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8.xml" ContentType="application/vnd.openxmlformats-officedocument.presentationml.notesSlide+xml"/>
  <Override PartName="/ppt/charts/chart8.xml" ContentType="application/vnd.openxmlformats-officedocument.drawingml.chart+xml"/>
  <Override PartName="/ppt/notesSlides/notesSlide9.xml" ContentType="application/vnd.openxmlformats-officedocument.presentationml.notesSlide+xml"/>
  <Override PartName="/ppt/charts/chart9.xml" ContentType="application/vnd.openxmlformats-officedocument.drawingml.chart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50" r:id="rId2"/>
  </p:sldMasterIdLst>
  <p:notesMasterIdLst>
    <p:notesMasterId r:id="rId23"/>
  </p:notesMasterIdLst>
  <p:handoutMasterIdLst>
    <p:handoutMasterId r:id="rId24"/>
  </p:handoutMasterIdLst>
  <p:sldIdLst>
    <p:sldId id="316" r:id="rId3"/>
    <p:sldId id="327" r:id="rId4"/>
    <p:sldId id="303" r:id="rId5"/>
    <p:sldId id="304" r:id="rId6"/>
    <p:sldId id="314" r:id="rId7"/>
    <p:sldId id="305" r:id="rId8"/>
    <p:sldId id="298" r:id="rId9"/>
    <p:sldId id="326" r:id="rId10"/>
    <p:sldId id="328" r:id="rId11"/>
    <p:sldId id="333" r:id="rId12"/>
    <p:sldId id="330" r:id="rId13"/>
    <p:sldId id="331" r:id="rId14"/>
    <p:sldId id="325" r:id="rId15"/>
    <p:sldId id="318" r:id="rId16"/>
    <p:sldId id="319" r:id="rId17"/>
    <p:sldId id="320" r:id="rId18"/>
    <p:sldId id="321" r:id="rId19"/>
    <p:sldId id="322" r:id="rId20"/>
    <p:sldId id="323" r:id="rId21"/>
    <p:sldId id="324" r:id="rId22"/>
  </p:sldIdLst>
  <p:sldSz cx="9144000" cy="6858000" type="screen4x3"/>
  <p:notesSz cx="6918325" cy="92043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F33CC"/>
    <a:srgbClr val="660066"/>
    <a:srgbClr val="CC9900"/>
    <a:srgbClr val="66CCFF"/>
    <a:srgbClr val="DDDDDD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615" autoAdjust="0"/>
    <p:restoredTop sz="86325" autoAdjust="0"/>
  </p:normalViewPr>
  <p:slideViewPr>
    <p:cSldViewPr>
      <p:cViewPr>
        <p:scale>
          <a:sx n="80" d="100"/>
          <a:sy n="80" d="100"/>
        </p:scale>
        <p:origin x="-954" y="-4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2040" y="-90"/>
      </p:cViewPr>
      <p:guideLst>
        <p:guide orient="horz" pos="2899"/>
        <p:guide pos="217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Ayant un emploi au cours des 12 derniers mois</c:v>
                </c:pt>
                <c:pt idx="1">
                  <c:v>Argent uniquement</c:v>
                </c:pt>
                <c:pt idx="2">
                  <c:v>Argent et en nature</c:v>
                </c:pt>
                <c:pt idx="3">
                  <c:v>En nature seulement</c:v>
                </c:pt>
                <c:pt idx="4">
                  <c:v>Non payée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82</c:v>
                </c:pt>
                <c:pt idx="1">
                  <c:v>36</c:v>
                </c:pt>
                <c:pt idx="2">
                  <c:v>11</c:v>
                </c:pt>
                <c:pt idx="3">
                  <c:v>9</c:v>
                </c:pt>
                <c:pt idx="4">
                  <c:v>44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invertIfNegative val="0"/>
          <c:dLbls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Ayant un emploi au cours des 12 derniers mois</c:v>
                </c:pt>
                <c:pt idx="1">
                  <c:v>Argent uniquement</c:v>
                </c:pt>
                <c:pt idx="2">
                  <c:v>Argent et en nature</c:v>
                </c:pt>
                <c:pt idx="3">
                  <c:v>En nature seulement</c:v>
                </c:pt>
                <c:pt idx="4">
                  <c:v>Non payée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99</c:v>
                </c:pt>
                <c:pt idx="1">
                  <c:v>35</c:v>
                </c:pt>
                <c:pt idx="2">
                  <c:v>25</c:v>
                </c:pt>
                <c:pt idx="3">
                  <c:v>12</c:v>
                </c:pt>
                <c:pt idx="4">
                  <c:v>27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91233664"/>
        <c:axId val="91260032"/>
      </c:barChart>
      <c:catAx>
        <c:axId val="91233664"/>
        <c:scaling>
          <c:orientation val="minMax"/>
        </c:scaling>
        <c:delete val="0"/>
        <c:axPos val="b"/>
        <c:majorTickMark val="none"/>
        <c:minorTickMark val="none"/>
        <c:tickLblPos val="nextTo"/>
        <c:crossAx val="91260032"/>
        <c:crosses val="autoZero"/>
        <c:auto val="1"/>
        <c:lblAlgn val="ctr"/>
        <c:lblOffset val="100"/>
        <c:noMultiLvlLbl val="0"/>
      </c:catAx>
      <c:valAx>
        <c:axId val="91260032"/>
        <c:scaling>
          <c:orientation val="minMax"/>
        </c:scaling>
        <c:delete val="1"/>
        <c:axPos val="l"/>
        <c:numFmt formatCode="0" sourceLinked="1"/>
        <c:majorTickMark val="out"/>
        <c:minorTickMark val="none"/>
        <c:tickLblPos val="none"/>
        <c:crossAx val="91233664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err="1"/>
                      <a:t>Moins</a:t>
                    </a:r>
                    <a:r>
                      <a:rPr lang="en-US"/>
                      <a:t>
</a:t>
                    </a:r>
                    <a:r>
                      <a:rPr lang="en-US" smtClean="0"/>
                      <a:t>91%</a:t>
                    </a:r>
                    <a:endParaRPr 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0.21101049868766411"/>
                  <c:y val="8.6453744493392076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0.11825134189307418"/>
                  <c:y val="7.158590308370045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0.17105028256603066"/>
                  <c:y val="8.8105726872246722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Sheet1!$A$2:$A$6</c:f>
              <c:strCache>
                <c:ptCount val="5"/>
                <c:pt idx="0">
                  <c:v>Plus</c:v>
                </c:pt>
                <c:pt idx="1">
                  <c:v>Moins</c:v>
                </c:pt>
                <c:pt idx="2">
                  <c:v>A peu près la même chose</c:v>
                </c:pt>
                <c:pt idx="3">
                  <c:v>Le conjoint ne gagne pas d'argent</c:v>
                </c:pt>
                <c:pt idx="4">
                  <c:v>Ne sait pas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</c:v>
                </c:pt>
                <c:pt idx="1">
                  <c:v>91</c:v>
                </c:pt>
                <c:pt idx="2">
                  <c:v>2</c:v>
                </c:pt>
                <c:pt idx="3">
                  <c:v>1</c:v>
                </c:pt>
                <c:pt idx="4">
                  <c:v>2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Soins de santé de la femme</c:v>
                </c:pt>
                <c:pt idx="1">
                  <c:v>Achats importants pour le ménage</c:v>
                </c:pt>
                <c:pt idx="2">
                  <c:v>Visites à la famille ou aux  parents de la femme</c:v>
                </c:pt>
                <c:pt idx="3">
                  <c:v>Pourcentage ayant participé aux trois décisions</c:v>
                </c:pt>
                <c:pt idx="4">
                  <c:v>Pourcentage n'ayant participé à aucune des trois décisions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24</c:v>
                </c:pt>
                <c:pt idx="1">
                  <c:v>20</c:v>
                </c:pt>
                <c:pt idx="2">
                  <c:v>52</c:v>
                </c:pt>
                <c:pt idx="3">
                  <c:v>12</c:v>
                </c:pt>
                <c:pt idx="4">
                  <c:v>41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94735104"/>
        <c:axId val="196413312"/>
      </c:barChart>
      <c:catAx>
        <c:axId val="194735104"/>
        <c:scaling>
          <c:orientation val="minMax"/>
        </c:scaling>
        <c:delete val="0"/>
        <c:axPos val="b"/>
        <c:majorTickMark val="none"/>
        <c:minorTickMark val="none"/>
        <c:tickLblPos val="nextTo"/>
        <c:crossAx val="196413312"/>
        <c:crosses val="autoZero"/>
        <c:auto val="1"/>
        <c:lblAlgn val="ctr"/>
        <c:lblOffset val="100"/>
        <c:noMultiLvlLbl val="0"/>
      </c:catAx>
      <c:valAx>
        <c:axId val="196413312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one"/>
        <c:crossAx val="1947351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spPr>
              <a:noFill/>
              <a:ln w="25415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Sheet1!$A$2:$A$7</c:f>
              <c:strCache>
                <c:ptCount val="6"/>
                <c:pt idx="0">
                  <c:v>Brûle la nourriture</c:v>
                </c:pt>
                <c:pt idx="1">
                  <c:v>Argumente avec lui</c:v>
                </c:pt>
                <c:pt idx="2">
                  <c:v>Sort sans le lui dire</c:v>
                </c:pt>
                <c:pt idx="3">
                  <c:v>Néglige les enfants</c:v>
                </c:pt>
                <c:pt idx="4">
                  <c:v>Refuse d'avoir des rapports sexuels avec lui</c:v>
                </c:pt>
                <c:pt idx="5">
                  <c:v>Sont d'accord avec au moins une des raisons citées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10</c:v>
                </c:pt>
                <c:pt idx="1">
                  <c:v>31</c:v>
                </c:pt>
                <c:pt idx="2">
                  <c:v>30</c:v>
                </c:pt>
                <c:pt idx="3">
                  <c:v>30</c:v>
                </c:pt>
                <c:pt idx="4">
                  <c:v>20</c:v>
                </c:pt>
                <c:pt idx="5">
                  <c:v>44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spPr>
              <a:noFill/>
              <a:ln w="25415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Sheet1!$A$2:$A$7</c:f>
              <c:strCache>
                <c:ptCount val="6"/>
                <c:pt idx="0">
                  <c:v>Brûle la nourriture</c:v>
                </c:pt>
                <c:pt idx="1">
                  <c:v>Argumente avec lui</c:v>
                </c:pt>
                <c:pt idx="2">
                  <c:v>Sort sans le lui dire</c:v>
                </c:pt>
                <c:pt idx="3">
                  <c:v>Néglige les enfants</c:v>
                </c:pt>
                <c:pt idx="4">
                  <c:v>Refuse d'avoir des rapports sexuels avec lui</c:v>
                </c:pt>
                <c:pt idx="5">
                  <c:v>Sont d'accord avec au moins une des raisons citées</c:v>
                </c:pt>
              </c:strCache>
            </c:strRef>
          </c:cat>
          <c:val>
            <c:numRef>
              <c:f>Sheet1!$C$2:$C$7</c:f>
              <c:numCache>
                <c:formatCode>0</c:formatCode>
                <c:ptCount val="6"/>
                <c:pt idx="0">
                  <c:v>8</c:v>
                </c:pt>
                <c:pt idx="1">
                  <c:v>20</c:v>
                </c:pt>
                <c:pt idx="2">
                  <c:v>18</c:v>
                </c:pt>
                <c:pt idx="3">
                  <c:v>20</c:v>
                </c:pt>
                <c:pt idx="4">
                  <c:v>11</c:v>
                </c:pt>
                <c:pt idx="5">
                  <c:v>34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overlap val="-25"/>
        <c:axId val="196880640"/>
        <c:axId val="196890624"/>
      </c:barChart>
      <c:catAx>
        <c:axId val="196880640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9689062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96890624"/>
        <c:scaling>
          <c:orientation val="minMax"/>
        </c:scaling>
        <c:delete val="1"/>
        <c:axPos val="t"/>
        <c:numFmt formatCode="0" sourceLinked="1"/>
        <c:majorTickMark val="out"/>
        <c:minorTickMark val="none"/>
        <c:tickLblPos val="none"/>
        <c:crossAx val="196880640"/>
        <c:crosses val="autoZero"/>
        <c:crossBetween val="between"/>
      </c:valAx>
      <c:spPr>
        <a:noFill/>
        <a:ln w="25415">
          <a:noFill/>
        </a:ln>
      </c:spPr>
    </c:plotArea>
    <c:legend>
      <c:legendPos val="r"/>
      <c:layout/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01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975308641975353E-2"/>
          <c:y val="0.140625"/>
          <c:w val="0.96604938271604934"/>
          <c:h val="0.7300108677821521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À un moment quelconque</c:v>
                </c:pt>
                <c:pt idx="1">
                  <c:v>Souvent</c:v>
                </c:pt>
                <c:pt idx="2">
                  <c:v>Parfois</c:v>
                </c:pt>
                <c:pt idx="3">
                  <c:v>Souvent ou parfois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20</c:v>
                </c:pt>
                <c:pt idx="1">
                  <c:v>1</c:v>
                </c:pt>
                <c:pt idx="2">
                  <c:v>8</c:v>
                </c:pt>
                <c:pt idx="3">
                  <c:v>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10"/>
        <c:axId val="196470656"/>
        <c:axId val="196528000"/>
      </c:barChart>
      <c:catAx>
        <c:axId val="196470656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rgbClr val="000000"/>
            </a:solidFill>
          </a:ln>
        </c:spPr>
        <c:crossAx val="196528000"/>
        <c:crosses val="autoZero"/>
        <c:auto val="1"/>
        <c:lblAlgn val="ctr"/>
        <c:lblOffset val="100"/>
        <c:noMultiLvlLbl val="0"/>
      </c:catAx>
      <c:valAx>
        <c:axId val="196528000"/>
        <c:scaling>
          <c:orientation val="minMax"/>
          <c:max val="50"/>
        </c:scaling>
        <c:delete val="1"/>
        <c:axPos val="l"/>
        <c:numFmt formatCode="0" sourceLinked="1"/>
        <c:majorTickMark val="out"/>
        <c:minorTickMark val="none"/>
        <c:tickLblPos val="none"/>
        <c:crossAx val="1964706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tx1"/>
          </a:solidFill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6616672372475187"/>
          <c:y val="0"/>
          <c:w val="0.29933060282787244"/>
          <c:h val="0.9402782554496096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Sheet1!$A$2:$A$9</c:f>
              <c:strCache>
                <c:ptCount val="8"/>
                <c:pt idx="0">
                  <c:v>N’a manifesté aucun de ces comportements</c:v>
                </c:pt>
                <c:pt idx="1">
                  <c:v>A manifesté au moins 3 comportements</c:v>
                </c:pt>
                <c:pt idx="2">
                  <c:v>Ne lui fait pas confiance en ce qui concerne l’argent</c:v>
                </c:pt>
                <c:pt idx="3">
                  <c:v>Insiste pour savoir où elle est à tout moment</c:v>
                </c:pt>
                <c:pt idx="4">
                  <c:v>Essaye de limiter ses contacts avec sa famille</c:v>
                </c:pt>
                <c:pt idx="5">
                  <c:v>Ne lui permet pas de rencontrer ses amies</c:v>
                </c:pt>
                <c:pt idx="6">
                  <c:v>L’accuse fréquemment d’être infidèle</c:v>
                </c:pt>
                <c:pt idx="7">
                  <c:v>Est jaloux ou en colère si elle parle à un autre homme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39</c:v>
                </c:pt>
                <c:pt idx="1">
                  <c:v>11</c:v>
                </c:pt>
                <c:pt idx="2">
                  <c:v>14</c:v>
                </c:pt>
                <c:pt idx="3">
                  <c:v>25</c:v>
                </c:pt>
                <c:pt idx="4">
                  <c:v>5</c:v>
                </c:pt>
                <c:pt idx="5">
                  <c:v>12</c:v>
                </c:pt>
                <c:pt idx="6">
                  <c:v>6</c:v>
                </c:pt>
                <c:pt idx="7">
                  <c:v>46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5"/>
        <c:axId val="196929792"/>
        <c:axId val="197321856"/>
      </c:barChart>
      <c:catAx>
        <c:axId val="1969297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>
            <a:solidFill>
              <a:srgbClr val="000000"/>
            </a:solidFill>
          </a:ln>
        </c:spPr>
        <c:txPr>
          <a:bodyPr/>
          <a:lstStyle/>
          <a:p>
            <a:pPr>
              <a:defRPr sz="1800"/>
            </a:pPr>
            <a:endParaRPr lang="en-US"/>
          </a:p>
        </c:txPr>
        <c:crossAx val="197321856"/>
        <c:crosses val="autoZero"/>
        <c:auto val="1"/>
        <c:lblAlgn val="ctr"/>
        <c:lblOffset val="100"/>
        <c:noMultiLvlLbl val="0"/>
      </c:catAx>
      <c:valAx>
        <c:axId val="197321856"/>
        <c:scaling>
          <c:orientation val="minMax"/>
        </c:scaling>
        <c:delete val="1"/>
        <c:axPos val="b"/>
        <c:numFmt formatCode="0" sourceLinked="1"/>
        <c:majorTickMark val="out"/>
        <c:minorTickMark val="none"/>
        <c:tickLblPos val="none"/>
        <c:crossAx val="19692979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tx1"/>
          </a:solidFill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Violence émotionnelle</c:v>
                </c:pt>
                <c:pt idx="1">
                  <c:v>Violence physique</c:v>
                </c:pt>
                <c:pt idx="2">
                  <c:v>Violence sexuelle</c:v>
                </c:pt>
                <c:pt idx="3">
                  <c:v>Un acte de violence physique et/ou sexuelle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9</c:v>
                </c:pt>
                <c:pt idx="1">
                  <c:v>11</c:v>
                </c:pt>
                <c:pt idx="2">
                  <c:v>2</c:v>
                </c:pt>
                <c:pt idx="3">
                  <c:v>12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10"/>
        <c:axId val="197362432"/>
        <c:axId val="197365120"/>
      </c:barChart>
      <c:catAx>
        <c:axId val="19736243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rgbClr val="000000"/>
            </a:solidFill>
          </a:ln>
        </c:spPr>
        <c:crossAx val="197365120"/>
        <c:crosses val="autoZero"/>
        <c:auto val="1"/>
        <c:lblAlgn val="ctr"/>
        <c:lblOffset val="100"/>
        <c:noMultiLvlLbl val="0"/>
      </c:catAx>
      <c:valAx>
        <c:axId val="197365120"/>
        <c:scaling>
          <c:orientation val="minMax"/>
          <c:max val="50"/>
        </c:scaling>
        <c:delete val="1"/>
        <c:axPos val="l"/>
        <c:numFmt formatCode="0" sourceLinked="1"/>
        <c:majorTickMark val="out"/>
        <c:minorTickMark val="none"/>
        <c:tickLblPos val="none"/>
        <c:crossAx val="19736243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tx1"/>
          </a:solidFill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Proportion de femmes excisées</c:v>
                </c:pt>
                <c:pt idx="1">
                  <c:v>Entaille, pas de chair enlevée</c:v>
                </c:pt>
                <c:pt idx="2">
                  <c:v>Entaille, chair enlevée</c:v>
                </c:pt>
                <c:pt idx="3">
                  <c:v>Vagin fermé</c:v>
                </c:pt>
                <c:pt idx="4">
                  <c:v>NSP/ Manquant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76</c:v>
                </c:pt>
                <c:pt idx="1">
                  <c:v>17</c:v>
                </c:pt>
                <c:pt idx="2">
                  <c:v>77</c:v>
                </c:pt>
                <c:pt idx="3">
                  <c:v>1</c:v>
                </c:pt>
                <c:pt idx="4">
                  <c:v>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57741568"/>
        <c:axId val="257748992"/>
      </c:barChart>
      <c:catAx>
        <c:axId val="257741568"/>
        <c:scaling>
          <c:orientation val="minMax"/>
        </c:scaling>
        <c:delete val="0"/>
        <c:axPos val="b"/>
        <c:majorTickMark val="none"/>
        <c:minorTickMark val="none"/>
        <c:tickLblPos val="nextTo"/>
        <c:crossAx val="257748992"/>
        <c:crosses val="autoZero"/>
        <c:auto val="1"/>
        <c:lblAlgn val="ctr"/>
        <c:lblOffset val="100"/>
        <c:noMultiLvlLbl val="0"/>
      </c:catAx>
      <c:valAx>
        <c:axId val="257748992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one"/>
        <c:crossAx val="2577415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0"/>
    </mc:Choice>
    <mc:Fallback>
      <c:style val="30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&lt;5*</c:v>
                </c:pt>
                <c:pt idx="1">
                  <c:v>5-9</c:v>
                </c:pt>
                <c:pt idx="2">
                  <c:v>10-14</c:v>
                </c:pt>
                <c:pt idx="3">
                  <c:v>15+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60</c:v>
                </c:pt>
                <c:pt idx="1">
                  <c:v>28</c:v>
                </c:pt>
                <c:pt idx="2">
                  <c:v>9</c:v>
                </c:pt>
                <c:pt idx="3">
                  <c:v>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57863680"/>
        <c:axId val="257867136"/>
      </c:barChart>
      <c:catAx>
        <c:axId val="257863680"/>
        <c:scaling>
          <c:orientation val="minMax"/>
        </c:scaling>
        <c:delete val="0"/>
        <c:axPos val="b"/>
        <c:majorTickMark val="none"/>
        <c:minorTickMark val="none"/>
        <c:tickLblPos val="nextTo"/>
        <c:crossAx val="257867136"/>
        <c:crosses val="autoZero"/>
        <c:auto val="1"/>
        <c:lblAlgn val="ctr"/>
        <c:lblOffset val="100"/>
        <c:noMultiLvlLbl val="0"/>
      </c:catAx>
      <c:valAx>
        <c:axId val="25786713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one"/>
        <c:crossAx val="2578636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19538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42363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19538" y="8742363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DF9A7D8E-6AAF-49D7-87F3-4D4267313C69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9577175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97200" cy="460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19538" y="0"/>
            <a:ext cx="2997200" cy="460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E191C800-FB1A-403D-91E0-AAAA0E167804}" type="datetimeFigureOut">
              <a:rPr lang="en-US"/>
              <a:pPr>
                <a:defRPr/>
              </a:pPr>
              <a:t>4/12/2013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58875" y="690563"/>
            <a:ext cx="4600575" cy="34512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2150" y="4371975"/>
            <a:ext cx="5534025" cy="41417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42363"/>
            <a:ext cx="2997200" cy="460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19538" y="8742363"/>
            <a:ext cx="2997200" cy="460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5553CA54-6D09-444F-889F-3A719D0C46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7001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0734E417-106E-4130-99FD-6C862B0B80EC}" type="slidenum">
              <a:rPr lang="en-US" smtClean="0"/>
              <a:pPr>
                <a:defRPr/>
              </a:pPr>
              <a:t>5</a:t>
            </a:fld>
            <a:endParaRPr lang="en-US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53CA54-6D09-444F-889F-3A719D0C4608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1658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 userDrawn="1"/>
        </p:nvSpPr>
        <p:spPr>
          <a:xfrm>
            <a:off x="342900" y="4648200"/>
            <a:ext cx="8458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n-US" sz="3200" b="0" i="0" kern="1200" dirty="0" err="1" smtClean="0">
                <a:solidFill>
                  <a:schemeClr val="bg1"/>
                </a:solidFill>
                <a:latin typeface="+mn-lt"/>
                <a:ea typeface="+mn-ea"/>
                <a:cs typeface="Arial" charset="0"/>
              </a:rPr>
              <a:t>L’Enquête</a:t>
            </a:r>
            <a:r>
              <a:rPr lang="en-US" sz="3200" b="0" i="0" kern="1200" baseline="0" dirty="0" smtClean="0">
                <a:solidFill>
                  <a:schemeClr val="bg1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en-US" sz="3200" b="0" i="0" kern="1200" baseline="0" dirty="0" err="1" smtClean="0">
                <a:solidFill>
                  <a:schemeClr val="bg1"/>
                </a:solidFill>
                <a:latin typeface="+mn-lt"/>
                <a:ea typeface="+mn-ea"/>
                <a:cs typeface="Arial" charset="0"/>
              </a:rPr>
              <a:t>Démographique</a:t>
            </a:r>
            <a:r>
              <a:rPr lang="en-US" sz="3200" b="0" i="0" kern="1200" baseline="0" dirty="0" smtClean="0">
                <a:solidFill>
                  <a:schemeClr val="bg1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fr-FR" sz="3200" b="0" i="0" kern="1200" baseline="0" dirty="0" smtClean="0">
                <a:solidFill>
                  <a:schemeClr val="bg1"/>
                </a:solidFill>
                <a:latin typeface="+mn-lt"/>
                <a:ea typeface="+mn-ea"/>
                <a:cs typeface="Arial" charset="0"/>
              </a:rPr>
              <a:t>et de Santé et à Indicateurs Multiples du Burkina Faso </a:t>
            </a:r>
          </a:p>
          <a:p>
            <a:pPr algn="ctr" rtl="0"/>
            <a:r>
              <a:rPr lang="fr-FR" sz="3200" b="0" i="0" kern="1200" baseline="0" dirty="0" smtClean="0">
                <a:solidFill>
                  <a:schemeClr val="bg1"/>
                </a:solidFill>
                <a:latin typeface="+mn-lt"/>
                <a:ea typeface="+mn-ea"/>
                <a:cs typeface="Arial" charset="0"/>
              </a:rPr>
              <a:t>(EDSBF-MICS IV) 2010</a:t>
            </a:r>
            <a:endParaRPr lang="en-US" sz="3200" b="0" i="0" kern="1200" baseline="0" dirty="0">
              <a:solidFill>
                <a:schemeClr val="bg1"/>
              </a:solidFill>
              <a:latin typeface="+mn-lt"/>
              <a:ea typeface="+mn-ea"/>
              <a:cs typeface="Arial" charset="0"/>
            </a:endParaRPr>
          </a:p>
        </p:txBody>
      </p:sp>
      <p:grpSp>
        <p:nvGrpSpPr>
          <p:cNvPr id="6" name="Group 5"/>
          <p:cNvGrpSpPr/>
          <p:nvPr userDrawn="1"/>
        </p:nvGrpSpPr>
        <p:grpSpPr>
          <a:xfrm>
            <a:off x="-106878" y="2255520"/>
            <a:ext cx="9304317" cy="1879011"/>
            <a:chOff x="-106878" y="2255520"/>
            <a:chExt cx="9304317" cy="1879011"/>
          </a:xfrm>
        </p:grpSpPr>
        <p:pic>
          <p:nvPicPr>
            <p:cNvPr id="7" name="Picture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417415"/>
              <a:ext cx="9144000" cy="1524000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 userDrawn="1"/>
          </p:nvSpPr>
          <p:spPr bwMode="auto">
            <a:xfrm>
              <a:off x="-106878" y="2255520"/>
              <a:ext cx="9250878" cy="182880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Rectangle 8"/>
            <p:cNvSpPr/>
            <p:nvPr userDrawn="1"/>
          </p:nvSpPr>
          <p:spPr bwMode="auto">
            <a:xfrm>
              <a:off x="-53439" y="3951651"/>
              <a:ext cx="9250878" cy="182880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4050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106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96150" y="76200"/>
            <a:ext cx="1847850" cy="6019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52600" y="76200"/>
            <a:ext cx="5391150" cy="6019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0125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76200"/>
            <a:ext cx="7391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590800" y="1981200"/>
            <a:ext cx="3048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91200" y="1981200"/>
            <a:ext cx="3048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0822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76200"/>
            <a:ext cx="7391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590800" y="1981200"/>
            <a:ext cx="62484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5351298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0DCEF6-C7D2-4E44-820E-1782D19EA520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6399629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F8BB0A-F234-413B-AD58-B812B71A8A58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3864458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305937-6E95-4645-B21F-B6CD1C9DA896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2854151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14D56E-078C-41BA-9AC1-3EE552416CA4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2008327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A27FC1-96DF-4785-AB51-B5B97F2EAC59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8244159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2FC98B-7CEE-4EE0-BF2F-A70DB7CEE48B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373259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defRPr/>
            </a:lvl1pPr>
          </a:lstStyle>
          <a:p>
            <a:r>
              <a:rPr lang="fr-CI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281275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C5038C-CC28-4E8D-B1BF-40F00F01201E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7606663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10DCDC-DDE7-446F-9842-607DA6FB0421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5404550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858185-B821-440C-AE73-C0A2DED6A49A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41199300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34DE1E-9419-40C0-9413-6C4FA1CCC91E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6743694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2B5EDB-8328-40A8-85C7-1BAFD2686FDE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3219127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76200"/>
            <a:ext cx="7391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590800" y="1981200"/>
            <a:ext cx="62484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535129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447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90800" y="1981200"/>
            <a:ext cx="3048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91200" y="1981200"/>
            <a:ext cx="3048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876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004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593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2726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83676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20326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76400"/>
            <a:ext cx="83058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04800"/>
            <a:ext cx="8305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3" r:id="rId1"/>
    <p:sldLayoutId id="2147483651" r:id="rId2"/>
    <p:sldLayoutId id="2147483652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text styles</a:t>
            </a:r>
          </a:p>
          <a:p>
            <a:pPr lvl="1"/>
            <a:r>
              <a:rPr lang="fr-CI" smtClean="0"/>
              <a:t>Second level</a:t>
            </a:r>
          </a:p>
          <a:p>
            <a:pPr lvl="2"/>
            <a:r>
              <a:rPr lang="fr-CI" smtClean="0"/>
              <a:t>Third level</a:t>
            </a:r>
          </a:p>
          <a:p>
            <a:pPr lvl="3"/>
            <a:r>
              <a:rPr lang="fr-CI" smtClean="0"/>
              <a:t>Fourth level</a:t>
            </a:r>
          </a:p>
          <a:p>
            <a:pPr lvl="4"/>
            <a:r>
              <a:rPr lang="fr-CI" smtClean="0"/>
              <a:t>Fifth level</a:t>
            </a:r>
          </a:p>
        </p:txBody>
      </p:sp>
      <p:sp>
        <p:nvSpPr>
          <p:cNvPr id="686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86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86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cs typeface="+mn-cs"/>
              </a:defRPr>
            </a:lvl1pPr>
          </a:lstStyle>
          <a:p>
            <a:pPr>
              <a:defRPr/>
            </a:pPr>
            <a:fld id="{8BF66393-F3F0-41AF-9535-BCECB877457F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52400" y="304800"/>
            <a:ext cx="8915400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itchFamily="34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latin typeface="Arial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latin typeface="Arial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latin typeface="Arial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latin typeface="Arial" charset="0"/>
              </a:defRPr>
            </a:lvl9pPr>
          </a:lstStyle>
          <a:p>
            <a:r>
              <a:rPr lang="fr-HT" sz="4400" b="1" dirty="0" smtClean="0">
                <a:solidFill>
                  <a:schemeClr val="bg1"/>
                </a:solidFill>
              </a:rPr>
              <a:t>Statut de la femme</a:t>
            </a:r>
          </a:p>
        </p:txBody>
      </p:sp>
    </p:spTree>
    <p:extLst>
      <p:ext uri="{BB962C8B-B14F-4D97-AF65-F5344CB8AC3E}">
        <p14:creationId xmlns:p14="http://schemas.microsoft.com/office/powerpoint/2010/main" val="2215672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/>
          </a:bodyPr>
          <a:lstStyle/>
          <a:p>
            <a:r>
              <a:rPr lang="fr-FR" dirty="0">
                <a:latin typeface="Calibri" pitchFamily="34" charset="0"/>
                <a:cs typeface="Calibri" pitchFamily="34" charset="0"/>
              </a:rPr>
              <a:t>Contrôle exercé par le mari/partenaire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3121098"/>
              </p:ext>
            </p:extLst>
          </p:nvPr>
        </p:nvGraphicFramePr>
        <p:xfrm>
          <a:off x="176644" y="1981200"/>
          <a:ext cx="8763000" cy="4678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-27710" y="990600"/>
            <a:ext cx="91717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femmes de 15-49 ans, non célibataires, dont le mari/partenaire a déjà manifesté certains comportements de contrôle</a:t>
            </a:r>
            <a:endParaRPr lang="en-US" sz="1800" i="1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4555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sz="4000" dirty="0" smtClean="0">
                <a:latin typeface="Calibri" pitchFamily="34" charset="0"/>
              </a:rPr>
              <a:t>Violence </a:t>
            </a:r>
            <a:r>
              <a:rPr lang="en-US" sz="4000" dirty="0" err="1" smtClean="0">
                <a:latin typeface="Calibri" pitchFamily="34" charset="0"/>
              </a:rPr>
              <a:t>Conjugale</a:t>
            </a:r>
            <a:endParaRPr lang="en-US" sz="4000" dirty="0">
              <a:latin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45073354"/>
              </p:ext>
            </p:extLst>
          </p:nvPr>
        </p:nvGraphicFramePr>
        <p:xfrm>
          <a:off x="304800" y="1981200"/>
          <a:ext cx="8610600" cy="4419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19200"/>
            <a:ext cx="899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femmes de 15-49 ans, non célibataires, qui ont subi, à un moment quelconque des actes de violence, commis par leur mari/partenaire</a:t>
            </a:r>
            <a:endParaRPr lang="en-US" sz="1800" i="1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7065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3"/>
          <p:cNvSpPr txBox="1">
            <a:spLocks/>
          </p:cNvSpPr>
          <p:nvPr/>
        </p:nvSpPr>
        <p:spPr bwMode="auto">
          <a:xfrm>
            <a:off x="0" y="0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>Violence </a:t>
            </a:r>
            <a:r>
              <a:rPr kumimoji="0" lang="en-US" sz="36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>Conjugale</a:t>
            </a: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> par </a:t>
            </a:r>
            <a:r>
              <a:rPr kumimoji="0" lang="en-US" sz="36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>région</a:t>
            </a:r>
            <a:endParaRPr kumimoji="0" lang="en-US" sz="3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0" y="1905000"/>
            <a:ext cx="1752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Burkina Faso</a:t>
            </a:r>
          </a:p>
          <a:p>
            <a:pPr algn="ctr"/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12 %</a:t>
            </a:r>
            <a:endParaRPr lang="en-US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2" name="Text Box 45"/>
          <p:cNvSpPr txBox="1">
            <a:spLocks noChangeArrowheads="1"/>
          </p:cNvSpPr>
          <p:nvPr/>
        </p:nvSpPr>
        <p:spPr bwMode="auto">
          <a:xfrm>
            <a:off x="5233089" y="5366323"/>
            <a:ext cx="3916363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femmes de 15-49 ans, non célibataires, qui ont subi, à un moment quelconque des actes de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violence physiques ou sexuelles,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commis par leur mari/partenaire</a:t>
            </a:r>
            <a:endParaRPr lang="en-US" sz="1800" i="1" dirty="0"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66" name="Group 4"/>
          <p:cNvGrpSpPr>
            <a:grpSpLocks noChangeAspect="1"/>
          </p:cNvGrpSpPr>
          <p:nvPr/>
        </p:nvGrpSpPr>
        <p:grpSpPr bwMode="auto">
          <a:xfrm>
            <a:off x="52388" y="341313"/>
            <a:ext cx="9091612" cy="6897687"/>
            <a:chOff x="33" y="215"/>
            <a:chExt cx="5727" cy="4345"/>
          </a:xfrm>
        </p:grpSpPr>
        <p:sp>
          <p:nvSpPr>
            <p:cNvPr id="67" name="AutoShape 3"/>
            <p:cNvSpPr>
              <a:spLocks noChangeAspect="1" noChangeArrowheads="1" noTextEdit="1"/>
            </p:cNvSpPr>
            <p:nvPr/>
          </p:nvSpPr>
          <p:spPr bwMode="auto">
            <a:xfrm>
              <a:off x="33" y="215"/>
              <a:ext cx="5727" cy="4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8" name="Freeform 5"/>
            <p:cNvSpPr>
              <a:spLocks/>
            </p:cNvSpPr>
            <p:nvPr/>
          </p:nvSpPr>
          <p:spPr bwMode="auto">
            <a:xfrm>
              <a:off x="294" y="3215"/>
              <a:ext cx="1213" cy="962"/>
            </a:xfrm>
            <a:custGeom>
              <a:avLst/>
              <a:gdLst>
                <a:gd name="T0" fmla="*/ 128 w 1213"/>
                <a:gd name="T1" fmla="*/ 48 h 962"/>
                <a:gd name="T2" fmla="*/ 168 w 1213"/>
                <a:gd name="T3" fmla="*/ 82 h 962"/>
                <a:gd name="T4" fmla="*/ 197 w 1213"/>
                <a:gd name="T5" fmla="*/ 111 h 962"/>
                <a:gd name="T6" fmla="*/ 221 w 1213"/>
                <a:gd name="T7" fmla="*/ 153 h 962"/>
                <a:gd name="T8" fmla="*/ 273 w 1213"/>
                <a:gd name="T9" fmla="*/ 132 h 962"/>
                <a:gd name="T10" fmla="*/ 328 w 1213"/>
                <a:gd name="T11" fmla="*/ 124 h 962"/>
                <a:gd name="T12" fmla="*/ 361 w 1213"/>
                <a:gd name="T13" fmla="*/ 92 h 962"/>
                <a:gd name="T14" fmla="*/ 414 w 1213"/>
                <a:gd name="T15" fmla="*/ 96 h 962"/>
                <a:gd name="T16" fmla="*/ 468 w 1213"/>
                <a:gd name="T17" fmla="*/ 98 h 962"/>
                <a:gd name="T18" fmla="*/ 506 w 1213"/>
                <a:gd name="T19" fmla="*/ 122 h 962"/>
                <a:gd name="T20" fmla="*/ 542 w 1213"/>
                <a:gd name="T21" fmla="*/ 157 h 962"/>
                <a:gd name="T22" fmla="*/ 590 w 1213"/>
                <a:gd name="T23" fmla="*/ 145 h 962"/>
                <a:gd name="T24" fmla="*/ 622 w 1213"/>
                <a:gd name="T25" fmla="*/ 113 h 962"/>
                <a:gd name="T26" fmla="*/ 675 w 1213"/>
                <a:gd name="T27" fmla="*/ 101 h 962"/>
                <a:gd name="T28" fmla="*/ 712 w 1213"/>
                <a:gd name="T29" fmla="*/ 115 h 962"/>
                <a:gd name="T30" fmla="*/ 733 w 1213"/>
                <a:gd name="T31" fmla="*/ 166 h 962"/>
                <a:gd name="T32" fmla="*/ 765 w 1213"/>
                <a:gd name="T33" fmla="*/ 185 h 962"/>
                <a:gd name="T34" fmla="*/ 811 w 1213"/>
                <a:gd name="T35" fmla="*/ 195 h 962"/>
                <a:gd name="T36" fmla="*/ 851 w 1213"/>
                <a:gd name="T37" fmla="*/ 206 h 962"/>
                <a:gd name="T38" fmla="*/ 889 w 1213"/>
                <a:gd name="T39" fmla="*/ 181 h 962"/>
                <a:gd name="T40" fmla="*/ 933 w 1213"/>
                <a:gd name="T41" fmla="*/ 160 h 962"/>
                <a:gd name="T42" fmla="*/ 961 w 1213"/>
                <a:gd name="T43" fmla="*/ 180 h 962"/>
                <a:gd name="T44" fmla="*/ 992 w 1213"/>
                <a:gd name="T45" fmla="*/ 195 h 962"/>
                <a:gd name="T46" fmla="*/ 1034 w 1213"/>
                <a:gd name="T47" fmla="*/ 210 h 962"/>
                <a:gd name="T48" fmla="*/ 1068 w 1213"/>
                <a:gd name="T49" fmla="*/ 218 h 962"/>
                <a:gd name="T50" fmla="*/ 1103 w 1213"/>
                <a:gd name="T51" fmla="*/ 195 h 962"/>
                <a:gd name="T52" fmla="*/ 1116 w 1213"/>
                <a:gd name="T53" fmla="*/ 157 h 962"/>
                <a:gd name="T54" fmla="*/ 1150 w 1213"/>
                <a:gd name="T55" fmla="*/ 118 h 962"/>
                <a:gd name="T56" fmla="*/ 1190 w 1213"/>
                <a:gd name="T57" fmla="*/ 126 h 962"/>
                <a:gd name="T58" fmla="*/ 1207 w 1213"/>
                <a:gd name="T59" fmla="*/ 176 h 962"/>
                <a:gd name="T60" fmla="*/ 1137 w 1213"/>
                <a:gd name="T61" fmla="*/ 195 h 962"/>
                <a:gd name="T62" fmla="*/ 1188 w 1213"/>
                <a:gd name="T63" fmla="*/ 239 h 962"/>
                <a:gd name="T64" fmla="*/ 1196 w 1213"/>
                <a:gd name="T65" fmla="*/ 311 h 962"/>
                <a:gd name="T66" fmla="*/ 1190 w 1213"/>
                <a:gd name="T67" fmla="*/ 378 h 962"/>
                <a:gd name="T68" fmla="*/ 1160 w 1213"/>
                <a:gd name="T69" fmla="*/ 466 h 962"/>
                <a:gd name="T70" fmla="*/ 1160 w 1213"/>
                <a:gd name="T71" fmla="*/ 532 h 962"/>
                <a:gd name="T72" fmla="*/ 1083 w 1213"/>
                <a:gd name="T73" fmla="*/ 614 h 962"/>
                <a:gd name="T74" fmla="*/ 1017 w 1213"/>
                <a:gd name="T75" fmla="*/ 611 h 962"/>
                <a:gd name="T76" fmla="*/ 1028 w 1213"/>
                <a:gd name="T77" fmla="*/ 689 h 962"/>
                <a:gd name="T78" fmla="*/ 1068 w 1213"/>
                <a:gd name="T79" fmla="*/ 729 h 962"/>
                <a:gd name="T80" fmla="*/ 1007 w 1213"/>
                <a:gd name="T81" fmla="*/ 801 h 962"/>
                <a:gd name="T82" fmla="*/ 910 w 1213"/>
                <a:gd name="T83" fmla="*/ 801 h 962"/>
                <a:gd name="T84" fmla="*/ 824 w 1213"/>
                <a:gd name="T85" fmla="*/ 857 h 962"/>
                <a:gd name="T86" fmla="*/ 799 w 1213"/>
                <a:gd name="T87" fmla="*/ 939 h 962"/>
                <a:gd name="T88" fmla="*/ 738 w 1213"/>
                <a:gd name="T89" fmla="*/ 935 h 962"/>
                <a:gd name="T90" fmla="*/ 660 w 1213"/>
                <a:gd name="T91" fmla="*/ 889 h 962"/>
                <a:gd name="T92" fmla="*/ 624 w 1213"/>
                <a:gd name="T93" fmla="*/ 891 h 962"/>
                <a:gd name="T94" fmla="*/ 557 w 1213"/>
                <a:gd name="T95" fmla="*/ 899 h 962"/>
                <a:gd name="T96" fmla="*/ 492 w 1213"/>
                <a:gd name="T97" fmla="*/ 860 h 962"/>
                <a:gd name="T98" fmla="*/ 483 w 1213"/>
                <a:gd name="T99" fmla="*/ 803 h 962"/>
                <a:gd name="T100" fmla="*/ 401 w 1213"/>
                <a:gd name="T101" fmla="*/ 756 h 962"/>
                <a:gd name="T102" fmla="*/ 372 w 1213"/>
                <a:gd name="T103" fmla="*/ 708 h 962"/>
                <a:gd name="T104" fmla="*/ 336 w 1213"/>
                <a:gd name="T105" fmla="*/ 639 h 962"/>
                <a:gd name="T106" fmla="*/ 317 w 1213"/>
                <a:gd name="T107" fmla="*/ 597 h 962"/>
                <a:gd name="T108" fmla="*/ 288 w 1213"/>
                <a:gd name="T109" fmla="*/ 534 h 962"/>
                <a:gd name="T110" fmla="*/ 260 w 1213"/>
                <a:gd name="T111" fmla="*/ 481 h 962"/>
                <a:gd name="T112" fmla="*/ 172 w 1213"/>
                <a:gd name="T113" fmla="*/ 471 h 962"/>
                <a:gd name="T114" fmla="*/ 84 w 1213"/>
                <a:gd name="T115" fmla="*/ 489 h 962"/>
                <a:gd name="T116" fmla="*/ 19 w 1213"/>
                <a:gd name="T117" fmla="*/ 427 h 962"/>
                <a:gd name="T118" fmla="*/ 23 w 1213"/>
                <a:gd name="T119" fmla="*/ 334 h 962"/>
                <a:gd name="T120" fmla="*/ 37 w 1213"/>
                <a:gd name="T121" fmla="*/ 233 h 962"/>
                <a:gd name="T122" fmla="*/ 69 w 1213"/>
                <a:gd name="T123" fmla="*/ 132 h 962"/>
                <a:gd name="T124" fmla="*/ 40 w 1213"/>
                <a:gd name="T125" fmla="*/ 25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3" h="962">
                  <a:moveTo>
                    <a:pt x="86" y="14"/>
                  </a:moveTo>
                  <a:lnTo>
                    <a:pt x="80" y="14"/>
                  </a:lnTo>
                  <a:lnTo>
                    <a:pt x="82" y="15"/>
                  </a:lnTo>
                  <a:lnTo>
                    <a:pt x="82" y="17"/>
                  </a:lnTo>
                  <a:lnTo>
                    <a:pt x="84" y="19"/>
                  </a:lnTo>
                  <a:lnTo>
                    <a:pt x="86" y="21"/>
                  </a:lnTo>
                  <a:lnTo>
                    <a:pt x="86" y="23"/>
                  </a:lnTo>
                  <a:lnTo>
                    <a:pt x="88" y="23"/>
                  </a:lnTo>
                  <a:lnTo>
                    <a:pt x="90" y="25"/>
                  </a:lnTo>
                  <a:lnTo>
                    <a:pt x="92" y="25"/>
                  </a:lnTo>
                  <a:lnTo>
                    <a:pt x="92" y="27"/>
                  </a:lnTo>
                  <a:lnTo>
                    <a:pt x="94" y="29"/>
                  </a:lnTo>
                  <a:lnTo>
                    <a:pt x="96" y="29"/>
                  </a:lnTo>
                  <a:lnTo>
                    <a:pt x="98" y="31"/>
                  </a:lnTo>
                  <a:lnTo>
                    <a:pt x="99" y="33"/>
                  </a:lnTo>
                  <a:lnTo>
                    <a:pt x="101" y="33"/>
                  </a:lnTo>
                  <a:lnTo>
                    <a:pt x="103" y="35"/>
                  </a:lnTo>
                  <a:lnTo>
                    <a:pt x="105" y="36"/>
                  </a:lnTo>
                  <a:lnTo>
                    <a:pt x="107" y="36"/>
                  </a:lnTo>
                  <a:lnTo>
                    <a:pt x="109" y="38"/>
                  </a:lnTo>
                  <a:lnTo>
                    <a:pt x="111" y="38"/>
                  </a:lnTo>
                  <a:lnTo>
                    <a:pt x="113" y="40"/>
                  </a:lnTo>
                  <a:lnTo>
                    <a:pt x="115" y="40"/>
                  </a:lnTo>
                  <a:lnTo>
                    <a:pt x="115" y="42"/>
                  </a:lnTo>
                  <a:lnTo>
                    <a:pt x="117" y="42"/>
                  </a:lnTo>
                  <a:lnTo>
                    <a:pt x="119" y="44"/>
                  </a:lnTo>
                  <a:lnTo>
                    <a:pt x="120" y="44"/>
                  </a:lnTo>
                  <a:lnTo>
                    <a:pt x="122" y="44"/>
                  </a:lnTo>
                  <a:lnTo>
                    <a:pt x="124" y="46"/>
                  </a:lnTo>
                  <a:lnTo>
                    <a:pt x="126" y="46"/>
                  </a:lnTo>
                  <a:lnTo>
                    <a:pt x="128" y="48"/>
                  </a:lnTo>
                  <a:lnTo>
                    <a:pt x="130" y="48"/>
                  </a:lnTo>
                  <a:lnTo>
                    <a:pt x="132" y="50"/>
                  </a:lnTo>
                  <a:lnTo>
                    <a:pt x="134" y="50"/>
                  </a:lnTo>
                  <a:lnTo>
                    <a:pt x="136" y="52"/>
                  </a:lnTo>
                  <a:lnTo>
                    <a:pt x="138" y="52"/>
                  </a:lnTo>
                  <a:lnTo>
                    <a:pt x="139" y="52"/>
                  </a:lnTo>
                  <a:lnTo>
                    <a:pt x="139" y="54"/>
                  </a:lnTo>
                  <a:lnTo>
                    <a:pt x="141" y="54"/>
                  </a:lnTo>
                  <a:lnTo>
                    <a:pt x="143" y="56"/>
                  </a:lnTo>
                  <a:lnTo>
                    <a:pt x="145" y="56"/>
                  </a:lnTo>
                  <a:lnTo>
                    <a:pt x="147" y="57"/>
                  </a:lnTo>
                  <a:lnTo>
                    <a:pt x="149" y="59"/>
                  </a:lnTo>
                  <a:lnTo>
                    <a:pt x="151" y="59"/>
                  </a:lnTo>
                  <a:lnTo>
                    <a:pt x="153" y="61"/>
                  </a:lnTo>
                  <a:lnTo>
                    <a:pt x="155" y="61"/>
                  </a:lnTo>
                  <a:lnTo>
                    <a:pt x="155" y="63"/>
                  </a:lnTo>
                  <a:lnTo>
                    <a:pt x="157" y="63"/>
                  </a:lnTo>
                  <a:lnTo>
                    <a:pt x="157" y="65"/>
                  </a:lnTo>
                  <a:lnTo>
                    <a:pt x="159" y="65"/>
                  </a:lnTo>
                  <a:lnTo>
                    <a:pt x="160" y="67"/>
                  </a:lnTo>
                  <a:lnTo>
                    <a:pt x="162" y="67"/>
                  </a:lnTo>
                  <a:lnTo>
                    <a:pt x="162" y="69"/>
                  </a:lnTo>
                  <a:lnTo>
                    <a:pt x="164" y="69"/>
                  </a:lnTo>
                  <a:lnTo>
                    <a:pt x="164" y="71"/>
                  </a:lnTo>
                  <a:lnTo>
                    <a:pt x="166" y="73"/>
                  </a:lnTo>
                  <a:lnTo>
                    <a:pt x="166" y="75"/>
                  </a:lnTo>
                  <a:lnTo>
                    <a:pt x="166" y="77"/>
                  </a:lnTo>
                  <a:lnTo>
                    <a:pt x="168" y="77"/>
                  </a:lnTo>
                  <a:lnTo>
                    <a:pt x="168" y="78"/>
                  </a:lnTo>
                  <a:lnTo>
                    <a:pt x="168" y="80"/>
                  </a:lnTo>
                  <a:lnTo>
                    <a:pt x="168" y="82"/>
                  </a:lnTo>
                  <a:lnTo>
                    <a:pt x="168" y="84"/>
                  </a:lnTo>
                  <a:lnTo>
                    <a:pt x="168" y="86"/>
                  </a:lnTo>
                  <a:lnTo>
                    <a:pt x="170" y="88"/>
                  </a:lnTo>
                  <a:lnTo>
                    <a:pt x="170" y="90"/>
                  </a:lnTo>
                  <a:lnTo>
                    <a:pt x="170" y="92"/>
                  </a:lnTo>
                  <a:lnTo>
                    <a:pt x="170" y="94"/>
                  </a:lnTo>
                  <a:lnTo>
                    <a:pt x="170" y="96"/>
                  </a:lnTo>
                  <a:lnTo>
                    <a:pt x="170" y="98"/>
                  </a:lnTo>
                  <a:lnTo>
                    <a:pt x="170" y="99"/>
                  </a:lnTo>
                  <a:lnTo>
                    <a:pt x="170" y="101"/>
                  </a:lnTo>
                  <a:lnTo>
                    <a:pt x="170" y="103"/>
                  </a:lnTo>
                  <a:lnTo>
                    <a:pt x="170" y="105"/>
                  </a:lnTo>
                  <a:lnTo>
                    <a:pt x="172" y="107"/>
                  </a:lnTo>
                  <a:lnTo>
                    <a:pt x="172" y="109"/>
                  </a:lnTo>
                  <a:lnTo>
                    <a:pt x="172" y="113"/>
                  </a:lnTo>
                  <a:lnTo>
                    <a:pt x="174" y="113"/>
                  </a:lnTo>
                  <a:lnTo>
                    <a:pt x="176" y="111"/>
                  </a:lnTo>
                  <a:lnTo>
                    <a:pt x="178" y="111"/>
                  </a:lnTo>
                  <a:lnTo>
                    <a:pt x="180" y="109"/>
                  </a:lnTo>
                  <a:lnTo>
                    <a:pt x="181" y="107"/>
                  </a:lnTo>
                  <a:lnTo>
                    <a:pt x="183" y="107"/>
                  </a:lnTo>
                  <a:lnTo>
                    <a:pt x="185" y="107"/>
                  </a:lnTo>
                  <a:lnTo>
                    <a:pt x="187" y="107"/>
                  </a:lnTo>
                  <a:lnTo>
                    <a:pt x="187" y="105"/>
                  </a:lnTo>
                  <a:lnTo>
                    <a:pt x="189" y="105"/>
                  </a:lnTo>
                  <a:lnTo>
                    <a:pt x="191" y="105"/>
                  </a:lnTo>
                  <a:lnTo>
                    <a:pt x="193" y="105"/>
                  </a:lnTo>
                  <a:lnTo>
                    <a:pt x="193" y="107"/>
                  </a:lnTo>
                  <a:lnTo>
                    <a:pt x="195" y="107"/>
                  </a:lnTo>
                  <a:lnTo>
                    <a:pt x="195" y="109"/>
                  </a:lnTo>
                  <a:lnTo>
                    <a:pt x="197" y="111"/>
                  </a:lnTo>
                  <a:lnTo>
                    <a:pt x="199" y="113"/>
                  </a:lnTo>
                  <a:lnTo>
                    <a:pt x="199" y="115"/>
                  </a:lnTo>
                  <a:lnTo>
                    <a:pt x="199" y="117"/>
                  </a:lnTo>
                  <a:lnTo>
                    <a:pt x="199" y="118"/>
                  </a:lnTo>
                  <a:lnTo>
                    <a:pt x="199" y="120"/>
                  </a:lnTo>
                  <a:lnTo>
                    <a:pt x="199" y="122"/>
                  </a:lnTo>
                  <a:lnTo>
                    <a:pt x="199" y="124"/>
                  </a:lnTo>
                  <a:lnTo>
                    <a:pt x="199" y="126"/>
                  </a:lnTo>
                  <a:lnTo>
                    <a:pt x="199" y="128"/>
                  </a:lnTo>
                  <a:lnTo>
                    <a:pt x="199" y="130"/>
                  </a:lnTo>
                  <a:lnTo>
                    <a:pt x="201" y="132"/>
                  </a:lnTo>
                  <a:lnTo>
                    <a:pt x="201" y="134"/>
                  </a:lnTo>
                  <a:lnTo>
                    <a:pt x="202" y="136"/>
                  </a:lnTo>
                  <a:lnTo>
                    <a:pt x="202" y="138"/>
                  </a:lnTo>
                  <a:lnTo>
                    <a:pt x="202" y="139"/>
                  </a:lnTo>
                  <a:lnTo>
                    <a:pt x="204" y="141"/>
                  </a:lnTo>
                  <a:lnTo>
                    <a:pt x="204" y="143"/>
                  </a:lnTo>
                  <a:lnTo>
                    <a:pt x="206" y="143"/>
                  </a:lnTo>
                  <a:lnTo>
                    <a:pt x="206" y="145"/>
                  </a:lnTo>
                  <a:lnTo>
                    <a:pt x="208" y="145"/>
                  </a:lnTo>
                  <a:lnTo>
                    <a:pt x="208" y="147"/>
                  </a:lnTo>
                  <a:lnTo>
                    <a:pt x="210" y="149"/>
                  </a:lnTo>
                  <a:lnTo>
                    <a:pt x="212" y="151"/>
                  </a:lnTo>
                  <a:lnTo>
                    <a:pt x="212" y="153"/>
                  </a:lnTo>
                  <a:lnTo>
                    <a:pt x="214" y="153"/>
                  </a:lnTo>
                  <a:lnTo>
                    <a:pt x="214" y="155"/>
                  </a:lnTo>
                  <a:lnTo>
                    <a:pt x="216" y="157"/>
                  </a:lnTo>
                  <a:lnTo>
                    <a:pt x="216" y="155"/>
                  </a:lnTo>
                  <a:lnTo>
                    <a:pt x="218" y="155"/>
                  </a:lnTo>
                  <a:lnTo>
                    <a:pt x="220" y="155"/>
                  </a:lnTo>
                  <a:lnTo>
                    <a:pt x="221" y="153"/>
                  </a:lnTo>
                  <a:lnTo>
                    <a:pt x="223" y="153"/>
                  </a:lnTo>
                  <a:lnTo>
                    <a:pt x="225" y="151"/>
                  </a:lnTo>
                  <a:lnTo>
                    <a:pt x="227" y="151"/>
                  </a:lnTo>
                  <a:lnTo>
                    <a:pt x="229" y="149"/>
                  </a:lnTo>
                  <a:lnTo>
                    <a:pt x="231" y="149"/>
                  </a:lnTo>
                  <a:lnTo>
                    <a:pt x="233" y="149"/>
                  </a:lnTo>
                  <a:lnTo>
                    <a:pt x="235" y="149"/>
                  </a:lnTo>
                  <a:lnTo>
                    <a:pt x="235" y="147"/>
                  </a:lnTo>
                  <a:lnTo>
                    <a:pt x="237" y="147"/>
                  </a:lnTo>
                  <a:lnTo>
                    <a:pt x="239" y="147"/>
                  </a:lnTo>
                  <a:lnTo>
                    <a:pt x="239" y="145"/>
                  </a:lnTo>
                  <a:lnTo>
                    <a:pt x="241" y="145"/>
                  </a:lnTo>
                  <a:lnTo>
                    <a:pt x="242" y="143"/>
                  </a:lnTo>
                  <a:lnTo>
                    <a:pt x="244" y="143"/>
                  </a:lnTo>
                  <a:lnTo>
                    <a:pt x="246" y="143"/>
                  </a:lnTo>
                  <a:lnTo>
                    <a:pt x="246" y="141"/>
                  </a:lnTo>
                  <a:lnTo>
                    <a:pt x="248" y="141"/>
                  </a:lnTo>
                  <a:lnTo>
                    <a:pt x="250" y="141"/>
                  </a:lnTo>
                  <a:lnTo>
                    <a:pt x="250" y="139"/>
                  </a:lnTo>
                  <a:lnTo>
                    <a:pt x="252" y="139"/>
                  </a:lnTo>
                  <a:lnTo>
                    <a:pt x="254" y="138"/>
                  </a:lnTo>
                  <a:lnTo>
                    <a:pt x="256" y="138"/>
                  </a:lnTo>
                  <a:lnTo>
                    <a:pt x="258" y="138"/>
                  </a:lnTo>
                  <a:lnTo>
                    <a:pt x="260" y="136"/>
                  </a:lnTo>
                  <a:lnTo>
                    <a:pt x="262" y="136"/>
                  </a:lnTo>
                  <a:lnTo>
                    <a:pt x="263" y="136"/>
                  </a:lnTo>
                  <a:lnTo>
                    <a:pt x="265" y="136"/>
                  </a:lnTo>
                  <a:lnTo>
                    <a:pt x="267" y="134"/>
                  </a:lnTo>
                  <a:lnTo>
                    <a:pt x="269" y="134"/>
                  </a:lnTo>
                  <a:lnTo>
                    <a:pt x="271" y="134"/>
                  </a:lnTo>
                  <a:lnTo>
                    <a:pt x="273" y="132"/>
                  </a:lnTo>
                  <a:lnTo>
                    <a:pt x="275" y="132"/>
                  </a:lnTo>
                  <a:lnTo>
                    <a:pt x="277" y="132"/>
                  </a:lnTo>
                  <a:lnTo>
                    <a:pt x="279" y="132"/>
                  </a:lnTo>
                  <a:lnTo>
                    <a:pt x="281" y="132"/>
                  </a:lnTo>
                  <a:lnTo>
                    <a:pt x="283" y="132"/>
                  </a:lnTo>
                  <a:lnTo>
                    <a:pt x="284" y="132"/>
                  </a:lnTo>
                  <a:lnTo>
                    <a:pt x="286" y="130"/>
                  </a:lnTo>
                  <a:lnTo>
                    <a:pt x="288" y="130"/>
                  </a:lnTo>
                  <a:lnTo>
                    <a:pt x="290" y="130"/>
                  </a:lnTo>
                  <a:lnTo>
                    <a:pt x="292" y="132"/>
                  </a:lnTo>
                  <a:lnTo>
                    <a:pt x="294" y="132"/>
                  </a:lnTo>
                  <a:lnTo>
                    <a:pt x="296" y="132"/>
                  </a:lnTo>
                  <a:lnTo>
                    <a:pt x="298" y="132"/>
                  </a:lnTo>
                  <a:lnTo>
                    <a:pt x="300" y="132"/>
                  </a:lnTo>
                  <a:lnTo>
                    <a:pt x="302" y="132"/>
                  </a:lnTo>
                  <a:lnTo>
                    <a:pt x="303" y="132"/>
                  </a:lnTo>
                  <a:lnTo>
                    <a:pt x="305" y="132"/>
                  </a:lnTo>
                  <a:lnTo>
                    <a:pt x="307" y="130"/>
                  </a:lnTo>
                  <a:lnTo>
                    <a:pt x="309" y="130"/>
                  </a:lnTo>
                  <a:lnTo>
                    <a:pt x="311" y="130"/>
                  </a:lnTo>
                  <a:lnTo>
                    <a:pt x="313" y="130"/>
                  </a:lnTo>
                  <a:lnTo>
                    <a:pt x="315" y="128"/>
                  </a:lnTo>
                  <a:lnTo>
                    <a:pt x="317" y="128"/>
                  </a:lnTo>
                  <a:lnTo>
                    <a:pt x="319" y="128"/>
                  </a:lnTo>
                  <a:lnTo>
                    <a:pt x="319" y="126"/>
                  </a:lnTo>
                  <a:lnTo>
                    <a:pt x="321" y="126"/>
                  </a:lnTo>
                  <a:lnTo>
                    <a:pt x="321" y="124"/>
                  </a:lnTo>
                  <a:lnTo>
                    <a:pt x="323" y="124"/>
                  </a:lnTo>
                  <a:lnTo>
                    <a:pt x="324" y="124"/>
                  </a:lnTo>
                  <a:lnTo>
                    <a:pt x="326" y="124"/>
                  </a:lnTo>
                  <a:lnTo>
                    <a:pt x="328" y="124"/>
                  </a:lnTo>
                  <a:lnTo>
                    <a:pt x="330" y="124"/>
                  </a:lnTo>
                  <a:lnTo>
                    <a:pt x="332" y="124"/>
                  </a:lnTo>
                  <a:lnTo>
                    <a:pt x="334" y="124"/>
                  </a:lnTo>
                  <a:lnTo>
                    <a:pt x="336" y="124"/>
                  </a:lnTo>
                  <a:lnTo>
                    <a:pt x="338" y="126"/>
                  </a:lnTo>
                  <a:lnTo>
                    <a:pt x="340" y="126"/>
                  </a:lnTo>
                  <a:lnTo>
                    <a:pt x="342" y="126"/>
                  </a:lnTo>
                  <a:lnTo>
                    <a:pt x="342" y="124"/>
                  </a:lnTo>
                  <a:lnTo>
                    <a:pt x="344" y="124"/>
                  </a:lnTo>
                  <a:lnTo>
                    <a:pt x="344" y="122"/>
                  </a:lnTo>
                  <a:lnTo>
                    <a:pt x="345" y="122"/>
                  </a:lnTo>
                  <a:lnTo>
                    <a:pt x="345" y="120"/>
                  </a:lnTo>
                  <a:lnTo>
                    <a:pt x="345" y="118"/>
                  </a:lnTo>
                  <a:lnTo>
                    <a:pt x="347" y="117"/>
                  </a:lnTo>
                  <a:lnTo>
                    <a:pt x="347" y="115"/>
                  </a:lnTo>
                  <a:lnTo>
                    <a:pt x="347" y="113"/>
                  </a:lnTo>
                  <a:lnTo>
                    <a:pt x="349" y="113"/>
                  </a:lnTo>
                  <a:lnTo>
                    <a:pt x="349" y="111"/>
                  </a:lnTo>
                  <a:lnTo>
                    <a:pt x="351" y="109"/>
                  </a:lnTo>
                  <a:lnTo>
                    <a:pt x="351" y="107"/>
                  </a:lnTo>
                  <a:lnTo>
                    <a:pt x="353" y="107"/>
                  </a:lnTo>
                  <a:lnTo>
                    <a:pt x="353" y="105"/>
                  </a:lnTo>
                  <a:lnTo>
                    <a:pt x="353" y="103"/>
                  </a:lnTo>
                  <a:lnTo>
                    <a:pt x="355" y="103"/>
                  </a:lnTo>
                  <a:lnTo>
                    <a:pt x="355" y="101"/>
                  </a:lnTo>
                  <a:lnTo>
                    <a:pt x="355" y="99"/>
                  </a:lnTo>
                  <a:lnTo>
                    <a:pt x="357" y="98"/>
                  </a:lnTo>
                  <a:lnTo>
                    <a:pt x="357" y="96"/>
                  </a:lnTo>
                  <a:lnTo>
                    <a:pt x="359" y="96"/>
                  </a:lnTo>
                  <a:lnTo>
                    <a:pt x="361" y="94"/>
                  </a:lnTo>
                  <a:lnTo>
                    <a:pt x="361" y="92"/>
                  </a:lnTo>
                  <a:lnTo>
                    <a:pt x="363" y="92"/>
                  </a:lnTo>
                  <a:lnTo>
                    <a:pt x="363" y="90"/>
                  </a:lnTo>
                  <a:lnTo>
                    <a:pt x="365" y="90"/>
                  </a:lnTo>
                  <a:lnTo>
                    <a:pt x="365" y="88"/>
                  </a:lnTo>
                  <a:lnTo>
                    <a:pt x="366" y="88"/>
                  </a:lnTo>
                  <a:lnTo>
                    <a:pt x="368" y="88"/>
                  </a:lnTo>
                  <a:lnTo>
                    <a:pt x="370" y="88"/>
                  </a:lnTo>
                  <a:lnTo>
                    <a:pt x="372" y="88"/>
                  </a:lnTo>
                  <a:lnTo>
                    <a:pt x="374" y="90"/>
                  </a:lnTo>
                  <a:lnTo>
                    <a:pt x="376" y="90"/>
                  </a:lnTo>
                  <a:lnTo>
                    <a:pt x="378" y="90"/>
                  </a:lnTo>
                  <a:lnTo>
                    <a:pt x="380" y="90"/>
                  </a:lnTo>
                  <a:lnTo>
                    <a:pt x="382" y="92"/>
                  </a:lnTo>
                  <a:lnTo>
                    <a:pt x="384" y="94"/>
                  </a:lnTo>
                  <a:lnTo>
                    <a:pt x="385" y="94"/>
                  </a:lnTo>
                  <a:lnTo>
                    <a:pt x="387" y="96"/>
                  </a:lnTo>
                  <a:lnTo>
                    <a:pt x="389" y="98"/>
                  </a:lnTo>
                  <a:lnTo>
                    <a:pt x="391" y="98"/>
                  </a:lnTo>
                  <a:lnTo>
                    <a:pt x="393" y="98"/>
                  </a:lnTo>
                  <a:lnTo>
                    <a:pt x="395" y="98"/>
                  </a:lnTo>
                  <a:lnTo>
                    <a:pt x="397" y="98"/>
                  </a:lnTo>
                  <a:lnTo>
                    <a:pt x="397" y="96"/>
                  </a:lnTo>
                  <a:lnTo>
                    <a:pt x="399" y="96"/>
                  </a:lnTo>
                  <a:lnTo>
                    <a:pt x="401" y="96"/>
                  </a:lnTo>
                  <a:lnTo>
                    <a:pt x="403" y="96"/>
                  </a:lnTo>
                  <a:lnTo>
                    <a:pt x="405" y="96"/>
                  </a:lnTo>
                  <a:lnTo>
                    <a:pt x="406" y="96"/>
                  </a:lnTo>
                  <a:lnTo>
                    <a:pt x="408" y="96"/>
                  </a:lnTo>
                  <a:lnTo>
                    <a:pt x="410" y="96"/>
                  </a:lnTo>
                  <a:lnTo>
                    <a:pt x="412" y="96"/>
                  </a:lnTo>
                  <a:lnTo>
                    <a:pt x="414" y="96"/>
                  </a:lnTo>
                  <a:lnTo>
                    <a:pt x="416" y="96"/>
                  </a:lnTo>
                  <a:lnTo>
                    <a:pt x="418" y="96"/>
                  </a:lnTo>
                  <a:lnTo>
                    <a:pt x="420" y="96"/>
                  </a:lnTo>
                  <a:lnTo>
                    <a:pt x="422" y="96"/>
                  </a:lnTo>
                  <a:lnTo>
                    <a:pt x="424" y="96"/>
                  </a:lnTo>
                  <a:lnTo>
                    <a:pt x="426" y="94"/>
                  </a:lnTo>
                  <a:lnTo>
                    <a:pt x="426" y="96"/>
                  </a:lnTo>
                  <a:lnTo>
                    <a:pt x="426" y="98"/>
                  </a:lnTo>
                  <a:lnTo>
                    <a:pt x="427" y="99"/>
                  </a:lnTo>
                  <a:lnTo>
                    <a:pt x="429" y="99"/>
                  </a:lnTo>
                  <a:lnTo>
                    <a:pt x="431" y="99"/>
                  </a:lnTo>
                  <a:lnTo>
                    <a:pt x="431" y="98"/>
                  </a:lnTo>
                  <a:lnTo>
                    <a:pt x="433" y="98"/>
                  </a:lnTo>
                  <a:lnTo>
                    <a:pt x="435" y="96"/>
                  </a:lnTo>
                  <a:lnTo>
                    <a:pt x="437" y="96"/>
                  </a:lnTo>
                  <a:lnTo>
                    <a:pt x="439" y="96"/>
                  </a:lnTo>
                  <a:lnTo>
                    <a:pt x="441" y="96"/>
                  </a:lnTo>
                  <a:lnTo>
                    <a:pt x="443" y="96"/>
                  </a:lnTo>
                  <a:lnTo>
                    <a:pt x="445" y="96"/>
                  </a:lnTo>
                  <a:lnTo>
                    <a:pt x="447" y="96"/>
                  </a:lnTo>
                  <a:lnTo>
                    <a:pt x="448" y="94"/>
                  </a:lnTo>
                  <a:lnTo>
                    <a:pt x="450" y="94"/>
                  </a:lnTo>
                  <a:lnTo>
                    <a:pt x="452" y="96"/>
                  </a:lnTo>
                  <a:lnTo>
                    <a:pt x="454" y="96"/>
                  </a:lnTo>
                  <a:lnTo>
                    <a:pt x="456" y="96"/>
                  </a:lnTo>
                  <a:lnTo>
                    <a:pt x="458" y="96"/>
                  </a:lnTo>
                  <a:lnTo>
                    <a:pt x="460" y="96"/>
                  </a:lnTo>
                  <a:lnTo>
                    <a:pt x="462" y="96"/>
                  </a:lnTo>
                  <a:lnTo>
                    <a:pt x="464" y="96"/>
                  </a:lnTo>
                  <a:lnTo>
                    <a:pt x="466" y="96"/>
                  </a:lnTo>
                  <a:lnTo>
                    <a:pt x="468" y="98"/>
                  </a:lnTo>
                  <a:lnTo>
                    <a:pt x="469" y="96"/>
                  </a:lnTo>
                  <a:lnTo>
                    <a:pt x="471" y="98"/>
                  </a:lnTo>
                  <a:lnTo>
                    <a:pt x="473" y="98"/>
                  </a:lnTo>
                  <a:lnTo>
                    <a:pt x="475" y="98"/>
                  </a:lnTo>
                  <a:lnTo>
                    <a:pt x="477" y="98"/>
                  </a:lnTo>
                  <a:lnTo>
                    <a:pt x="479" y="98"/>
                  </a:lnTo>
                  <a:lnTo>
                    <a:pt x="481" y="98"/>
                  </a:lnTo>
                  <a:lnTo>
                    <a:pt x="483" y="98"/>
                  </a:lnTo>
                  <a:lnTo>
                    <a:pt x="485" y="98"/>
                  </a:lnTo>
                  <a:lnTo>
                    <a:pt x="487" y="98"/>
                  </a:lnTo>
                  <a:lnTo>
                    <a:pt x="488" y="98"/>
                  </a:lnTo>
                  <a:lnTo>
                    <a:pt x="490" y="98"/>
                  </a:lnTo>
                  <a:lnTo>
                    <a:pt x="492" y="98"/>
                  </a:lnTo>
                  <a:lnTo>
                    <a:pt x="494" y="99"/>
                  </a:lnTo>
                  <a:lnTo>
                    <a:pt x="496" y="99"/>
                  </a:lnTo>
                  <a:lnTo>
                    <a:pt x="496" y="101"/>
                  </a:lnTo>
                  <a:lnTo>
                    <a:pt x="496" y="103"/>
                  </a:lnTo>
                  <a:lnTo>
                    <a:pt x="496" y="105"/>
                  </a:lnTo>
                  <a:lnTo>
                    <a:pt x="498" y="105"/>
                  </a:lnTo>
                  <a:lnTo>
                    <a:pt x="500" y="107"/>
                  </a:lnTo>
                  <a:lnTo>
                    <a:pt x="502" y="107"/>
                  </a:lnTo>
                  <a:lnTo>
                    <a:pt x="502" y="109"/>
                  </a:lnTo>
                  <a:lnTo>
                    <a:pt x="504" y="111"/>
                  </a:lnTo>
                  <a:lnTo>
                    <a:pt x="504" y="113"/>
                  </a:lnTo>
                  <a:lnTo>
                    <a:pt x="504" y="115"/>
                  </a:lnTo>
                  <a:lnTo>
                    <a:pt x="504" y="117"/>
                  </a:lnTo>
                  <a:lnTo>
                    <a:pt x="502" y="118"/>
                  </a:lnTo>
                  <a:lnTo>
                    <a:pt x="504" y="118"/>
                  </a:lnTo>
                  <a:lnTo>
                    <a:pt x="504" y="120"/>
                  </a:lnTo>
                  <a:lnTo>
                    <a:pt x="506" y="120"/>
                  </a:lnTo>
                  <a:lnTo>
                    <a:pt x="506" y="122"/>
                  </a:lnTo>
                  <a:lnTo>
                    <a:pt x="506" y="124"/>
                  </a:lnTo>
                  <a:lnTo>
                    <a:pt x="508" y="124"/>
                  </a:lnTo>
                  <a:lnTo>
                    <a:pt x="508" y="126"/>
                  </a:lnTo>
                  <a:lnTo>
                    <a:pt x="509" y="126"/>
                  </a:lnTo>
                  <a:lnTo>
                    <a:pt x="511" y="128"/>
                  </a:lnTo>
                  <a:lnTo>
                    <a:pt x="511" y="130"/>
                  </a:lnTo>
                  <a:lnTo>
                    <a:pt x="513" y="130"/>
                  </a:lnTo>
                  <a:lnTo>
                    <a:pt x="513" y="132"/>
                  </a:lnTo>
                  <a:lnTo>
                    <a:pt x="513" y="134"/>
                  </a:lnTo>
                  <a:lnTo>
                    <a:pt x="515" y="134"/>
                  </a:lnTo>
                  <a:lnTo>
                    <a:pt x="515" y="136"/>
                  </a:lnTo>
                  <a:lnTo>
                    <a:pt x="515" y="138"/>
                  </a:lnTo>
                  <a:lnTo>
                    <a:pt x="515" y="139"/>
                  </a:lnTo>
                  <a:lnTo>
                    <a:pt x="513" y="141"/>
                  </a:lnTo>
                  <a:lnTo>
                    <a:pt x="515" y="143"/>
                  </a:lnTo>
                  <a:lnTo>
                    <a:pt x="517" y="145"/>
                  </a:lnTo>
                  <a:lnTo>
                    <a:pt x="519" y="145"/>
                  </a:lnTo>
                  <a:lnTo>
                    <a:pt x="519" y="147"/>
                  </a:lnTo>
                  <a:lnTo>
                    <a:pt x="521" y="147"/>
                  </a:lnTo>
                  <a:lnTo>
                    <a:pt x="521" y="149"/>
                  </a:lnTo>
                  <a:lnTo>
                    <a:pt x="523" y="149"/>
                  </a:lnTo>
                  <a:lnTo>
                    <a:pt x="525" y="149"/>
                  </a:lnTo>
                  <a:lnTo>
                    <a:pt x="527" y="149"/>
                  </a:lnTo>
                  <a:lnTo>
                    <a:pt x="529" y="149"/>
                  </a:lnTo>
                  <a:lnTo>
                    <a:pt x="530" y="151"/>
                  </a:lnTo>
                  <a:lnTo>
                    <a:pt x="532" y="151"/>
                  </a:lnTo>
                  <a:lnTo>
                    <a:pt x="534" y="151"/>
                  </a:lnTo>
                  <a:lnTo>
                    <a:pt x="538" y="153"/>
                  </a:lnTo>
                  <a:lnTo>
                    <a:pt x="538" y="155"/>
                  </a:lnTo>
                  <a:lnTo>
                    <a:pt x="540" y="155"/>
                  </a:lnTo>
                  <a:lnTo>
                    <a:pt x="542" y="157"/>
                  </a:lnTo>
                  <a:lnTo>
                    <a:pt x="544" y="157"/>
                  </a:lnTo>
                  <a:lnTo>
                    <a:pt x="544" y="159"/>
                  </a:lnTo>
                  <a:lnTo>
                    <a:pt x="546" y="160"/>
                  </a:lnTo>
                  <a:lnTo>
                    <a:pt x="546" y="162"/>
                  </a:lnTo>
                  <a:lnTo>
                    <a:pt x="548" y="162"/>
                  </a:lnTo>
                  <a:lnTo>
                    <a:pt x="550" y="164"/>
                  </a:lnTo>
                  <a:lnTo>
                    <a:pt x="551" y="164"/>
                  </a:lnTo>
                  <a:lnTo>
                    <a:pt x="553" y="164"/>
                  </a:lnTo>
                  <a:lnTo>
                    <a:pt x="555" y="164"/>
                  </a:lnTo>
                  <a:lnTo>
                    <a:pt x="557" y="164"/>
                  </a:lnTo>
                  <a:lnTo>
                    <a:pt x="559" y="164"/>
                  </a:lnTo>
                  <a:lnTo>
                    <a:pt x="561" y="164"/>
                  </a:lnTo>
                  <a:lnTo>
                    <a:pt x="563" y="164"/>
                  </a:lnTo>
                  <a:lnTo>
                    <a:pt x="565" y="164"/>
                  </a:lnTo>
                  <a:lnTo>
                    <a:pt x="565" y="162"/>
                  </a:lnTo>
                  <a:lnTo>
                    <a:pt x="567" y="162"/>
                  </a:lnTo>
                  <a:lnTo>
                    <a:pt x="569" y="162"/>
                  </a:lnTo>
                  <a:lnTo>
                    <a:pt x="570" y="162"/>
                  </a:lnTo>
                  <a:lnTo>
                    <a:pt x="572" y="160"/>
                  </a:lnTo>
                  <a:lnTo>
                    <a:pt x="572" y="159"/>
                  </a:lnTo>
                  <a:lnTo>
                    <a:pt x="574" y="159"/>
                  </a:lnTo>
                  <a:lnTo>
                    <a:pt x="574" y="157"/>
                  </a:lnTo>
                  <a:lnTo>
                    <a:pt x="576" y="157"/>
                  </a:lnTo>
                  <a:lnTo>
                    <a:pt x="578" y="155"/>
                  </a:lnTo>
                  <a:lnTo>
                    <a:pt x="578" y="153"/>
                  </a:lnTo>
                  <a:lnTo>
                    <a:pt x="580" y="153"/>
                  </a:lnTo>
                  <a:lnTo>
                    <a:pt x="584" y="151"/>
                  </a:lnTo>
                  <a:lnTo>
                    <a:pt x="584" y="149"/>
                  </a:lnTo>
                  <a:lnTo>
                    <a:pt x="586" y="149"/>
                  </a:lnTo>
                  <a:lnTo>
                    <a:pt x="588" y="147"/>
                  </a:lnTo>
                  <a:lnTo>
                    <a:pt x="590" y="145"/>
                  </a:lnTo>
                  <a:lnTo>
                    <a:pt x="591" y="143"/>
                  </a:lnTo>
                  <a:lnTo>
                    <a:pt x="591" y="141"/>
                  </a:lnTo>
                  <a:lnTo>
                    <a:pt x="593" y="141"/>
                  </a:lnTo>
                  <a:lnTo>
                    <a:pt x="595" y="139"/>
                  </a:lnTo>
                  <a:lnTo>
                    <a:pt x="597" y="138"/>
                  </a:lnTo>
                  <a:lnTo>
                    <a:pt x="599" y="138"/>
                  </a:lnTo>
                  <a:lnTo>
                    <a:pt x="601" y="136"/>
                  </a:lnTo>
                  <a:lnTo>
                    <a:pt x="603" y="136"/>
                  </a:lnTo>
                  <a:lnTo>
                    <a:pt x="605" y="136"/>
                  </a:lnTo>
                  <a:lnTo>
                    <a:pt x="605" y="134"/>
                  </a:lnTo>
                  <a:lnTo>
                    <a:pt x="607" y="134"/>
                  </a:lnTo>
                  <a:lnTo>
                    <a:pt x="609" y="134"/>
                  </a:lnTo>
                  <a:lnTo>
                    <a:pt x="609" y="132"/>
                  </a:lnTo>
                  <a:lnTo>
                    <a:pt x="611" y="132"/>
                  </a:lnTo>
                  <a:lnTo>
                    <a:pt x="612" y="132"/>
                  </a:lnTo>
                  <a:lnTo>
                    <a:pt x="614" y="130"/>
                  </a:lnTo>
                  <a:lnTo>
                    <a:pt x="614" y="128"/>
                  </a:lnTo>
                  <a:lnTo>
                    <a:pt x="614" y="126"/>
                  </a:lnTo>
                  <a:lnTo>
                    <a:pt x="614" y="124"/>
                  </a:lnTo>
                  <a:lnTo>
                    <a:pt x="614" y="122"/>
                  </a:lnTo>
                  <a:lnTo>
                    <a:pt x="612" y="122"/>
                  </a:lnTo>
                  <a:lnTo>
                    <a:pt x="612" y="120"/>
                  </a:lnTo>
                  <a:lnTo>
                    <a:pt x="614" y="120"/>
                  </a:lnTo>
                  <a:lnTo>
                    <a:pt x="614" y="118"/>
                  </a:lnTo>
                  <a:lnTo>
                    <a:pt x="616" y="118"/>
                  </a:lnTo>
                  <a:lnTo>
                    <a:pt x="616" y="117"/>
                  </a:lnTo>
                  <a:lnTo>
                    <a:pt x="618" y="117"/>
                  </a:lnTo>
                  <a:lnTo>
                    <a:pt x="618" y="115"/>
                  </a:lnTo>
                  <a:lnTo>
                    <a:pt x="620" y="115"/>
                  </a:lnTo>
                  <a:lnTo>
                    <a:pt x="622" y="115"/>
                  </a:lnTo>
                  <a:lnTo>
                    <a:pt x="622" y="113"/>
                  </a:lnTo>
                  <a:lnTo>
                    <a:pt x="624" y="113"/>
                  </a:lnTo>
                  <a:lnTo>
                    <a:pt x="626" y="113"/>
                  </a:lnTo>
                  <a:lnTo>
                    <a:pt x="628" y="111"/>
                  </a:lnTo>
                  <a:lnTo>
                    <a:pt x="630" y="111"/>
                  </a:lnTo>
                  <a:lnTo>
                    <a:pt x="632" y="109"/>
                  </a:lnTo>
                  <a:lnTo>
                    <a:pt x="633" y="109"/>
                  </a:lnTo>
                  <a:lnTo>
                    <a:pt x="635" y="107"/>
                  </a:lnTo>
                  <a:lnTo>
                    <a:pt x="637" y="107"/>
                  </a:lnTo>
                  <a:lnTo>
                    <a:pt x="637" y="105"/>
                  </a:lnTo>
                  <a:lnTo>
                    <a:pt x="639" y="105"/>
                  </a:lnTo>
                  <a:lnTo>
                    <a:pt x="641" y="103"/>
                  </a:lnTo>
                  <a:lnTo>
                    <a:pt x="643" y="103"/>
                  </a:lnTo>
                  <a:lnTo>
                    <a:pt x="643" y="101"/>
                  </a:lnTo>
                  <a:lnTo>
                    <a:pt x="645" y="101"/>
                  </a:lnTo>
                  <a:lnTo>
                    <a:pt x="647" y="101"/>
                  </a:lnTo>
                  <a:lnTo>
                    <a:pt x="649" y="101"/>
                  </a:lnTo>
                  <a:lnTo>
                    <a:pt x="651" y="101"/>
                  </a:lnTo>
                  <a:lnTo>
                    <a:pt x="652" y="101"/>
                  </a:lnTo>
                  <a:lnTo>
                    <a:pt x="654" y="103"/>
                  </a:lnTo>
                  <a:lnTo>
                    <a:pt x="656" y="103"/>
                  </a:lnTo>
                  <a:lnTo>
                    <a:pt x="658" y="105"/>
                  </a:lnTo>
                  <a:lnTo>
                    <a:pt x="660" y="105"/>
                  </a:lnTo>
                  <a:lnTo>
                    <a:pt x="662" y="105"/>
                  </a:lnTo>
                  <a:lnTo>
                    <a:pt x="664" y="105"/>
                  </a:lnTo>
                  <a:lnTo>
                    <a:pt x="666" y="103"/>
                  </a:lnTo>
                  <a:lnTo>
                    <a:pt x="668" y="103"/>
                  </a:lnTo>
                  <a:lnTo>
                    <a:pt x="670" y="101"/>
                  </a:lnTo>
                  <a:lnTo>
                    <a:pt x="672" y="101"/>
                  </a:lnTo>
                  <a:lnTo>
                    <a:pt x="673" y="101"/>
                  </a:lnTo>
                  <a:lnTo>
                    <a:pt x="675" y="99"/>
                  </a:lnTo>
                  <a:lnTo>
                    <a:pt x="675" y="101"/>
                  </a:lnTo>
                  <a:lnTo>
                    <a:pt x="677" y="101"/>
                  </a:lnTo>
                  <a:lnTo>
                    <a:pt x="679" y="101"/>
                  </a:lnTo>
                  <a:lnTo>
                    <a:pt x="679" y="103"/>
                  </a:lnTo>
                  <a:lnTo>
                    <a:pt x="681" y="103"/>
                  </a:lnTo>
                  <a:lnTo>
                    <a:pt x="683" y="103"/>
                  </a:lnTo>
                  <a:lnTo>
                    <a:pt x="683" y="101"/>
                  </a:lnTo>
                  <a:lnTo>
                    <a:pt x="683" y="99"/>
                  </a:lnTo>
                  <a:lnTo>
                    <a:pt x="685" y="99"/>
                  </a:lnTo>
                  <a:lnTo>
                    <a:pt x="687" y="98"/>
                  </a:lnTo>
                  <a:lnTo>
                    <a:pt x="689" y="98"/>
                  </a:lnTo>
                  <a:lnTo>
                    <a:pt x="689" y="96"/>
                  </a:lnTo>
                  <a:lnTo>
                    <a:pt x="691" y="96"/>
                  </a:lnTo>
                  <a:lnTo>
                    <a:pt x="693" y="98"/>
                  </a:lnTo>
                  <a:lnTo>
                    <a:pt x="694" y="98"/>
                  </a:lnTo>
                  <a:lnTo>
                    <a:pt x="696" y="98"/>
                  </a:lnTo>
                  <a:lnTo>
                    <a:pt x="696" y="99"/>
                  </a:lnTo>
                  <a:lnTo>
                    <a:pt x="698" y="99"/>
                  </a:lnTo>
                  <a:lnTo>
                    <a:pt x="700" y="99"/>
                  </a:lnTo>
                  <a:lnTo>
                    <a:pt x="702" y="99"/>
                  </a:lnTo>
                  <a:lnTo>
                    <a:pt x="704" y="99"/>
                  </a:lnTo>
                  <a:lnTo>
                    <a:pt x="704" y="101"/>
                  </a:lnTo>
                  <a:lnTo>
                    <a:pt x="704" y="103"/>
                  </a:lnTo>
                  <a:lnTo>
                    <a:pt x="706" y="103"/>
                  </a:lnTo>
                  <a:lnTo>
                    <a:pt x="706" y="105"/>
                  </a:lnTo>
                  <a:lnTo>
                    <a:pt x="706" y="107"/>
                  </a:lnTo>
                  <a:lnTo>
                    <a:pt x="708" y="107"/>
                  </a:lnTo>
                  <a:lnTo>
                    <a:pt x="708" y="109"/>
                  </a:lnTo>
                  <a:lnTo>
                    <a:pt x="708" y="111"/>
                  </a:lnTo>
                  <a:lnTo>
                    <a:pt x="710" y="113"/>
                  </a:lnTo>
                  <a:lnTo>
                    <a:pt x="710" y="115"/>
                  </a:lnTo>
                  <a:lnTo>
                    <a:pt x="712" y="115"/>
                  </a:lnTo>
                  <a:lnTo>
                    <a:pt x="712" y="117"/>
                  </a:lnTo>
                  <a:lnTo>
                    <a:pt x="712" y="118"/>
                  </a:lnTo>
                  <a:lnTo>
                    <a:pt x="712" y="120"/>
                  </a:lnTo>
                  <a:lnTo>
                    <a:pt x="714" y="120"/>
                  </a:lnTo>
                  <a:lnTo>
                    <a:pt x="714" y="122"/>
                  </a:lnTo>
                  <a:lnTo>
                    <a:pt x="714" y="124"/>
                  </a:lnTo>
                  <a:lnTo>
                    <a:pt x="715" y="124"/>
                  </a:lnTo>
                  <a:lnTo>
                    <a:pt x="715" y="126"/>
                  </a:lnTo>
                  <a:lnTo>
                    <a:pt x="717" y="128"/>
                  </a:lnTo>
                  <a:lnTo>
                    <a:pt x="717" y="130"/>
                  </a:lnTo>
                  <a:lnTo>
                    <a:pt x="717" y="132"/>
                  </a:lnTo>
                  <a:lnTo>
                    <a:pt x="719" y="134"/>
                  </a:lnTo>
                  <a:lnTo>
                    <a:pt x="719" y="136"/>
                  </a:lnTo>
                  <a:lnTo>
                    <a:pt x="719" y="138"/>
                  </a:lnTo>
                  <a:lnTo>
                    <a:pt x="721" y="138"/>
                  </a:lnTo>
                  <a:lnTo>
                    <a:pt x="721" y="139"/>
                  </a:lnTo>
                  <a:lnTo>
                    <a:pt x="721" y="141"/>
                  </a:lnTo>
                  <a:lnTo>
                    <a:pt x="723" y="141"/>
                  </a:lnTo>
                  <a:lnTo>
                    <a:pt x="723" y="143"/>
                  </a:lnTo>
                  <a:lnTo>
                    <a:pt x="725" y="145"/>
                  </a:lnTo>
                  <a:lnTo>
                    <a:pt x="725" y="147"/>
                  </a:lnTo>
                  <a:lnTo>
                    <a:pt x="727" y="151"/>
                  </a:lnTo>
                  <a:lnTo>
                    <a:pt x="729" y="153"/>
                  </a:lnTo>
                  <a:lnTo>
                    <a:pt x="729" y="155"/>
                  </a:lnTo>
                  <a:lnTo>
                    <a:pt x="729" y="157"/>
                  </a:lnTo>
                  <a:lnTo>
                    <a:pt x="731" y="159"/>
                  </a:lnTo>
                  <a:lnTo>
                    <a:pt x="731" y="160"/>
                  </a:lnTo>
                  <a:lnTo>
                    <a:pt x="731" y="162"/>
                  </a:lnTo>
                  <a:lnTo>
                    <a:pt x="733" y="162"/>
                  </a:lnTo>
                  <a:lnTo>
                    <a:pt x="733" y="164"/>
                  </a:lnTo>
                  <a:lnTo>
                    <a:pt x="733" y="166"/>
                  </a:lnTo>
                  <a:lnTo>
                    <a:pt x="734" y="166"/>
                  </a:lnTo>
                  <a:lnTo>
                    <a:pt x="734" y="168"/>
                  </a:lnTo>
                  <a:lnTo>
                    <a:pt x="734" y="170"/>
                  </a:lnTo>
                  <a:lnTo>
                    <a:pt x="736" y="170"/>
                  </a:lnTo>
                  <a:lnTo>
                    <a:pt x="736" y="172"/>
                  </a:lnTo>
                  <a:lnTo>
                    <a:pt x="736" y="174"/>
                  </a:lnTo>
                  <a:lnTo>
                    <a:pt x="738" y="176"/>
                  </a:lnTo>
                  <a:lnTo>
                    <a:pt x="738" y="178"/>
                  </a:lnTo>
                  <a:lnTo>
                    <a:pt x="740" y="180"/>
                  </a:lnTo>
                  <a:lnTo>
                    <a:pt x="740" y="181"/>
                  </a:lnTo>
                  <a:lnTo>
                    <a:pt x="740" y="183"/>
                  </a:lnTo>
                  <a:lnTo>
                    <a:pt x="742" y="183"/>
                  </a:lnTo>
                  <a:lnTo>
                    <a:pt x="742" y="185"/>
                  </a:lnTo>
                  <a:lnTo>
                    <a:pt x="742" y="187"/>
                  </a:lnTo>
                  <a:lnTo>
                    <a:pt x="744" y="189"/>
                  </a:lnTo>
                  <a:lnTo>
                    <a:pt x="744" y="191"/>
                  </a:lnTo>
                  <a:lnTo>
                    <a:pt x="746" y="191"/>
                  </a:lnTo>
                  <a:lnTo>
                    <a:pt x="748" y="191"/>
                  </a:lnTo>
                  <a:lnTo>
                    <a:pt x="748" y="193"/>
                  </a:lnTo>
                  <a:lnTo>
                    <a:pt x="750" y="191"/>
                  </a:lnTo>
                  <a:lnTo>
                    <a:pt x="752" y="191"/>
                  </a:lnTo>
                  <a:lnTo>
                    <a:pt x="754" y="191"/>
                  </a:lnTo>
                  <a:lnTo>
                    <a:pt x="755" y="191"/>
                  </a:lnTo>
                  <a:lnTo>
                    <a:pt x="755" y="189"/>
                  </a:lnTo>
                  <a:lnTo>
                    <a:pt x="757" y="189"/>
                  </a:lnTo>
                  <a:lnTo>
                    <a:pt x="757" y="187"/>
                  </a:lnTo>
                  <a:lnTo>
                    <a:pt x="759" y="187"/>
                  </a:lnTo>
                  <a:lnTo>
                    <a:pt x="761" y="187"/>
                  </a:lnTo>
                  <a:lnTo>
                    <a:pt x="761" y="185"/>
                  </a:lnTo>
                  <a:lnTo>
                    <a:pt x="763" y="185"/>
                  </a:lnTo>
                  <a:lnTo>
                    <a:pt x="765" y="185"/>
                  </a:lnTo>
                  <a:lnTo>
                    <a:pt x="765" y="183"/>
                  </a:lnTo>
                  <a:lnTo>
                    <a:pt x="767" y="185"/>
                  </a:lnTo>
                  <a:lnTo>
                    <a:pt x="769" y="185"/>
                  </a:lnTo>
                  <a:lnTo>
                    <a:pt x="771" y="185"/>
                  </a:lnTo>
                  <a:lnTo>
                    <a:pt x="773" y="187"/>
                  </a:lnTo>
                  <a:lnTo>
                    <a:pt x="775" y="187"/>
                  </a:lnTo>
                  <a:lnTo>
                    <a:pt x="776" y="187"/>
                  </a:lnTo>
                  <a:lnTo>
                    <a:pt x="778" y="189"/>
                  </a:lnTo>
                  <a:lnTo>
                    <a:pt x="780" y="189"/>
                  </a:lnTo>
                  <a:lnTo>
                    <a:pt x="782" y="189"/>
                  </a:lnTo>
                  <a:lnTo>
                    <a:pt x="784" y="189"/>
                  </a:lnTo>
                  <a:lnTo>
                    <a:pt x="786" y="189"/>
                  </a:lnTo>
                  <a:lnTo>
                    <a:pt x="788" y="189"/>
                  </a:lnTo>
                  <a:lnTo>
                    <a:pt x="790" y="189"/>
                  </a:lnTo>
                  <a:lnTo>
                    <a:pt x="790" y="187"/>
                  </a:lnTo>
                  <a:lnTo>
                    <a:pt x="792" y="187"/>
                  </a:lnTo>
                  <a:lnTo>
                    <a:pt x="792" y="189"/>
                  </a:lnTo>
                  <a:lnTo>
                    <a:pt x="794" y="189"/>
                  </a:lnTo>
                  <a:lnTo>
                    <a:pt x="796" y="189"/>
                  </a:lnTo>
                  <a:lnTo>
                    <a:pt x="797" y="189"/>
                  </a:lnTo>
                  <a:lnTo>
                    <a:pt x="799" y="189"/>
                  </a:lnTo>
                  <a:lnTo>
                    <a:pt x="801" y="189"/>
                  </a:lnTo>
                  <a:lnTo>
                    <a:pt x="803" y="189"/>
                  </a:lnTo>
                  <a:lnTo>
                    <a:pt x="803" y="191"/>
                  </a:lnTo>
                  <a:lnTo>
                    <a:pt x="805" y="191"/>
                  </a:lnTo>
                  <a:lnTo>
                    <a:pt x="807" y="191"/>
                  </a:lnTo>
                  <a:lnTo>
                    <a:pt x="807" y="189"/>
                  </a:lnTo>
                  <a:lnTo>
                    <a:pt x="809" y="189"/>
                  </a:lnTo>
                  <a:lnTo>
                    <a:pt x="811" y="191"/>
                  </a:lnTo>
                  <a:lnTo>
                    <a:pt x="811" y="193"/>
                  </a:lnTo>
                  <a:lnTo>
                    <a:pt x="811" y="195"/>
                  </a:lnTo>
                  <a:lnTo>
                    <a:pt x="811" y="197"/>
                  </a:lnTo>
                  <a:lnTo>
                    <a:pt x="813" y="197"/>
                  </a:lnTo>
                  <a:lnTo>
                    <a:pt x="813" y="199"/>
                  </a:lnTo>
                  <a:lnTo>
                    <a:pt x="813" y="201"/>
                  </a:lnTo>
                  <a:lnTo>
                    <a:pt x="813" y="202"/>
                  </a:lnTo>
                  <a:lnTo>
                    <a:pt x="815" y="204"/>
                  </a:lnTo>
                  <a:lnTo>
                    <a:pt x="815" y="206"/>
                  </a:lnTo>
                  <a:lnTo>
                    <a:pt x="816" y="208"/>
                  </a:lnTo>
                  <a:lnTo>
                    <a:pt x="818" y="210"/>
                  </a:lnTo>
                  <a:lnTo>
                    <a:pt x="820" y="212"/>
                  </a:lnTo>
                  <a:lnTo>
                    <a:pt x="822" y="214"/>
                  </a:lnTo>
                  <a:lnTo>
                    <a:pt x="824" y="214"/>
                  </a:lnTo>
                  <a:lnTo>
                    <a:pt x="826" y="214"/>
                  </a:lnTo>
                  <a:lnTo>
                    <a:pt x="826" y="216"/>
                  </a:lnTo>
                  <a:lnTo>
                    <a:pt x="828" y="216"/>
                  </a:lnTo>
                  <a:lnTo>
                    <a:pt x="830" y="216"/>
                  </a:lnTo>
                  <a:lnTo>
                    <a:pt x="832" y="216"/>
                  </a:lnTo>
                  <a:lnTo>
                    <a:pt x="834" y="216"/>
                  </a:lnTo>
                  <a:lnTo>
                    <a:pt x="836" y="216"/>
                  </a:lnTo>
                  <a:lnTo>
                    <a:pt x="837" y="216"/>
                  </a:lnTo>
                  <a:lnTo>
                    <a:pt x="839" y="214"/>
                  </a:lnTo>
                  <a:lnTo>
                    <a:pt x="839" y="212"/>
                  </a:lnTo>
                  <a:lnTo>
                    <a:pt x="841" y="212"/>
                  </a:lnTo>
                  <a:lnTo>
                    <a:pt x="841" y="210"/>
                  </a:lnTo>
                  <a:lnTo>
                    <a:pt x="841" y="208"/>
                  </a:lnTo>
                  <a:lnTo>
                    <a:pt x="843" y="208"/>
                  </a:lnTo>
                  <a:lnTo>
                    <a:pt x="845" y="208"/>
                  </a:lnTo>
                  <a:lnTo>
                    <a:pt x="845" y="206"/>
                  </a:lnTo>
                  <a:lnTo>
                    <a:pt x="847" y="206"/>
                  </a:lnTo>
                  <a:lnTo>
                    <a:pt x="849" y="206"/>
                  </a:lnTo>
                  <a:lnTo>
                    <a:pt x="851" y="206"/>
                  </a:lnTo>
                  <a:lnTo>
                    <a:pt x="853" y="206"/>
                  </a:lnTo>
                  <a:lnTo>
                    <a:pt x="853" y="204"/>
                  </a:lnTo>
                  <a:lnTo>
                    <a:pt x="855" y="204"/>
                  </a:lnTo>
                  <a:lnTo>
                    <a:pt x="855" y="202"/>
                  </a:lnTo>
                  <a:lnTo>
                    <a:pt x="857" y="202"/>
                  </a:lnTo>
                  <a:lnTo>
                    <a:pt x="857" y="201"/>
                  </a:lnTo>
                  <a:lnTo>
                    <a:pt x="857" y="199"/>
                  </a:lnTo>
                  <a:lnTo>
                    <a:pt x="858" y="199"/>
                  </a:lnTo>
                  <a:lnTo>
                    <a:pt x="858" y="197"/>
                  </a:lnTo>
                  <a:lnTo>
                    <a:pt x="858" y="195"/>
                  </a:lnTo>
                  <a:lnTo>
                    <a:pt x="860" y="195"/>
                  </a:lnTo>
                  <a:lnTo>
                    <a:pt x="860" y="193"/>
                  </a:lnTo>
                  <a:lnTo>
                    <a:pt x="860" y="191"/>
                  </a:lnTo>
                  <a:lnTo>
                    <a:pt x="860" y="189"/>
                  </a:lnTo>
                  <a:lnTo>
                    <a:pt x="862" y="189"/>
                  </a:lnTo>
                  <a:lnTo>
                    <a:pt x="862" y="187"/>
                  </a:lnTo>
                  <a:lnTo>
                    <a:pt x="864" y="185"/>
                  </a:lnTo>
                  <a:lnTo>
                    <a:pt x="866" y="185"/>
                  </a:lnTo>
                  <a:lnTo>
                    <a:pt x="868" y="185"/>
                  </a:lnTo>
                  <a:lnTo>
                    <a:pt x="870" y="185"/>
                  </a:lnTo>
                  <a:lnTo>
                    <a:pt x="870" y="183"/>
                  </a:lnTo>
                  <a:lnTo>
                    <a:pt x="872" y="183"/>
                  </a:lnTo>
                  <a:lnTo>
                    <a:pt x="874" y="183"/>
                  </a:lnTo>
                  <a:lnTo>
                    <a:pt x="876" y="183"/>
                  </a:lnTo>
                  <a:lnTo>
                    <a:pt x="878" y="183"/>
                  </a:lnTo>
                  <a:lnTo>
                    <a:pt x="879" y="183"/>
                  </a:lnTo>
                  <a:lnTo>
                    <a:pt x="881" y="183"/>
                  </a:lnTo>
                  <a:lnTo>
                    <a:pt x="883" y="183"/>
                  </a:lnTo>
                  <a:lnTo>
                    <a:pt x="885" y="181"/>
                  </a:lnTo>
                  <a:lnTo>
                    <a:pt x="887" y="181"/>
                  </a:lnTo>
                  <a:lnTo>
                    <a:pt x="889" y="181"/>
                  </a:lnTo>
                  <a:lnTo>
                    <a:pt x="891" y="181"/>
                  </a:lnTo>
                  <a:lnTo>
                    <a:pt x="893" y="181"/>
                  </a:lnTo>
                  <a:lnTo>
                    <a:pt x="895" y="181"/>
                  </a:lnTo>
                  <a:lnTo>
                    <a:pt x="897" y="181"/>
                  </a:lnTo>
                  <a:lnTo>
                    <a:pt x="897" y="180"/>
                  </a:lnTo>
                  <a:lnTo>
                    <a:pt x="899" y="180"/>
                  </a:lnTo>
                  <a:lnTo>
                    <a:pt x="900" y="180"/>
                  </a:lnTo>
                  <a:lnTo>
                    <a:pt x="902" y="180"/>
                  </a:lnTo>
                  <a:lnTo>
                    <a:pt x="904" y="180"/>
                  </a:lnTo>
                  <a:lnTo>
                    <a:pt x="906" y="180"/>
                  </a:lnTo>
                  <a:lnTo>
                    <a:pt x="908" y="180"/>
                  </a:lnTo>
                  <a:lnTo>
                    <a:pt x="910" y="178"/>
                  </a:lnTo>
                  <a:lnTo>
                    <a:pt x="910" y="176"/>
                  </a:lnTo>
                  <a:lnTo>
                    <a:pt x="912" y="176"/>
                  </a:lnTo>
                  <a:lnTo>
                    <a:pt x="912" y="174"/>
                  </a:lnTo>
                  <a:lnTo>
                    <a:pt x="914" y="174"/>
                  </a:lnTo>
                  <a:lnTo>
                    <a:pt x="916" y="172"/>
                  </a:lnTo>
                  <a:lnTo>
                    <a:pt x="918" y="172"/>
                  </a:lnTo>
                  <a:lnTo>
                    <a:pt x="919" y="172"/>
                  </a:lnTo>
                  <a:lnTo>
                    <a:pt x="921" y="172"/>
                  </a:lnTo>
                  <a:lnTo>
                    <a:pt x="921" y="170"/>
                  </a:lnTo>
                  <a:lnTo>
                    <a:pt x="923" y="170"/>
                  </a:lnTo>
                  <a:lnTo>
                    <a:pt x="925" y="170"/>
                  </a:lnTo>
                  <a:lnTo>
                    <a:pt x="925" y="168"/>
                  </a:lnTo>
                  <a:lnTo>
                    <a:pt x="925" y="166"/>
                  </a:lnTo>
                  <a:lnTo>
                    <a:pt x="927" y="164"/>
                  </a:lnTo>
                  <a:lnTo>
                    <a:pt x="929" y="164"/>
                  </a:lnTo>
                  <a:lnTo>
                    <a:pt x="929" y="162"/>
                  </a:lnTo>
                  <a:lnTo>
                    <a:pt x="931" y="162"/>
                  </a:lnTo>
                  <a:lnTo>
                    <a:pt x="933" y="162"/>
                  </a:lnTo>
                  <a:lnTo>
                    <a:pt x="933" y="160"/>
                  </a:lnTo>
                  <a:lnTo>
                    <a:pt x="935" y="160"/>
                  </a:lnTo>
                  <a:lnTo>
                    <a:pt x="937" y="160"/>
                  </a:lnTo>
                  <a:lnTo>
                    <a:pt x="939" y="159"/>
                  </a:lnTo>
                  <a:lnTo>
                    <a:pt x="939" y="157"/>
                  </a:lnTo>
                  <a:lnTo>
                    <a:pt x="940" y="155"/>
                  </a:lnTo>
                  <a:lnTo>
                    <a:pt x="940" y="153"/>
                  </a:lnTo>
                  <a:lnTo>
                    <a:pt x="942" y="153"/>
                  </a:lnTo>
                  <a:lnTo>
                    <a:pt x="944" y="153"/>
                  </a:lnTo>
                  <a:lnTo>
                    <a:pt x="944" y="151"/>
                  </a:lnTo>
                  <a:lnTo>
                    <a:pt x="946" y="153"/>
                  </a:lnTo>
                  <a:lnTo>
                    <a:pt x="948" y="153"/>
                  </a:lnTo>
                  <a:lnTo>
                    <a:pt x="948" y="155"/>
                  </a:lnTo>
                  <a:lnTo>
                    <a:pt x="948" y="157"/>
                  </a:lnTo>
                  <a:lnTo>
                    <a:pt x="950" y="157"/>
                  </a:lnTo>
                  <a:lnTo>
                    <a:pt x="950" y="159"/>
                  </a:lnTo>
                  <a:lnTo>
                    <a:pt x="950" y="160"/>
                  </a:lnTo>
                  <a:lnTo>
                    <a:pt x="952" y="160"/>
                  </a:lnTo>
                  <a:lnTo>
                    <a:pt x="952" y="162"/>
                  </a:lnTo>
                  <a:lnTo>
                    <a:pt x="952" y="164"/>
                  </a:lnTo>
                  <a:lnTo>
                    <a:pt x="954" y="164"/>
                  </a:lnTo>
                  <a:lnTo>
                    <a:pt x="954" y="166"/>
                  </a:lnTo>
                  <a:lnTo>
                    <a:pt x="954" y="168"/>
                  </a:lnTo>
                  <a:lnTo>
                    <a:pt x="956" y="170"/>
                  </a:lnTo>
                  <a:lnTo>
                    <a:pt x="956" y="172"/>
                  </a:lnTo>
                  <a:lnTo>
                    <a:pt x="958" y="172"/>
                  </a:lnTo>
                  <a:lnTo>
                    <a:pt x="958" y="174"/>
                  </a:lnTo>
                  <a:lnTo>
                    <a:pt x="960" y="174"/>
                  </a:lnTo>
                  <a:lnTo>
                    <a:pt x="960" y="176"/>
                  </a:lnTo>
                  <a:lnTo>
                    <a:pt x="960" y="178"/>
                  </a:lnTo>
                  <a:lnTo>
                    <a:pt x="961" y="178"/>
                  </a:lnTo>
                  <a:lnTo>
                    <a:pt x="961" y="180"/>
                  </a:lnTo>
                  <a:lnTo>
                    <a:pt x="963" y="180"/>
                  </a:lnTo>
                  <a:lnTo>
                    <a:pt x="963" y="181"/>
                  </a:lnTo>
                  <a:lnTo>
                    <a:pt x="963" y="183"/>
                  </a:lnTo>
                  <a:lnTo>
                    <a:pt x="965" y="183"/>
                  </a:lnTo>
                  <a:lnTo>
                    <a:pt x="967" y="185"/>
                  </a:lnTo>
                  <a:lnTo>
                    <a:pt x="969" y="185"/>
                  </a:lnTo>
                  <a:lnTo>
                    <a:pt x="969" y="187"/>
                  </a:lnTo>
                  <a:lnTo>
                    <a:pt x="971" y="187"/>
                  </a:lnTo>
                  <a:lnTo>
                    <a:pt x="971" y="189"/>
                  </a:lnTo>
                  <a:lnTo>
                    <a:pt x="973" y="189"/>
                  </a:lnTo>
                  <a:lnTo>
                    <a:pt x="975" y="189"/>
                  </a:lnTo>
                  <a:lnTo>
                    <a:pt x="975" y="191"/>
                  </a:lnTo>
                  <a:lnTo>
                    <a:pt x="977" y="191"/>
                  </a:lnTo>
                  <a:lnTo>
                    <a:pt x="977" y="189"/>
                  </a:lnTo>
                  <a:lnTo>
                    <a:pt x="979" y="189"/>
                  </a:lnTo>
                  <a:lnTo>
                    <a:pt x="979" y="191"/>
                  </a:lnTo>
                  <a:lnTo>
                    <a:pt x="979" y="193"/>
                  </a:lnTo>
                  <a:lnTo>
                    <a:pt x="981" y="191"/>
                  </a:lnTo>
                  <a:lnTo>
                    <a:pt x="982" y="191"/>
                  </a:lnTo>
                  <a:lnTo>
                    <a:pt x="982" y="193"/>
                  </a:lnTo>
                  <a:lnTo>
                    <a:pt x="984" y="193"/>
                  </a:lnTo>
                  <a:lnTo>
                    <a:pt x="984" y="191"/>
                  </a:lnTo>
                  <a:lnTo>
                    <a:pt x="984" y="189"/>
                  </a:lnTo>
                  <a:lnTo>
                    <a:pt x="984" y="187"/>
                  </a:lnTo>
                  <a:lnTo>
                    <a:pt x="986" y="187"/>
                  </a:lnTo>
                  <a:lnTo>
                    <a:pt x="988" y="189"/>
                  </a:lnTo>
                  <a:lnTo>
                    <a:pt x="988" y="191"/>
                  </a:lnTo>
                  <a:lnTo>
                    <a:pt x="988" y="193"/>
                  </a:lnTo>
                  <a:lnTo>
                    <a:pt x="988" y="195"/>
                  </a:lnTo>
                  <a:lnTo>
                    <a:pt x="990" y="195"/>
                  </a:lnTo>
                  <a:lnTo>
                    <a:pt x="992" y="195"/>
                  </a:lnTo>
                  <a:lnTo>
                    <a:pt x="992" y="197"/>
                  </a:lnTo>
                  <a:lnTo>
                    <a:pt x="994" y="197"/>
                  </a:lnTo>
                  <a:lnTo>
                    <a:pt x="994" y="199"/>
                  </a:lnTo>
                  <a:lnTo>
                    <a:pt x="996" y="199"/>
                  </a:lnTo>
                  <a:lnTo>
                    <a:pt x="996" y="197"/>
                  </a:lnTo>
                  <a:lnTo>
                    <a:pt x="998" y="197"/>
                  </a:lnTo>
                  <a:lnTo>
                    <a:pt x="1000" y="197"/>
                  </a:lnTo>
                  <a:lnTo>
                    <a:pt x="1001" y="197"/>
                  </a:lnTo>
                  <a:lnTo>
                    <a:pt x="1003" y="197"/>
                  </a:lnTo>
                  <a:lnTo>
                    <a:pt x="1003" y="199"/>
                  </a:lnTo>
                  <a:lnTo>
                    <a:pt x="1005" y="201"/>
                  </a:lnTo>
                  <a:lnTo>
                    <a:pt x="1005" y="202"/>
                  </a:lnTo>
                  <a:lnTo>
                    <a:pt x="1005" y="204"/>
                  </a:lnTo>
                  <a:lnTo>
                    <a:pt x="1007" y="204"/>
                  </a:lnTo>
                  <a:lnTo>
                    <a:pt x="1007" y="206"/>
                  </a:lnTo>
                  <a:lnTo>
                    <a:pt x="1009" y="206"/>
                  </a:lnTo>
                  <a:lnTo>
                    <a:pt x="1013" y="206"/>
                  </a:lnTo>
                  <a:lnTo>
                    <a:pt x="1013" y="208"/>
                  </a:lnTo>
                  <a:lnTo>
                    <a:pt x="1017" y="208"/>
                  </a:lnTo>
                  <a:lnTo>
                    <a:pt x="1019" y="208"/>
                  </a:lnTo>
                  <a:lnTo>
                    <a:pt x="1019" y="206"/>
                  </a:lnTo>
                  <a:lnTo>
                    <a:pt x="1021" y="206"/>
                  </a:lnTo>
                  <a:lnTo>
                    <a:pt x="1022" y="206"/>
                  </a:lnTo>
                  <a:lnTo>
                    <a:pt x="1024" y="206"/>
                  </a:lnTo>
                  <a:lnTo>
                    <a:pt x="1026" y="206"/>
                  </a:lnTo>
                  <a:lnTo>
                    <a:pt x="1028" y="206"/>
                  </a:lnTo>
                  <a:lnTo>
                    <a:pt x="1030" y="206"/>
                  </a:lnTo>
                  <a:lnTo>
                    <a:pt x="1032" y="206"/>
                  </a:lnTo>
                  <a:lnTo>
                    <a:pt x="1034" y="206"/>
                  </a:lnTo>
                  <a:lnTo>
                    <a:pt x="1034" y="208"/>
                  </a:lnTo>
                  <a:lnTo>
                    <a:pt x="1034" y="210"/>
                  </a:lnTo>
                  <a:lnTo>
                    <a:pt x="1036" y="210"/>
                  </a:lnTo>
                  <a:lnTo>
                    <a:pt x="1036" y="212"/>
                  </a:lnTo>
                  <a:lnTo>
                    <a:pt x="1038" y="212"/>
                  </a:lnTo>
                  <a:lnTo>
                    <a:pt x="1040" y="214"/>
                  </a:lnTo>
                  <a:lnTo>
                    <a:pt x="1040" y="216"/>
                  </a:lnTo>
                  <a:lnTo>
                    <a:pt x="1040" y="218"/>
                  </a:lnTo>
                  <a:lnTo>
                    <a:pt x="1042" y="218"/>
                  </a:lnTo>
                  <a:lnTo>
                    <a:pt x="1043" y="218"/>
                  </a:lnTo>
                  <a:lnTo>
                    <a:pt x="1045" y="218"/>
                  </a:lnTo>
                  <a:lnTo>
                    <a:pt x="1047" y="220"/>
                  </a:lnTo>
                  <a:lnTo>
                    <a:pt x="1049" y="223"/>
                  </a:lnTo>
                  <a:lnTo>
                    <a:pt x="1051" y="225"/>
                  </a:lnTo>
                  <a:lnTo>
                    <a:pt x="1049" y="229"/>
                  </a:lnTo>
                  <a:lnTo>
                    <a:pt x="1047" y="231"/>
                  </a:lnTo>
                  <a:lnTo>
                    <a:pt x="1047" y="233"/>
                  </a:lnTo>
                  <a:lnTo>
                    <a:pt x="1049" y="235"/>
                  </a:lnTo>
                  <a:lnTo>
                    <a:pt x="1051" y="235"/>
                  </a:lnTo>
                  <a:lnTo>
                    <a:pt x="1053" y="233"/>
                  </a:lnTo>
                  <a:lnTo>
                    <a:pt x="1055" y="233"/>
                  </a:lnTo>
                  <a:lnTo>
                    <a:pt x="1055" y="231"/>
                  </a:lnTo>
                  <a:lnTo>
                    <a:pt x="1055" y="229"/>
                  </a:lnTo>
                  <a:lnTo>
                    <a:pt x="1057" y="225"/>
                  </a:lnTo>
                  <a:lnTo>
                    <a:pt x="1057" y="223"/>
                  </a:lnTo>
                  <a:lnTo>
                    <a:pt x="1059" y="223"/>
                  </a:lnTo>
                  <a:lnTo>
                    <a:pt x="1061" y="223"/>
                  </a:lnTo>
                  <a:lnTo>
                    <a:pt x="1063" y="223"/>
                  </a:lnTo>
                  <a:lnTo>
                    <a:pt x="1064" y="223"/>
                  </a:lnTo>
                  <a:lnTo>
                    <a:pt x="1064" y="221"/>
                  </a:lnTo>
                  <a:lnTo>
                    <a:pt x="1064" y="220"/>
                  </a:lnTo>
                  <a:lnTo>
                    <a:pt x="1066" y="218"/>
                  </a:lnTo>
                  <a:lnTo>
                    <a:pt x="1068" y="218"/>
                  </a:lnTo>
                  <a:lnTo>
                    <a:pt x="1072" y="218"/>
                  </a:lnTo>
                  <a:lnTo>
                    <a:pt x="1072" y="216"/>
                  </a:lnTo>
                  <a:lnTo>
                    <a:pt x="1074" y="218"/>
                  </a:lnTo>
                  <a:lnTo>
                    <a:pt x="1076" y="218"/>
                  </a:lnTo>
                  <a:lnTo>
                    <a:pt x="1078" y="218"/>
                  </a:lnTo>
                  <a:lnTo>
                    <a:pt x="1080" y="216"/>
                  </a:lnTo>
                  <a:lnTo>
                    <a:pt x="1080" y="214"/>
                  </a:lnTo>
                  <a:lnTo>
                    <a:pt x="1082" y="214"/>
                  </a:lnTo>
                  <a:lnTo>
                    <a:pt x="1082" y="216"/>
                  </a:lnTo>
                  <a:lnTo>
                    <a:pt x="1083" y="216"/>
                  </a:lnTo>
                  <a:lnTo>
                    <a:pt x="1085" y="216"/>
                  </a:lnTo>
                  <a:lnTo>
                    <a:pt x="1087" y="216"/>
                  </a:lnTo>
                  <a:lnTo>
                    <a:pt x="1089" y="216"/>
                  </a:lnTo>
                  <a:lnTo>
                    <a:pt x="1091" y="214"/>
                  </a:lnTo>
                  <a:lnTo>
                    <a:pt x="1091" y="212"/>
                  </a:lnTo>
                  <a:lnTo>
                    <a:pt x="1093" y="212"/>
                  </a:lnTo>
                  <a:lnTo>
                    <a:pt x="1095" y="212"/>
                  </a:lnTo>
                  <a:lnTo>
                    <a:pt x="1099" y="210"/>
                  </a:lnTo>
                  <a:lnTo>
                    <a:pt x="1099" y="208"/>
                  </a:lnTo>
                  <a:lnTo>
                    <a:pt x="1099" y="206"/>
                  </a:lnTo>
                  <a:lnTo>
                    <a:pt x="1099" y="204"/>
                  </a:lnTo>
                  <a:lnTo>
                    <a:pt x="1097" y="204"/>
                  </a:lnTo>
                  <a:lnTo>
                    <a:pt x="1097" y="202"/>
                  </a:lnTo>
                  <a:lnTo>
                    <a:pt x="1097" y="201"/>
                  </a:lnTo>
                  <a:lnTo>
                    <a:pt x="1095" y="201"/>
                  </a:lnTo>
                  <a:lnTo>
                    <a:pt x="1095" y="199"/>
                  </a:lnTo>
                  <a:lnTo>
                    <a:pt x="1095" y="197"/>
                  </a:lnTo>
                  <a:lnTo>
                    <a:pt x="1097" y="195"/>
                  </a:lnTo>
                  <a:lnTo>
                    <a:pt x="1099" y="195"/>
                  </a:lnTo>
                  <a:lnTo>
                    <a:pt x="1101" y="195"/>
                  </a:lnTo>
                  <a:lnTo>
                    <a:pt x="1103" y="195"/>
                  </a:lnTo>
                  <a:lnTo>
                    <a:pt x="1104" y="195"/>
                  </a:lnTo>
                  <a:lnTo>
                    <a:pt x="1104" y="197"/>
                  </a:lnTo>
                  <a:lnTo>
                    <a:pt x="1106" y="197"/>
                  </a:lnTo>
                  <a:lnTo>
                    <a:pt x="1108" y="197"/>
                  </a:lnTo>
                  <a:lnTo>
                    <a:pt x="1108" y="193"/>
                  </a:lnTo>
                  <a:lnTo>
                    <a:pt x="1108" y="191"/>
                  </a:lnTo>
                  <a:lnTo>
                    <a:pt x="1106" y="191"/>
                  </a:lnTo>
                  <a:lnTo>
                    <a:pt x="1104" y="193"/>
                  </a:lnTo>
                  <a:lnTo>
                    <a:pt x="1103" y="193"/>
                  </a:lnTo>
                  <a:lnTo>
                    <a:pt x="1103" y="191"/>
                  </a:lnTo>
                  <a:lnTo>
                    <a:pt x="1101" y="187"/>
                  </a:lnTo>
                  <a:lnTo>
                    <a:pt x="1103" y="185"/>
                  </a:lnTo>
                  <a:lnTo>
                    <a:pt x="1104" y="183"/>
                  </a:lnTo>
                  <a:lnTo>
                    <a:pt x="1106" y="183"/>
                  </a:lnTo>
                  <a:lnTo>
                    <a:pt x="1106" y="181"/>
                  </a:lnTo>
                  <a:lnTo>
                    <a:pt x="1104" y="181"/>
                  </a:lnTo>
                  <a:lnTo>
                    <a:pt x="1104" y="180"/>
                  </a:lnTo>
                  <a:lnTo>
                    <a:pt x="1103" y="178"/>
                  </a:lnTo>
                  <a:lnTo>
                    <a:pt x="1101" y="178"/>
                  </a:lnTo>
                  <a:lnTo>
                    <a:pt x="1101" y="176"/>
                  </a:lnTo>
                  <a:lnTo>
                    <a:pt x="1104" y="176"/>
                  </a:lnTo>
                  <a:lnTo>
                    <a:pt x="1106" y="176"/>
                  </a:lnTo>
                  <a:lnTo>
                    <a:pt x="1108" y="174"/>
                  </a:lnTo>
                  <a:lnTo>
                    <a:pt x="1108" y="172"/>
                  </a:lnTo>
                  <a:lnTo>
                    <a:pt x="1112" y="172"/>
                  </a:lnTo>
                  <a:lnTo>
                    <a:pt x="1116" y="168"/>
                  </a:lnTo>
                  <a:lnTo>
                    <a:pt x="1116" y="166"/>
                  </a:lnTo>
                  <a:lnTo>
                    <a:pt x="1114" y="164"/>
                  </a:lnTo>
                  <a:lnTo>
                    <a:pt x="1112" y="162"/>
                  </a:lnTo>
                  <a:lnTo>
                    <a:pt x="1114" y="160"/>
                  </a:lnTo>
                  <a:lnTo>
                    <a:pt x="1116" y="157"/>
                  </a:lnTo>
                  <a:lnTo>
                    <a:pt x="1118" y="153"/>
                  </a:lnTo>
                  <a:lnTo>
                    <a:pt x="1120" y="153"/>
                  </a:lnTo>
                  <a:lnTo>
                    <a:pt x="1120" y="151"/>
                  </a:lnTo>
                  <a:lnTo>
                    <a:pt x="1122" y="149"/>
                  </a:lnTo>
                  <a:lnTo>
                    <a:pt x="1122" y="147"/>
                  </a:lnTo>
                  <a:lnTo>
                    <a:pt x="1124" y="143"/>
                  </a:lnTo>
                  <a:lnTo>
                    <a:pt x="1125" y="141"/>
                  </a:lnTo>
                  <a:lnTo>
                    <a:pt x="1127" y="141"/>
                  </a:lnTo>
                  <a:lnTo>
                    <a:pt x="1127" y="139"/>
                  </a:lnTo>
                  <a:lnTo>
                    <a:pt x="1131" y="136"/>
                  </a:lnTo>
                  <a:lnTo>
                    <a:pt x="1133" y="136"/>
                  </a:lnTo>
                  <a:lnTo>
                    <a:pt x="1133" y="134"/>
                  </a:lnTo>
                  <a:lnTo>
                    <a:pt x="1135" y="132"/>
                  </a:lnTo>
                  <a:lnTo>
                    <a:pt x="1133" y="130"/>
                  </a:lnTo>
                  <a:lnTo>
                    <a:pt x="1133" y="128"/>
                  </a:lnTo>
                  <a:lnTo>
                    <a:pt x="1133" y="126"/>
                  </a:lnTo>
                  <a:lnTo>
                    <a:pt x="1133" y="124"/>
                  </a:lnTo>
                  <a:lnTo>
                    <a:pt x="1133" y="122"/>
                  </a:lnTo>
                  <a:lnTo>
                    <a:pt x="1135" y="122"/>
                  </a:lnTo>
                  <a:lnTo>
                    <a:pt x="1135" y="120"/>
                  </a:lnTo>
                  <a:lnTo>
                    <a:pt x="1137" y="120"/>
                  </a:lnTo>
                  <a:lnTo>
                    <a:pt x="1137" y="122"/>
                  </a:lnTo>
                  <a:lnTo>
                    <a:pt x="1139" y="122"/>
                  </a:lnTo>
                  <a:lnTo>
                    <a:pt x="1139" y="120"/>
                  </a:lnTo>
                  <a:lnTo>
                    <a:pt x="1141" y="118"/>
                  </a:lnTo>
                  <a:lnTo>
                    <a:pt x="1143" y="117"/>
                  </a:lnTo>
                  <a:lnTo>
                    <a:pt x="1145" y="115"/>
                  </a:lnTo>
                  <a:lnTo>
                    <a:pt x="1146" y="115"/>
                  </a:lnTo>
                  <a:lnTo>
                    <a:pt x="1148" y="117"/>
                  </a:lnTo>
                  <a:lnTo>
                    <a:pt x="1148" y="118"/>
                  </a:lnTo>
                  <a:lnTo>
                    <a:pt x="1150" y="118"/>
                  </a:lnTo>
                  <a:lnTo>
                    <a:pt x="1152" y="118"/>
                  </a:lnTo>
                  <a:lnTo>
                    <a:pt x="1154" y="117"/>
                  </a:lnTo>
                  <a:lnTo>
                    <a:pt x="1158" y="115"/>
                  </a:lnTo>
                  <a:lnTo>
                    <a:pt x="1160" y="115"/>
                  </a:lnTo>
                  <a:lnTo>
                    <a:pt x="1162" y="115"/>
                  </a:lnTo>
                  <a:lnTo>
                    <a:pt x="1162" y="117"/>
                  </a:lnTo>
                  <a:lnTo>
                    <a:pt x="1164" y="118"/>
                  </a:lnTo>
                  <a:lnTo>
                    <a:pt x="1162" y="122"/>
                  </a:lnTo>
                  <a:lnTo>
                    <a:pt x="1162" y="124"/>
                  </a:lnTo>
                  <a:lnTo>
                    <a:pt x="1162" y="126"/>
                  </a:lnTo>
                  <a:lnTo>
                    <a:pt x="1165" y="128"/>
                  </a:lnTo>
                  <a:lnTo>
                    <a:pt x="1165" y="126"/>
                  </a:lnTo>
                  <a:lnTo>
                    <a:pt x="1167" y="126"/>
                  </a:lnTo>
                  <a:lnTo>
                    <a:pt x="1169" y="126"/>
                  </a:lnTo>
                  <a:lnTo>
                    <a:pt x="1171" y="126"/>
                  </a:lnTo>
                  <a:lnTo>
                    <a:pt x="1173" y="128"/>
                  </a:lnTo>
                  <a:lnTo>
                    <a:pt x="1175" y="128"/>
                  </a:lnTo>
                  <a:lnTo>
                    <a:pt x="1175" y="126"/>
                  </a:lnTo>
                  <a:lnTo>
                    <a:pt x="1175" y="124"/>
                  </a:lnTo>
                  <a:lnTo>
                    <a:pt x="1177" y="124"/>
                  </a:lnTo>
                  <a:lnTo>
                    <a:pt x="1177" y="126"/>
                  </a:lnTo>
                  <a:lnTo>
                    <a:pt x="1179" y="126"/>
                  </a:lnTo>
                  <a:lnTo>
                    <a:pt x="1179" y="124"/>
                  </a:lnTo>
                  <a:lnTo>
                    <a:pt x="1181" y="124"/>
                  </a:lnTo>
                  <a:lnTo>
                    <a:pt x="1183" y="124"/>
                  </a:lnTo>
                  <a:lnTo>
                    <a:pt x="1185" y="124"/>
                  </a:lnTo>
                  <a:lnTo>
                    <a:pt x="1185" y="122"/>
                  </a:lnTo>
                  <a:lnTo>
                    <a:pt x="1186" y="122"/>
                  </a:lnTo>
                  <a:lnTo>
                    <a:pt x="1188" y="122"/>
                  </a:lnTo>
                  <a:lnTo>
                    <a:pt x="1190" y="124"/>
                  </a:lnTo>
                  <a:lnTo>
                    <a:pt x="1190" y="126"/>
                  </a:lnTo>
                  <a:lnTo>
                    <a:pt x="1190" y="128"/>
                  </a:lnTo>
                  <a:lnTo>
                    <a:pt x="1190" y="130"/>
                  </a:lnTo>
                  <a:lnTo>
                    <a:pt x="1188" y="132"/>
                  </a:lnTo>
                  <a:lnTo>
                    <a:pt x="1190" y="134"/>
                  </a:lnTo>
                  <a:lnTo>
                    <a:pt x="1192" y="136"/>
                  </a:lnTo>
                  <a:lnTo>
                    <a:pt x="1194" y="138"/>
                  </a:lnTo>
                  <a:lnTo>
                    <a:pt x="1192" y="138"/>
                  </a:lnTo>
                  <a:lnTo>
                    <a:pt x="1194" y="138"/>
                  </a:lnTo>
                  <a:lnTo>
                    <a:pt x="1194" y="139"/>
                  </a:lnTo>
                  <a:lnTo>
                    <a:pt x="1196" y="141"/>
                  </a:lnTo>
                  <a:lnTo>
                    <a:pt x="1198" y="141"/>
                  </a:lnTo>
                  <a:lnTo>
                    <a:pt x="1198" y="143"/>
                  </a:lnTo>
                  <a:lnTo>
                    <a:pt x="1200" y="145"/>
                  </a:lnTo>
                  <a:lnTo>
                    <a:pt x="1202" y="145"/>
                  </a:lnTo>
                  <a:lnTo>
                    <a:pt x="1202" y="147"/>
                  </a:lnTo>
                  <a:lnTo>
                    <a:pt x="1202" y="149"/>
                  </a:lnTo>
                  <a:lnTo>
                    <a:pt x="1204" y="147"/>
                  </a:lnTo>
                  <a:lnTo>
                    <a:pt x="1206" y="147"/>
                  </a:lnTo>
                  <a:lnTo>
                    <a:pt x="1206" y="151"/>
                  </a:lnTo>
                  <a:lnTo>
                    <a:pt x="1206" y="153"/>
                  </a:lnTo>
                  <a:lnTo>
                    <a:pt x="1206" y="155"/>
                  </a:lnTo>
                  <a:lnTo>
                    <a:pt x="1206" y="157"/>
                  </a:lnTo>
                  <a:lnTo>
                    <a:pt x="1207" y="159"/>
                  </a:lnTo>
                  <a:lnTo>
                    <a:pt x="1209" y="162"/>
                  </a:lnTo>
                  <a:lnTo>
                    <a:pt x="1211" y="164"/>
                  </a:lnTo>
                  <a:lnTo>
                    <a:pt x="1211" y="168"/>
                  </a:lnTo>
                  <a:lnTo>
                    <a:pt x="1213" y="170"/>
                  </a:lnTo>
                  <a:lnTo>
                    <a:pt x="1213" y="172"/>
                  </a:lnTo>
                  <a:lnTo>
                    <a:pt x="1211" y="172"/>
                  </a:lnTo>
                  <a:lnTo>
                    <a:pt x="1209" y="174"/>
                  </a:lnTo>
                  <a:lnTo>
                    <a:pt x="1207" y="176"/>
                  </a:lnTo>
                  <a:lnTo>
                    <a:pt x="1206" y="176"/>
                  </a:lnTo>
                  <a:lnTo>
                    <a:pt x="1200" y="176"/>
                  </a:lnTo>
                  <a:lnTo>
                    <a:pt x="1198" y="176"/>
                  </a:lnTo>
                  <a:lnTo>
                    <a:pt x="1194" y="178"/>
                  </a:lnTo>
                  <a:lnTo>
                    <a:pt x="1192" y="180"/>
                  </a:lnTo>
                  <a:lnTo>
                    <a:pt x="1188" y="181"/>
                  </a:lnTo>
                  <a:lnTo>
                    <a:pt x="1186" y="181"/>
                  </a:lnTo>
                  <a:lnTo>
                    <a:pt x="1185" y="183"/>
                  </a:lnTo>
                  <a:lnTo>
                    <a:pt x="1179" y="183"/>
                  </a:lnTo>
                  <a:lnTo>
                    <a:pt x="1177" y="181"/>
                  </a:lnTo>
                  <a:lnTo>
                    <a:pt x="1175" y="181"/>
                  </a:lnTo>
                  <a:lnTo>
                    <a:pt x="1175" y="180"/>
                  </a:lnTo>
                  <a:lnTo>
                    <a:pt x="1173" y="181"/>
                  </a:lnTo>
                  <a:lnTo>
                    <a:pt x="1171" y="181"/>
                  </a:lnTo>
                  <a:lnTo>
                    <a:pt x="1169" y="181"/>
                  </a:lnTo>
                  <a:lnTo>
                    <a:pt x="1167" y="181"/>
                  </a:lnTo>
                  <a:lnTo>
                    <a:pt x="1165" y="181"/>
                  </a:lnTo>
                  <a:lnTo>
                    <a:pt x="1164" y="183"/>
                  </a:lnTo>
                  <a:lnTo>
                    <a:pt x="1160" y="183"/>
                  </a:lnTo>
                  <a:lnTo>
                    <a:pt x="1156" y="183"/>
                  </a:lnTo>
                  <a:lnTo>
                    <a:pt x="1154" y="181"/>
                  </a:lnTo>
                  <a:lnTo>
                    <a:pt x="1152" y="181"/>
                  </a:lnTo>
                  <a:lnTo>
                    <a:pt x="1150" y="181"/>
                  </a:lnTo>
                  <a:lnTo>
                    <a:pt x="1148" y="180"/>
                  </a:lnTo>
                  <a:lnTo>
                    <a:pt x="1146" y="180"/>
                  </a:lnTo>
                  <a:lnTo>
                    <a:pt x="1145" y="181"/>
                  </a:lnTo>
                  <a:lnTo>
                    <a:pt x="1143" y="183"/>
                  </a:lnTo>
                  <a:lnTo>
                    <a:pt x="1143" y="185"/>
                  </a:lnTo>
                  <a:lnTo>
                    <a:pt x="1141" y="189"/>
                  </a:lnTo>
                  <a:lnTo>
                    <a:pt x="1139" y="191"/>
                  </a:lnTo>
                  <a:lnTo>
                    <a:pt x="1137" y="195"/>
                  </a:lnTo>
                  <a:lnTo>
                    <a:pt x="1137" y="197"/>
                  </a:lnTo>
                  <a:lnTo>
                    <a:pt x="1135" y="197"/>
                  </a:lnTo>
                  <a:lnTo>
                    <a:pt x="1135" y="199"/>
                  </a:lnTo>
                  <a:lnTo>
                    <a:pt x="1137" y="201"/>
                  </a:lnTo>
                  <a:lnTo>
                    <a:pt x="1137" y="202"/>
                  </a:lnTo>
                  <a:lnTo>
                    <a:pt x="1139" y="206"/>
                  </a:lnTo>
                  <a:lnTo>
                    <a:pt x="1139" y="208"/>
                  </a:lnTo>
                  <a:lnTo>
                    <a:pt x="1143" y="210"/>
                  </a:lnTo>
                  <a:lnTo>
                    <a:pt x="1145" y="214"/>
                  </a:lnTo>
                  <a:lnTo>
                    <a:pt x="1146" y="214"/>
                  </a:lnTo>
                  <a:lnTo>
                    <a:pt x="1150" y="218"/>
                  </a:lnTo>
                  <a:lnTo>
                    <a:pt x="1158" y="220"/>
                  </a:lnTo>
                  <a:lnTo>
                    <a:pt x="1162" y="220"/>
                  </a:lnTo>
                  <a:lnTo>
                    <a:pt x="1165" y="220"/>
                  </a:lnTo>
                  <a:lnTo>
                    <a:pt x="1169" y="218"/>
                  </a:lnTo>
                  <a:lnTo>
                    <a:pt x="1173" y="218"/>
                  </a:lnTo>
                  <a:lnTo>
                    <a:pt x="1175" y="218"/>
                  </a:lnTo>
                  <a:lnTo>
                    <a:pt x="1177" y="216"/>
                  </a:lnTo>
                  <a:lnTo>
                    <a:pt x="1179" y="216"/>
                  </a:lnTo>
                  <a:lnTo>
                    <a:pt x="1183" y="218"/>
                  </a:lnTo>
                  <a:lnTo>
                    <a:pt x="1185" y="220"/>
                  </a:lnTo>
                  <a:lnTo>
                    <a:pt x="1186" y="221"/>
                  </a:lnTo>
                  <a:lnTo>
                    <a:pt x="1186" y="223"/>
                  </a:lnTo>
                  <a:lnTo>
                    <a:pt x="1188" y="225"/>
                  </a:lnTo>
                  <a:lnTo>
                    <a:pt x="1188" y="227"/>
                  </a:lnTo>
                  <a:lnTo>
                    <a:pt x="1188" y="229"/>
                  </a:lnTo>
                  <a:lnTo>
                    <a:pt x="1188" y="231"/>
                  </a:lnTo>
                  <a:lnTo>
                    <a:pt x="1188" y="233"/>
                  </a:lnTo>
                  <a:lnTo>
                    <a:pt x="1186" y="235"/>
                  </a:lnTo>
                  <a:lnTo>
                    <a:pt x="1186" y="237"/>
                  </a:lnTo>
                  <a:lnTo>
                    <a:pt x="1188" y="239"/>
                  </a:lnTo>
                  <a:lnTo>
                    <a:pt x="1188" y="241"/>
                  </a:lnTo>
                  <a:lnTo>
                    <a:pt x="1190" y="244"/>
                  </a:lnTo>
                  <a:lnTo>
                    <a:pt x="1192" y="244"/>
                  </a:lnTo>
                  <a:lnTo>
                    <a:pt x="1192" y="246"/>
                  </a:lnTo>
                  <a:lnTo>
                    <a:pt x="1194" y="248"/>
                  </a:lnTo>
                  <a:lnTo>
                    <a:pt x="1196" y="254"/>
                  </a:lnTo>
                  <a:lnTo>
                    <a:pt x="1194" y="256"/>
                  </a:lnTo>
                  <a:lnTo>
                    <a:pt x="1194" y="258"/>
                  </a:lnTo>
                  <a:lnTo>
                    <a:pt x="1192" y="260"/>
                  </a:lnTo>
                  <a:lnTo>
                    <a:pt x="1190" y="263"/>
                  </a:lnTo>
                  <a:lnTo>
                    <a:pt x="1190" y="267"/>
                  </a:lnTo>
                  <a:lnTo>
                    <a:pt x="1188" y="273"/>
                  </a:lnTo>
                  <a:lnTo>
                    <a:pt x="1188" y="275"/>
                  </a:lnTo>
                  <a:lnTo>
                    <a:pt x="1190" y="277"/>
                  </a:lnTo>
                  <a:lnTo>
                    <a:pt x="1192" y="279"/>
                  </a:lnTo>
                  <a:lnTo>
                    <a:pt x="1192" y="281"/>
                  </a:lnTo>
                  <a:lnTo>
                    <a:pt x="1194" y="283"/>
                  </a:lnTo>
                  <a:lnTo>
                    <a:pt x="1194" y="284"/>
                  </a:lnTo>
                  <a:lnTo>
                    <a:pt x="1194" y="286"/>
                  </a:lnTo>
                  <a:lnTo>
                    <a:pt x="1194" y="288"/>
                  </a:lnTo>
                  <a:lnTo>
                    <a:pt x="1192" y="290"/>
                  </a:lnTo>
                  <a:lnTo>
                    <a:pt x="1192" y="292"/>
                  </a:lnTo>
                  <a:lnTo>
                    <a:pt x="1190" y="294"/>
                  </a:lnTo>
                  <a:lnTo>
                    <a:pt x="1190" y="296"/>
                  </a:lnTo>
                  <a:lnTo>
                    <a:pt x="1190" y="298"/>
                  </a:lnTo>
                  <a:lnTo>
                    <a:pt x="1190" y="300"/>
                  </a:lnTo>
                  <a:lnTo>
                    <a:pt x="1190" y="302"/>
                  </a:lnTo>
                  <a:lnTo>
                    <a:pt x="1192" y="302"/>
                  </a:lnTo>
                  <a:lnTo>
                    <a:pt x="1194" y="305"/>
                  </a:lnTo>
                  <a:lnTo>
                    <a:pt x="1196" y="309"/>
                  </a:lnTo>
                  <a:lnTo>
                    <a:pt x="1196" y="311"/>
                  </a:lnTo>
                  <a:lnTo>
                    <a:pt x="1196" y="313"/>
                  </a:lnTo>
                  <a:lnTo>
                    <a:pt x="1194" y="315"/>
                  </a:lnTo>
                  <a:lnTo>
                    <a:pt x="1194" y="317"/>
                  </a:lnTo>
                  <a:lnTo>
                    <a:pt x="1194" y="319"/>
                  </a:lnTo>
                  <a:lnTo>
                    <a:pt x="1194" y="321"/>
                  </a:lnTo>
                  <a:lnTo>
                    <a:pt x="1194" y="323"/>
                  </a:lnTo>
                  <a:lnTo>
                    <a:pt x="1194" y="324"/>
                  </a:lnTo>
                  <a:lnTo>
                    <a:pt x="1192" y="326"/>
                  </a:lnTo>
                  <a:lnTo>
                    <a:pt x="1192" y="328"/>
                  </a:lnTo>
                  <a:lnTo>
                    <a:pt x="1192" y="330"/>
                  </a:lnTo>
                  <a:lnTo>
                    <a:pt x="1192" y="332"/>
                  </a:lnTo>
                  <a:lnTo>
                    <a:pt x="1196" y="334"/>
                  </a:lnTo>
                  <a:lnTo>
                    <a:pt x="1200" y="334"/>
                  </a:lnTo>
                  <a:lnTo>
                    <a:pt x="1200" y="338"/>
                  </a:lnTo>
                  <a:lnTo>
                    <a:pt x="1202" y="340"/>
                  </a:lnTo>
                  <a:lnTo>
                    <a:pt x="1204" y="340"/>
                  </a:lnTo>
                  <a:lnTo>
                    <a:pt x="1204" y="342"/>
                  </a:lnTo>
                  <a:lnTo>
                    <a:pt x="1204" y="344"/>
                  </a:lnTo>
                  <a:lnTo>
                    <a:pt x="1204" y="345"/>
                  </a:lnTo>
                  <a:lnTo>
                    <a:pt x="1202" y="345"/>
                  </a:lnTo>
                  <a:lnTo>
                    <a:pt x="1202" y="347"/>
                  </a:lnTo>
                  <a:lnTo>
                    <a:pt x="1200" y="349"/>
                  </a:lnTo>
                  <a:lnTo>
                    <a:pt x="1200" y="353"/>
                  </a:lnTo>
                  <a:lnTo>
                    <a:pt x="1200" y="355"/>
                  </a:lnTo>
                  <a:lnTo>
                    <a:pt x="1202" y="357"/>
                  </a:lnTo>
                  <a:lnTo>
                    <a:pt x="1202" y="361"/>
                  </a:lnTo>
                  <a:lnTo>
                    <a:pt x="1202" y="365"/>
                  </a:lnTo>
                  <a:lnTo>
                    <a:pt x="1200" y="366"/>
                  </a:lnTo>
                  <a:lnTo>
                    <a:pt x="1198" y="368"/>
                  </a:lnTo>
                  <a:lnTo>
                    <a:pt x="1194" y="374"/>
                  </a:lnTo>
                  <a:lnTo>
                    <a:pt x="1190" y="378"/>
                  </a:lnTo>
                  <a:lnTo>
                    <a:pt x="1188" y="382"/>
                  </a:lnTo>
                  <a:lnTo>
                    <a:pt x="1188" y="386"/>
                  </a:lnTo>
                  <a:lnTo>
                    <a:pt x="1186" y="389"/>
                  </a:lnTo>
                  <a:lnTo>
                    <a:pt x="1186" y="393"/>
                  </a:lnTo>
                  <a:lnTo>
                    <a:pt x="1186" y="395"/>
                  </a:lnTo>
                  <a:lnTo>
                    <a:pt x="1188" y="399"/>
                  </a:lnTo>
                  <a:lnTo>
                    <a:pt x="1188" y="401"/>
                  </a:lnTo>
                  <a:lnTo>
                    <a:pt x="1188" y="405"/>
                  </a:lnTo>
                  <a:lnTo>
                    <a:pt x="1188" y="406"/>
                  </a:lnTo>
                  <a:lnTo>
                    <a:pt x="1186" y="410"/>
                  </a:lnTo>
                  <a:lnTo>
                    <a:pt x="1185" y="412"/>
                  </a:lnTo>
                  <a:lnTo>
                    <a:pt x="1183" y="416"/>
                  </a:lnTo>
                  <a:lnTo>
                    <a:pt x="1181" y="418"/>
                  </a:lnTo>
                  <a:lnTo>
                    <a:pt x="1171" y="426"/>
                  </a:lnTo>
                  <a:lnTo>
                    <a:pt x="1164" y="433"/>
                  </a:lnTo>
                  <a:lnTo>
                    <a:pt x="1160" y="437"/>
                  </a:lnTo>
                  <a:lnTo>
                    <a:pt x="1152" y="443"/>
                  </a:lnTo>
                  <a:lnTo>
                    <a:pt x="1148" y="447"/>
                  </a:lnTo>
                  <a:lnTo>
                    <a:pt x="1146" y="448"/>
                  </a:lnTo>
                  <a:lnTo>
                    <a:pt x="1145" y="448"/>
                  </a:lnTo>
                  <a:lnTo>
                    <a:pt x="1143" y="450"/>
                  </a:lnTo>
                  <a:lnTo>
                    <a:pt x="1143" y="452"/>
                  </a:lnTo>
                  <a:lnTo>
                    <a:pt x="1143" y="454"/>
                  </a:lnTo>
                  <a:lnTo>
                    <a:pt x="1145" y="454"/>
                  </a:lnTo>
                  <a:lnTo>
                    <a:pt x="1146" y="456"/>
                  </a:lnTo>
                  <a:lnTo>
                    <a:pt x="1148" y="456"/>
                  </a:lnTo>
                  <a:lnTo>
                    <a:pt x="1152" y="458"/>
                  </a:lnTo>
                  <a:lnTo>
                    <a:pt x="1154" y="460"/>
                  </a:lnTo>
                  <a:lnTo>
                    <a:pt x="1156" y="464"/>
                  </a:lnTo>
                  <a:lnTo>
                    <a:pt x="1158" y="466"/>
                  </a:lnTo>
                  <a:lnTo>
                    <a:pt x="1160" y="466"/>
                  </a:lnTo>
                  <a:lnTo>
                    <a:pt x="1160" y="468"/>
                  </a:lnTo>
                  <a:lnTo>
                    <a:pt x="1158" y="468"/>
                  </a:lnTo>
                  <a:lnTo>
                    <a:pt x="1160" y="469"/>
                  </a:lnTo>
                  <a:lnTo>
                    <a:pt x="1158" y="475"/>
                  </a:lnTo>
                  <a:lnTo>
                    <a:pt x="1156" y="477"/>
                  </a:lnTo>
                  <a:lnTo>
                    <a:pt x="1158" y="479"/>
                  </a:lnTo>
                  <a:lnTo>
                    <a:pt x="1158" y="481"/>
                  </a:lnTo>
                  <a:lnTo>
                    <a:pt x="1160" y="485"/>
                  </a:lnTo>
                  <a:lnTo>
                    <a:pt x="1162" y="487"/>
                  </a:lnTo>
                  <a:lnTo>
                    <a:pt x="1162" y="489"/>
                  </a:lnTo>
                  <a:lnTo>
                    <a:pt x="1162" y="490"/>
                  </a:lnTo>
                  <a:lnTo>
                    <a:pt x="1162" y="492"/>
                  </a:lnTo>
                  <a:lnTo>
                    <a:pt x="1164" y="494"/>
                  </a:lnTo>
                  <a:lnTo>
                    <a:pt x="1165" y="496"/>
                  </a:lnTo>
                  <a:lnTo>
                    <a:pt x="1167" y="498"/>
                  </a:lnTo>
                  <a:lnTo>
                    <a:pt x="1169" y="500"/>
                  </a:lnTo>
                  <a:lnTo>
                    <a:pt x="1169" y="502"/>
                  </a:lnTo>
                  <a:lnTo>
                    <a:pt x="1171" y="502"/>
                  </a:lnTo>
                  <a:lnTo>
                    <a:pt x="1171" y="508"/>
                  </a:lnTo>
                  <a:lnTo>
                    <a:pt x="1169" y="509"/>
                  </a:lnTo>
                  <a:lnTo>
                    <a:pt x="1169" y="513"/>
                  </a:lnTo>
                  <a:lnTo>
                    <a:pt x="1169" y="515"/>
                  </a:lnTo>
                  <a:lnTo>
                    <a:pt x="1171" y="517"/>
                  </a:lnTo>
                  <a:lnTo>
                    <a:pt x="1171" y="519"/>
                  </a:lnTo>
                  <a:lnTo>
                    <a:pt x="1171" y="521"/>
                  </a:lnTo>
                  <a:lnTo>
                    <a:pt x="1171" y="523"/>
                  </a:lnTo>
                  <a:lnTo>
                    <a:pt x="1171" y="525"/>
                  </a:lnTo>
                  <a:lnTo>
                    <a:pt x="1169" y="527"/>
                  </a:lnTo>
                  <a:lnTo>
                    <a:pt x="1165" y="529"/>
                  </a:lnTo>
                  <a:lnTo>
                    <a:pt x="1164" y="530"/>
                  </a:lnTo>
                  <a:lnTo>
                    <a:pt x="1160" y="532"/>
                  </a:lnTo>
                  <a:lnTo>
                    <a:pt x="1158" y="536"/>
                  </a:lnTo>
                  <a:lnTo>
                    <a:pt x="1158" y="540"/>
                  </a:lnTo>
                  <a:lnTo>
                    <a:pt x="1156" y="544"/>
                  </a:lnTo>
                  <a:lnTo>
                    <a:pt x="1156" y="546"/>
                  </a:lnTo>
                  <a:lnTo>
                    <a:pt x="1154" y="550"/>
                  </a:lnTo>
                  <a:lnTo>
                    <a:pt x="1148" y="557"/>
                  </a:lnTo>
                  <a:lnTo>
                    <a:pt x="1145" y="561"/>
                  </a:lnTo>
                  <a:lnTo>
                    <a:pt x="1143" y="563"/>
                  </a:lnTo>
                  <a:lnTo>
                    <a:pt x="1141" y="563"/>
                  </a:lnTo>
                  <a:lnTo>
                    <a:pt x="1137" y="567"/>
                  </a:lnTo>
                  <a:lnTo>
                    <a:pt x="1135" y="572"/>
                  </a:lnTo>
                  <a:lnTo>
                    <a:pt x="1133" y="576"/>
                  </a:lnTo>
                  <a:lnTo>
                    <a:pt x="1133" y="582"/>
                  </a:lnTo>
                  <a:lnTo>
                    <a:pt x="1133" y="586"/>
                  </a:lnTo>
                  <a:lnTo>
                    <a:pt x="1133" y="590"/>
                  </a:lnTo>
                  <a:lnTo>
                    <a:pt x="1133" y="593"/>
                  </a:lnTo>
                  <a:lnTo>
                    <a:pt x="1131" y="595"/>
                  </a:lnTo>
                  <a:lnTo>
                    <a:pt x="1129" y="595"/>
                  </a:lnTo>
                  <a:lnTo>
                    <a:pt x="1127" y="597"/>
                  </a:lnTo>
                  <a:lnTo>
                    <a:pt x="1125" y="597"/>
                  </a:lnTo>
                  <a:lnTo>
                    <a:pt x="1122" y="595"/>
                  </a:lnTo>
                  <a:lnTo>
                    <a:pt x="1118" y="595"/>
                  </a:lnTo>
                  <a:lnTo>
                    <a:pt x="1116" y="595"/>
                  </a:lnTo>
                  <a:lnTo>
                    <a:pt x="1114" y="597"/>
                  </a:lnTo>
                  <a:lnTo>
                    <a:pt x="1104" y="601"/>
                  </a:lnTo>
                  <a:lnTo>
                    <a:pt x="1099" y="605"/>
                  </a:lnTo>
                  <a:lnTo>
                    <a:pt x="1097" y="607"/>
                  </a:lnTo>
                  <a:lnTo>
                    <a:pt x="1095" y="609"/>
                  </a:lnTo>
                  <a:lnTo>
                    <a:pt x="1093" y="609"/>
                  </a:lnTo>
                  <a:lnTo>
                    <a:pt x="1089" y="609"/>
                  </a:lnTo>
                  <a:lnTo>
                    <a:pt x="1083" y="614"/>
                  </a:lnTo>
                  <a:lnTo>
                    <a:pt x="1080" y="614"/>
                  </a:lnTo>
                  <a:lnTo>
                    <a:pt x="1076" y="614"/>
                  </a:lnTo>
                  <a:lnTo>
                    <a:pt x="1074" y="614"/>
                  </a:lnTo>
                  <a:lnTo>
                    <a:pt x="1072" y="614"/>
                  </a:lnTo>
                  <a:lnTo>
                    <a:pt x="1070" y="616"/>
                  </a:lnTo>
                  <a:lnTo>
                    <a:pt x="1066" y="616"/>
                  </a:lnTo>
                  <a:lnTo>
                    <a:pt x="1064" y="618"/>
                  </a:lnTo>
                  <a:lnTo>
                    <a:pt x="1063" y="618"/>
                  </a:lnTo>
                  <a:lnTo>
                    <a:pt x="1061" y="616"/>
                  </a:lnTo>
                  <a:lnTo>
                    <a:pt x="1057" y="616"/>
                  </a:lnTo>
                  <a:lnTo>
                    <a:pt x="1055" y="614"/>
                  </a:lnTo>
                  <a:lnTo>
                    <a:pt x="1053" y="612"/>
                  </a:lnTo>
                  <a:lnTo>
                    <a:pt x="1051" y="611"/>
                  </a:lnTo>
                  <a:lnTo>
                    <a:pt x="1049" y="611"/>
                  </a:lnTo>
                  <a:lnTo>
                    <a:pt x="1047" y="611"/>
                  </a:lnTo>
                  <a:lnTo>
                    <a:pt x="1045" y="611"/>
                  </a:lnTo>
                  <a:lnTo>
                    <a:pt x="1043" y="611"/>
                  </a:lnTo>
                  <a:lnTo>
                    <a:pt x="1042" y="612"/>
                  </a:lnTo>
                  <a:lnTo>
                    <a:pt x="1040" y="612"/>
                  </a:lnTo>
                  <a:lnTo>
                    <a:pt x="1036" y="612"/>
                  </a:lnTo>
                  <a:lnTo>
                    <a:pt x="1036" y="611"/>
                  </a:lnTo>
                  <a:lnTo>
                    <a:pt x="1034" y="611"/>
                  </a:lnTo>
                  <a:lnTo>
                    <a:pt x="1034" y="609"/>
                  </a:lnTo>
                  <a:lnTo>
                    <a:pt x="1032" y="609"/>
                  </a:lnTo>
                  <a:lnTo>
                    <a:pt x="1032" y="607"/>
                  </a:lnTo>
                  <a:lnTo>
                    <a:pt x="1028" y="609"/>
                  </a:lnTo>
                  <a:lnTo>
                    <a:pt x="1026" y="609"/>
                  </a:lnTo>
                  <a:lnTo>
                    <a:pt x="1024" y="609"/>
                  </a:lnTo>
                  <a:lnTo>
                    <a:pt x="1021" y="609"/>
                  </a:lnTo>
                  <a:lnTo>
                    <a:pt x="1019" y="609"/>
                  </a:lnTo>
                  <a:lnTo>
                    <a:pt x="1017" y="611"/>
                  </a:lnTo>
                  <a:lnTo>
                    <a:pt x="1015" y="612"/>
                  </a:lnTo>
                  <a:lnTo>
                    <a:pt x="1013" y="614"/>
                  </a:lnTo>
                  <a:lnTo>
                    <a:pt x="1013" y="618"/>
                  </a:lnTo>
                  <a:lnTo>
                    <a:pt x="1011" y="622"/>
                  </a:lnTo>
                  <a:lnTo>
                    <a:pt x="1009" y="626"/>
                  </a:lnTo>
                  <a:lnTo>
                    <a:pt x="1007" y="630"/>
                  </a:lnTo>
                  <a:lnTo>
                    <a:pt x="1003" y="635"/>
                  </a:lnTo>
                  <a:lnTo>
                    <a:pt x="1001" y="639"/>
                  </a:lnTo>
                  <a:lnTo>
                    <a:pt x="1001" y="643"/>
                  </a:lnTo>
                  <a:lnTo>
                    <a:pt x="1001" y="647"/>
                  </a:lnTo>
                  <a:lnTo>
                    <a:pt x="1001" y="651"/>
                  </a:lnTo>
                  <a:lnTo>
                    <a:pt x="1000" y="654"/>
                  </a:lnTo>
                  <a:lnTo>
                    <a:pt x="1000" y="656"/>
                  </a:lnTo>
                  <a:lnTo>
                    <a:pt x="1001" y="660"/>
                  </a:lnTo>
                  <a:lnTo>
                    <a:pt x="1003" y="660"/>
                  </a:lnTo>
                  <a:lnTo>
                    <a:pt x="1005" y="660"/>
                  </a:lnTo>
                  <a:lnTo>
                    <a:pt x="1007" y="662"/>
                  </a:lnTo>
                  <a:lnTo>
                    <a:pt x="1009" y="664"/>
                  </a:lnTo>
                  <a:lnTo>
                    <a:pt x="1009" y="666"/>
                  </a:lnTo>
                  <a:lnTo>
                    <a:pt x="1011" y="666"/>
                  </a:lnTo>
                  <a:lnTo>
                    <a:pt x="1013" y="668"/>
                  </a:lnTo>
                  <a:lnTo>
                    <a:pt x="1015" y="670"/>
                  </a:lnTo>
                  <a:lnTo>
                    <a:pt x="1017" y="670"/>
                  </a:lnTo>
                  <a:lnTo>
                    <a:pt x="1019" y="672"/>
                  </a:lnTo>
                  <a:lnTo>
                    <a:pt x="1022" y="674"/>
                  </a:lnTo>
                  <a:lnTo>
                    <a:pt x="1024" y="675"/>
                  </a:lnTo>
                  <a:lnTo>
                    <a:pt x="1024" y="677"/>
                  </a:lnTo>
                  <a:lnTo>
                    <a:pt x="1024" y="681"/>
                  </a:lnTo>
                  <a:lnTo>
                    <a:pt x="1024" y="683"/>
                  </a:lnTo>
                  <a:lnTo>
                    <a:pt x="1026" y="687"/>
                  </a:lnTo>
                  <a:lnTo>
                    <a:pt x="1028" y="689"/>
                  </a:lnTo>
                  <a:lnTo>
                    <a:pt x="1030" y="691"/>
                  </a:lnTo>
                  <a:lnTo>
                    <a:pt x="1034" y="691"/>
                  </a:lnTo>
                  <a:lnTo>
                    <a:pt x="1036" y="693"/>
                  </a:lnTo>
                  <a:lnTo>
                    <a:pt x="1038" y="695"/>
                  </a:lnTo>
                  <a:lnTo>
                    <a:pt x="1042" y="695"/>
                  </a:lnTo>
                  <a:lnTo>
                    <a:pt x="1043" y="695"/>
                  </a:lnTo>
                  <a:lnTo>
                    <a:pt x="1045" y="696"/>
                  </a:lnTo>
                  <a:lnTo>
                    <a:pt x="1049" y="696"/>
                  </a:lnTo>
                  <a:lnTo>
                    <a:pt x="1051" y="698"/>
                  </a:lnTo>
                  <a:lnTo>
                    <a:pt x="1053" y="702"/>
                  </a:lnTo>
                  <a:lnTo>
                    <a:pt x="1053" y="704"/>
                  </a:lnTo>
                  <a:lnTo>
                    <a:pt x="1057" y="702"/>
                  </a:lnTo>
                  <a:lnTo>
                    <a:pt x="1057" y="704"/>
                  </a:lnTo>
                  <a:lnTo>
                    <a:pt x="1057" y="706"/>
                  </a:lnTo>
                  <a:lnTo>
                    <a:pt x="1059" y="708"/>
                  </a:lnTo>
                  <a:lnTo>
                    <a:pt x="1059" y="710"/>
                  </a:lnTo>
                  <a:lnTo>
                    <a:pt x="1061" y="710"/>
                  </a:lnTo>
                  <a:lnTo>
                    <a:pt x="1063" y="710"/>
                  </a:lnTo>
                  <a:lnTo>
                    <a:pt x="1063" y="712"/>
                  </a:lnTo>
                  <a:lnTo>
                    <a:pt x="1063" y="714"/>
                  </a:lnTo>
                  <a:lnTo>
                    <a:pt x="1064" y="714"/>
                  </a:lnTo>
                  <a:lnTo>
                    <a:pt x="1066" y="715"/>
                  </a:lnTo>
                  <a:lnTo>
                    <a:pt x="1068" y="717"/>
                  </a:lnTo>
                  <a:lnTo>
                    <a:pt x="1068" y="719"/>
                  </a:lnTo>
                  <a:lnTo>
                    <a:pt x="1070" y="721"/>
                  </a:lnTo>
                  <a:lnTo>
                    <a:pt x="1072" y="721"/>
                  </a:lnTo>
                  <a:lnTo>
                    <a:pt x="1070" y="723"/>
                  </a:lnTo>
                  <a:lnTo>
                    <a:pt x="1072" y="725"/>
                  </a:lnTo>
                  <a:lnTo>
                    <a:pt x="1070" y="727"/>
                  </a:lnTo>
                  <a:lnTo>
                    <a:pt x="1068" y="727"/>
                  </a:lnTo>
                  <a:lnTo>
                    <a:pt x="1068" y="729"/>
                  </a:lnTo>
                  <a:lnTo>
                    <a:pt x="1068" y="731"/>
                  </a:lnTo>
                  <a:lnTo>
                    <a:pt x="1068" y="733"/>
                  </a:lnTo>
                  <a:lnTo>
                    <a:pt x="1066" y="736"/>
                  </a:lnTo>
                  <a:lnTo>
                    <a:pt x="1066" y="738"/>
                  </a:lnTo>
                  <a:lnTo>
                    <a:pt x="1068" y="738"/>
                  </a:lnTo>
                  <a:lnTo>
                    <a:pt x="1070" y="754"/>
                  </a:lnTo>
                  <a:lnTo>
                    <a:pt x="1068" y="756"/>
                  </a:lnTo>
                  <a:lnTo>
                    <a:pt x="1066" y="759"/>
                  </a:lnTo>
                  <a:lnTo>
                    <a:pt x="1064" y="761"/>
                  </a:lnTo>
                  <a:lnTo>
                    <a:pt x="1061" y="763"/>
                  </a:lnTo>
                  <a:lnTo>
                    <a:pt x="1057" y="763"/>
                  </a:lnTo>
                  <a:lnTo>
                    <a:pt x="1055" y="765"/>
                  </a:lnTo>
                  <a:lnTo>
                    <a:pt x="1051" y="767"/>
                  </a:lnTo>
                  <a:lnTo>
                    <a:pt x="1049" y="769"/>
                  </a:lnTo>
                  <a:lnTo>
                    <a:pt x="1045" y="771"/>
                  </a:lnTo>
                  <a:lnTo>
                    <a:pt x="1043" y="773"/>
                  </a:lnTo>
                  <a:lnTo>
                    <a:pt x="1042" y="775"/>
                  </a:lnTo>
                  <a:lnTo>
                    <a:pt x="1036" y="775"/>
                  </a:lnTo>
                  <a:lnTo>
                    <a:pt x="1032" y="775"/>
                  </a:lnTo>
                  <a:lnTo>
                    <a:pt x="1028" y="775"/>
                  </a:lnTo>
                  <a:lnTo>
                    <a:pt x="1022" y="775"/>
                  </a:lnTo>
                  <a:lnTo>
                    <a:pt x="1022" y="778"/>
                  </a:lnTo>
                  <a:lnTo>
                    <a:pt x="1021" y="782"/>
                  </a:lnTo>
                  <a:lnTo>
                    <a:pt x="1019" y="784"/>
                  </a:lnTo>
                  <a:lnTo>
                    <a:pt x="1017" y="788"/>
                  </a:lnTo>
                  <a:lnTo>
                    <a:pt x="1017" y="792"/>
                  </a:lnTo>
                  <a:lnTo>
                    <a:pt x="1017" y="796"/>
                  </a:lnTo>
                  <a:lnTo>
                    <a:pt x="1017" y="799"/>
                  </a:lnTo>
                  <a:lnTo>
                    <a:pt x="1015" y="801"/>
                  </a:lnTo>
                  <a:lnTo>
                    <a:pt x="1011" y="801"/>
                  </a:lnTo>
                  <a:lnTo>
                    <a:pt x="1007" y="801"/>
                  </a:lnTo>
                  <a:lnTo>
                    <a:pt x="1001" y="801"/>
                  </a:lnTo>
                  <a:lnTo>
                    <a:pt x="1000" y="801"/>
                  </a:lnTo>
                  <a:lnTo>
                    <a:pt x="998" y="801"/>
                  </a:lnTo>
                  <a:lnTo>
                    <a:pt x="994" y="801"/>
                  </a:lnTo>
                  <a:lnTo>
                    <a:pt x="988" y="801"/>
                  </a:lnTo>
                  <a:lnTo>
                    <a:pt x="984" y="801"/>
                  </a:lnTo>
                  <a:lnTo>
                    <a:pt x="981" y="801"/>
                  </a:lnTo>
                  <a:lnTo>
                    <a:pt x="979" y="805"/>
                  </a:lnTo>
                  <a:lnTo>
                    <a:pt x="977" y="807"/>
                  </a:lnTo>
                  <a:lnTo>
                    <a:pt x="977" y="813"/>
                  </a:lnTo>
                  <a:lnTo>
                    <a:pt x="975" y="815"/>
                  </a:lnTo>
                  <a:lnTo>
                    <a:pt x="973" y="817"/>
                  </a:lnTo>
                  <a:lnTo>
                    <a:pt x="969" y="817"/>
                  </a:lnTo>
                  <a:lnTo>
                    <a:pt x="965" y="815"/>
                  </a:lnTo>
                  <a:lnTo>
                    <a:pt x="961" y="813"/>
                  </a:lnTo>
                  <a:lnTo>
                    <a:pt x="960" y="811"/>
                  </a:lnTo>
                  <a:lnTo>
                    <a:pt x="956" y="811"/>
                  </a:lnTo>
                  <a:lnTo>
                    <a:pt x="954" y="809"/>
                  </a:lnTo>
                  <a:lnTo>
                    <a:pt x="950" y="807"/>
                  </a:lnTo>
                  <a:lnTo>
                    <a:pt x="946" y="807"/>
                  </a:lnTo>
                  <a:lnTo>
                    <a:pt x="942" y="807"/>
                  </a:lnTo>
                  <a:lnTo>
                    <a:pt x="939" y="805"/>
                  </a:lnTo>
                  <a:lnTo>
                    <a:pt x="935" y="803"/>
                  </a:lnTo>
                  <a:lnTo>
                    <a:pt x="931" y="803"/>
                  </a:lnTo>
                  <a:lnTo>
                    <a:pt x="929" y="801"/>
                  </a:lnTo>
                  <a:lnTo>
                    <a:pt x="925" y="799"/>
                  </a:lnTo>
                  <a:lnTo>
                    <a:pt x="923" y="798"/>
                  </a:lnTo>
                  <a:lnTo>
                    <a:pt x="919" y="796"/>
                  </a:lnTo>
                  <a:lnTo>
                    <a:pt x="916" y="798"/>
                  </a:lnTo>
                  <a:lnTo>
                    <a:pt x="914" y="799"/>
                  </a:lnTo>
                  <a:lnTo>
                    <a:pt x="910" y="801"/>
                  </a:lnTo>
                  <a:lnTo>
                    <a:pt x="910" y="805"/>
                  </a:lnTo>
                  <a:lnTo>
                    <a:pt x="906" y="805"/>
                  </a:lnTo>
                  <a:lnTo>
                    <a:pt x="902" y="807"/>
                  </a:lnTo>
                  <a:lnTo>
                    <a:pt x="900" y="809"/>
                  </a:lnTo>
                  <a:lnTo>
                    <a:pt x="897" y="811"/>
                  </a:lnTo>
                  <a:lnTo>
                    <a:pt x="895" y="815"/>
                  </a:lnTo>
                  <a:lnTo>
                    <a:pt x="893" y="817"/>
                  </a:lnTo>
                  <a:lnTo>
                    <a:pt x="891" y="818"/>
                  </a:lnTo>
                  <a:lnTo>
                    <a:pt x="889" y="822"/>
                  </a:lnTo>
                  <a:lnTo>
                    <a:pt x="887" y="824"/>
                  </a:lnTo>
                  <a:lnTo>
                    <a:pt x="885" y="828"/>
                  </a:lnTo>
                  <a:lnTo>
                    <a:pt x="883" y="830"/>
                  </a:lnTo>
                  <a:lnTo>
                    <a:pt x="881" y="834"/>
                  </a:lnTo>
                  <a:lnTo>
                    <a:pt x="881" y="836"/>
                  </a:lnTo>
                  <a:lnTo>
                    <a:pt x="878" y="839"/>
                  </a:lnTo>
                  <a:lnTo>
                    <a:pt x="876" y="841"/>
                  </a:lnTo>
                  <a:lnTo>
                    <a:pt x="874" y="843"/>
                  </a:lnTo>
                  <a:lnTo>
                    <a:pt x="870" y="843"/>
                  </a:lnTo>
                  <a:lnTo>
                    <a:pt x="866" y="845"/>
                  </a:lnTo>
                  <a:lnTo>
                    <a:pt x="862" y="845"/>
                  </a:lnTo>
                  <a:lnTo>
                    <a:pt x="858" y="845"/>
                  </a:lnTo>
                  <a:lnTo>
                    <a:pt x="853" y="845"/>
                  </a:lnTo>
                  <a:lnTo>
                    <a:pt x="849" y="847"/>
                  </a:lnTo>
                  <a:lnTo>
                    <a:pt x="845" y="847"/>
                  </a:lnTo>
                  <a:lnTo>
                    <a:pt x="841" y="847"/>
                  </a:lnTo>
                  <a:lnTo>
                    <a:pt x="837" y="849"/>
                  </a:lnTo>
                  <a:lnTo>
                    <a:pt x="836" y="849"/>
                  </a:lnTo>
                  <a:lnTo>
                    <a:pt x="832" y="851"/>
                  </a:lnTo>
                  <a:lnTo>
                    <a:pt x="828" y="853"/>
                  </a:lnTo>
                  <a:lnTo>
                    <a:pt x="826" y="855"/>
                  </a:lnTo>
                  <a:lnTo>
                    <a:pt x="824" y="857"/>
                  </a:lnTo>
                  <a:lnTo>
                    <a:pt x="824" y="859"/>
                  </a:lnTo>
                  <a:lnTo>
                    <a:pt x="826" y="860"/>
                  </a:lnTo>
                  <a:lnTo>
                    <a:pt x="832" y="860"/>
                  </a:lnTo>
                  <a:lnTo>
                    <a:pt x="834" y="862"/>
                  </a:lnTo>
                  <a:lnTo>
                    <a:pt x="832" y="864"/>
                  </a:lnTo>
                  <a:lnTo>
                    <a:pt x="828" y="866"/>
                  </a:lnTo>
                  <a:lnTo>
                    <a:pt x="826" y="870"/>
                  </a:lnTo>
                  <a:lnTo>
                    <a:pt x="824" y="872"/>
                  </a:lnTo>
                  <a:lnTo>
                    <a:pt x="822" y="874"/>
                  </a:lnTo>
                  <a:lnTo>
                    <a:pt x="822" y="878"/>
                  </a:lnTo>
                  <a:lnTo>
                    <a:pt x="820" y="881"/>
                  </a:lnTo>
                  <a:lnTo>
                    <a:pt x="818" y="883"/>
                  </a:lnTo>
                  <a:lnTo>
                    <a:pt x="815" y="885"/>
                  </a:lnTo>
                  <a:lnTo>
                    <a:pt x="813" y="887"/>
                  </a:lnTo>
                  <a:lnTo>
                    <a:pt x="811" y="889"/>
                  </a:lnTo>
                  <a:lnTo>
                    <a:pt x="811" y="893"/>
                  </a:lnTo>
                  <a:lnTo>
                    <a:pt x="813" y="895"/>
                  </a:lnTo>
                  <a:lnTo>
                    <a:pt x="815" y="897"/>
                  </a:lnTo>
                  <a:lnTo>
                    <a:pt x="815" y="900"/>
                  </a:lnTo>
                  <a:lnTo>
                    <a:pt x="813" y="904"/>
                  </a:lnTo>
                  <a:lnTo>
                    <a:pt x="813" y="906"/>
                  </a:lnTo>
                  <a:lnTo>
                    <a:pt x="813" y="910"/>
                  </a:lnTo>
                  <a:lnTo>
                    <a:pt x="813" y="916"/>
                  </a:lnTo>
                  <a:lnTo>
                    <a:pt x="811" y="918"/>
                  </a:lnTo>
                  <a:lnTo>
                    <a:pt x="809" y="921"/>
                  </a:lnTo>
                  <a:lnTo>
                    <a:pt x="807" y="923"/>
                  </a:lnTo>
                  <a:lnTo>
                    <a:pt x="807" y="927"/>
                  </a:lnTo>
                  <a:lnTo>
                    <a:pt x="805" y="929"/>
                  </a:lnTo>
                  <a:lnTo>
                    <a:pt x="803" y="933"/>
                  </a:lnTo>
                  <a:lnTo>
                    <a:pt x="801" y="937"/>
                  </a:lnTo>
                  <a:lnTo>
                    <a:pt x="799" y="939"/>
                  </a:lnTo>
                  <a:lnTo>
                    <a:pt x="799" y="942"/>
                  </a:lnTo>
                  <a:lnTo>
                    <a:pt x="797" y="946"/>
                  </a:lnTo>
                  <a:lnTo>
                    <a:pt x="796" y="948"/>
                  </a:lnTo>
                  <a:lnTo>
                    <a:pt x="794" y="950"/>
                  </a:lnTo>
                  <a:lnTo>
                    <a:pt x="790" y="944"/>
                  </a:lnTo>
                  <a:lnTo>
                    <a:pt x="786" y="942"/>
                  </a:lnTo>
                  <a:lnTo>
                    <a:pt x="784" y="941"/>
                  </a:lnTo>
                  <a:lnTo>
                    <a:pt x="780" y="939"/>
                  </a:lnTo>
                  <a:lnTo>
                    <a:pt x="778" y="937"/>
                  </a:lnTo>
                  <a:lnTo>
                    <a:pt x="775" y="937"/>
                  </a:lnTo>
                  <a:lnTo>
                    <a:pt x="771" y="937"/>
                  </a:lnTo>
                  <a:lnTo>
                    <a:pt x="767" y="939"/>
                  </a:lnTo>
                  <a:lnTo>
                    <a:pt x="763" y="939"/>
                  </a:lnTo>
                  <a:lnTo>
                    <a:pt x="759" y="939"/>
                  </a:lnTo>
                  <a:lnTo>
                    <a:pt x="757" y="941"/>
                  </a:lnTo>
                  <a:lnTo>
                    <a:pt x="755" y="946"/>
                  </a:lnTo>
                  <a:lnTo>
                    <a:pt x="757" y="954"/>
                  </a:lnTo>
                  <a:lnTo>
                    <a:pt x="759" y="956"/>
                  </a:lnTo>
                  <a:lnTo>
                    <a:pt x="761" y="960"/>
                  </a:lnTo>
                  <a:lnTo>
                    <a:pt x="759" y="962"/>
                  </a:lnTo>
                  <a:lnTo>
                    <a:pt x="755" y="962"/>
                  </a:lnTo>
                  <a:lnTo>
                    <a:pt x="752" y="962"/>
                  </a:lnTo>
                  <a:lnTo>
                    <a:pt x="748" y="960"/>
                  </a:lnTo>
                  <a:lnTo>
                    <a:pt x="746" y="958"/>
                  </a:lnTo>
                  <a:lnTo>
                    <a:pt x="744" y="956"/>
                  </a:lnTo>
                  <a:lnTo>
                    <a:pt x="742" y="952"/>
                  </a:lnTo>
                  <a:lnTo>
                    <a:pt x="742" y="948"/>
                  </a:lnTo>
                  <a:lnTo>
                    <a:pt x="740" y="946"/>
                  </a:lnTo>
                  <a:lnTo>
                    <a:pt x="738" y="942"/>
                  </a:lnTo>
                  <a:lnTo>
                    <a:pt x="738" y="939"/>
                  </a:lnTo>
                  <a:lnTo>
                    <a:pt x="738" y="935"/>
                  </a:lnTo>
                  <a:lnTo>
                    <a:pt x="736" y="931"/>
                  </a:lnTo>
                  <a:lnTo>
                    <a:pt x="736" y="927"/>
                  </a:lnTo>
                  <a:lnTo>
                    <a:pt x="734" y="923"/>
                  </a:lnTo>
                  <a:lnTo>
                    <a:pt x="733" y="921"/>
                  </a:lnTo>
                  <a:lnTo>
                    <a:pt x="729" y="920"/>
                  </a:lnTo>
                  <a:lnTo>
                    <a:pt x="727" y="918"/>
                  </a:lnTo>
                  <a:lnTo>
                    <a:pt x="723" y="916"/>
                  </a:lnTo>
                  <a:lnTo>
                    <a:pt x="721" y="914"/>
                  </a:lnTo>
                  <a:lnTo>
                    <a:pt x="719" y="912"/>
                  </a:lnTo>
                  <a:lnTo>
                    <a:pt x="715" y="910"/>
                  </a:lnTo>
                  <a:lnTo>
                    <a:pt x="712" y="910"/>
                  </a:lnTo>
                  <a:lnTo>
                    <a:pt x="710" y="912"/>
                  </a:lnTo>
                  <a:lnTo>
                    <a:pt x="706" y="914"/>
                  </a:lnTo>
                  <a:lnTo>
                    <a:pt x="702" y="914"/>
                  </a:lnTo>
                  <a:lnTo>
                    <a:pt x="698" y="916"/>
                  </a:lnTo>
                  <a:lnTo>
                    <a:pt x="694" y="916"/>
                  </a:lnTo>
                  <a:lnTo>
                    <a:pt x="693" y="918"/>
                  </a:lnTo>
                  <a:lnTo>
                    <a:pt x="689" y="918"/>
                  </a:lnTo>
                  <a:lnTo>
                    <a:pt x="683" y="918"/>
                  </a:lnTo>
                  <a:lnTo>
                    <a:pt x="681" y="916"/>
                  </a:lnTo>
                  <a:lnTo>
                    <a:pt x="677" y="916"/>
                  </a:lnTo>
                  <a:lnTo>
                    <a:pt x="672" y="916"/>
                  </a:lnTo>
                  <a:lnTo>
                    <a:pt x="670" y="916"/>
                  </a:lnTo>
                  <a:lnTo>
                    <a:pt x="668" y="916"/>
                  </a:lnTo>
                  <a:lnTo>
                    <a:pt x="664" y="914"/>
                  </a:lnTo>
                  <a:lnTo>
                    <a:pt x="664" y="910"/>
                  </a:lnTo>
                  <a:lnTo>
                    <a:pt x="662" y="906"/>
                  </a:lnTo>
                  <a:lnTo>
                    <a:pt x="662" y="902"/>
                  </a:lnTo>
                  <a:lnTo>
                    <a:pt x="662" y="899"/>
                  </a:lnTo>
                  <a:lnTo>
                    <a:pt x="662" y="895"/>
                  </a:lnTo>
                  <a:lnTo>
                    <a:pt x="660" y="889"/>
                  </a:lnTo>
                  <a:lnTo>
                    <a:pt x="660" y="885"/>
                  </a:lnTo>
                  <a:lnTo>
                    <a:pt x="662" y="881"/>
                  </a:lnTo>
                  <a:lnTo>
                    <a:pt x="664" y="880"/>
                  </a:lnTo>
                  <a:lnTo>
                    <a:pt x="666" y="876"/>
                  </a:lnTo>
                  <a:lnTo>
                    <a:pt x="668" y="872"/>
                  </a:lnTo>
                  <a:lnTo>
                    <a:pt x="668" y="870"/>
                  </a:lnTo>
                  <a:lnTo>
                    <a:pt x="670" y="866"/>
                  </a:lnTo>
                  <a:lnTo>
                    <a:pt x="670" y="862"/>
                  </a:lnTo>
                  <a:lnTo>
                    <a:pt x="668" y="859"/>
                  </a:lnTo>
                  <a:lnTo>
                    <a:pt x="666" y="857"/>
                  </a:lnTo>
                  <a:lnTo>
                    <a:pt x="664" y="855"/>
                  </a:lnTo>
                  <a:lnTo>
                    <a:pt x="660" y="853"/>
                  </a:lnTo>
                  <a:lnTo>
                    <a:pt x="658" y="851"/>
                  </a:lnTo>
                  <a:lnTo>
                    <a:pt x="654" y="853"/>
                  </a:lnTo>
                  <a:lnTo>
                    <a:pt x="649" y="853"/>
                  </a:lnTo>
                  <a:lnTo>
                    <a:pt x="647" y="853"/>
                  </a:lnTo>
                  <a:lnTo>
                    <a:pt x="643" y="855"/>
                  </a:lnTo>
                  <a:lnTo>
                    <a:pt x="641" y="859"/>
                  </a:lnTo>
                  <a:lnTo>
                    <a:pt x="639" y="860"/>
                  </a:lnTo>
                  <a:lnTo>
                    <a:pt x="641" y="864"/>
                  </a:lnTo>
                  <a:lnTo>
                    <a:pt x="643" y="868"/>
                  </a:lnTo>
                  <a:lnTo>
                    <a:pt x="643" y="872"/>
                  </a:lnTo>
                  <a:lnTo>
                    <a:pt x="643" y="876"/>
                  </a:lnTo>
                  <a:lnTo>
                    <a:pt x="641" y="880"/>
                  </a:lnTo>
                  <a:lnTo>
                    <a:pt x="639" y="881"/>
                  </a:lnTo>
                  <a:lnTo>
                    <a:pt x="637" y="885"/>
                  </a:lnTo>
                  <a:lnTo>
                    <a:pt x="635" y="887"/>
                  </a:lnTo>
                  <a:lnTo>
                    <a:pt x="633" y="889"/>
                  </a:lnTo>
                  <a:lnTo>
                    <a:pt x="632" y="891"/>
                  </a:lnTo>
                  <a:lnTo>
                    <a:pt x="628" y="891"/>
                  </a:lnTo>
                  <a:lnTo>
                    <a:pt x="624" y="891"/>
                  </a:lnTo>
                  <a:lnTo>
                    <a:pt x="622" y="891"/>
                  </a:lnTo>
                  <a:lnTo>
                    <a:pt x="620" y="889"/>
                  </a:lnTo>
                  <a:lnTo>
                    <a:pt x="618" y="887"/>
                  </a:lnTo>
                  <a:lnTo>
                    <a:pt x="616" y="883"/>
                  </a:lnTo>
                  <a:lnTo>
                    <a:pt x="614" y="881"/>
                  </a:lnTo>
                  <a:lnTo>
                    <a:pt x="612" y="878"/>
                  </a:lnTo>
                  <a:lnTo>
                    <a:pt x="611" y="876"/>
                  </a:lnTo>
                  <a:lnTo>
                    <a:pt x="609" y="872"/>
                  </a:lnTo>
                  <a:lnTo>
                    <a:pt x="607" y="870"/>
                  </a:lnTo>
                  <a:lnTo>
                    <a:pt x="603" y="868"/>
                  </a:lnTo>
                  <a:lnTo>
                    <a:pt x="599" y="870"/>
                  </a:lnTo>
                  <a:lnTo>
                    <a:pt x="597" y="872"/>
                  </a:lnTo>
                  <a:lnTo>
                    <a:pt x="595" y="874"/>
                  </a:lnTo>
                  <a:lnTo>
                    <a:pt x="593" y="878"/>
                  </a:lnTo>
                  <a:lnTo>
                    <a:pt x="593" y="880"/>
                  </a:lnTo>
                  <a:lnTo>
                    <a:pt x="591" y="883"/>
                  </a:lnTo>
                  <a:lnTo>
                    <a:pt x="588" y="883"/>
                  </a:lnTo>
                  <a:lnTo>
                    <a:pt x="584" y="883"/>
                  </a:lnTo>
                  <a:lnTo>
                    <a:pt x="582" y="881"/>
                  </a:lnTo>
                  <a:lnTo>
                    <a:pt x="578" y="880"/>
                  </a:lnTo>
                  <a:lnTo>
                    <a:pt x="576" y="878"/>
                  </a:lnTo>
                  <a:lnTo>
                    <a:pt x="572" y="878"/>
                  </a:lnTo>
                  <a:lnTo>
                    <a:pt x="569" y="880"/>
                  </a:lnTo>
                  <a:lnTo>
                    <a:pt x="567" y="881"/>
                  </a:lnTo>
                  <a:lnTo>
                    <a:pt x="567" y="885"/>
                  </a:lnTo>
                  <a:lnTo>
                    <a:pt x="569" y="889"/>
                  </a:lnTo>
                  <a:lnTo>
                    <a:pt x="567" y="893"/>
                  </a:lnTo>
                  <a:lnTo>
                    <a:pt x="565" y="895"/>
                  </a:lnTo>
                  <a:lnTo>
                    <a:pt x="561" y="893"/>
                  </a:lnTo>
                  <a:lnTo>
                    <a:pt x="557" y="895"/>
                  </a:lnTo>
                  <a:lnTo>
                    <a:pt x="557" y="899"/>
                  </a:lnTo>
                  <a:lnTo>
                    <a:pt x="555" y="900"/>
                  </a:lnTo>
                  <a:lnTo>
                    <a:pt x="551" y="900"/>
                  </a:lnTo>
                  <a:lnTo>
                    <a:pt x="550" y="900"/>
                  </a:lnTo>
                  <a:lnTo>
                    <a:pt x="548" y="897"/>
                  </a:lnTo>
                  <a:lnTo>
                    <a:pt x="548" y="893"/>
                  </a:lnTo>
                  <a:lnTo>
                    <a:pt x="546" y="889"/>
                  </a:lnTo>
                  <a:lnTo>
                    <a:pt x="542" y="887"/>
                  </a:lnTo>
                  <a:lnTo>
                    <a:pt x="538" y="887"/>
                  </a:lnTo>
                  <a:lnTo>
                    <a:pt x="536" y="885"/>
                  </a:lnTo>
                  <a:lnTo>
                    <a:pt x="536" y="881"/>
                  </a:lnTo>
                  <a:lnTo>
                    <a:pt x="534" y="878"/>
                  </a:lnTo>
                  <a:lnTo>
                    <a:pt x="534" y="874"/>
                  </a:lnTo>
                  <a:lnTo>
                    <a:pt x="532" y="870"/>
                  </a:lnTo>
                  <a:lnTo>
                    <a:pt x="530" y="868"/>
                  </a:lnTo>
                  <a:lnTo>
                    <a:pt x="529" y="864"/>
                  </a:lnTo>
                  <a:lnTo>
                    <a:pt x="525" y="862"/>
                  </a:lnTo>
                  <a:lnTo>
                    <a:pt x="523" y="860"/>
                  </a:lnTo>
                  <a:lnTo>
                    <a:pt x="521" y="859"/>
                  </a:lnTo>
                  <a:lnTo>
                    <a:pt x="519" y="855"/>
                  </a:lnTo>
                  <a:lnTo>
                    <a:pt x="517" y="853"/>
                  </a:lnTo>
                  <a:lnTo>
                    <a:pt x="515" y="851"/>
                  </a:lnTo>
                  <a:lnTo>
                    <a:pt x="511" y="849"/>
                  </a:lnTo>
                  <a:lnTo>
                    <a:pt x="508" y="849"/>
                  </a:lnTo>
                  <a:lnTo>
                    <a:pt x="504" y="849"/>
                  </a:lnTo>
                  <a:lnTo>
                    <a:pt x="500" y="851"/>
                  </a:lnTo>
                  <a:lnTo>
                    <a:pt x="498" y="853"/>
                  </a:lnTo>
                  <a:lnTo>
                    <a:pt x="500" y="857"/>
                  </a:lnTo>
                  <a:lnTo>
                    <a:pt x="502" y="859"/>
                  </a:lnTo>
                  <a:lnTo>
                    <a:pt x="500" y="862"/>
                  </a:lnTo>
                  <a:lnTo>
                    <a:pt x="496" y="862"/>
                  </a:lnTo>
                  <a:lnTo>
                    <a:pt x="492" y="860"/>
                  </a:lnTo>
                  <a:lnTo>
                    <a:pt x="490" y="859"/>
                  </a:lnTo>
                  <a:lnTo>
                    <a:pt x="488" y="855"/>
                  </a:lnTo>
                  <a:lnTo>
                    <a:pt x="488" y="851"/>
                  </a:lnTo>
                  <a:lnTo>
                    <a:pt x="488" y="847"/>
                  </a:lnTo>
                  <a:lnTo>
                    <a:pt x="485" y="845"/>
                  </a:lnTo>
                  <a:lnTo>
                    <a:pt x="481" y="847"/>
                  </a:lnTo>
                  <a:lnTo>
                    <a:pt x="479" y="849"/>
                  </a:lnTo>
                  <a:lnTo>
                    <a:pt x="477" y="849"/>
                  </a:lnTo>
                  <a:lnTo>
                    <a:pt x="475" y="845"/>
                  </a:lnTo>
                  <a:lnTo>
                    <a:pt x="475" y="841"/>
                  </a:lnTo>
                  <a:lnTo>
                    <a:pt x="475" y="838"/>
                  </a:lnTo>
                  <a:lnTo>
                    <a:pt x="471" y="838"/>
                  </a:lnTo>
                  <a:lnTo>
                    <a:pt x="468" y="838"/>
                  </a:lnTo>
                  <a:lnTo>
                    <a:pt x="466" y="836"/>
                  </a:lnTo>
                  <a:lnTo>
                    <a:pt x="464" y="832"/>
                  </a:lnTo>
                  <a:lnTo>
                    <a:pt x="466" y="830"/>
                  </a:lnTo>
                  <a:lnTo>
                    <a:pt x="469" y="828"/>
                  </a:lnTo>
                  <a:lnTo>
                    <a:pt x="475" y="828"/>
                  </a:lnTo>
                  <a:lnTo>
                    <a:pt x="479" y="830"/>
                  </a:lnTo>
                  <a:lnTo>
                    <a:pt x="483" y="830"/>
                  </a:lnTo>
                  <a:lnTo>
                    <a:pt x="485" y="828"/>
                  </a:lnTo>
                  <a:lnTo>
                    <a:pt x="487" y="826"/>
                  </a:lnTo>
                  <a:lnTo>
                    <a:pt x="487" y="822"/>
                  </a:lnTo>
                  <a:lnTo>
                    <a:pt x="485" y="820"/>
                  </a:lnTo>
                  <a:lnTo>
                    <a:pt x="481" y="818"/>
                  </a:lnTo>
                  <a:lnTo>
                    <a:pt x="479" y="817"/>
                  </a:lnTo>
                  <a:lnTo>
                    <a:pt x="479" y="813"/>
                  </a:lnTo>
                  <a:lnTo>
                    <a:pt x="479" y="811"/>
                  </a:lnTo>
                  <a:lnTo>
                    <a:pt x="481" y="809"/>
                  </a:lnTo>
                  <a:lnTo>
                    <a:pt x="481" y="807"/>
                  </a:lnTo>
                  <a:lnTo>
                    <a:pt x="483" y="803"/>
                  </a:lnTo>
                  <a:lnTo>
                    <a:pt x="483" y="799"/>
                  </a:lnTo>
                  <a:lnTo>
                    <a:pt x="481" y="796"/>
                  </a:lnTo>
                  <a:lnTo>
                    <a:pt x="479" y="794"/>
                  </a:lnTo>
                  <a:lnTo>
                    <a:pt x="475" y="794"/>
                  </a:lnTo>
                  <a:lnTo>
                    <a:pt x="473" y="792"/>
                  </a:lnTo>
                  <a:lnTo>
                    <a:pt x="468" y="792"/>
                  </a:lnTo>
                  <a:lnTo>
                    <a:pt x="466" y="794"/>
                  </a:lnTo>
                  <a:lnTo>
                    <a:pt x="462" y="794"/>
                  </a:lnTo>
                  <a:lnTo>
                    <a:pt x="460" y="790"/>
                  </a:lnTo>
                  <a:lnTo>
                    <a:pt x="460" y="788"/>
                  </a:lnTo>
                  <a:lnTo>
                    <a:pt x="458" y="784"/>
                  </a:lnTo>
                  <a:lnTo>
                    <a:pt x="456" y="780"/>
                  </a:lnTo>
                  <a:lnTo>
                    <a:pt x="456" y="778"/>
                  </a:lnTo>
                  <a:lnTo>
                    <a:pt x="454" y="775"/>
                  </a:lnTo>
                  <a:lnTo>
                    <a:pt x="450" y="773"/>
                  </a:lnTo>
                  <a:lnTo>
                    <a:pt x="445" y="773"/>
                  </a:lnTo>
                  <a:lnTo>
                    <a:pt x="441" y="773"/>
                  </a:lnTo>
                  <a:lnTo>
                    <a:pt x="437" y="773"/>
                  </a:lnTo>
                  <a:lnTo>
                    <a:pt x="437" y="769"/>
                  </a:lnTo>
                  <a:lnTo>
                    <a:pt x="433" y="767"/>
                  </a:lnTo>
                  <a:lnTo>
                    <a:pt x="431" y="767"/>
                  </a:lnTo>
                  <a:lnTo>
                    <a:pt x="427" y="769"/>
                  </a:lnTo>
                  <a:lnTo>
                    <a:pt x="424" y="767"/>
                  </a:lnTo>
                  <a:lnTo>
                    <a:pt x="422" y="765"/>
                  </a:lnTo>
                  <a:lnTo>
                    <a:pt x="418" y="765"/>
                  </a:lnTo>
                  <a:lnTo>
                    <a:pt x="414" y="765"/>
                  </a:lnTo>
                  <a:lnTo>
                    <a:pt x="412" y="763"/>
                  </a:lnTo>
                  <a:lnTo>
                    <a:pt x="410" y="759"/>
                  </a:lnTo>
                  <a:lnTo>
                    <a:pt x="408" y="757"/>
                  </a:lnTo>
                  <a:lnTo>
                    <a:pt x="405" y="756"/>
                  </a:lnTo>
                  <a:lnTo>
                    <a:pt x="401" y="756"/>
                  </a:lnTo>
                  <a:lnTo>
                    <a:pt x="397" y="757"/>
                  </a:lnTo>
                  <a:lnTo>
                    <a:pt x="395" y="759"/>
                  </a:lnTo>
                  <a:lnTo>
                    <a:pt x="393" y="763"/>
                  </a:lnTo>
                  <a:lnTo>
                    <a:pt x="393" y="767"/>
                  </a:lnTo>
                  <a:lnTo>
                    <a:pt x="391" y="771"/>
                  </a:lnTo>
                  <a:lnTo>
                    <a:pt x="389" y="771"/>
                  </a:lnTo>
                  <a:lnTo>
                    <a:pt x="385" y="771"/>
                  </a:lnTo>
                  <a:lnTo>
                    <a:pt x="384" y="769"/>
                  </a:lnTo>
                  <a:lnTo>
                    <a:pt x="380" y="767"/>
                  </a:lnTo>
                  <a:lnTo>
                    <a:pt x="378" y="765"/>
                  </a:lnTo>
                  <a:lnTo>
                    <a:pt x="374" y="763"/>
                  </a:lnTo>
                  <a:lnTo>
                    <a:pt x="372" y="761"/>
                  </a:lnTo>
                  <a:lnTo>
                    <a:pt x="370" y="759"/>
                  </a:lnTo>
                  <a:lnTo>
                    <a:pt x="368" y="756"/>
                  </a:lnTo>
                  <a:lnTo>
                    <a:pt x="365" y="754"/>
                  </a:lnTo>
                  <a:lnTo>
                    <a:pt x="363" y="752"/>
                  </a:lnTo>
                  <a:lnTo>
                    <a:pt x="361" y="748"/>
                  </a:lnTo>
                  <a:lnTo>
                    <a:pt x="359" y="746"/>
                  </a:lnTo>
                  <a:lnTo>
                    <a:pt x="361" y="742"/>
                  </a:lnTo>
                  <a:lnTo>
                    <a:pt x="363" y="740"/>
                  </a:lnTo>
                  <a:lnTo>
                    <a:pt x="365" y="738"/>
                  </a:lnTo>
                  <a:lnTo>
                    <a:pt x="366" y="736"/>
                  </a:lnTo>
                  <a:lnTo>
                    <a:pt x="366" y="733"/>
                  </a:lnTo>
                  <a:lnTo>
                    <a:pt x="368" y="729"/>
                  </a:lnTo>
                  <a:lnTo>
                    <a:pt x="370" y="727"/>
                  </a:lnTo>
                  <a:lnTo>
                    <a:pt x="372" y="725"/>
                  </a:lnTo>
                  <a:lnTo>
                    <a:pt x="374" y="721"/>
                  </a:lnTo>
                  <a:lnTo>
                    <a:pt x="374" y="717"/>
                  </a:lnTo>
                  <a:lnTo>
                    <a:pt x="374" y="714"/>
                  </a:lnTo>
                  <a:lnTo>
                    <a:pt x="374" y="710"/>
                  </a:lnTo>
                  <a:lnTo>
                    <a:pt x="372" y="708"/>
                  </a:lnTo>
                  <a:lnTo>
                    <a:pt x="368" y="704"/>
                  </a:lnTo>
                  <a:lnTo>
                    <a:pt x="366" y="704"/>
                  </a:lnTo>
                  <a:lnTo>
                    <a:pt x="365" y="700"/>
                  </a:lnTo>
                  <a:lnTo>
                    <a:pt x="365" y="696"/>
                  </a:lnTo>
                  <a:lnTo>
                    <a:pt x="363" y="693"/>
                  </a:lnTo>
                  <a:lnTo>
                    <a:pt x="359" y="693"/>
                  </a:lnTo>
                  <a:lnTo>
                    <a:pt x="357" y="689"/>
                  </a:lnTo>
                  <a:lnTo>
                    <a:pt x="357" y="685"/>
                  </a:lnTo>
                  <a:lnTo>
                    <a:pt x="355" y="683"/>
                  </a:lnTo>
                  <a:lnTo>
                    <a:pt x="357" y="679"/>
                  </a:lnTo>
                  <a:lnTo>
                    <a:pt x="361" y="679"/>
                  </a:lnTo>
                  <a:lnTo>
                    <a:pt x="365" y="681"/>
                  </a:lnTo>
                  <a:lnTo>
                    <a:pt x="368" y="679"/>
                  </a:lnTo>
                  <a:lnTo>
                    <a:pt x="370" y="679"/>
                  </a:lnTo>
                  <a:lnTo>
                    <a:pt x="372" y="675"/>
                  </a:lnTo>
                  <a:lnTo>
                    <a:pt x="372" y="672"/>
                  </a:lnTo>
                  <a:lnTo>
                    <a:pt x="370" y="670"/>
                  </a:lnTo>
                  <a:lnTo>
                    <a:pt x="368" y="666"/>
                  </a:lnTo>
                  <a:lnTo>
                    <a:pt x="366" y="664"/>
                  </a:lnTo>
                  <a:lnTo>
                    <a:pt x="365" y="662"/>
                  </a:lnTo>
                  <a:lnTo>
                    <a:pt x="361" y="660"/>
                  </a:lnTo>
                  <a:lnTo>
                    <a:pt x="359" y="656"/>
                  </a:lnTo>
                  <a:lnTo>
                    <a:pt x="359" y="653"/>
                  </a:lnTo>
                  <a:lnTo>
                    <a:pt x="359" y="649"/>
                  </a:lnTo>
                  <a:lnTo>
                    <a:pt x="355" y="647"/>
                  </a:lnTo>
                  <a:lnTo>
                    <a:pt x="353" y="645"/>
                  </a:lnTo>
                  <a:lnTo>
                    <a:pt x="351" y="643"/>
                  </a:lnTo>
                  <a:lnTo>
                    <a:pt x="347" y="641"/>
                  </a:lnTo>
                  <a:lnTo>
                    <a:pt x="345" y="639"/>
                  </a:lnTo>
                  <a:lnTo>
                    <a:pt x="342" y="639"/>
                  </a:lnTo>
                  <a:lnTo>
                    <a:pt x="336" y="639"/>
                  </a:lnTo>
                  <a:lnTo>
                    <a:pt x="334" y="637"/>
                  </a:lnTo>
                  <a:lnTo>
                    <a:pt x="334" y="632"/>
                  </a:lnTo>
                  <a:lnTo>
                    <a:pt x="334" y="628"/>
                  </a:lnTo>
                  <a:lnTo>
                    <a:pt x="332" y="624"/>
                  </a:lnTo>
                  <a:lnTo>
                    <a:pt x="330" y="622"/>
                  </a:lnTo>
                  <a:lnTo>
                    <a:pt x="326" y="622"/>
                  </a:lnTo>
                  <a:lnTo>
                    <a:pt x="324" y="624"/>
                  </a:lnTo>
                  <a:lnTo>
                    <a:pt x="323" y="628"/>
                  </a:lnTo>
                  <a:lnTo>
                    <a:pt x="321" y="630"/>
                  </a:lnTo>
                  <a:lnTo>
                    <a:pt x="315" y="630"/>
                  </a:lnTo>
                  <a:lnTo>
                    <a:pt x="311" y="630"/>
                  </a:lnTo>
                  <a:lnTo>
                    <a:pt x="307" y="628"/>
                  </a:lnTo>
                  <a:lnTo>
                    <a:pt x="305" y="626"/>
                  </a:lnTo>
                  <a:lnTo>
                    <a:pt x="305" y="622"/>
                  </a:lnTo>
                  <a:lnTo>
                    <a:pt x="307" y="620"/>
                  </a:lnTo>
                  <a:lnTo>
                    <a:pt x="311" y="618"/>
                  </a:lnTo>
                  <a:lnTo>
                    <a:pt x="313" y="616"/>
                  </a:lnTo>
                  <a:lnTo>
                    <a:pt x="311" y="612"/>
                  </a:lnTo>
                  <a:lnTo>
                    <a:pt x="305" y="612"/>
                  </a:lnTo>
                  <a:lnTo>
                    <a:pt x="302" y="612"/>
                  </a:lnTo>
                  <a:lnTo>
                    <a:pt x="298" y="611"/>
                  </a:lnTo>
                  <a:lnTo>
                    <a:pt x="296" y="609"/>
                  </a:lnTo>
                  <a:lnTo>
                    <a:pt x="298" y="605"/>
                  </a:lnTo>
                  <a:lnTo>
                    <a:pt x="300" y="603"/>
                  </a:lnTo>
                  <a:lnTo>
                    <a:pt x="303" y="603"/>
                  </a:lnTo>
                  <a:lnTo>
                    <a:pt x="307" y="605"/>
                  </a:lnTo>
                  <a:lnTo>
                    <a:pt x="311" y="605"/>
                  </a:lnTo>
                  <a:lnTo>
                    <a:pt x="315" y="605"/>
                  </a:lnTo>
                  <a:lnTo>
                    <a:pt x="317" y="603"/>
                  </a:lnTo>
                  <a:lnTo>
                    <a:pt x="319" y="599"/>
                  </a:lnTo>
                  <a:lnTo>
                    <a:pt x="317" y="597"/>
                  </a:lnTo>
                  <a:lnTo>
                    <a:pt x="315" y="593"/>
                  </a:lnTo>
                  <a:lnTo>
                    <a:pt x="313" y="592"/>
                  </a:lnTo>
                  <a:lnTo>
                    <a:pt x="309" y="592"/>
                  </a:lnTo>
                  <a:lnTo>
                    <a:pt x="305" y="590"/>
                  </a:lnTo>
                  <a:lnTo>
                    <a:pt x="302" y="590"/>
                  </a:lnTo>
                  <a:lnTo>
                    <a:pt x="298" y="588"/>
                  </a:lnTo>
                  <a:lnTo>
                    <a:pt x="296" y="586"/>
                  </a:lnTo>
                  <a:lnTo>
                    <a:pt x="296" y="582"/>
                  </a:lnTo>
                  <a:lnTo>
                    <a:pt x="296" y="578"/>
                  </a:lnTo>
                  <a:lnTo>
                    <a:pt x="296" y="576"/>
                  </a:lnTo>
                  <a:lnTo>
                    <a:pt x="298" y="574"/>
                  </a:lnTo>
                  <a:lnTo>
                    <a:pt x="298" y="572"/>
                  </a:lnTo>
                  <a:lnTo>
                    <a:pt x="300" y="569"/>
                  </a:lnTo>
                  <a:lnTo>
                    <a:pt x="298" y="565"/>
                  </a:lnTo>
                  <a:lnTo>
                    <a:pt x="296" y="563"/>
                  </a:lnTo>
                  <a:lnTo>
                    <a:pt x="290" y="563"/>
                  </a:lnTo>
                  <a:lnTo>
                    <a:pt x="286" y="565"/>
                  </a:lnTo>
                  <a:lnTo>
                    <a:pt x="284" y="565"/>
                  </a:lnTo>
                  <a:lnTo>
                    <a:pt x="279" y="565"/>
                  </a:lnTo>
                  <a:lnTo>
                    <a:pt x="277" y="563"/>
                  </a:lnTo>
                  <a:lnTo>
                    <a:pt x="277" y="559"/>
                  </a:lnTo>
                  <a:lnTo>
                    <a:pt x="279" y="557"/>
                  </a:lnTo>
                  <a:lnTo>
                    <a:pt x="283" y="557"/>
                  </a:lnTo>
                  <a:lnTo>
                    <a:pt x="284" y="555"/>
                  </a:lnTo>
                  <a:lnTo>
                    <a:pt x="288" y="553"/>
                  </a:lnTo>
                  <a:lnTo>
                    <a:pt x="290" y="550"/>
                  </a:lnTo>
                  <a:lnTo>
                    <a:pt x="290" y="546"/>
                  </a:lnTo>
                  <a:lnTo>
                    <a:pt x="292" y="542"/>
                  </a:lnTo>
                  <a:lnTo>
                    <a:pt x="292" y="538"/>
                  </a:lnTo>
                  <a:lnTo>
                    <a:pt x="290" y="536"/>
                  </a:lnTo>
                  <a:lnTo>
                    <a:pt x="288" y="534"/>
                  </a:lnTo>
                  <a:lnTo>
                    <a:pt x="286" y="536"/>
                  </a:lnTo>
                  <a:lnTo>
                    <a:pt x="284" y="536"/>
                  </a:lnTo>
                  <a:lnTo>
                    <a:pt x="283" y="538"/>
                  </a:lnTo>
                  <a:lnTo>
                    <a:pt x="281" y="542"/>
                  </a:lnTo>
                  <a:lnTo>
                    <a:pt x="279" y="544"/>
                  </a:lnTo>
                  <a:lnTo>
                    <a:pt x="275" y="546"/>
                  </a:lnTo>
                  <a:lnTo>
                    <a:pt x="271" y="546"/>
                  </a:lnTo>
                  <a:lnTo>
                    <a:pt x="267" y="546"/>
                  </a:lnTo>
                  <a:lnTo>
                    <a:pt x="263" y="546"/>
                  </a:lnTo>
                  <a:lnTo>
                    <a:pt x="263" y="544"/>
                  </a:lnTo>
                  <a:lnTo>
                    <a:pt x="265" y="540"/>
                  </a:lnTo>
                  <a:lnTo>
                    <a:pt x="265" y="536"/>
                  </a:lnTo>
                  <a:lnTo>
                    <a:pt x="267" y="534"/>
                  </a:lnTo>
                  <a:lnTo>
                    <a:pt x="269" y="529"/>
                  </a:lnTo>
                  <a:lnTo>
                    <a:pt x="267" y="527"/>
                  </a:lnTo>
                  <a:lnTo>
                    <a:pt x="265" y="523"/>
                  </a:lnTo>
                  <a:lnTo>
                    <a:pt x="263" y="521"/>
                  </a:lnTo>
                  <a:lnTo>
                    <a:pt x="263" y="517"/>
                  </a:lnTo>
                  <a:lnTo>
                    <a:pt x="265" y="513"/>
                  </a:lnTo>
                  <a:lnTo>
                    <a:pt x="269" y="513"/>
                  </a:lnTo>
                  <a:lnTo>
                    <a:pt x="271" y="511"/>
                  </a:lnTo>
                  <a:lnTo>
                    <a:pt x="273" y="509"/>
                  </a:lnTo>
                  <a:lnTo>
                    <a:pt x="273" y="504"/>
                  </a:lnTo>
                  <a:lnTo>
                    <a:pt x="271" y="502"/>
                  </a:lnTo>
                  <a:lnTo>
                    <a:pt x="269" y="500"/>
                  </a:lnTo>
                  <a:lnTo>
                    <a:pt x="265" y="498"/>
                  </a:lnTo>
                  <a:lnTo>
                    <a:pt x="263" y="494"/>
                  </a:lnTo>
                  <a:lnTo>
                    <a:pt x="263" y="490"/>
                  </a:lnTo>
                  <a:lnTo>
                    <a:pt x="263" y="487"/>
                  </a:lnTo>
                  <a:lnTo>
                    <a:pt x="262" y="483"/>
                  </a:lnTo>
                  <a:lnTo>
                    <a:pt x="260" y="481"/>
                  </a:lnTo>
                  <a:lnTo>
                    <a:pt x="256" y="479"/>
                  </a:lnTo>
                  <a:lnTo>
                    <a:pt x="252" y="479"/>
                  </a:lnTo>
                  <a:lnTo>
                    <a:pt x="248" y="481"/>
                  </a:lnTo>
                  <a:lnTo>
                    <a:pt x="246" y="481"/>
                  </a:lnTo>
                  <a:lnTo>
                    <a:pt x="244" y="485"/>
                  </a:lnTo>
                  <a:lnTo>
                    <a:pt x="241" y="487"/>
                  </a:lnTo>
                  <a:lnTo>
                    <a:pt x="239" y="489"/>
                  </a:lnTo>
                  <a:lnTo>
                    <a:pt x="235" y="490"/>
                  </a:lnTo>
                  <a:lnTo>
                    <a:pt x="231" y="490"/>
                  </a:lnTo>
                  <a:lnTo>
                    <a:pt x="227" y="490"/>
                  </a:lnTo>
                  <a:lnTo>
                    <a:pt x="225" y="489"/>
                  </a:lnTo>
                  <a:lnTo>
                    <a:pt x="223" y="487"/>
                  </a:lnTo>
                  <a:lnTo>
                    <a:pt x="220" y="489"/>
                  </a:lnTo>
                  <a:lnTo>
                    <a:pt x="216" y="490"/>
                  </a:lnTo>
                  <a:lnTo>
                    <a:pt x="214" y="487"/>
                  </a:lnTo>
                  <a:lnTo>
                    <a:pt x="212" y="483"/>
                  </a:lnTo>
                  <a:lnTo>
                    <a:pt x="210" y="481"/>
                  </a:lnTo>
                  <a:lnTo>
                    <a:pt x="208" y="479"/>
                  </a:lnTo>
                  <a:lnTo>
                    <a:pt x="208" y="475"/>
                  </a:lnTo>
                  <a:lnTo>
                    <a:pt x="208" y="469"/>
                  </a:lnTo>
                  <a:lnTo>
                    <a:pt x="206" y="468"/>
                  </a:lnTo>
                  <a:lnTo>
                    <a:pt x="201" y="468"/>
                  </a:lnTo>
                  <a:lnTo>
                    <a:pt x="199" y="469"/>
                  </a:lnTo>
                  <a:lnTo>
                    <a:pt x="195" y="471"/>
                  </a:lnTo>
                  <a:lnTo>
                    <a:pt x="193" y="473"/>
                  </a:lnTo>
                  <a:lnTo>
                    <a:pt x="189" y="471"/>
                  </a:lnTo>
                  <a:lnTo>
                    <a:pt x="185" y="471"/>
                  </a:lnTo>
                  <a:lnTo>
                    <a:pt x="181" y="469"/>
                  </a:lnTo>
                  <a:lnTo>
                    <a:pt x="178" y="469"/>
                  </a:lnTo>
                  <a:lnTo>
                    <a:pt x="174" y="471"/>
                  </a:lnTo>
                  <a:lnTo>
                    <a:pt x="172" y="471"/>
                  </a:lnTo>
                  <a:lnTo>
                    <a:pt x="168" y="473"/>
                  </a:lnTo>
                  <a:lnTo>
                    <a:pt x="166" y="469"/>
                  </a:lnTo>
                  <a:lnTo>
                    <a:pt x="162" y="469"/>
                  </a:lnTo>
                  <a:lnTo>
                    <a:pt x="159" y="471"/>
                  </a:lnTo>
                  <a:lnTo>
                    <a:pt x="155" y="473"/>
                  </a:lnTo>
                  <a:lnTo>
                    <a:pt x="153" y="471"/>
                  </a:lnTo>
                  <a:lnTo>
                    <a:pt x="151" y="468"/>
                  </a:lnTo>
                  <a:lnTo>
                    <a:pt x="147" y="469"/>
                  </a:lnTo>
                  <a:lnTo>
                    <a:pt x="145" y="471"/>
                  </a:lnTo>
                  <a:lnTo>
                    <a:pt x="143" y="475"/>
                  </a:lnTo>
                  <a:lnTo>
                    <a:pt x="141" y="477"/>
                  </a:lnTo>
                  <a:lnTo>
                    <a:pt x="139" y="479"/>
                  </a:lnTo>
                  <a:lnTo>
                    <a:pt x="136" y="481"/>
                  </a:lnTo>
                  <a:lnTo>
                    <a:pt x="134" y="483"/>
                  </a:lnTo>
                  <a:lnTo>
                    <a:pt x="130" y="483"/>
                  </a:lnTo>
                  <a:lnTo>
                    <a:pt x="126" y="483"/>
                  </a:lnTo>
                  <a:lnTo>
                    <a:pt x="122" y="485"/>
                  </a:lnTo>
                  <a:lnTo>
                    <a:pt x="120" y="485"/>
                  </a:lnTo>
                  <a:lnTo>
                    <a:pt x="117" y="483"/>
                  </a:lnTo>
                  <a:lnTo>
                    <a:pt x="115" y="481"/>
                  </a:lnTo>
                  <a:lnTo>
                    <a:pt x="113" y="481"/>
                  </a:lnTo>
                  <a:lnTo>
                    <a:pt x="111" y="481"/>
                  </a:lnTo>
                  <a:lnTo>
                    <a:pt x="107" y="481"/>
                  </a:lnTo>
                  <a:lnTo>
                    <a:pt x="103" y="483"/>
                  </a:lnTo>
                  <a:lnTo>
                    <a:pt x="103" y="487"/>
                  </a:lnTo>
                  <a:lnTo>
                    <a:pt x="101" y="489"/>
                  </a:lnTo>
                  <a:lnTo>
                    <a:pt x="98" y="490"/>
                  </a:lnTo>
                  <a:lnTo>
                    <a:pt x="96" y="489"/>
                  </a:lnTo>
                  <a:lnTo>
                    <a:pt x="92" y="487"/>
                  </a:lnTo>
                  <a:lnTo>
                    <a:pt x="88" y="489"/>
                  </a:lnTo>
                  <a:lnTo>
                    <a:pt x="84" y="489"/>
                  </a:lnTo>
                  <a:lnTo>
                    <a:pt x="80" y="487"/>
                  </a:lnTo>
                  <a:lnTo>
                    <a:pt x="77" y="487"/>
                  </a:lnTo>
                  <a:lnTo>
                    <a:pt x="75" y="485"/>
                  </a:lnTo>
                  <a:lnTo>
                    <a:pt x="71" y="483"/>
                  </a:lnTo>
                  <a:lnTo>
                    <a:pt x="69" y="479"/>
                  </a:lnTo>
                  <a:lnTo>
                    <a:pt x="69" y="475"/>
                  </a:lnTo>
                  <a:lnTo>
                    <a:pt x="67" y="473"/>
                  </a:lnTo>
                  <a:lnTo>
                    <a:pt x="63" y="471"/>
                  </a:lnTo>
                  <a:lnTo>
                    <a:pt x="61" y="469"/>
                  </a:lnTo>
                  <a:lnTo>
                    <a:pt x="63" y="464"/>
                  </a:lnTo>
                  <a:lnTo>
                    <a:pt x="59" y="464"/>
                  </a:lnTo>
                  <a:lnTo>
                    <a:pt x="56" y="464"/>
                  </a:lnTo>
                  <a:lnTo>
                    <a:pt x="54" y="462"/>
                  </a:lnTo>
                  <a:lnTo>
                    <a:pt x="52" y="458"/>
                  </a:lnTo>
                  <a:lnTo>
                    <a:pt x="50" y="456"/>
                  </a:lnTo>
                  <a:lnTo>
                    <a:pt x="48" y="454"/>
                  </a:lnTo>
                  <a:lnTo>
                    <a:pt x="42" y="454"/>
                  </a:lnTo>
                  <a:lnTo>
                    <a:pt x="40" y="454"/>
                  </a:lnTo>
                  <a:lnTo>
                    <a:pt x="37" y="452"/>
                  </a:lnTo>
                  <a:lnTo>
                    <a:pt x="35" y="452"/>
                  </a:lnTo>
                  <a:lnTo>
                    <a:pt x="31" y="450"/>
                  </a:lnTo>
                  <a:lnTo>
                    <a:pt x="31" y="447"/>
                  </a:lnTo>
                  <a:lnTo>
                    <a:pt x="31" y="445"/>
                  </a:lnTo>
                  <a:lnTo>
                    <a:pt x="33" y="443"/>
                  </a:lnTo>
                  <a:lnTo>
                    <a:pt x="33" y="439"/>
                  </a:lnTo>
                  <a:lnTo>
                    <a:pt x="33" y="435"/>
                  </a:lnTo>
                  <a:lnTo>
                    <a:pt x="31" y="433"/>
                  </a:lnTo>
                  <a:lnTo>
                    <a:pt x="27" y="431"/>
                  </a:lnTo>
                  <a:lnTo>
                    <a:pt x="23" y="431"/>
                  </a:lnTo>
                  <a:lnTo>
                    <a:pt x="19" y="429"/>
                  </a:lnTo>
                  <a:lnTo>
                    <a:pt x="19" y="427"/>
                  </a:lnTo>
                  <a:lnTo>
                    <a:pt x="17" y="422"/>
                  </a:lnTo>
                  <a:lnTo>
                    <a:pt x="17" y="418"/>
                  </a:lnTo>
                  <a:lnTo>
                    <a:pt x="17" y="414"/>
                  </a:lnTo>
                  <a:lnTo>
                    <a:pt x="14" y="412"/>
                  </a:lnTo>
                  <a:lnTo>
                    <a:pt x="12" y="410"/>
                  </a:lnTo>
                  <a:lnTo>
                    <a:pt x="10" y="408"/>
                  </a:lnTo>
                  <a:lnTo>
                    <a:pt x="8" y="405"/>
                  </a:lnTo>
                  <a:lnTo>
                    <a:pt x="6" y="403"/>
                  </a:lnTo>
                  <a:lnTo>
                    <a:pt x="2" y="403"/>
                  </a:lnTo>
                  <a:lnTo>
                    <a:pt x="0" y="399"/>
                  </a:lnTo>
                  <a:lnTo>
                    <a:pt x="0" y="395"/>
                  </a:lnTo>
                  <a:lnTo>
                    <a:pt x="0" y="391"/>
                  </a:lnTo>
                  <a:lnTo>
                    <a:pt x="2" y="387"/>
                  </a:lnTo>
                  <a:lnTo>
                    <a:pt x="2" y="384"/>
                  </a:lnTo>
                  <a:lnTo>
                    <a:pt x="2" y="380"/>
                  </a:lnTo>
                  <a:lnTo>
                    <a:pt x="0" y="376"/>
                  </a:lnTo>
                  <a:lnTo>
                    <a:pt x="2" y="372"/>
                  </a:lnTo>
                  <a:lnTo>
                    <a:pt x="2" y="368"/>
                  </a:lnTo>
                  <a:lnTo>
                    <a:pt x="4" y="366"/>
                  </a:lnTo>
                  <a:lnTo>
                    <a:pt x="6" y="363"/>
                  </a:lnTo>
                  <a:lnTo>
                    <a:pt x="8" y="361"/>
                  </a:lnTo>
                  <a:lnTo>
                    <a:pt x="10" y="357"/>
                  </a:lnTo>
                  <a:lnTo>
                    <a:pt x="10" y="355"/>
                  </a:lnTo>
                  <a:lnTo>
                    <a:pt x="12" y="351"/>
                  </a:lnTo>
                  <a:lnTo>
                    <a:pt x="14" y="351"/>
                  </a:lnTo>
                  <a:lnTo>
                    <a:pt x="14" y="349"/>
                  </a:lnTo>
                  <a:lnTo>
                    <a:pt x="16" y="345"/>
                  </a:lnTo>
                  <a:lnTo>
                    <a:pt x="17" y="344"/>
                  </a:lnTo>
                  <a:lnTo>
                    <a:pt x="19" y="340"/>
                  </a:lnTo>
                  <a:lnTo>
                    <a:pt x="21" y="336"/>
                  </a:lnTo>
                  <a:lnTo>
                    <a:pt x="23" y="334"/>
                  </a:lnTo>
                  <a:lnTo>
                    <a:pt x="23" y="332"/>
                  </a:lnTo>
                  <a:lnTo>
                    <a:pt x="23" y="330"/>
                  </a:lnTo>
                  <a:lnTo>
                    <a:pt x="25" y="328"/>
                  </a:lnTo>
                  <a:lnTo>
                    <a:pt x="27" y="324"/>
                  </a:lnTo>
                  <a:lnTo>
                    <a:pt x="29" y="321"/>
                  </a:lnTo>
                  <a:lnTo>
                    <a:pt x="29" y="319"/>
                  </a:lnTo>
                  <a:lnTo>
                    <a:pt x="31" y="315"/>
                  </a:lnTo>
                  <a:lnTo>
                    <a:pt x="31" y="309"/>
                  </a:lnTo>
                  <a:lnTo>
                    <a:pt x="31" y="305"/>
                  </a:lnTo>
                  <a:lnTo>
                    <a:pt x="33" y="302"/>
                  </a:lnTo>
                  <a:lnTo>
                    <a:pt x="33" y="298"/>
                  </a:lnTo>
                  <a:lnTo>
                    <a:pt x="33" y="294"/>
                  </a:lnTo>
                  <a:lnTo>
                    <a:pt x="35" y="290"/>
                  </a:lnTo>
                  <a:lnTo>
                    <a:pt x="35" y="286"/>
                  </a:lnTo>
                  <a:lnTo>
                    <a:pt x="31" y="284"/>
                  </a:lnTo>
                  <a:lnTo>
                    <a:pt x="29" y="281"/>
                  </a:lnTo>
                  <a:lnTo>
                    <a:pt x="27" y="279"/>
                  </a:lnTo>
                  <a:lnTo>
                    <a:pt x="27" y="275"/>
                  </a:lnTo>
                  <a:lnTo>
                    <a:pt x="27" y="271"/>
                  </a:lnTo>
                  <a:lnTo>
                    <a:pt x="29" y="267"/>
                  </a:lnTo>
                  <a:lnTo>
                    <a:pt x="29" y="265"/>
                  </a:lnTo>
                  <a:lnTo>
                    <a:pt x="29" y="263"/>
                  </a:lnTo>
                  <a:lnTo>
                    <a:pt x="31" y="260"/>
                  </a:lnTo>
                  <a:lnTo>
                    <a:pt x="33" y="258"/>
                  </a:lnTo>
                  <a:lnTo>
                    <a:pt x="35" y="256"/>
                  </a:lnTo>
                  <a:lnTo>
                    <a:pt x="37" y="254"/>
                  </a:lnTo>
                  <a:lnTo>
                    <a:pt x="40" y="248"/>
                  </a:lnTo>
                  <a:lnTo>
                    <a:pt x="40" y="244"/>
                  </a:lnTo>
                  <a:lnTo>
                    <a:pt x="38" y="241"/>
                  </a:lnTo>
                  <a:lnTo>
                    <a:pt x="37" y="237"/>
                  </a:lnTo>
                  <a:lnTo>
                    <a:pt x="37" y="233"/>
                  </a:lnTo>
                  <a:lnTo>
                    <a:pt x="35" y="229"/>
                  </a:lnTo>
                  <a:lnTo>
                    <a:pt x="35" y="225"/>
                  </a:lnTo>
                  <a:lnTo>
                    <a:pt x="35" y="221"/>
                  </a:lnTo>
                  <a:lnTo>
                    <a:pt x="37" y="218"/>
                  </a:lnTo>
                  <a:lnTo>
                    <a:pt x="37" y="214"/>
                  </a:lnTo>
                  <a:lnTo>
                    <a:pt x="38" y="210"/>
                  </a:lnTo>
                  <a:lnTo>
                    <a:pt x="40" y="206"/>
                  </a:lnTo>
                  <a:lnTo>
                    <a:pt x="40" y="204"/>
                  </a:lnTo>
                  <a:lnTo>
                    <a:pt x="42" y="201"/>
                  </a:lnTo>
                  <a:lnTo>
                    <a:pt x="42" y="197"/>
                  </a:lnTo>
                  <a:lnTo>
                    <a:pt x="42" y="193"/>
                  </a:lnTo>
                  <a:lnTo>
                    <a:pt x="42" y="189"/>
                  </a:lnTo>
                  <a:lnTo>
                    <a:pt x="42" y="183"/>
                  </a:lnTo>
                  <a:lnTo>
                    <a:pt x="44" y="181"/>
                  </a:lnTo>
                  <a:lnTo>
                    <a:pt x="44" y="178"/>
                  </a:lnTo>
                  <a:lnTo>
                    <a:pt x="48" y="176"/>
                  </a:lnTo>
                  <a:lnTo>
                    <a:pt x="50" y="174"/>
                  </a:lnTo>
                  <a:lnTo>
                    <a:pt x="52" y="172"/>
                  </a:lnTo>
                  <a:lnTo>
                    <a:pt x="56" y="170"/>
                  </a:lnTo>
                  <a:lnTo>
                    <a:pt x="59" y="168"/>
                  </a:lnTo>
                  <a:lnTo>
                    <a:pt x="61" y="166"/>
                  </a:lnTo>
                  <a:lnTo>
                    <a:pt x="59" y="162"/>
                  </a:lnTo>
                  <a:lnTo>
                    <a:pt x="59" y="159"/>
                  </a:lnTo>
                  <a:lnTo>
                    <a:pt x="59" y="153"/>
                  </a:lnTo>
                  <a:lnTo>
                    <a:pt x="59" y="151"/>
                  </a:lnTo>
                  <a:lnTo>
                    <a:pt x="61" y="147"/>
                  </a:lnTo>
                  <a:lnTo>
                    <a:pt x="61" y="143"/>
                  </a:lnTo>
                  <a:lnTo>
                    <a:pt x="63" y="139"/>
                  </a:lnTo>
                  <a:lnTo>
                    <a:pt x="65" y="138"/>
                  </a:lnTo>
                  <a:lnTo>
                    <a:pt x="67" y="134"/>
                  </a:lnTo>
                  <a:lnTo>
                    <a:pt x="69" y="132"/>
                  </a:lnTo>
                  <a:lnTo>
                    <a:pt x="71" y="128"/>
                  </a:lnTo>
                  <a:lnTo>
                    <a:pt x="71" y="124"/>
                  </a:lnTo>
                  <a:lnTo>
                    <a:pt x="73" y="120"/>
                  </a:lnTo>
                  <a:lnTo>
                    <a:pt x="73" y="117"/>
                  </a:lnTo>
                  <a:lnTo>
                    <a:pt x="73" y="113"/>
                  </a:lnTo>
                  <a:lnTo>
                    <a:pt x="71" y="109"/>
                  </a:lnTo>
                  <a:lnTo>
                    <a:pt x="69" y="105"/>
                  </a:lnTo>
                  <a:lnTo>
                    <a:pt x="67" y="103"/>
                  </a:lnTo>
                  <a:lnTo>
                    <a:pt x="65" y="101"/>
                  </a:lnTo>
                  <a:lnTo>
                    <a:pt x="63" y="98"/>
                  </a:lnTo>
                  <a:lnTo>
                    <a:pt x="61" y="96"/>
                  </a:lnTo>
                  <a:lnTo>
                    <a:pt x="59" y="94"/>
                  </a:lnTo>
                  <a:lnTo>
                    <a:pt x="56" y="92"/>
                  </a:lnTo>
                  <a:lnTo>
                    <a:pt x="54" y="90"/>
                  </a:lnTo>
                  <a:lnTo>
                    <a:pt x="52" y="86"/>
                  </a:lnTo>
                  <a:lnTo>
                    <a:pt x="50" y="84"/>
                  </a:lnTo>
                  <a:lnTo>
                    <a:pt x="48" y="80"/>
                  </a:lnTo>
                  <a:lnTo>
                    <a:pt x="48" y="77"/>
                  </a:lnTo>
                  <a:lnTo>
                    <a:pt x="48" y="73"/>
                  </a:lnTo>
                  <a:lnTo>
                    <a:pt x="48" y="69"/>
                  </a:lnTo>
                  <a:lnTo>
                    <a:pt x="46" y="65"/>
                  </a:lnTo>
                  <a:lnTo>
                    <a:pt x="46" y="61"/>
                  </a:lnTo>
                  <a:lnTo>
                    <a:pt x="46" y="56"/>
                  </a:lnTo>
                  <a:lnTo>
                    <a:pt x="46" y="52"/>
                  </a:lnTo>
                  <a:lnTo>
                    <a:pt x="48" y="48"/>
                  </a:lnTo>
                  <a:lnTo>
                    <a:pt x="48" y="42"/>
                  </a:lnTo>
                  <a:lnTo>
                    <a:pt x="46" y="38"/>
                  </a:lnTo>
                  <a:lnTo>
                    <a:pt x="46" y="35"/>
                  </a:lnTo>
                  <a:lnTo>
                    <a:pt x="44" y="31"/>
                  </a:lnTo>
                  <a:lnTo>
                    <a:pt x="42" y="29"/>
                  </a:lnTo>
                  <a:lnTo>
                    <a:pt x="40" y="25"/>
                  </a:lnTo>
                  <a:lnTo>
                    <a:pt x="38" y="25"/>
                  </a:lnTo>
                  <a:lnTo>
                    <a:pt x="35" y="25"/>
                  </a:lnTo>
                  <a:lnTo>
                    <a:pt x="31" y="27"/>
                  </a:lnTo>
                  <a:lnTo>
                    <a:pt x="29" y="29"/>
                  </a:lnTo>
                  <a:lnTo>
                    <a:pt x="27" y="31"/>
                  </a:lnTo>
                  <a:lnTo>
                    <a:pt x="25" y="33"/>
                  </a:lnTo>
                  <a:lnTo>
                    <a:pt x="23" y="33"/>
                  </a:lnTo>
                  <a:lnTo>
                    <a:pt x="23" y="29"/>
                  </a:lnTo>
                  <a:lnTo>
                    <a:pt x="23" y="25"/>
                  </a:lnTo>
                  <a:lnTo>
                    <a:pt x="25" y="21"/>
                  </a:lnTo>
                  <a:lnTo>
                    <a:pt x="27" y="17"/>
                  </a:lnTo>
                  <a:lnTo>
                    <a:pt x="27" y="15"/>
                  </a:lnTo>
                  <a:lnTo>
                    <a:pt x="27" y="14"/>
                  </a:lnTo>
                  <a:lnTo>
                    <a:pt x="27" y="10"/>
                  </a:lnTo>
                  <a:lnTo>
                    <a:pt x="25" y="6"/>
                  </a:lnTo>
                  <a:lnTo>
                    <a:pt x="25" y="2"/>
                  </a:lnTo>
                  <a:lnTo>
                    <a:pt x="48" y="0"/>
                  </a:lnTo>
                  <a:lnTo>
                    <a:pt x="56" y="0"/>
                  </a:lnTo>
                  <a:lnTo>
                    <a:pt x="59" y="0"/>
                  </a:lnTo>
                  <a:lnTo>
                    <a:pt x="63" y="0"/>
                  </a:lnTo>
                  <a:lnTo>
                    <a:pt x="69" y="2"/>
                  </a:lnTo>
                  <a:lnTo>
                    <a:pt x="73" y="4"/>
                  </a:lnTo>
                  <a:lnTo>
                    <a:pt x="77" y="6"/>
                  </a:lnTo>
                  <a:lnTo>
                    <a:pt x="80" y="10"/>
                  </a:lnTo>
                  <a:lnTo>
                    <a:pt x="84" y="12"/>
                  </a:lnTo>
                  <a:lnTo>
                    <a:pt x="86" y="14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9" name="Freeform 6"/>
            <p:cNvSpPr>
              <a:spLocks/>
            </p:cNvSpPr>
            <p:nvPr/>
          </p:nvSpPr>
          <p:spPr bwMode="auto">
            <a:xfrm>
              <a:off x="374" y="3229"/>
              <a:ext cx="1133" cy="299"/>
            </a:xfrm>
            <a:custGeom>
              <a:avLst/>
              <a:gdLst>
                <a:gd name="T0" fmla="*/ 23 w 1133"/>
                <a:gd name="T1" fmla="*/ 21 h 299"/>
                <a:gd name="T2" fmla="*/ 54 w 1133"/>
                <a:gd name="T3" fmla="*/ 36 h 299"/>
                <a:gd name="T4" fmla="*/ 80 w 1133"/>
                <a:gd name="T5" fmla="*/ 53 h 299"/>
                <a:gd name="T6" fmla="*/ 90 w 1133"/>
                <a:gd name="T7" fmla="*/ 80 h 299"/>
                <a:gd name="T8" fmla="*/ 107 w 1133"/>
                <a:gd name="T9" fmla="*/ 93 h 299"/>
                <a:gd name="T10" fmla="*/ 119 w 1133"/>
                <a:gd name="T11" fmla="*/ 114 h 299"/>
                <a:gd name="T12" fmla="*/ 134 w 1133"/>
                <a:gd name="T13" fmla="*/ 141 h 299"/>
                <a:gd name="T14" fmla="*/ 161 w 1133"/>
                <a:gd name="T15" fmla="*/ 131 h 299"/>
                <a:gd name="T16" fmla="*/ 189 w 1133"/>
                <a:gd name="T17" fmla="*/ 120 h 299"/>
                <a:gd name="T18" fmla="*/ 222 w 1133"/>
                <a:gd name="T19" fmla="*/ 118 h 299"/>
                <a:gd name="T20" fmla="*/ 250 w 1133"/>
                <a:gd name="T21" fmla="*/ 110 h 299"/>
                <a:gd name="T22" fmla="*/ 269 w 1133"/>
                <a:gd name="T23" fmla="*/ 97 h 299"/>
                <a:gd name="T24" fmla="*/ 285 w 1133"/>
                <a:gd name="T25" fmla="*/ 74 h 299"/>
                <a:gd name="T26" fmla="*/ 317 w 1133"/>
                <a:gd name="T27" fmla="*/ 84 h 299"/>
                <a:gd name="T28" fmla="*/ 346 w 1133"/>
                <a:gd name="T29" fmla="*/ 82 h 299"/>
                <a:gd name="T30" fmla="*/ 374 w 1133"/>
                <a:gd name="T31" fmla="*/ 82 h 299"/>
                <a:gd name="T32" fmla="*/ 407 w 1133"/>
                <a:gd name="T33" fmla="*/ 84 h 299"/>
                <a:gd name="T34" fmla="*/ 422 w 1133"/>
                <a:gd name="T35" fmla="*/ 104 h 299"/>
                <a:gd name="T36" fmla="*/ 435 w 1133"/>
                <a:gd name="T37" fmla="*/ 125 h 299"/>
                <a:gd name="T38" fmla="*/ 460 w 1133"/>
                <a:gd name="T39" fmla="*/ 141 h 299"/>
                <a:gd name="T40" fmla="*/ 487 w 1133"/>
                <a:gd name="T41" fmla="*/ 148 h 299"/>
                <a:gd name="T42" fmla="*/ 511 w 1133"/>
                <a:gd name="T43" fmla="*/ 127 h 299"/>
                <a:gd name="T44" fmla="*/ 534 w 1133"/>
                <a:gd name="T45" fmla="*/ 110 h 299"/>
                <a:gd name="T46" fmla="*/ 552 w 1133"/>
                <a:gd name="T47" fmla="*/ 95 h 299"/>
                <a:gd name="T48" fmla="*/ 580 w 1133"/>
                <a:gd name="T49" fmla="*/ 91 h 299"/>
                <a:gd name="T50" fmla="*/ 605 w 1133"/>
                <a:gd name="T51" fmla="*/ 85 h 299"/>
                <a:gd name="T52" fmla="*/ 626 w 1133"/>
                <a:gd name="T53" fmla="*/ 93 h 299"/>
                <a:gd name="T54" fmla="*/ 637 w 1133"/>
                <a:gd name="T55" fmla="*/ 118 h 299"/>
                <a:gd name="T56" fmla="*/ 651 w 1133"/>
                <a:gd name="T57" fmla="*/ 148 h 299"/>
                <a:gd name="T58" fmla="*/ 662 w 1133"/>
                <a:gd name="T59" fmla="*/ 173 h 299"/>
                <a:gd name="T60" fmla="*/ 685 w 1133"/>
                <a:gd name="T61" fmla="*/ 171 h 299"/>
                <a:gd name="T62" fmla="*/ 712 w 1133"/>
                <a:gd name="T63" fmla="*/ 175 h 299"/>
                <a:gd name="T64" fmla="*/ 733 w 1133"/>
                <a:gd name="T65" fmla="*/ 185 h 299"/>
                <a:gd name="T66" fmla="*/ 757 w 1133"/>
                <a:gd name="T67" fmla="*/ 202 h 299"/>
                <a:gd name="T68" fmla="*/ 777 w 1133"/>
                <a:gd name="T69" fmla="*/ 187 h 299"/>
                <a:gd name="T70" fmla="*/ 794 w 1133"/>
                <a:gd name="T71" fmla="*/ 169 h 299"/>
                <a:gd name="T72" fmla="*/ 824 w 1133"/>
                <a:gd name="T73" fmla="*/ 166 h 299"/>
                <a:gd name="T74" fmla="*/ 847 w 1133"/>
                <a:gd name="T75" fmla="*/ 150 h 299"/>
                <a:gd name="T76" fmla="*/ 868 w 1133"/>
                <a:gd name="T77" fmla="*/ 141 h 299"/>
                <a:gd name="T78" fmla="*/ 880 w 1133"/>
                <a:gd name="T79" fmla="*/ 164 h 299"/>
                <a:gd name="T80" fmla="*/ 899 w 1133"/>
                <a:gd name="T81" fmla="*/ 175 h 299"/>
                <a:gd name="T82" fmla="*/ 912 w 1133"/>
                <a:gd name="T83" fmla="*/ 183 h 299"/>
                <a:gd name="T84" fmla="*/ 933 w 1133"/>
                <a:gd name="T85" fmla="*/ 194 h 299"/>
                <a:gd name="T86" fmla="*/ 960 w 1133"/>
                <a:gd name="T87" fmla="*/ 200 h 299"/>
                <a:gd name="T88" fmla="*/ 975 w 1133"/>
                <a:gd name="T89" fmla="*/ 215 h 299"/>
                <a:gd name="T90" fmla="*/ 1000 w 1133"/>
                <a:gd name="T91" fmla="*/ 200 h 299"/>
                <a:gd name="T92" fmla="*/ 1017 w 1133"/>
                <a:gd name="T93" fmla="*/ 187 h 299"/>
                <a:gd name="T94" fmla="*/ 1023 w 1133"/>
                <a:gd name="T95" fmla="*/ 177 h 299"/>
                <a:gd name="T96" fmla="*/ 1036 w 1133"/>
                <a:gd name="T97" fmla="*/ 152 h 299"/>
                <a:gd name="T98" fmla="*/ 1055 w 1133"/>
                <a:gd name="T99" fmla="*/ 118 h 299"/>
                <a:gd name="T100" fmla="*/ 1068 w 1133"/>
                <a:gd name="T101" fmla="*/ 104 h 299"/>
                <a:gd name="T102" fmla="*/ 1093 w 1133"/>
                <a:gd name="T103" fmla="*/ 114 h 299"/>
                <a:gd name="T104" fmla="*/ 1110 w 1133"/>
                <a:gd name="T105" fmla="*/ 116 h 299"/>
                <a:gd name="T106" fmla="*/ 1126 w 1133"/>
                <a:gd name="T107" fmla="*/ 137 h 299"/>
                <a:gd name="T108" fmla="*/ 1112 w 1133"/>
                <a:gd name="T109" fmla="*/ 166 h 299"/>
                <a:gd name="T110" fmla="*/ 1072 w 1133"/>
                <a:gd name="T111" fmla="*/ 167 h 299"/>
                <a:gd name="T112" fmla="*/ 1063 w 1133"/>
                <a:gd name="T113" fmla="*/ 196 h 299"/>
                <a:gd name="T114" fmla="*/ 1108 w 1133"/>
                <a:gd name="T115" fmla="*/ 213 h 299"/>
                <a:gd name="T116" fmla="*/ 1110 w 1133"/>
                <a:gd name="T117" fmla="*/ 253 h 299"/>
                <a:gd name="T118" fmla="*/ 1112 w 1133"/>
                <a:gd name="T119" fmla="*/ 288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33" h="299">
                  <a:moveTo>
                    <a:pt x="6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4" y="5"/>
                  </a:lnTo>
                  <a:lnTo>
                    <a:pt x="6" y="7"/>
                  </a:lnTo>
                  <a:lnTo>
                    <a:pt x="6" y="9"/>
                  </a:lnTo>
                  <a:lnTo>
                    <a:pt x="8" y="9"/>
                  </a:lnTo>
                  <a:lnTo>
                    <a:pt x="10" y="11"/>
                  </a:lnTo>
                  <a:lnTo>
                    <a:pt x="12" y="11"/>
                  </a:lnTo>
                  <a:lnTo>
                    <a:pt x="12" y="13"/>
                  </a:lnTo>
                  <a:lnTo>
                    <a:pt x="14" y="15"/>
                  </a:lnTo>
                  <a:lnTo>
                    <a:pt x="16" y="15"/>
                  </a:lnTo>
                  <a:lnTo>
                    <a:pt x="18" y="17"/>
                  </a:lnTo>
                  <a:lnTo>
                    <a:pt x="19" y="19"/>
                  </a:lnTo>
                  <a:lnTo>
                    <a:pt x="21" y="19"/>
                  </a:lnTo>
                  <a:lnTo>
                    <a:pt x="23" y="21"/>
                  </a:lnTo>
                  <a:lnTo>
                    <a:pt x="25" y="22"/>
                  </a:lnTo>
                  <a:lnTo>
                    <a:pt x="27" y="22"/>
                  </a:lnTo>
                  <a:lnTo>
                    <a:pt x="29" y="24"/>
                  </a:lnTo>
                  <a:lnTo>
                    <a:pt x="31" y="24"/>
                  </a:lnTo>
                  <a:lnTo>
                    <a:pt x="33" y="26"/>
                  </a:lnTo>
                  <a:lnTo>
                    <a:pt x="35" y="26"/>
                  </a:lnTo>
                  <a:lnTo>
                    <a:pt x="35" y="28"/>
                  </a:lnTo>
                  <a:lnTo>
                    <a:pt x="37" y="28"/>
                  </a:lnTo>
                  <a:lnTo>
                    <a:pt x="39" y="30"/>
                  </a:lnTo>
                  <a:lnTo>
                    <a:pt x="40" y="30"/>
                  </a:lnTo>
                  <a:lnTo>
                    <a:pt x="42" y="30"/>
                  </a:lnTo>
                  <a:lnTo>
                    <a:pt x="44" y="32"/>
                  </a:lnTo>
                  <a:lnTo>
                    <a:pt x="46" y="32"/>
                  </a:lnTo>
                  <a:lnTo>
                    <a:pt x="48" y="34"/>
                  </a:lnTo>
                  <a:lnTo>
                    <a:pt x="50" y="34"/>
                  </a:lnTo>
                  <a:lnTo>
                    <a:pt x="52" y="36"/>
                  </a:lnTo>
                  <a:lnTo>
                    <a:pt x="54" y="36"/>
                  </a:lnTo>
                  <a:lnTo>
                    <a:pt x="56" y="38"/>
                  </a:lnTo>
                  <a:lnTo>
                    <a:pt x="58" y="38"/>
                  </a:lnTo>
                  <a:lnTo>
                    <a:pt x="59" y="38"/>
                  </a:lnTo>
                  <a:lnTo>
                    <a:pt x="59" y="40"/>
                  </a:lnTo>
                  <a:lnTo>
                    <a:pt x="61" y="40"/>
                  </a:lnTo>
                  <a:lnTo>
                    <a:pt x="63" y="42"/>
                  </a:lnTo>
                  <a:lnTo>
                    <a:pt x="65" y="42"/>
                  </a:lnTo>
                  <a:lnTo>
                    <a:pt x="67" y="43"/>
                  </a:lnTo>
                  <a:lnTo>
                    <a:pt x="69" y="45"/>
                  </a:lnTo>
                  <a:lnTo>
                    <a:pt x="71" y="45"/>
                  </a:lnTo>
                  <a:lnTo>
                    <a:pt x="73" y="47"/>
                  </a:lnTo>
                  <a:lnTo>
                    <a:pt x="75" y="47"/>
                  </a:lnTo>
                  <a:lnTo>
                    <a:pt x="75" y="49"/>
                  </a:lnTo>
                  <a:lnTo>
                    <a:pt x="77" y="49"/>
                  </a:lnTo>
                  <a:lnTo>
                    <a:pt x="77" y="51"/>
                  </a:lnTo>
                  <a:lnTo>
                    <a:pt x="79" y="51"/>
                  </a:lnTo>
                  <a:lnTo>
                    <a:pt x="80" y="53"/>
                  </a:lnTo>
                  <a:lnTo>
                    <a:pt x="82" y="53"/>
                  </a:lnTo>
                  <a:lnTo>
                    <a:pt x="82" y="55"/>
                  </a:lnTo>
                  <a:lnTo>
                    <a:pt x="84" y="55"/>
                  </a:lnTo>
                  <a:lnTo>
                    <a:pt x="84" y="57"/>
                  </a:lnTo>
                  <a:lnTo>
                    <a:pt x="86" y="59"/>
                  </a:lnTo>
                  <a:lnTo>
                    <a:pt x="86" y="61"/>
                  </a:lnTo>
                  <a:lnTo>
                    <a:pt x="86" y="63"/>
                  </a:lnTo>
                  <a:lnTo>
                    <a:pt x="88" y="63"/>
                  </a:lnTo>
                  <a:lnTo>
                    <a:pt x="88" y="64"/>
                  </a:lnTo>
                  <a:lnTo>
                    <a:pt x="88" y="66"/>
                  </a:lnTo>
                  <a:lnTo>
                    <a:pt x="88" y="68"/>
                  </a:lnTo>
                  <a:lnTo>
                    <a:pt x="88" y="70"/>
                  </a:lnTo>
                  <a:lnTo>
                    <a:pt x="88" y="72"/>
                  </a:lnTo>
                  <a:lnTo>
                    <a:pt x="90" y="74"/>
                  </a:lnTo>
                  <a:lnTo>
                    <a:pt x="90" y="76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90" y="82"/>
                  </a:lnTo>
                  <a:lnTo>
                    <a:pt x="90" y="84"/>
                  </a:lnTo>
                  <a:lnTo>
                    <a:pt x="90" y="85"/>
                  </a:lnTo>
                  <a:lnTo>
                    <a:pt x="90" y="87"/>
                  </a:lnTo>
                  <a:lnTo>
                    <a:pt x="90" y="89"/>
                  </a:lnTo>
                  <a:lnTo>
                    <a:pt x="90" y="91"/>
                  </a:lnTo>
                  <a:lnTo>
                    <a:pt x="92" y="93"/>
                  </a:lnTo>
                  <a:lnTo>
                    <a:pt x="92" y="95"/>
                  </a:lnTo>
                  <a:lnTo>
                    <a:pt x="92" y="99"/>
                  </a:lnTo>
                  <a:lnTo>
                    <a:pt x="94" y="99"/>
                  </a:lnTo>
                  <a:lnTo>
                    <a:pt x="96" y="97"/>
                  </a:lnTo>
                  <a:lnTo>
                    <a:pt x="98" y="97"/>
                  </a:lnTo>
                  <a:lnTo>
                    <a:pt x="100" y="95"/>
                  </a:lnTo>
                  <a:lnTo>
                    <a:pt x="101" y="93"/>
                  </a:lnTo>
                  <a:lnTo>
                    <a:pt x="103" y="93"/>
                  </a:lnTo>
                  <a:lnTo>
                    <a:pt x="105" y="93"/>
                  </a:lnTo>
                  <a:lnTo>
                    <a:pt x="107" y="93"/>
                  </a:lnTo>
                  <a:lnTo>
                    <a:pt x="107" y="91"/>
                  </a:lnTo>
                  <a:lnTo>
                    <a:pt x="109" y="91"/>
                  </a:lnTo>
                  <a:lnTo>
                    <a:pt x="111" y="91"/>
                  </a:lnTo>
                  <a:lnTo>
                    <a:pt x="113" y="91"/>
                  </a:lnTo>
                  <a:lnTo>
                    <a:pt x="113" y="93"/>
                  </a:lnTo>
                  <a:lnTo>
                    <a:pt x="115" y="93"/>
                  </a:lnTo>
                  <a:lnTo>
                    <a:pt x="115" y="95"/>
                  </a:lnTo>
                  <a:lnTo>
                    <a:pt x="117" y="97"/>
                  </a:lnTo>
                  <a:lnTo>
                    <a:pt x="119" y="99"/>
                  </a:lnTo>
                  <a:lnTo>
                    <a:pt x="119" y="101"/>
                  </a:lnTo>
                  <a:lnTo>
                    <a:pt x="119" y="103"/>
                  </a:lnTo>
                  <a:lnTo>
                    <a:pt x="119" y="104"/>
                  </a:lnTo>
                  <a:lnTo>
                    <a:pt x="119" y="106"/>
                  </a:lnTo>
                  <a:lnTo>
                    <a:pt x="119" y="108"/>
                  </a:lnTo>
                  <a:lnTo>
                    <a:pt x="119" y="110"/>
                  </a:lnTo>
                  <a:lnTo>
                    <a:pt x="119" y="112"/>
                  </a:lnTo>
                  <a:lnTo>
                    <a:pt x="119" y="114"/>
                  </a:lnTo>
                  <a:lnTo>
                    <a:pt x="119" y="116"/>
                  </a:lnTo>
                  <a:lnTo>
                    <a:pt x="121" y="118"/>
                  </a:lnTo>
                  <a:lnTo>
                    <a:pt x="121" y="120"/>
                  </a:lnTo>
                  <a:lnTo>
                    <a:pt x="122" y="122"/>
                  </a:lnTo>
                  <a:lnTo>
                    <a:pt x="122" y="124"/>
                  </a:lnTo>
                  <a:lnTo>
                    <a:pt x="122" y="125"/>
                  </a:lnTo>
                  <a:lnTo>
                    <a:pt x="124" y="127"/>
                  </a:lnTo>
                  <a:lnTo>
                    <a:pt x="124" y="129"/>
                  </a:lnTo>
                  <a:lnTo>
                    <a:pt x="126" y="129"/>
                  </a:lnTo>
                  <a:lnTo>
                    <a:pt x="126" y="131"/>
                  </a:lnTo>
                  <a:lnTo>
                    <a:pt x="128" y="131"/>
                  </a:lnTo>
                  <a:lnTo>
                    <a:pt x="128" y="133"/>
                  </a:lnTo>
                  <a:lnTo>
                    <a:pt x="130" y="135"/>
                  </a:lnTo>
                  <a:lnTo>
                    <a:pt x="132" y="137"/>
                  </a:lnTo>
                  <a:lnTo>
                    <a:pt x="132" y="139"/>
                  </a:lnTo>
                  <a:lnTo>
                    <a:pt x="134" y="139"/>
                  </a:lnTo>
                  <a:lnTo>
                    <a:pt x="134" y="141"/>
                  </a:lnTo>
                  <a:lnTo>
                    <a:pt x="136" y="143"/>
                  </a:lnTo>
                  <a:lnTo>
                    <a:pt x="136" y="141"/>
                  </a:lnTo>
                  <a:lnTo>
                    <a:pt x="138" y="141"/>
                  </a:lnTo>
                  <a:lnTo>
                    <a:pt x="140" y="141"/>
                  </a:lnTo>
                  <a:lnTo>
                    <a:pt x="141" y="139"/>
                  </a:lnTo>
                  <a:lnTo>
                    <a:pt x="143" y="139"/>
                  </a:lnTo>
                  <a:lnTo>
                    <a:pt x="145" y="137"/>
                  </a:lnTo>
                  <a:lnTo>
                    <a:pt x="147" y="137"/>
                  </a:lnTo>
                  <a:lnTo>
                    <a:pt x="149" y="135"/>
                  </a:lnTo>
                  <a:lnTo>
                    <a:pt x="151" y="135"/>
                  </a:lnTo>
                  <a:lnTo>
                    <a:pt x="153" y="135"/>
                  </a:lnTo>
                  <a:lnTo>
                    <a:pt x="155" y="135"/>
                  </a:lnTo>
                  <a:lnTo>
                    <a:pt x="155" y="133"/>
                  </a:lnTo>
                  <a:lnTo>
                    <a:pt x="157" y="133"/>
                  </a:lnTo>
                  <a:lnTo>
                    <a:pt x="159" y="133"/>
                  </a:lnTo>
                  <a:lnTo>
                    <a:pt x="159" y="131"/>
                  </a:lnTo>
                  <a:lnTo>
                    <a:pt x="161" y="131"/>
                  </a:lnTo>
                  <a:lnTo>
                    <a:pt x="162" y="129"/>
                  </a:lnTo>
                  <a:lnTo>
                    <a:pt x="164" y="129"/>
                  </a:lnTo>
                  <a:lnTo>
                    <a:pt x="166" y="129"/>
                  </a:lnTo>
                  <a:lnTo>
                    <a:pt x="166" y="127"/>
                  </a:lnTo>
                  <a:lnTo>
                    <a:pt x="168" y="127"/>
                  </a:lnTo>
                  <a:lnTo>
                    <a:pt x="170" y="127"/>
                  </a:lnTo>
                  <a:lnTo>
                    <a:pt x="170" y="125"/>
                  </a:lnTo>
                  <a:lnTo>
                    <a:pt x="172" y="125"/>
                  </a:lnTo>
                  <a:lnTo>
                    <a:pt x="174" y="124"/>
                  </a:lnTo>
                  <a:lnTo>
                    <a:pt x="176" y="124"/>
                  </a:lnTo>
                  <a:lnTo>
                    <a:pt x="178" y="124"/>
                  </a:lnTo>
                  <a:lnTo>
                    <a:pt x="180" y="122"/>
                  </a:lnTo>
                  <a:lnTo>
                    <a:pt x="182" y="122"/>
                  </a:lnTo>
                  <a:lnTo>
                    <a:pt x="183" y="122"/>
                  </a:lnTo>
                  <a:lnTo>
                    <a:pt x="185" y="122"/>
                  </a:lnTo>
                  <a:lnTo>
                    <a:pt x="187" y="120"/>
                  </a:lnTo>
                  <a:lnTo>
                    <a:pt x="189" y="120"/>
                  </a:lnTo>
                  <a:lnTo>
                    <a:pt x="191" y="120"/>
                  </a:lnTo>
                  <a:lnTo>
                    <a:pt x="193" y="118"/>
                  </a:lnTo>
                  <a:lnTo>
                    <a:pt x="195" y="118"/>
                  </a:lnTo>
                  <a:lnTo>
                    <a:pt x="197" y="118"/>
                  </a:lnTo>
                  <a:lnTo>
                    <a:pt x="199" y="118"/>
                  </a:lnTo>
                  <a:lnTo>
                    <a:pt x="201" y="118"/>
                  </a:lnTo>
                  <a:lnTo>
                    <a:pt x="203" y="118"/>
                  </a:lnTo>
                  <a:lnTo>
                    <a:pt x="204" y="118"/>
                  </a:lnTo>
                  <a:lnTo>
                    <a:pt x="206" y="116"/>
                  </a:lnTo>
                  <a:lnTo>
                    <a:pt x="208" y="116"/>
                  </a:lnTo>
                  <a:lnTo>
                    <a:pt x="210" y="116"/>
                  </a:lnTo>
                  <a:lnTo>
                    <a:pt x="212" y="118"/>
                  </a:lnTo>
                  <a:lnTo>
                    <a:pt x="214" y="118"/>
                  </a:lnTo>
                  <a:lnTo>
                    <a:pt x="216" y="118"/>
                  </a:lnTo>
                  <a:lnTo>
                    <a:pt x="218" y="118"/>
                  </a:lnTo>
                  <a:lnTo>
                    <a:pt x="220" y="118"/>
                  </a:lnTo>
                  <a:lnTo>
                    <a:pt x="222" y="118"/>
                  </a:lnTo>
                  <a:lnTo>
                    <a:pt x="223" y="118"/>
                  </a:lnTo>
                  <a:lnTo>
                    <a:pt x="225" y="118"/>
                  </a:lnTo>
                  <a:lnTo>
                    <a:pt x="227" y="116"/>
                  </a:lnTo>
                  <a:lnTo>
                    <a:pt x="229" y="116"/>
                  </a:lnTo>
                  <a:lnTo>
                    <a:pt x="231" y="116"/>
                  </a:lnTo>
                  <a:lnTo>
                    <a:pt x="233" y="116"/>
                  </a:lnTo>
                  <a:lnTo>
                    <a:pt x="235" y="114"/>
                  </a:lnTo>
                  <a:lnTo>
                    <a:pt x="237" y="114"/>
                  </a:lnTo>
                  <a:lnTo>
                    <a:pt x="239" y="114"/>
                  </a:lnTo>
                  <a:lnTo>
                    <a:pt x="239" y="112"/>
                  </a:lnTo>
                  <a:lnTo>
                    <a:pt x="241" y="112"/>
                  </a:lnTo>
                  <a:lnTo>
                    <a:pt x="241" y="110"/>
                  </a:lnTo>
                  <a:lnTo>
                    <a:pt x="243" y="110"/>
                  </a:lnTo>
                  <a:lnTo>
                    <a:pt x="244" y="110"/>
                  </a:lnTo>
                  <a:lnTo>
                    <a:pt x="246" y="110"/>
                  </a:lnTo>
                  <a:lnTo>
                    <a:pt x="248" y="110"/>
                  </a:lnTo>
                  <a:lnTo>
                    <a:pt x="250" y="110"/>
                  </a:lnTo>
                  <a:lnTo>
                    <a:pt x="252" y="110"/>
                  </a:lnTo>
                  <a:lnTo>
                    <a:pt x="254" y="110"/>
                  </a:lnTo>
                  <a:lnTo>
                    <a:pt x="256" y="110"/>
                  </a:lnTo>
                  <a:lnTo>
                    <a:pt x="258" y="112"/>
                  </a:lnTo>
                  <a:lnTo>
                    <a:pt x="260" y="112"/>
                  </a:lnTo>
                  <a:lnTo>
                    <a:pt x="262" y="112"/>
                  </a:lnTo>
                  <a:lnTo>
                    <a:pt x="262" y="110"/>
                  </a:lnTo>
                  <a:lnTo>
                    <a:pt x="264" y="110"/>
                  </a:lnTo>
                  <a:lnTo>
                    <a:pt x="264" y="108"/>
                  </a:lnTo>
                  <a:lnTo>
                    <a:pt x="265" y="108"/>
                  </a:lnTo>
                  <a:lnTo>
                    <a:pt x="265" y="106"/>
                  </a:lnTo>
                  <a:lnTo>
                    <a:pt x="265" y="104"/>
                  </a:lnTo>
                  <a:lnTo>
                    <a:pt x="267" y="103"/>
                  </a:lnTo>
                  <a:lnTo>
                    <a:pt x="267" y="101"/>
                  </a:lnTo>
                  <a:lnTo>
                    <a:pt x="267" y="99"/>
                  </a:lnTo>
                  <a:lnTo>
                    <a:pt x="269" y="99"/>
                  </a:lnTo>
                  <a:lnTo>
                    <a:pt x="269" y="97"/>
                  </a:lnTo>
                  <a:lnTo>
                    <a:pt x="271" y="95"/>
                  </a:lnTo>
                  <a:lnTo>
                    <a:pt x="271" y="93"/>
                  </a:lnTo>
                  <a:lnTo>
                    <a:pt x="273" y="93"/>
                  </a:lnTo>
                  <a:lnTo>
                    <a:pt x="273" y="91"/>
                  </a:lnTo>
                  <a:lnTo>
                    <a:pt x="273" y="89"/>
                  </a:lnTo>
                  <a:lnTo>
                    <a:pt x="275" y="89"/>
                  </a:lnTo>
                  <a:lnTo>
                    <a:pt x="275" y="87"/>
                  </a:lnTo>
                  <a:lnTo>
                    <a:pt x="275" y="85"/>
                  </a:lnTo>
                  <a:lnTo>
                    <a:pt x="277" y="84"/>
                  </a:lnTo>
                  <a:lnTo>
                    <a:pt x="277" y="82"/>
                  </a:lnTo>
                  <a:lnTo>
                    <a:pt x="279" y="82"/>
                  </a:lnTo>
                  <a:lnTo>
                    <a:pt x="281" y="80"/>
                  </a:lnTo>
                  <a:lnTo>
                    <a:pt x="281" y="78"/>
                  </a:lnTo>
                  <a:lnTo>
                    <a:pt x="283" y="78"/>
                  </a:lnTo>
                  <a:lnTo>
                    <a:pt x="283" y="76"/>
                  </a:lnTo>
                  <a:lnTo>
                    <a:pt x="285" y="76"/>
                  </a:lnTo>
                  <a:lnTo>
                    <a:pt x="285" y="74"/>
                  </a:lnTo>
                  <a:lnTo>
                    <a:pt x="286" y="74"/>
                  </a:lnTo>
                  <a:lnTo>
                    <a:pt x="288" y="74"/>
                  </a:lnTo>
                  <a:lnTo>
                    <a:pt x="290" y="74"/>
                  </a:lnTo>
                  <a:lnTo>
                    <a:pt x="292" y="74"/>
                  </a:lnTo>
                  <a:lnTo>
                    <a:pt x="294" y="76"/>
                  </a:lnTo>
                  <a:lnTo>
                    <a:pt x="296" y="76"/>
                  </a:lnTo>
                  <a:lnTo>
                    <a:pt x="298" y="76"/>
                  </a:lnTo>
                  <a:lnTo>
                    <a:pt x="300" y="76"/>
                  </a:lnTo>
                  <a:lnTo>
                    <a:pt x="302" y="78"/>
                  </a:lnTo>
                  <a:lnTo>
                    <a:pt x="304" y="80"/>
                  </a:lnTo>
                  <a:lnTo>
                    <a:pt x="305" y="80"/>
                  </a:lnTo>
                  <a:lnTo>
                    <a:pt x="307" y="82"/>
                  </a:lnTo>
                  <a:lnTo>
                    <a:pt x="309" y="84"/>
                  </a:lnTo>
                  <a:lnTo>
                    <a:pt x="311" y="84"/>
                  </a:lnTo>
                  <a:lnTo>
                    <a:pt x="313" y="84"/>
                  </a:lnTo>
                  <a:lnTo>
                    <a:pt x="315" y="84"/>
                  </a:lnTo>
                  <a:lnTo>
                    <a:pt x="317" y="84"/>
                  </a:lnTo>
                  <a:lnTo>
                    <a:pt x="317" y="82"/>
                  </a:lnTo>
                  <a:lnTo>
                    <a:pt x="319" y="82"/>
                  </a:lnTo>
                  <a:lnTo>
                    <a:pt x="321" y="82"/>
                  </a:lnTo>
                  <a:lnTo>
                    <a:pt x="323" y="82"/>
                  </a:lnTo>
                  <a:lnTo>
                    <a:pt x="325" y="82"/>
                  </a:lnTo>
                  <a:lnTo>
                    <a:pt x="326" y="82"/>
                  </a:lnTo>
                  <a:lnTo>
                    <a:pt x="328" y="82"/>
                  </a:lnTo>
                  <a:lnTo>
                    <a:pt x="330" y="82"/>
                  </a:lnTo>
                  <a:lnTo>
                    <a:pt x="332" y="82"/>
                  </a:lnTo>
                  <a:lnTo>
                    <a:pt x="334" y="82"/>
                  </a:lnTo>
                  <a:lnTo>
                    <a:pt x="336" y="82"/>
                  </a:lnTo>
                  <a:lnTo>
                    <a:pt x="338" y="82"/>
                  </a:lnTo>
                  <a:lnTo>
                    <a:pt x="340" y="82"/>
                  </a:lnTo>
                  <a:lnTo>
                    <a:pt x="342" y="82"/>
                  </a:lnTo>
                  <a:lnTo>
                    <a:pt x="344" y="82"/>
                  </a:lnTo>
                  <a:lnTo>
                    <a:pt x="346" y="80"/>
                  </a:lnTo>
                  <a:lnTo>
                    <a:pt x="346" y="82"/>
                  </a:lnTo>
                  <a:lnTo>
                    <a:pt x="346" y="84"/>
                  </a:lnTo>
                  <a:lnTo>
                    <a:pt x="347" y="85"/>
                  </a:lnTo>
                  <a:lnTo>
                    <a:pt x="349" y="85"/>
                  </a:lnTo>
                  <a:lnTo>
                    <a:pt x="351" y="85"/>
                  </a:lnTo>
                  <a:lnTo>
                    <a:pt x="351" y="84"/>
                  </a:lnTo>
                  <a:lnTo>
                    <a:pt x="353" y="84"/>
                  </a:lnTo>
                  <a:lnTo>
                    <a:pt x="355" y="82"/>
                  </a:lnTo>
                  <a:lnTo>
                    <a:pt x="357" y="82"/>
                  </a:lnTo>
                  <a:lnTo>
                    <a:pt x="359" y="82"/>
                  </a:lnTo>
                  <a:lnTo>
                    <a:pt x="361" y="82"/>
                  </a:lnTo>
                  <a:lnTo>
                    <a:pt x="363" y="82"/>
                  </a:lnTo>
                  <a:lnTo>
                    <a:pt x="365" y="82"/>
                  </a:lnTo>
                  <a:lnTo>
                    <a:pt x="367" y="82"/>
                  </a:lnTo>
                  <a:lnTo>
                    <a:pt x="368" y="80"/>
                  </a:lnTo>
                  <a:lnTo>
                    <a:pt x="370" y="80"/>
                  </a:lnTo>
                  <a:lnTo>
                    <a:pt x="372" y="82"/>
                  </a:lnTo>
                  <a:lnTo>
                    <a:pt x="374" y="82"/>
                  </a:lnTo>
                  <a:lnTo>
                    <a:pt x="376" y="82"/>
                  </a:lnTo>
                  <a:lnTo>
                    <a:pt x="378" y="82"/>
                  </a:lnTo>
                  <a:lnTo>
                    <a:pt x="380" y="82"/>
                  </a:lnTo>
                  <a:lnTo>
                    <a:pt x="382" y="82"/>
                  </a:lnTo>
                  <a:lnTo>
                    <a:pt x="384" y="82"/>
                  </a:lnTo>
                  <a:lnTo>
                    <a:pt x="386" y="82"/>
                  </a:lnTo>
                  <a:lnTo>
                    <a:pt x="388" y="84"/>
                  </a:lnTo>
                  <a:lnTo>
                    <a:pt x="389" y="82"/>
                  </a:lnTo>
                  <a:lnTo>
                    <a:pt x="391" y="84"/>
                  </a:lnTo>
                  <a:lnTo>
                    <a:pt x="393" y="84"/>
                  </a:lnTo>
                  <a:lnTo>
                    <a:pt x="395" y="84"/>
                  </a:lnTo>
                  <a:lnTo>
                    <a:pt x="397" y="84"/>
                  </a:lnTo>
                  <a:lnTo>
                    <a:pt x="399" y="84"/>
                  </a:lnTo>
                  <a:lnTo>
                    <a:pt x="401" y="84"/>
                  </a:lnTo>
                  <a:lnTo>
                    <a:pt x="403" y="84"/>
                  </a:lnTo>
                  <a:lnTo>
                    <a:pt x="405" y="84"/>
                  </a:lnTo>
                  <a:lnTo>
                    <a:pt x="407" y="84"/>
                  </a:lnTo>
                  <a:lnTo>
                    <a:pt x="408" y="84"/>
                  </a:lnTo>
                  <a:lnTo>
                    <a:pt x="410" y="84"/>
                  </a:lnTo>
                  <a:lnTo>
                    <a:pt x="412" y="84"/>
                  </a:lnTo>
                  <a:lnTo>
                    <a:pt x="414" y="85"/>
                  </a:lnTo>
                  <a:lnTo>
                    <a:pt x="416" y="85"/>
                  </a:lnTo>
                  <a:lnTo>
                    <a:pt x="416" y="87"/>
                  </a:lnTo>
                  <a:lnTo>
                    <a:pt x="416" y="89"/>
                  </a:lnTo>
                  <a:lnTo>
                    <a:pt x="416" y="91"/>
                  </a:lnTo>
                  <a:lnTo>
                    <a:pt x="418" y="91"/>
                  </a:lnTo>
                  <a:lnTo>
                    <a:pt x="420" y="93"/>
                  </a:lnTo>
                  <a:lnTo>
                    <a:pt x="422" y="93"/>
                  </a:lnTo>
                  <a:lnTo>
                    <a:pt x="422" y="95"/>
                  </a:lnTo>
                  <a:lnTo>
                    <a:pt x="424" y="97"/>
                  </a:lnTo>
                  <a:lnTo>
                    <a:pt x="424" y="99"/>
                  </a:lnTo>
                  <a:lnTo>
                    <a:pt x="424" y="101"/>
                  </a:lnTo>
                  <a:lnTo>
                    <a:pt x="424" y="103"/>
                  </a:lnTo>
                  <a:lnTo>
                    <a:pt x="422" y="104"/>
                  </a:lnTo>
                  <a:lnTo>
                    <a:pt x="424" y="104"/>
                  </a:lnTo>
                  <a:lnTo>
                    <a:pt x="424" y="106"/>
                  </a:lnTo>
                  <a:lnTo>
                    <a:pt x="426" y="106"/>
                  </a:lnTo>
                  <a:lnTo>
                    <a:pt x="426" y="108"/>
                  </a:lnTo>
                  <a:lnTo>
                    <a:pt x="426" y="110"/>
                  </a:lnTo>
                  <a:lnTo>
                    <a:pt x="428" y="110"/>
                  </a:lnTo>
                  <a:lnTo>
                    <a:pt x="428" y="112"/>
                  </a:lnTo>
                  <a:lnTo>
                    <a:pt x="429" y="112"/>
                  </a:lnTo>
                  <a:lnTo>
                    <a:pt x="431" y="114"/>
                  </a:lnTo>
                  <a:lnTo>
                    <a:pt x="431" y="116"/>
                  </a:lnTo>
                  <a:lnTo>
                    <a:pt x="433" y="116"/>
                  </a:lnTo>
                  <a:lnTo>
                    <a:pt x="433" y="118"/>
                  </a:lnTo>
                  <a:lnTo>
                    <a:pt x="433" y="120"/>
                  </a:lnTo>
                  <a:lnTo>
                    <a:pt x="435" y="120"/>
                  </a:lnTo>
                  <a:lnTo>
                    <a:pt x="435" y="122"/>
                  </a:lnTo>
                  <a:lnTo>
                    <a:pt x="435" y="124"/>
                  </a:lnTo>
                  <a:lnTo>
                    <a:pt x="435" y="125"/>
                  </a:lnTo>
                  <a:lnTo>
                    <a:pt x="433" y="127"/>
                  </a:lnTo>
                  <a:lnTo>
                    <a:pt x="435" y="129"/>
                  </a:lnTo>
                  <a:lnTo>
                    <a:pt x="437" y="131"/>
                  </a:lnTo>
                  <a:lnTo>
                    <a:pt x="439" y="131"/>
                  </a:lnTo>
                  <a:lnTo>
                    <a:pt x="439" y="133"/>
                  </a:lnTo>
                  <a:lnTo>
                    <a:pt x="441" y="133"/>
                  </a:lnTo>
                  <a:lnTo>
                    <a:pt x="441" y="135"/>
                  </a:lnTo>
                  <a:lnTo>
                    <a:pt x="443" y="135"/>
                  </a:lnTo>
                  <a:lnTo>
                    <a:pt x="445" y="135"/>
                  </a:lnTo>
                  <a:lnTo>
                    <a:pt x="447" y="135"/>
                  </a:lnTo>
                  <a:lnTo>
                    <a:pt x="449" y="135"/>
                  </a:lnTo>
                  <a:lnTo>
                    <a:pt x="450" y="137"/>
                  </a:lnTo>
                  <a:lnTo>
                    <a:pt x="452" y="137"/>
                  </a:lnTo>
                  <a:lnTo>
                    <a:pt x="454" y="137"/>
                  </a:lnTo>
                  <a:lnTo>
                    <a:pt x="458" y="139"/>
                  </a:lnTo>
                  <a:lnTo>
                    <a:pt x="458" y="141"/>
                  </a:lnTo>
                  <a:lnTo>
                    <a:pt x="460" y="141"/>
                  </a:lnTo>
                  <a:lnTo>
                    <a:pt x="462" y="143"/>
                  </a:lnTo>
                  <a:lnTo>
                    <a:pt x="464" y="143"/>
                  </a:lnTo>
                  <a:lnTo>
                    <a:pt x="464" y="145"/>
                  </a:lnTo>
                  <a:lnTo>
                    <a:pt x="466" y="146"/>
                  </a:lnTo>
                  <a:lnTo>
                    <a:pt x="466" y="148"/>
                  </a:lnTo>
                  <a:lnTo>
                    <a:pt x="468" y="148"/>
                  </a:lnTo>
                  <a:lnTo>
                    <a:pt x="470" y="150"/>
                  </a:lnTo>
                  <a:lnTo>
                    <a:pt x="471" y="150"/>
                  </a:lnTo>
                  <a:lnTo>
                    <a:pt x="473" y="150"/>
                  </a:lnTo>
                  <a:lnTo>
                    <a:pt x="475" y="150"/>
                  </a:lnTo>
                  <a:lnTo>
                    <a:pt x="477" y="150"/>
                  </a:lnTo>
                  <a:lnTo>
                    <a:pt x="479" y="150"/>
                  </a:lnTo>
                  <a:lnTo>
                    <a:pt x="481" y="150"/>
                  </a:lnTo>
                  <a:lnTo>
                    <a:pt x="483" y="150"/>
                  </a:lnTo>
                  <a:lnTo>
                    <a:pt x="485" y="150"/>
                  </a:lnTo>
                  <a:lnTo>
                    <a:pt x="485" y="148"/>
                  </a:lnTo>
                  <a:lnTo>
                    <a:pt x="487" y="148"/>
                  </a:lnTo>
                  <a:lnTo>
                    <a:pt x="489" y="148"/>
                  </a:lnTo>
                  <a:lnTo>
                    <a:pt x="490" y="148"/>
                  </a:lnTo>
                  <a:lnTo>
                    <a:pt x="492" y="146"/>
                  </a:lnTo>
                  <a:lnTo>
                    <a:pt x="492" y="145"/>
                  </a:lnTo>
                  <a:lnTo>
                    <a:pt x="494" y="145"/>
                  </a:lnTo>
                  <a:lnTo>
                    <a:pt x="494" y="143"/>
                  </a:lnTo>
                  <a:lnTo>
                    <a:pt x="496" y="143"/>
                  </a:lnTo>
                  <a:lnTo>
                    <a:pt x="498" y="141"/>
                  </a:lnTo>
                  <a:lnTo>
                    <a:pt x="498" y="139"/>
                  </a:lnTo>
                  <a:lnTo>
                    <a:pt x="500" y="139"/>
                  </a:lnTo>
                  <a:lnTo>
                    <a:pt x="504" y="137"/>
                  </a:lnTo>
                  <a:lnTo>
                    <a:pt x="504" y="135"/>
                  </a:lnTo>
                  <a:lnTo>
                    <a:pt x="506" y="135"/>
                  </a:lnTo>
                  <a:lnTo>
                    <a:pt x="508" y="133"/>
                  </a:lnTo>
                  <a:lnTo>
                    <a:pt x="510" y="131"/>
                  </a:lnTo>
                  <a:lnTo>
                    <a:pt x="511" y="129"/>
                  </a:lnTo>
                  <a:lnTo>
                    <a:pt x="511" y="127"/>
                  </a:lnTo>
                  <a:lnTo>
                    <a:pt x="513" y="127"/>
                  </a:lnTo>
                  <a:lnTo>
                    <a:pt x="515" y="125"/>
                  </a:lnTo>
                  <a:lnTo>
                    <a:pt x="517" y="124"/>
                  </a:lnTo>
                  <a:lnTo>
                    <a:pt x="519" y="124"/>
                  </a:lnTo>
                  <a:lnTo>
                    <a:pt x="521" y="122"/>
                  </a:lnTo>
                  <a:lnTo>
                    <a:pt x="523" y="122"/>
                  </a:lnTo>
                  <a:lnTo>
                    <a:pt x="525" y="122"/>
                  </a:lnTo>
                  <a:lnTo>
                    <a:pt x="525" y="120"/>
                  </a:lnTo>
                  <a:lnTo>
                    <a:pt x="527" y="120"/>
                  </a:lnTo>
                  <a:lnTo>
                    <a:pt x="529" y="120"/>
                  </a:lnTo>
                  <a:lnTo>
                    <a:pt x="529" y="118"/>
                  </a:lnTo>
                  <a:lnTo>
                    <a:pt x="531" y="118"/>
                  </a:lnTo>
                  <a:lnTo>
                    <a:pt x="532" y="118"/>
                  </a:lnTo>
                  <a:lnTo>
                    <a:pt x="534" y="116"/>
                  </a:lnTo>
                  <a:lnTo>
                    <a:pt x="534" y="114"/>
                  </a:lnTo>
                  <a:lnTo>
                    <a:pt x="534" y="112"/>
                  </a:lnTo>
                  <a:lnTo>
                    <a:pt x="534" y="110"/>
                  </a:lnTo>
                  <a:lnTo>
                    <a:pt x="534" y="108"/>
                  </a:lnTo>
                  <a:lnTo>
                    <a:pt x="532" y="108"/>
                  </a:lnTo>
                  <a:lnTo>
                    <a:pt x="532" y="106"/>
                  </a:lnTo>
                  <a:lnTo>
                    <a:pt x="534" y="106"/>
                  </a:lnTo>
                  <a:lnTo>
                    <a:pt x="534" y="104"/>
                  </a:lnTo>
                  <a:lnTo>
                    <a:pt x="536" y="104"/>
                  </a:lnTo>
                  <a:lnTo>
                    <a:pt x="536" y="103"/>
                  </a:lnTo>
                  <a:lnTo>
                    <a:pt x="538" y="103"/>
                  </a:lnTo>
                  <a:lnTo>
                    <a:pt x="538" y="101"/>
                  </a:lnTo>
                  <a:lnTo>
                    <a:pt x="540" y="101"/>
                  </a:lnTo>
                  <a:lnTo>
                    <a:pt x="542" y="101"/>
                  </a:lnTo>
                  <a:lnTo>
                    <a:pt x="542" y="99"/>
                  </a:lnTo>
                  <a:lnTo>
                    <a:pt x="544" y="99"/>
                  </a:lnTo>
                  <a:lnTo>
                    <a:pt x="546" y="99"/>
                  </a:lnTo>
                  <a:lnTo>
                    <a:pt x="548" y="97"/>
                  </a:lnTo>
                  <a:lnTo>
                    <a:pt x="550" y="97"/>
                  </a:lnTo>
                  <a:lnTo>
                    <a:pt x="552" y="95"/>
                  </a:lnTo>
                  <a:lnTo>
                    <a:pt x="553" y="95"/>
                  </a:lnTo>
                  <a:lnTo>
                    <a:pt x="555" y="93"/>
                  </a:lnTo>
                  <a:lnTo>
                    <a:pt x="557" y="93"/>
                  </a:lnTo>
                  <a:lnTo>
                    <a:pt x="557" y="91"/>
                  </a:lnTo>
                  <a:lnTo>
                    <a:pt x="559" y="91"/>
                  </a:lnTo>
                  <a:lnTo>
                    <a:pt x="561" y="89"/>
                  </a:lnTo>
                  <a:lnTo>
                    <a:pt x="563" y="89"/>
                  </a:lnTo>
                  <a:lnTo>
                    <a:pt x="563" y="87"/>
                  </a:lnTo>
                  <a:lnTo>
                    <a:pt x="565" y="87"/>
                  </a:lnTo>
                  <a:lnTo>
                    <a:pt x="567" y="87"/>
                  </a:lnTo>
                  <a:lnTo>
                    <a:pt x="569" y="87"/>
                  </a:lnTo>
                  <a:lnTo>
                    <a:pt x="571" y="87"/>
                  </a:lnTo>
                  <a:lnTo>
                    <a:pt x="572" y="87"/>
                  </a:lnTo>
                  <a:lnTo>
                    <a:pt x="574" y="89"/>
                  </a:lnTo>
                  <a:lnTo>
                    <a:pt x="576" y="89"/>
                  </a:lnTo>
                  <a:lnTo>
                    <a:pt x="578" y="91"/>
                  </a:lnTo>
                  <a:lnTo>
                    <a:pt x="580" y="91"/>
                  </a:lnTo>
                  <a:lnTo>
                    <a:pt x="582" y="91"/>
                  </a:lnTo>
                  <a:lnTo>
                    <a:pt x="584" y="91"/>
                  </a:lnTo>
                  <a:lnTo>
                    <a:pt x="586" y="89"/>
                  </a:lnTo>
                  <a:lnTo>
                    <a:pt x="588" y="89"/>
                  </a:lnTo>
                  <a:lnTo>
                    <a:pt x="590" y="87"/>
                  </a:lnTo>
                  <a:lnTo>
                    <a:pt x="592" y="87"/>
                  </a:lnTo>
                  <a:lnTo>
                    <a:pt x="593" y="87"/>
                  </a:lnTo>
                  <a:lnTo>
                    <a:pt x="595" y="85"/>
                  </a:lnTo>
                  <a:lnTo>
                    <a:pt x="595" y="87"/>
                  </a:lnTo>
                  <a:lnTo>
                    <a:pt x="597" y="87"/>
                  </a:lnTo>
                  <a:lnTo>
                    <a:pt x="599" y="87"/>
                  </a:lnTo>
                  <a:lnTo>
                    <a:pt x="599" y="89"/>
                  </a:lnTo>
                  <a:lnTo>
                    <a:pt x="601" y="89"/>
                  </a:lnTo>
                  <a:lnTo>
                    <a:pt x="603" y="89"/>
                  </a:lnTo>
                  <a:lnTo>
                    <a:pt x="603" y="87"/>
                  </a:lnTo>
                  <a:lnTo>
                    <a:pt x="603" y="85"/>
                  </a:lnTo>
                  <a:lnTo>
                    <a:pt x="605" y="85"/>
                  </a:lnTo>
                  <a:lnTo>
                    <a:pt x="607" y="84"/>
                  </a:lnTo>
                  <a:lnTo>
                    <a:pt x="609" y="84"/>
                  </a:lnTo>
                  <a:lnTo>
                    <a:pt x="609" y="82"/>
                  </a:lnTo>
                  <a:lnTo>
                    <a:pt x="611" y="82"/>
                  </a:lnTo>
                  <a:lnTo>
                    <a:pt x="613" y="84"/>
                  </a:lnTo>
                  <a:lnTo>
                    <a:pt x="614" y="84"/>
                  </a:lnTo>
                  <a:lnTo>
                    <a:pt x="616" y="84"/>
                  </a:lnTo>
                  <a:lnTo>
                    <a:pt x="616" y="85"/>
                  </a:lnTo>
                  <a:lnTo>
                    <a:pt x="618" y="85"/>
                  </a:lnTo>
                  <a:lnTo>
                    <a:pt x="620" y="85"/>
                  </a:lnTo>
                  <a:lnTo>
                    <a:pt x="622" y="85"/>
                  </a:lnTo>
                  <a:lnTo>
                    <a:pt x="624" y="85"/>
                  </a:lnTo>
                  <a:lnTo>
                    <a:pt x="624" y="87"/>
                  </a:lnTo>
                  <a:lnTo>
                    <a:pt x="624" y="89"/>
                  </a:lnTo>
                  <a:lnTo>
                    <a:pt x="626" y="89"/>
                  </a:lnTo>
                  <a:lnTo>
                    <a:pt x="626" y="91"/>
                  </a:lnTo>
                  <a:lnTo>
                    <a:pt x="626" y="93"/>
                  </a:lnTo>
                  <a:lnTo>
                    <a:pt x="628" y="93"/>
                  </a:lnTo>
                  <a:lnTo>
                    <a:pt x="628" y="95"/>
                  </a:lnTo>
                  <a:lnTo>
                    <a:pt x="628" y="97"/>
                  </a:lnTo>
                  <a:lnTo>
                    <a:pt x="630" y="99"/>
                  </a:lnTo>
                  <a:lnTo>
                    <a:pt x="630" y="101"/>
                  </a:lnTo>
                  <a:lnTo>
                    <a:pt x="632" y="101"/>
                  </a:lnTo>
                  <a:lnTo>
                    <a:pt x="632" y="103"/>
                  </a:lnTo>
                  <a:lnTo>
                    <a:pt x="632" y="104"/>
                  </a:lnTo>
                  <a:lnTo>
                    <a:pt x="632" y="106"/>
                  </a:lnTo>
                  <a:lnTo>
                    <a:pt x="634" y="106"/>
                  </a:lnTo>
                  <a:lnTo>
                    <a:pt x="634" y="108"/>
                  </a:lnTo>
                  <a:lnTo>
                    <a:pt x="634" y="110"/>
                  </a:lnTo>
                  <a:lnTo>
                    <a:pt x="635" y="110"/>
                  </a:lnTo>
                  <a:lnTo>
                    <a:pt x="635" y="112"/>
                  </a:lnTo>
                  <a:lnTo>
                    <a:pt x="637" y="114"/>
                  </a:lnTo>
                  <a:lnTo>
                    <a:pt x="637" y="116"/>
                  </a:lnTo>
                  <a:lnTo>
                    <a:pt x="637" y="118"/>
                  </a:lnTo>
                  <a:lnTo>
                    <a:pt x="639" y="120"/>
                  </a:lnTo>
                  <a:lnTo>
                    <a:pt x="639" y="122"/>
                  </a:lnTo>
                  <a:lnTo>
                    <a:pt x="639" y="124"/>
                  </a:lnTo>
                  <a:lnTo>
                    <a:pt x="641" y="124"/>
                  </a:lnTo>
                  <a:lnTo>
                    <a:pt x="641" y="125"/>
                  </a:lnTo>
                  <a:lnTo>
                    <a:pt x="641" y="127"/>
                  </a:lnTo>
                  <a:lnTo>
                    <a:pt x="643" y="127"/>
                  </a:lnTo>
                  <a:lnTo>
                    <a:pt x="643" y="129"/>
                  </a:lnTo>
                  <a:lnTo>
                    <a:pt x="645" y="131"/>
                  </a:lnTo>
                  <a:lnTo>
                    <a:pt x="645" y="133"/>
                  </a:lnTo>
                  <a:lnTo>
                    <a:pt x="647" y="137"/>
                  </a:lnTo>
                  <a:lnTo>
                    <a:pt x="649" y="139"/>
                  </a:lnTo>
                  <a:lnTo>
                    <a:pt x="649" y="141"/>
                  </a:lnTo>
                  <a:lnTo>
                    <a:pt x="649" y="143"/>
                  </a:lnTo>
                  <a:lnTo>
                    <a:pt x="651" y="145"/>
                  </a:lnTo>
                  <a:lnTo>
                    <a:pt x="651" y="146"/>
                  </a:lnTo>
                  <a:lnTo>
                    <a:pt x="651" y="148"/>
                  </a:lnTo>
                  <a:lnTo>
                    <a:pt x="653" y="148"/>
                  </a:lnTo>
                  <a:lnTo>
                    <a:pt x="653" y="150"/>
                  </a:lnTo>
                  <a:lnTo>
                    <a:pt x="653" y="152"/>
                  </a:lnTo>
                  <a:lnTo>
                    <a:pt x="654" y="152"/>
                  </a:lnTo>
                  <a:lnTo>
                    <a:pt x="654" y="154"/>
                  </a:lnTo>
                  <a:lnTo>
                    <a:pt x="654" y="156"/>
                  </a:lnTo>
                  <a:lnTo>
                    <a:pt x="656" y="156"/>
                  </a:lnTo>
                  <a:lnTo>
                    <a:pt x="656" y="158"/>
                  </a:lnTo>
                  <a:lnTo>
                    <a:pt x="656" y="160"/>
                  </a:lnTo>
                  <a:lnTo>
                    <a:pt x="658" y="162"/>
                  </a:lnTo>
                  <a:lnTo>
                    <a:pt x="658" y="164"/>
                  </a:lnTo>
                  <a:lnTo>
                    <a:pt x="660" y="166"/>
                  </a:lnTo>
                  <a:lnTo>
                    <a:pt x="660" y="167"/>
                  </a:lnTo>
                  <a:lnTo>
                    <a:pt x="660" y="169"/>
                  </a:lnTo>
                  <a:lnTo>
                    <a:pt x="662" y="169"/>
                  </a:lnTo>
                  <a:lnTo>
                    <a:pt x="662" y="171"/>
                  </a:lnTo>
                  <a:lnTo>
                    <a:pt x="662" y="173"/>
                  </a:lnTo>
                  <a:lnTo>
                    <a:pt x="664" y="175"/>
                  </a:lnTo>
                  <a:lnTo>
                    <a:pt x="664" y="177"/>
                  </a:lnTo>
                  <a:lnTo>
                    <a:pt x="666" y="177"/>
                  </a:lnTo>
                  <a:lnTo>
                    <a:pt x="668" y="177"/>
                  </a:lnTo>
                  <a:lnTo>
                    <a:pt x="668" y="179"/>
                  </a:lnTo>
                  <a:lnTo>
                    <a:pt x="670" y="177"/>
                  </a:lnTo>
                  <a:lnTo>
                    <a:pt x="672" y="177"/>
                  </a:lnTo>
                  <a:lnTo>
                    <a:pt x="674" y="177"/>
                  </a:lnTo>
                  <a:lnTo>
                    <a:pt x="675" y="177"/>
                  </a:lnTo>
                  <a:lnTo>
                    <a:pt x="675" y="175"/>
                  </a:lnTo>
                  <a:lnTo>
                    <a:pt x="677" y="175"/>
                  </a:lnTo>
                  <a:lnTo>
                    <a:pt x="677" y="173"/>
                  </a:lnTo>
                  <a:lnTo>
                    <a:pt x="679" y="173"/>
                  </a:lnTo>
                  <a:lnTo>
                    <a:pt x="681" y="173"/>
                  </a:lnTo>
                  <a:lnTo>
                    <a:pt x="681" y="171"/>
                  </a:lnTo>
                  <a:lnTo>
                    <a:pt x="683" y="171"/>
                  </a:lnTo>
                  <a:lnTo>
                    <a:pt x="685" y="171"/>
                  </a:lnTo>
                  <a:lnTo>
                    <a:pt x="685" y="169"/>
                  </a:lnTo>
                  <a:lnTo>
                    <a:pt x="687" y="171"/>
                  </a:lnTo>
                  <a:lnTo>
                    <a:pt x="689" y="171"/>
                  </a:lnTo>
                  <a:lnTo>
                    <a:pt x="691" y="171"/>
                  </a:lnTo>
                  <a:lnTo>
                    <a:pt x="693" y="173"/>
                  </a:lnTo>
                  <a:lnTo>
                    <a:pt x="695" y="173"/>
                  </a:lnTo>
                  <a:lnTo>
                    <a:pt x="696" y="173"/>
                  </a:lnTo>
                  <a:lnTo>
                    <a:pt x="698" y="175"/>
                  </a:lnTo>
                  <a:lnTo>
                    <a:pt x="700" y="175"/>
                  </a:lnTo>
                  <a:lnTo>
                    <a:pt x="702" y="175"/>
                  </a:lnTo>
                  <a:lnTo>
                    <a:pt x="704" y="175"/>
                  </a:lnTo>
                  <a:lnTo>
                    <a:pt x="706" y="175"/>
                  </a:lnTo>
                  <a:lnTo>
                    <a:pt x="708" y="175"/>
                  </a:lnTo>
                  <a:lnTo>
                    <a:pt x="710" y="175"/>
                  </a:lnTo>
                  <a:lnTo>
                    <a:pt x="710" y="173"/>
                  </a:lnTo>
                  <a:lnTo>
                    <a:pt x="712" y="173"/>
                  </a:lnTo>
                  <a:lnTo>
                    <a:pt x="712" y="175"/>
                  </a:lnTo>
                  <a:lnTo>
                    <a:pt x="714" y="175"/>
                  </a:lnTo>
                  <a:lnTo>
                    <a:pt x="716" y="175"/>
                  </a:lnTo>
                  <a:lnTo>
                    <a:pt x="717" y="175"/>
                  </a:lnTo>
                  <a:lnTo>
                    <a:pt x="719" y="175"/>
                  </a:lnTo>
                  <a:lnTo>
                    <a:pt x="721" y="175"/>
                  </a:lnTo>
                  <a:lnTo>
                    <a:pt x="723" y="175"/>
                  </a:lnTo>
                  <a:lnTo>
                    <a:pt x="723" y="177"/>
                  </a:lnTo>
                  <a:lnTo>
                    <a:pt x="725" y="177"/>
                  </a:lnTo>
                  <a:lnTo>
                    <a:pt x="727" y="177"/>
                  </a:lnTo>
                  <a:lnTo>
                    <a:pt x="727" y="175"/>
                  </a:lnTo>
                  <a:lnTo>
                    <a:pt x="729" y="175"/>
                  </a:lnTo>
                  <a:lnTo>
                    <a:pt x="731" y="177"/>
                  </a:lnTo>
                  <a:lnTo>
                    <a:pt x="731" y="179"/>
                  </a:lnTo>
                  <a:lnTo>
                    <a:pt x="731" y="181"/>
                  </a:lnTo>
                  <a:lnTo>
                    <a:pt x="731" y="183"/>
                  </a:lnTo>
                  <a:lnTo>
                    <a:pt x="733" y="183"/>
                  </a:lnTo>
                  <a:lnTo>
                    <a:pt x="733" y="185"/>
                  </a:lnTo>
                  <a:lnTo>
                    <a:pt x="733" y="187"/>
                  </a:lnTo>
                  <a:lnTo>
                    <a:pt x="733" y="188"/>
                  </a:lnTo>
                  <a:lnTo>
                    <a:pt x="735" y="190"/>
                  </a:lnTo>
                  <a:lnTo>
                    <a:pt x="735" y="192"/>
                  </a:lnTo>
                  <a:lnTo>
                    <a:pt x="736" y="194"/>
                  </a:lnTo>
                  <a:lnTo>
                    <a:pt x="738" y="196"/>
                  </a:lnTo>
                  <a:lnTo>
                    <a:pt x="740" y="198"/>
                  </a:lnTo>
                  <a:lnTo>
                    <a:pt x="742" y="200"/>
                  </a:lnTo>
                  <a:lnTo>
                    <a:pt x="744" y="200"/>
                  </a:lnTo>
                  <a:lnTo>
                    <a:pt x="746" y="200"/>
                  </a:lnTo>
                  <a:lnTo>
                    <a:pt x="746" y="202"/>
                  </a:lnTo>
                  <a:lnTo>
                    <a:pt x="748" y="202"/>
                  </a:lnTo>
                  <a:lnTo>
                    <a:pt x="750" y="202"/>
                  </a:lnTo>
                  <a:lnTo>
                    <a:pt x="752" y="202"/>
                  </a:lnTo>
                  <a:lnTo>
                    <a:pt x="754" y="202"/>
                  </a:lnTo>
                  <a:lnTo>
                    <a:pt x="756" y="202"/>
                  </a:lnTo>
                  <a:lnTo>
                    <a:pt x="757" y="202"/>
                  </a:lnTo>
                  <a:lnTo>
                    <a:pt x="759" y="200"/>
                  </a:lnTo>
                  <a:lnTo>
                    <a:pt x="759" y="198"/>
                  </a:lnTo>
                  <a:lnTo>
                    <a:pt x="761" y="198"/>
                  </a:lnTo>
                  <a:lnTo>
                    <a:pt x="761" y="196"/>
                  </a:lnTo>
                  <a:lnTo>
                    <a:pt x="761" y="194"/>
                  </a:lnTo>
                  <a:lnTo>
                    <a:pt x="763" y="194"/>
                  </a:lnTo>
                  <a:lnTo>
                    <a:pt x="765" y="194"/>
                  </a:lnTo>
                  <a:lnTo>
                    <a:pt x="765" y="192"/>
                  </a:lnTo>
                  <a:lnTo>
                    <a:pt x="767" y="192"/>
                  </a:lnTo>
                  <a:lnTo>
                    <a:pt x="769" y="192"/>
                  </a:lnTo>
                  <a:lnTo>
                    <a:pt x="771" y="192"/>
                  </a:lnTo>
                  <a:lnTo>
                    <a:pt x="773" y="192"/>
                  </a:lnTo>
                  <a:lnTo>
                    <a:pt x="773" y="190"/>
                  </a:lnTo>
                  <a:lnTo>
                    <a:pt x="775" y="190"/>
                  </a:lnTo>
                  <a:lnTo>
                    <a:pt x="775" y="188"/>
                  </a:lnTo>
                  <a:lnTo>
                    <a:pt x="777" y="188"/>
                  </a:lnTo>
                  <a:lnTo>
                    <a:pt x="777" y="187"/>
                  </a:lnTo>
                  <a:lnTo>
                    <a:pt x="777" y="185"/>
                  </a:lnTo>
                  <a:lnTo>
                    <a:pt x="778" y="185"/>
                  </a:lnTo>
                  <a:lnTo>
                    <a:pt x="778" y="183"/>
                  </a:lnTo>
                  <a:lnTo>
                    <a:pt x="778" y="181"/>
                  </a:lnTo>
                  <a:lnTo>
                    <a:pt x="780" y="181"/>
                  </a:lnTo>
                  <a:lnTo>
                    <a:pt x="780" y="179"/>
                  </a:lnTo>
                  <a:lnTo>
                    <a:pt x="780" y="177"/>
                  </a:lnTo>
                  <a:lnTo>
                    <a:pt x="780" y="175"/>
                  </a:lnTo>
                  <a:lnTo>
                    <a:pt x="782" y="175"/>
                  </a:lnTo>
                  <a:lnTo>
                    <a:pt x="782" y="173"/>
                  </a:lnTo>
                  <a:lnTo>
                    <a:pt x="784" y="171"/>
                  </a:lnTo>
                  <a:lnTo>
                    <a:pt x="786" y="171"/>
                  </a:lnTo>
                  <a:lnTo>
                    <a:pt x="788" y="171"/>
                  </a:lnTo>
                  <a:lnTo>
                    <a:pt x="790" y="171"/>
                  </a:lnTo>
                  <a:lnTo>
                    <a:pt x="790" y="169"/>
                  </a:lnTo>
                  <a:lnTo>
                    <a:pt x="792" y="169"/>
                  </a:lnTo>
                  <a:lnTo>
                    <a:pt x="794" y="169"/>
                  </a:lnTo>
                  <a:lnTo>
                    <a:pt x="796" y="169"/>
                  </a:lnTo>
                  <a:lnTo>
                    <a:pt x="798" y="169"/>
                  </a:lnTo>
                  <a:lnTo>
                    <a:pt x="799" y="169"/>
                  </a:lnTo>
                  <a:lnTo>
                    <a:pt x="801" y="169"/>
                  </a:lnTo>
                  <a:lnTo>
                    <a:pt x="803" y="169"/>
                  </a:lnTo>
                  <a:lnTo>
                    <a:pt x="805" y="167"/>
                  </a:lnTo>
                  <a:lnTo>
                    <a:pt x="807" y="167"/>
                  </a:lnTo>
                  <a:lnTo>
                    <a:pt x="809" y="167"/>
                  </a:lnTo>
                  <a:lnTo>
                    <a:pt x="811" y="167"/>
                  </a:lnTo>
                  <a:lnTo>
                    <a:pt x="813" y="167"/>
                  </a:lnTo>
                  <a:lnTo>
                    <a:pt x="815" y="167"/>
                  </a:lnTo>
                  <a:lnTo>
                    <a:pt x="817" y="167"/>
                  </a:lnTo>
                  <a:lnTo>
                    <a:pt x="817" y="166"/>
                  </a:lnTo>
                  <a:lnTo>
                    <a:pt x="819" y="166"/>
                  </a:lnTo>
                  <a:lnTo>
                    <a:pt x="820" y="166"/>
                  </a:lnTo>
                  <a:lnTo>
                    <a:pt x="822" y="166"/>
                  </a:lnTo>
                  <a:lnTo>
                    <a:pt x="824" y="166"/>
                  </a:lnTo>
                  <a:lnTo>
                    <a:pt x="826" y="166"/>
                  </a:lnTo>
                  <a:lnTo>
                    <a:pt x="828" y="166"/>
                  </a:lnTo>
                  <a:lnTo>
                    <a:pt x="830" y="164"/>
                  </a:lnTo>
                  <a:lnTo>
                    <a:pt x="830" y="162"/>
                  </a:lnTo>
                  <a:lnTo>
                    <a:pt x="832" y="162"/>
                  </a:lnTo>
                  <a:lnTo>
                    <a:pt x="832" y="160"/>
                  </a:lnTo>
                  <a:lnTo>
                    <a:pt x="834" y="160"/>
                  </a:lnTo>
                  <a:lnTo>
                    <a:pt x="836" y="158"/>
                  </a:lnTo>
                  <a:lnTo>
                    <a:pt x="838" y="158"/>
                  </a:lnTo>
                  <a:lnTo>
                    <a:pt x="839" y="158"/>
                  </a:lnTo>
                  <a:lnTo>
                    <a:pt x="841" y="158"/>
                  </a:lnTo>
                  <a:lnTo>
                    <a:pt x="841" y="156"/>
                  </a:lnTo>
                  <a:lnTo>
                    <a:pt x="843" y="156"/>
                  </a:lnTo>
                  <a:lnTo>
                    <a:pt x="845" y="156"/>
                  </a:lnTo>
                  <a:lnTo>
                    <a:pt x="845" y="154"/>
                  </a:lnTo>
                  <a:lnTo>
                    <a:pt x="845" y="152"/>
                  </a:lnTo>
                  <a:lnTo>
                    <a:pt x="847" y="150"/>
                  </a:lnTo>
                  <a:lnTo>
                    <a:pt x="849" y="150"/>
                  </a:lnTo>
                  <a:lnTo>
                    <a:pt x="849" y="148"/>
                  </a:lnTo>
                  <a:lnTo>
                    <a:pt x="851" y="148"/>
                  </a:lnTo>
                  <a:lnTo>
                    <a:pt x="853" y="148"/>
                  </a:lnTo>
                  <a:lnTo>
                    <a:pt x="853" y="146"/>
                  </a:lnTo>
                  <a:lnTo>
                    <a:pt x="855" y="146"/>
                  </a:lnTo>
                  <a:lnTo>
                    <a:pt x="857" y="146"/>
                  </a:lnTo>
                  <a:lnTo>
                    <a:pt x="859" y="145"/>
                  </a:lnTo>
                  <a:lnTo>
                    <a:pt x="859" y="143"/>
                  </a:lnTo>
                  <a:lnTo>
                    <a:pt x="860" y="141"/>
                  </a:lnTo>
                  <a:lnTo>
                    <a:pt x="860" y="139"/>
                  </a:lnTo>
                  <a:lnTo>
                    <a:pt x="862" y="139"/>
                  </a:lnTo>
                  <a:lnTo>
                    <a:pt x="864" y="139"/>
                  </a:lnTo>
                  <a:lnTo>
                    <a:pt x="864" y="137"/>
                  </a:lnTo>
                  <a:lnTo>
                    <a:pt x="866" y="139"/>
                  </a:lnTo>
                  <a:lnTo>
                    <a:pt x="868" y="139"/>
                  </a:lnTo>
                  <a:lnTo>
                    <a:pt x="868" y="141"/>
                  </a:lnTo>
                  <a:lnTo>
                    <a:pt x="868" y="143"/>
                  </a:lnTo>
                  <a:lnTo>
                    <a:pt x="870" y="143"/>
                  </a:lnTo>
                  <a:lnTo>
                    <a:pt x="870" y="145"/>
                  </a:lnTo>
                  <a:lnTo>
                    <a:pt x="870" y="146"/>
                  </a:lnTo>
                  <a:lnTo>
                    <a:pt x="872" y="146"/>
                  </a:lnTo>
                  <a:lnTo>
                    <a:pt x="872" y="148"/>
                  </a:lnTo>
                  <a:lnTo>
                    <a:pt x="872" y="150"/>
                  </a:lnTo>
                  <a:lnTo>
                    <a:pt x="874" y="150"/>
                  </a:lnTo>
                  <a:lnTo>
                    <a:pt x="874" y="152"/>
                  </a:lnTo>
                  <a:lnTo>
                    <a:pt x="874" y="154"/>
                  </a:lnTo>
                  <a:lnTo>
                    <a:pt x="876" y="156"/>
                  </a:lnTo>
                  <a:lnTo>
                    <a:pt x="876" y="158"/>
                  </a:lnTo>
                  <a:lnTo>
                    <a:pt x="878" y="158"/>
                  </a:lnTo>
                  <a:lnTo>
                    <a:pt x="878" y="160"/>
                  </a:lnTo>
                  <a:lnTo>
                    <a:pt x="880" y="160"/>
                  </a:lnTo>
                  <a:lnTo>
                    <a:pt x="880" y="162"/>
                  </a:lnTo>
                  <a:lnTo>
                    <a:pt x="880" y="164"/>
                  </a:lnTo>
                  <a:lnTo>
                    <a:pt x="881" y="164"/>
                  </a:lnTo>
                  <a:lnTo>
                    <a:pt x="881" y="166"/>
                  </a:lnTo>
                  <a:lnTo>
                    <a:pt x="883" y="166"/>
                  </a:lnTo>
                  <a:lnTo>
                    <a:pt x="883" y="167"/>
                  </a:lnTo>
                  <a:lnTo>
                    <a:pt x="883" y="169"/>
                  </a:lnTo>
                  <a:lnTo>
                    <a:pt x="885" y="169"/>
                  </a:lnTo>
                  <a:lnTo>
                    <a:pt x="887" y="171"/>
                  </a:lnTo>
                  <a:lnTo>
                    <a:pt x="889" y="171"/>
                  </a:lnTo>
                  <a:lnTo>
                    <a:pt x="889" y="173"/>
                  </a:lnTo>
                  <a:lnTo>
                    <a:pt x="891" y="173"/>
                  </a:lnTo>
                  <a:lnTo>
                    <a:pt x="891" y="175"/>
                  </a:lnTo>
                  <a:lnTo>
                    <a:pt x="893" y="175"/>
                  </a:lnTo>
                  <a:lnTo>
                    <a:pt x="895" y="175"/>
                  </a:lnTo>
                  <a:lnTo>
                    <a:pt x="895" y="177"/>
                  </a:lnTo>
                  <a:lnTo>
                    <a:pt x="897" y="177"/>
                  </a:lnTo>
                  <a:lnTo>
                    <a:pt x="897" y="175"/>
                  </a:lnTo>
                  <a:lnTo>
                    <a:pt x="899" y="175"/>
                  </a:lnTo>
                  <a:lnTo>
                    <a:pt x="899" y="177"/>
                  </a:lnTo>
                  <a:lnTo>
                    <a:pt x="899" y="179"/>
                  </a:lnTo>
                  <a:lnTo>
                    <a:pt x="901" y="177"/>
                  </a:lnTo>
                  <a:lnTo>
                    <a:pt x="902" y="177"/>
                  </a:lnTo>
                  <a:lnTo>
                    <a:pt x="902" y="179"/>
                  </a:lnTo>
                  <a:lnTo>
                    <a:pt x="904" y="179"/>
                  </a:lnTo>
                  <a:lnTo>
                    <a:pt x="904" y="177"/>
                  </a:lnTo>
                  <a:lnTo>
                    <a:pt x="904" y="175"/>
                  </a:lnTo>
                  <a:lnTo>
                    <a:pt x="904" y="173"/>
                  </a:lnTo>
                  <a:lnTo>
                    <a:pt x="906" y="173"/>
                  </a:lnTo>
                  <a:lnTo>
                    <a:pt x="908" y="175"/>
                  </a:lnTo>
                  <a:lnTo>
                    <a:pt x="908" y="177"/>
                  </a:lnTo>
                  <a:lnTo>
                    <a:pt x="908" y="179"/>
                  </a:lnTo>
                  <a:lnTo>
                    <a:pt x="908" y="181"/>
                  </a:lnTo>
                  <a:lnTo>
                    <a:pt x="910" y="181"/>
                  </a:lnTo>
                  <a:lnTo>
                    <a:pt x="912" y="181"/>
                  </a:lnTo>
                  <a:lnTo>
                    <a:pt x="912" y="183"/>
                  </a:lnTo>
                  <a:lnTo>
                    <a:pt x="914" y="183"/>
                  </a:lnTo>
                  <a:lnTo>
                    <a:pt x="914" y="185"/>
                  </a:lnTo>
                  <a:lnTo>
                    <a:pt x="916" y="185"/>
                  </a:lnTo>
                  <a:lnTo>
                    <a:pt x="916" y="183"/>
                  </a:lnTo>
                  <a:lnTo>
                    <a:pt x="918" y="183"/>
                  </a:lnTo>
                  <a:lnTo>
                    <a:pt x="920" y="183"/>
                  </a:lnTo>
                  <a:lnTo>
                    <a:pt x="921" y="183"/>
                  </a:lnTo>
                  <a:lnTo>
                    <a:pt x="923" y="183"/>
                  </a:lnTo>
                  <a:lnTo>
                    <a:pt x="923" y="185"/>
                  </a:lnTo>
                  <a:lnTo>
                    <a:pt x="925" y="187"/>
                  </a:lnTo>
                  <a:lnTo>
                    <a:pt x="925" y="188"/>
                  </a:lnTo>
                  <a:lnTo>
                    <a:pt x="925" y="190"/>
                  </a:lnTo>
                  <a:lnTo>
                    <a:pt x="927" y="190"/>
                  </a:lnTo>
                  <a:lnTo>
                    <a:pt x="927" y="192"/>
                  </a:lnTo>
                  <a:lnTo>
                    <a:pt x="929" y="192"/>
                  </a:lnTo>
                  <a:lnTo>
                    <a:pt x="933" y="192"/>
                  </a:lnTo>
                  <a:lnTo>
                    <a:pt x="933" y="194"/>
                  </a:lnTo>
                  <a:lnTo>
                    <a:pt x="937" y="194"/>
                  </a:lnTo>
                  <a:lnTo>
                    <a:pt x="939" y="194"/>
                  </a:lnTo>
                  <a:lnTo>
                    <a:pt x="939" y="192"/>
                  </a:lnTo>
                  <a:lnTo>
                    <a:pt x="941" y="192"/>
                  </a:lnTo>
                  <a:lnTo>
                    <a:pt x="942" y="192"/>
                  </a:lnTo>
                  <a:lnTo>
                    <a:pt x="944" y="192"/>
                  </a:lnTo>
                  <a:lnTo>
                    <a:pt x="946" y="192"/>
                  </a:lnTo>
                  <a:lnTo>
                    <a:pt x="948" y="192"/>
                  </a:lnTo>
                  <a:lnTo>
                    <a:pt x="950" y="192"/>
                  </a:lnTo>
                  <a:lnTo>
                    <a:pt x="952" y="192"/>
                  </a:lnTo>
                  <a:lnTo>
                    <a:pt x="954" y="192"/>
                  </a:lnTo>
                  <a:lnTo>
                    <a:pt x="954" y="194"/>
                  </a:lnTo>
                  <a:lnTo>
                    <a:pt x="954" y="196"/>
                  </a:lnTo>
                  <a:lnTo>
                    <a:pt x="956" y="196"/>
                  </a:lnTo>
                  <a:lnTo>
                    <a:pt x="956" y="198"/>
                  </a:lnTo>
                  <a:lnTo>
                    <a:pt x="958" y="198"/>
                  </a:lnTo>
                  <a:lnTo>
                    <a:pt x="960" y="200"/>
                  </a:lnTo>
                  <a:lnTo>
                    <a:pt x="960" y="202"/>
                  </a:lnTo>
                  <a:lnTo>
                    <a:pt x="960" y="204"/>
                  </a:lnTo>
                  <a:lnTo>
                    <a:pt x="962" y="204"/>
                  </a:lnTo>
                  <a:lnTo>
                    <a:pt x="963" y="204"/>
                  </a:lnTo>
                  <a:lnTo>
                    <a:pt x="965" y="204"/>
                  </a:lnTo>
                  <a:lnTo>
                    <a:pt x="967" y="206"/>
                  </a:lnTo>
                  <a:lnTo>
                    <a:pt x="969" y="209"/>
                  </a:lnTo>
                  <a:lnTo>
                    <a:pt x="971" y="211"/>
                  </a:lnTo>
                  <a:lnTo>
                    <a:pt x="969" y="215"/>
                  </a:lnTo>
                  <a:lnTo>
                    <a:pt x="967" y="217"/>
                  </a:lnTo>
                  <a:lnTo>
                    <a:pt x="967" y="219"/>
                  </a:lnTo>
                  <a:lnTo>
                    <a:pt x="969" y="221"/>
                  </a:lnTo>
                  <a:lnTo>
                    <a:pt x="971" y="221"/>
                  </a:lnTo>
                  <a:lnTo>
                    <a:pt x="973" y="219"/>
                  </a:lnTo>
                  <a:lnTo>
                    <a:pt x="975" y="219"/>
                  </a:lnTo>
                  <a:lnTo>
                    <a:pt x="975" y="217"/>
                  </a:lnTo>
                  <a:lnTo>
                    <a:pt x="975" y="215"/>
                  </a:lnTo>
                  <a:lnTo>
                    <a:pt x="977" y="211"/>
                  </a:lnTo>
                  <a:lnTo>
                    <a:pt x="977" y="209"/>
                  </a:lnTo>
                  <a:lnTo>
                    <a:pt x="979" y="209"/>
                  </a:lnTo>
                  <a:lnTo>
                    <a:pt x="981" y="209"/>
                  </a:lnTo>
                  <a:lnTo>
                    <a:pt x="983" y="209"/>
                  </a:lnTo>
                  <a:lnTo>
                    <a:pt x="984" y="209"/>
                  </a:lnTo>
                  <a:lnTo>
                    <a:pt x="984" y="207"/>
                  </a:lnTo>
                  <a:lnTo>
                    <a:pt x="984" y="206"/>
                  </a:lnTo>
                  <a:lnTo>
                    <a:pt x="986" y="204"/>
                  </a:lnTo>
                  <a:lnTo>
                    <a:pt x="988" y="204"/>
                  </a:lnTo>
                  <a:lnTo>
                    <a:pt x="992" y="204"/>
                  </a:lnTo>
                  <a:lnTo>
                    <a:pt x="992" y="202"/>
                  </a:lnTo>
                  <a:lnTo>
                    <a:pt x="994" y="204"/>
                  </a:lnTo>
                  <a:lnTo>
                    <a:pt x="996" y="204"/>
                  </a:lnTo>
                  <a:lnTo>
                    <a:pt x="998" y="204"/>
                  </a:lnTo>
                  <a:lnTo>
                    <a:pt x="1000" y="202"/>
                  </a:lnTo>
                  <a:lnTo>
                    <a:pt x="1000" y="200"/>
                  </a:lnTo>
                  <a:lnTo>
                    <a:pt x="1002" y="200"/>
                  </a:lnTo>
                  <a:lnTo>
                    <a:pt x="1002" y="202"/>
                  </a:lnTo>
                  <a:lnTo>
                    <a:pt x="1003" y="202"/>
                  </a:lnTo>
                  <a:lnTo>
                    <a:pt x="1005" y="202"/>
                  </a:lnTo>
                  <a:lnTo>
                    <a:pt x="1007" y="202"/>
                  </a:lnTo>
                  <a:lnTo>
                    <a:pt x="1009" y="202"/>
                  </a:lnTo>
                  <a:lnTo>
                    <a:pt x="1011" y="200"/>
                  </a:lnTo>
                  <a:lnTo>
                    <a:pt x="1011" y="198"/>
                  </a:lnTo>
                  <a:lnTo>
                    <a:pt x="1013" y="198"/>
                  </a:lnTo>
                  <a:lnTo>
                    <a:pt x="1015" y="198"/>
                  </a:lnTo>
                  <a:lnTo>
                    <a:pt x="1019" y="196"/>
                  </a:lnTo>
                  <a:lnTo>
                    <a:pt x="1019" y="194"/>
                  </a:lnTo>
                  <a:lnTo>
                    <a:pt x="1019" y="192"/>
                  </a:lnTo>
                  <a:lnTo>
                    <a:pt x="1019" y="190"/>
                  </a:lnTo>
                  <a:lnTo>
                    <a:pt x="1017" y="190"/>
                  </a:lnTo>
                  <a:lnTo>
                    <a:pt x="1017" y="188"/>
                  </a:lnTo>
                  <a:lnTo>
                    <a:pt x="1017" y="187"/>
                  </a:lnTo>
                  <a:lnTo>
                    <a:pt x="1015" y="187"/>
                  </a:lnTo>
                  <a:lnTo>
                    <a:pt x="1015" y="185"/>
                  </a:lnTo>
                  <a:lnTo>
                    <a:pt x="1015" y="183"/>
                  </a:lnTo>
                  <a:lnTo>
                    <a:pt x="1017" y="181"/>
                  </a:lnTo>
                  <a:lnTo>
                    <a:pt x="1019" y="181"/>
                  </a:lnTo>
                  <a:lnTo>
                    <a:pt x="1021" y="181"/>
                  </a:lnTo>
                  <a:lnTo>
                    <a:pt x="1023" y="181"/>
                  </a:lnTo>
                  <a:lnTo>
                    <a:pt x="1024" y="181"/>
                  </a:lnTo>
                  <a:lnTo>
                    <a:pt x="1024" y="183"/>
                  </a:lnTo>
                  <a:lnTo>
                    <a:pt x="1026" y="183"/>
                  </a:lnTo>
                  <a:lnTo>
                    <a:pt x="1028" y="183"/>
                  </a:lnTo>
                  <a:lnTo>
                    <a:pt x="1028" y="179"/>
                  </a:lnTo>
                  <a:lnTo>
                    <a:pt x="1028" y="177"/>
                  </a:lnTo>
                  <a:lnTo>
                    <a:pt x="1026" y="177"/>
                  </a:lnTo>
                  <a:lnTo>
                    <a:pt x="1024" y="179"/>
                  </a:lnTo>
                  <a:lnTo>
                    <a:pt x="1023" y="179"/>
                  </a:lnTo>
                  <a:lnTo>
                    <a:pt x="1023" y="177"/>
                  </a:lnTo>
                  <a:lnTo>
                    <a:pt x="1021" y="173"/>
                  </a:lnTo>
                  <a:lnTo>
                    <a:pt x="1023" y="171"/>
                  </a:lnTo>
                  <a:lnTo>
                    <a:pt x="1024" y="169"/>
                  </a:lnTo>
                  <a:lnTo>
                    <a:pt x="1026" y="169"/>
                  </a:lnTo>
                  <a:lnTo>
                    <a:pt x="1026" y="167"/>
                  </a:lnTo>
                  <a:lnTo>
                    <a:pt x="1024" y="167"/>
                  </a:lnTo>
                  <a:lnTo>
                    <a:pt x="1024" y="166"/>
                  </a:lnTo>
                  <a:lnTo>
                    <a:pt x="1023" y="164"/>
                  </a:lnTo>
                  <a:lnTo>
                    <a:pt x="1021" y="164"/>
                  </a:lnTo>
                  <a:lnTo>
                    <a:pt x="1021" y="162"/>
                  </a:lnTo>
                  <a:lnTo>
                    <a:pt x="1024" y="162"/>
                  </a:lnTo>
                  <a:lnTo>
                    <a:pt x="1026" y="162"/>
                  </a:lnTo>
                  <a:lnTo>
                    <a:pt x="1028" y="160"/>
                  </a:lnTo>
                  <a:lnTo>
                    <a:pt x="1028" y="158"/>
                  </a:lnTo>
                  <a:lnTo>
                    <a:pt x="1032" y="158"/>
                  </a:lnTo>
                  <a:lnTo>
                    <a:pt x="1036" y="154"/>
                  </a:lnTo>
                  <a:lnTo>
                    <a:pt x="1036" y="152"/>
                  </a:lnTo>
                  <a:lnTo>
                    <a:pt x="1034" y="150"/>
                  </a:lnTo>
                  <a:lnTo>
                    <a:pt x="1032" y="148"/>
                  </a:lnTo>
                  <a:lnTo>
                    <a:pt x="1034" y="146"/>
                  </a:lnTo>
                  <a:lnTo>
                    <a:pt x="1036" y="143"/>
                  </a:lnTo>
                  <a:lnTo>
                    <a:pt x="1038" y="139"/>
                  </a:lnTo>
                  <a:lnTo>
                    <a:pt x="1040" y="139"/>
                  </a:lnTo>
                  <a:lnTo>
                    <a:pt x="1040" y="137"/>
                  </a:lnTo>
                  <a:lnTo>
                    <a:pt x="1042" y="135"/>
                  </a:lnTo>
                  <a:lnTo>
                    <a:pt x="1042" y="133"/>
                  </a:lnTo>
                  <a:lnTo>
                    <a:pt x="1044" y="129"/>
                  </a:lnTo>
                  <a:lnTo>
                    <a:pt x="1045" y="127"/>
                  </a:lnTo>
                  <a:lnTo>
                    <a:pt x="1047" y="127"/>
                  </a:lnTo>
                  <a:lnTo>
                    <a:pt x="1047" y="125"/>
                  </a:lnTo>
                  <a:lnTo>
                    <a:pt x="1051" y="122"/>
                  </a:lnTo>
                  <a:lnTo>
                    <a:pt x="1053" y="122"/>
                  </a:lnTo>
                  <a:lnTo>
                    <a:pt x="1053" y="120"/>
                  </a:lnTo>
                  <a:lnTo>
                    <a:pt x="1055" y="118"/>
                  </a:lnTo>
                  <a:lnTo>
                    <a:pt x="1053" y="116"/>
                  </a:lnTo>
                  <a:lnTo>
                    <a:pt x="1053" y="114"/>
                  </a:lnTo>
                  <a:lnTo>
                    <a:pt x="1053" y="112"/>
                  </a:lnTo>
                  <a:lnTo>
                    <a:pt x="1053" y="110"/>
                  </a:lnTo>
                  <a:lnTo>
                    <a:pt x="1053" y="108"/>
                  </a:lnTo>
                  <a:lnTo>
                    <a:pt x="1055" y="108"/>
                  </a:lnTo>
                  <a:lnTo>
                    <a:pt x="1055" y="106"/>
                  </a:lnTo>
                  <a:lnTo>
                    <a:pt x="1057" y="106"/>
                  </a:lnTo>
                  <a:lnTo>
                    <a:pt x="1057" y="108"/>
                  </a:lnTo>
                  <a:lnTo>
                    <a:pt x="1059" y="108"/>
                  </a:lnTo>
                  <a:lnTo>
                    <a:pt x="1059" y="106"/>
                  </a:lnTo>
                  <a:lnTo>
                    <a:pt x="1061" y="104"/>
                  </a:lnTo>
                  <a:lnTo>
                    <a:pt x="1063" y="103"/>
                  </a:lnTo>
                  <a:lnTo>
                    <a:pt x="1065" y="101"/>
                  </a:lnTo>
                  <a:lnTo>
                    <a:pt x="1066" y="101"/>
                  </a:lnTo>
                  <a:lnTo>
                    <a:pt x="1068" y="103"/>
                  </a:lnTo>
                  <a:lnTo>
                    <a:pt x="1068" y="104"/>
                  </a:lnTo>
                  <a:lnTo>
                    <a:pt x="1070" y="104"/>
                  </a:lnTo>
                  <a:lnTo>
                    <a:pt x="1072" y="104"/>
                  </a:lnTo>
                  <a:lnTo>
                    <a:pt x="1074" y="103"/>
                  </a:lnTo>
                  <a:lnTo>
                    <a:pt x="1078" y="101"/>
                  </a:lnTo>
                  <a:lnTo>
                    <a:pt x="1080" y="101"/>
                  </a:lnTo>
                  <a:lnTo>
                    <a:pt x="1082" y="101"/>
                  </a:lnTo>
                  <a:lnTo>
                    <a:pt x="1082" y="103"/>
                  </a:lnTo>
                  <a:lnTo>
                    <a:pt x="1084" y="104"/>
                  </a:lnTo>
                  <a:lnTo>
                    <a:pt x="1082" y="108"/>
                  </a:lnTo>
                  <a:lnTo>
                    <a:pt x="1082" y="110"/>
                  </a:lnTo>
                  <a:lnTo>
                    <a:pt x="1082" y="112"/>
                  </a:lnTo>
                  <a:lnTo>
                    <a:pt x="1085" y="114"/>
                  </a:lnTo>
                  <a:lnTo>
                    <a:pt x="1085" y="112"/>
                  </a:lnTo>
                  <a:lnTo>
                    <a:pt x="1087" y="112"/>
                  </a:lnTo>
                  <a:lnTo>
                    <a:pt x="1089" y="112"/>
                  </a:lnTo>
                  <a:lnTo>
                    <a:pt x="1091" y="112"/>
                  </a:lnTo>
                  <a:lnTo>
                    <a:pt x="1093" y="114"/>
                  </a:lnTo>
                  <a:lnTo>
                    <a:pt x="1095" y="114"/>
                  </a:lnTo>
                  <a:lnTo>
                    <a:pt x="1095" y="112"/>
                  </a:lnTo>
                  <a:lnTo>
                    <a:pt x="1095" y="110"/>
                  </a:lnTo>
                  <a:lnTo>
                    <a:pt x="1097" y="110"/>
                  </a:lnTo>
                  <a:lnTo>
                    <a:pt x="1097" y="112"/>
                  </a:lnTo>
                  <a:lnTo>
                    <a:pt x="1099" y="112"/>
                  </a:lnTo>
                  <a:lnTo>
                    <a:pt x="1099" y="110"/>
                  </a:lnTo>
                  <a:lnTo>
                    <a:pt x="1101" y="110"/>
                  </a:lnTo>
                  <a:lnTo>
                    <a:pt x="1103" y="110"/>
                  </a:lnTo>
                  <a:lnTo>
                    <a:pt x="1105" y="110"/>
                  </a:lnTo>
                  <a:lnTo>
                    <a:pt x="1105" y="108"/>
                  </a:lnTo>
                  <a:lnTo>
                    <a:pt x="1106" y="108"/>
                  </a:lnTo>
                  <a:lnTo>
                    <a:pt x="1108" y="108"/>
                  </a:lnTo>
                  <a:lnTo>
                    <a:pt x="1110" y="110"/>
                  </a:lnTo>
                  <a:lnTo>
                    <a:pt x="1110" y="112"/>
                  </a:lnTo>
                  <a:lnTo>
                    <a:pt x="1110" y="114"/>
                  </a:lnTo>
                  <a:lnTo>
                    <a:pt x="1110" y="116"/>
                  </a:lnTo>
                  <a:lnTo>
                    <a:pt x="1108" y="118"/>
                  </a:lnTo>
                  <a:lnTo>
                    <a:pt x="1110" y="120"/>
                  </a:lnTo>
                  <a:lnTo>
                    <a:pt x="1112" y="122"/>
                  </a:lnTo>
                  <a:lnTo>
                    <a:pt x="1114" y="124"/>
                  </a:lnTo>
                  <a:lnTo>
                    <a:pt x="1112" y="124"/>
                  </a:lnTo>
                  <a:lnTo>
                    <a:pt x="1114" y="124"/>
                  </a:lnTo>
                  <a:lnTo>
                    <a:pt x="1114" y="125"/>
                  </a:lnTo>
                  <a:lnTo>
                    <a:pt x="1116" y="127"/>
                  </a:lnTo>
                  <a:lnTo>
                    <a:pt x="1118" y="127"/>
                  </a:lnTo>
                  <a:lnTo>
                    <a:pt x="1118" y="129"/>
                  </a:lnTo>
                  <a:lnTo>
                    <a:pt x="1120" y="131"/>
                  </a:lnTo>
                  <a:lnTo>
                    <a:pt x="1122" y="131"/>
                  </a:lnTo>
                  <a:lnTo>
                    <a:pt x="1122" y="133"/>
                  </a:lnTo>
                  <a:lnTo>
                    <a:pt x="1122" y="135"/>
                  </a:lnTo>
                  <a:lnTo>
                    <a:pt x="1124" y="133"/>
                  </a:lnTo>
                  <a:lnTo>
                    <a:pt x="1126" y="133"/>
                  </a:lnTo>
                  <a:lnTo>
                    <a:pt x="1126" y="137"/>
                  </a:lnTo>
                  <a:lnTo>
                    <a:pt x="1126" y="139"/>
                  </a:lnTo>
                  <a:lnTo>
                    <a:pt x="1126" y="141"/>
                  </a:lnTo>
                  <a:lnTo>
                    <a:pt x="1126" y="143"/>
                  </a:lnTo>
                  <a:lnTo>
                    <a:pt x="1127" y="145"/>
                  </a:lnTo>
                  <a:lnTo>
                    <a:pt x="1129" y="148"/>
                  </a:lnTo>
                  <a:lnTo>
                    <a:pt x="1131" y="150"/>
                  </a:lnTo>
                  <a:lnTo>
                    <a:pt x="1131" y="154"/>
                  </a:lnTo>
                  <a:lnTo>
                    <a:pt x="1133" y="156"/>
                  </a:lnTo>
                  <a:lnTo>
                    <a:pt x="1133" y="158"/>
                  </a:lnTo>
                  <a:lnTo>
                    <a:pt x="1131" y="158"/>
                  </a:lnTo>
                  <a:lnTo>
                    <a:pt x="1129" y="160"/>
                  </a:lnTo>
                  <a:lnTo>
                    <a:pt x="1127" y="162"/>
                  </a:lnTo>
                  <a:lnTo>
                    <a:pt x="1126" y="162"/>
                  </a:lnTo>
                  <a:lnTo>
                    <a:pt x="1120" y="162"/>
                  </a:lnTo>
                  <a:lnTo>
                    <a:pt x="1118" y="162"/>
                  </a:lnTo>
                  <a:lnTo>
                    <a:pt x="1114" y="164"/>
                  </a:lnTo>
                  <a:lnTo>
                    <a:pt x="1112" y="166"/>
                  </a:lnTo>
                  <a:lnTo>
                    <a:pt x="1108" y="167"/>
                  </a:lnTo>
                  <a:lnTo>
                    <a:pt x="1106" y="167"/>
                  </a:lnTo>
                  <a:lnTo>
                    <a:pt x="1105" y="169"/>
                  </a:lnTo>
                  <a:lnTo>
                    <a:pt x="1099" y="169"/>
                  </a:lnTo>
                  <a:lnTo>
                    <a:pt x="1097" y="167"/>
                  </a:lnTo>
                  <a:lnTo>
                    <a:pt x="1095" y="167"/>
                  </a:lnTo>
                  <a:lnTo>
                    <a:pt x="1095" y="166"/>
                  </a:lnTo>
                  <a:lnTo>
                    <a:pt x="1093" y="167"/>
                  </a:lnTo>
                  <a:lnTo>
                    <a:pt x="1091" y="167"/>
                  </a:lnTo>
                  <a:lnTo>
                    <a:pt x="1089" y="167"/>
                  </a:lnTo>
                  <a:lnTo>
                    <a:pt x="1087" y="167"/>
                  </a:lnTo>
                  <a:lnTo>
                    <a:pt x="1085" y="167"/>
                  </a:lnTo>
                  <a:lnTo>
                    <a:pt x="1084" y="169"/>
                  </a:lnTo>
                  <a:lnTo>
                    <a:pt x="1080" y="169"/>
                  </a:lnTo>
                  <a:lnTo>
                    <a:pt x="1076" y="169"/>
                  </a:lnTo>
                  <a:lnTo>
                    <a:pt x="1074" y="167"/>
                  </a:lnTo>
                  <a:lnTo>
                    <a:pt x="1072" y="167"/>
                  </a:lnTo>
                  <a:lnTo>
                    <a:pt x="1070" y="167"/>
                  </a:lnTo>
                  <a:lnTo>
                    <a:pt x="1068" y="166"/>
                  </a:lnTo>
                  <a:lnTo>
                    <a:pt x="1066" y="166"/>
                  </a:lnTo>
                  <a:lnTo>
                    <a:pt x="1065" y="167"/>
                  </a:lnTo>
                  <a:lnTo>
                    <a:pt x="1063" y="169"/>
                  </a:lnTo>
                  <a:lnTo>
                    <a:pt x="1063" y="171"/>
                  </a:lnTo>
                  <a:lnTo>
                    <a:pt x="1061" y="175"/>
                  </a:lnTo>
                  <a:lnTo>
                    <a:pt x="1059" y="177"/>
                  </a:lnTo>
                  <a:lnTo>
                    <a:pt x="1057" y="181"/>
                  </a:lnTo>
                  <a:lnTo>
                    <a:pt x="1057" y="183"/>
                  </a:lnTo>
                  <a:lnTo>
                    <a:pt x="1055" y="183"/>
                  </a:lnTo>
                  <a:lnTo>
                    <a:pt x="1055" y="185"/>
                  </a:lnTo>
                  <a:lnTo>
                    <a:pt x="1057" y="187"/>
                  </a:lnTo>
                  <a:lnTo>
                    <a:pt x="1057" y="188"/>
                  </a:lnTo>
                  <a:lnTo>
                    <a:pt x="1059" y="192"/>
                  </a:lnTo>
                  <a:lnTo>
                    <a:pt x="1059" y="194"/>
                  </a:lnTo>
                  <a:lnTo>
                    <a:pt x="1063" y="196"/>
                  </a:lnTo>
                  <a:lnTo>
                    <a:pt x="1065" y="200"/>
                  </a:lnTo>
                  <a:lnTo>
                    <a:pt x="1066" y="200"/>
                  </a:lnTo>
                  <a:lnTo>
                    <a:pt x="1070" y="204"/>
                  </a:lnTo>
                  <a:lnTo>
                    <a:pt x="1078" y="206"/>
                  </a:lnTo>
                  <a:lnTo>
                    <a:pt x="1082" y="206"/>
                  </a:lnTo>
                  <a:lnTo>
                    <a:pt x="1085" y="206"/>
                  </a:lnTo>
                  <a:lnTo>
                    <a:pt x="1089" y="204"/>
                  </a:lnTo>
                  <a:lnTo>
                    <a:pt x="1093" y="204"/>
                  </a:lnTo>
                  <a:lnTo>
                    <a:pt x="1095" y="204"/>
                  </a:lnTo>
                  <a:lnTo>
                    <a:pt x="1097" y="202"/>
                  </a:lnTo>
                  <a:lnTo>
                    <a:pt x="1099" y="202"/>
                  </a:lnTo>
                  <a:lnTo>
                    <a:pt x="1103" y="204"/>
                  </a:lnTo>
                  <a:lnTo>
                    <a:pt x="1105" y="206"/>
                  </a:lnTo>
                  <a:lnTo>
                    <a:pt x="1106" y="207"/>
                  </a:lnTo>
                  <a:lnTo>
                    <a:pt x="1106" y="209"/>
                  </a:lnTo>
                  <a:lnTo>
                    <a:pt x="1108" y="211"/>
                  </a:lnTo>
                  <a:lnTo>
                    <a:pt x="1108" y="213"/>
                  </a:lnTo>
                  <a:lnTo>
                    <a:pt x="1108" y="215"/>
                  </a:lnTo>
                  <a:lnTo>
                    <a:pt x="1108" y="217"/>
                  </a:lnTo>
                  <a:lnTo>
                    <a:pt x="1108" y="219"/>
                  </a:lnTo>
                  <a:lnTo>
                    <a:pt x="1106" y="221"/>
                  </a:lnTo>
                  <a:lnTo>
                    <a:pt x="1106" y="223"/>
                  </a:lnTo>
                  <a:lnTo>
                    <a:pt x="1108" y="225"/>
                  </a:lnTo>
                  <a:lnTo>
                    <a:pt x="1108" y="227"/>
                  </a:lnTo>
                  <a:lnTo>
                    <a:pt x="1110" y="230"/>
                  </a:lnTo>
                  <a:lnTo>
                    <a:pt x="1112" y="230"/>
                  </a:lnTo>
                  <a:lnTo>
                    <a:pt x="1112" y="232"/>
                  </a:lnTo>
                  <a:lnTo>
                    <a:pt x="1114" y="234"/>
                  </a:lnTo>
                  <a:lnTo>
                    <a:pt x="1116" y="240"/>
                  </a:lnTo>
                  <a:lnTo>
                    <a:pt x="1114" y="242"/>
                  </a:lnTo>
                  <a:lnTo>
                    <a:pt x="1114" y="244"/>
                  </a:lnTo>
                  <a:lnTo>
                    <a:pt x="1112" y="246"/>
                  </a:lnTo>
                  <a:lnTo>
                    <a:pt x="1110" y="249"/>
                  </a:lnTo>
                  <a:lnTo>
                    <a:pt x="1110" y="253"/>
                  </a:lnTo>
                  <a:lnTo>
                    <a:pt x="1108" y="259"/>
                  </a:lnTo>
                  <a:lnTo>
                    <a:pt x="1108" y="261"/>
                  </a:lnTo>
                  <a:lnTo>
                    <a:pt x="1110" y="263"/>
                  </a:lnTo>
                  <a:lnTo>
                    <a:pt x="1112" y="265"/>
                  </a:lnTo>
                  <a:lnTo>
                    <a:pt x="1112" y="267"/>
                  </a:lnTo>
                  <a:lnTo>
                    <a:pt x="1114" y="269"/>
                  </a:lnTo>
                  <a:lnTo>
                    <a:pt x="1114" y="270"/>
                  </a:lnTo>
                  <a:lnTo>
                    <a:pt x="1114" y="272"/>
                  </a:lnTo>
                  <a:lnTo>
                    <a:pt x="1114" y="274"/>
                  </a:lnTo>
                  <a:lnTo>
                    <a:pt x="1112" y="276"/>
                  </a:lnTo>
                  <a:lnTo>
                    <a:pt x="1112" y="278"/>
                  </a:lnTo>
                  <a:lnTo>
                    <a:pt x="1110" y="280"/>
                  </a:lnTo>
                  <a:lnTo>
                    <a:pt x="1110" y="282"/>
                  </a:lnTo>
                  <a:lnTo>
                    <a:pt x="1110" y="284"/>
                  </a:lnTo>
                  <a:lnTo>
                    <a:pt x="1110" y="286"/>
                  </a:lnTo>
                  <a:lnTo>
                    <a:pt x="1110" y="288"/>
                  </a:lnTo>
                  <a:lnTo>
                    <a:pt x="1112" y="288"/>
                  </a:lnTo>
                  <a:lnTo>
                    <a:pt x="1114" y="291"/>
                  </a:lnTo>
                  <a:lnTo>
                    <a:pt x="1116" y="295"/>
                  </a:lnTo>
                  <a:lnTo>
                    <a:pt x="1116" y="297"/>
                  </a:lnTo>
                  <a:lnTo>
                    <a:pt x="1116" y="29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0" name="Freeform 7"/>
            <p:cNvSpPr>
              <a:spLocks/>
            </p:cNvSpPr>
            <p:nvPr/>
          </p:nvSpPr>
          <p:spPr bwMode="auto">
            <a:xfrm>
              <a:off x="294" y="3215"/>
              <a:ext cx="1204" cy="962"/>
            </a:xfrm>
            <a:custGeom>
              <a:avLst/>
              <a:gdLst>
                <a:gd name="T0" fmla="*/ 1202 w 1204"/>
                <a:gd name="T1" fmla="*/ 340 h 962"/>
                <a:gd name="T2" fmla="*/ 1194 w 1204"/>
                <a:gd name="T3" fmla="*/ 374 h 962"/>
                <a:gd name="T4" fmla="*/ 1171 w 1204"/>
                <a:gd name="T5" fmla="*/ 426 h 962"/>
                <a:gd name="T6" fmla="*/ 1156 w 1204"/>
                <a:gd name="T7" fmla="*/ 464 h 962"/>
                <a:gd name="T8" fmla="*/ 1164 w 1204"/>
                <a:gd name="T9" fmla="*/ 494 h 962"/>
                <a:gd name="T10" fmla="*/ 1169 w 1204"/>
                <a:gd name="T11" fmla="*/ 527 h 962"/>
                <a:gd name="T12" fmla="*/ 1133 w 1204"/>
                <a:gd name="T13" fmla="*/ 576 h 962"/>
                <a:gd name="T14" fmla="*/ 1097 w 1204"/>
                <a:gd name="T15" fmla="*/ 607 h 962"/>
                <a:gd name="T16" fmla="*/ 1055 w 1204"/>
                <a:gd name="T17" fmla="*/ 614 h 962"/>
                <a:gd name="T18" fmla="*/ 1028 w 1204"/>
                <a:gd name="T19" fmla="*/ 609 h 962"/>
                <a:gd name="T20" fmla="*/ 1001 w 1204"/>
                <a:gd name="T21" fmla="*/ 647 h 962"/>
                <a:gd name="T22" fmla="*/ 1022 w 1204"/>
                <a:gd name="T23" fmla="*/ 674 h 962"/>
                <a:gd name="T24" fmla="*/ 1051 w 1204"/>
                <a:gd name="T25" fmla="*/ 698 h 962"/>
                <a:gd name="T26" fmla="*/ 1068 w 1204"/>
                <a:gd name="T27" fmla="*/ 719 h 962"/>
                <a:gd name="T28" fmla="*/ 1066 w 1204"/>
                <a:gd name="T29" fmla="*/ 759 h 962"/>
                <a:gd name="T30" fmla="*/ 1021 w 1204"/>
                <a:gd name="T31" fmla="*/ 782 h 962"/>
                <a:gd name="T32" fmla="*/ 981 w 1204"/>
                <a:gd name="T33" fmla="*/ 801 h 962"/>
                <a:gd name="T34" fmla="*/ 939 w 1204"/>
                <a:gd name="T35" fmla="*/ 805 h 962"/>
                <a:gd name="T36" fmla="*/ 895 w 1204"/>
                <a:gd name="T37" fmla="*/ 815 h 962"/>
                <a:gd name="T38" fmla="*/ 858 w 1204"/>
                <a:gd name="T39" fmla="*/ 845 h 962"/>
                <a:gd name="T40" fmla="*/ 832 w 1204"/>
                <a:gd name="T41" fmla="*/ 864 h 962"/>
                <a:gd name="T42" fmla="*/ 813 w 1204"/>
                <a:gd name="T43" fmla="*/ 904 h 962"/>
                <a:gd name="T44" fmla="*/ 794 w 1204"/>
                <a:gd name="T45" fmla="*/ 950 h 962"/>
                <a:gd name="T46" fmla="*/ 761 w 1204"/>
                <a:gd name="T47" fmla="*/ 960 h 962"/>
                <a:gd name="T48" fmla="*/ 734 w 1204"/>
                <a:gd name="T49" fmla="*/ 923 h 962"/>
                <a:gd name="T50" fmla="*/ 689 w 1204"/>
                <a:gd name="T51" fmla="*/ 918 h 962"/>
                <a:gd name="T52" fmla="*/ 662 w 1204"/>
                <a:gd name="T53" fmla="*/ 881 h 962"/>
                <a:gd name="T54" fmla="*/ 643 w 1204"/>
                <a:gd name="T55" fmla="*/ 855 h 962"/>
                <a:gd name="T56" fmla="*/ 622 w 1204"/>
                <a:gd name="T57" fmla="*/ 891 h 962"/>
                <a:gd name="T58" fmla="*/ 591 w 1204"/>
                <a:gd name="T59" fmla="*/ 883 h 962"/>
                <a:gd name="T60" fmla="*/ 557 w 1204"/>
                <a:gd name="T61" fmla="*/ 899 h 962"/>
                <a:gd name="T62" fmla="*/ 529 w 1204"/>
                <a:gd name="T63" fmla="*/ 864 h 962"/>
                <a:gd name="T64" fmla="*/ 496 w 1204"/>
                <a:gd name="T65" fmla="*/ 862 h 962"/>
                <a:gd name="T66" fmla="*/ 466 w 1204"/>
                <a:gd name="T67" fmla="*/ 836 h 962"/>
                <a:gd name="T68" fmla="*/ 481 w 1204"/>
                <a:gd name="T69" fmla="*/ 809 h 962"/>
                <a:gd name="T70" fmla="*/ 456 w 1204"/>
                <a:gd name="T71" fmla="*/ 778 h 962"/>
                <a:gd name="T72" fmla="*/ 410 w 1204"/>
                <a:gd name="T73" fmla="*/ 759 h 962"/>
                <a:gd name="T74" fmla="*/ 372 w 1204"/>
                <a:gd name="T75" fmla="*/ 761 h 962"/>
                <a:gd name="T76" fmla="*/ 374 w 1204"/>
                <a:gd name="T77" fmla="*/ 721 h 962"/>
                <a:gd name="T78" fmla="*/ 361 w 1204"/>
                <a:gd name="T79" fmla="*/ 679 h 962"/>
                <a:gd name="T80" fmla="*/ 353 w 1204"/>
                <a:gd name="T81" fmla="*/ 645 h 962"/>
                <a:gd name="T82" fmla="*/ 315 w 1204"/>
                <a:gd name="T83" fmla="*/ 630 h 962"/>
                <a:gd name="T84" fmla="*/ 303 w 1204"/>
                <a:gd name="T85" fmla="*/ 603 h 962"/>
                <a:gd name="T86" fmla="*/ 296 w 1204"/>
                <a:gd name="T87" fmla="*/ 578 h 962"/>
                <a:gd name="T88" fmla="*/ 284 w 1204"/>
                <a:gd name="T89" fmla="*/ 555 h 962"/>
                <a:gd name="T90" fmla="*/ 267 w 1204"/>
                <a:gd name="T91" fmla="*/ 546 h 962"/>
                <a:gd name="T92" fmla="*/ 273 w 1204"/>
                <a:gd name="T93" fmla="*/ 504 h 962"/>
                <a:gd name="T94" fmla="*/ 239 w 1204"/>
                <a:gd name="T95" fmla="*/ 489 h 962"/>
                <a:gd name="T96" fmla="*/ 201 w 1204"/>
                <a:gd name="T97" fmla="*/ 468 h 962"/>
                <a:gd name="T98" fmla="*/ 153 w 1204"/>
                <a:gd name="T99" fmla="*/ 471 h 962"/>
                <a:gd name="T100" fmla="*/ 113 w 1204"/>
                <a:gd name="T101" fmla="*/ 481 h 962"/>
                <a:gd name="T102" fmla="*/ 69 w 1204"/>
                <a:gd name="T103" fmla="*/ 479 h 962"/>
                <a:gd name="T104" fmla="*/ 35 w 1204"/>
                <a:gd name="T105" fmla="*/ 452 h 962"/>
                <a:gd name="T106" fmla="*/ 14 w 1204"/>
                <a:gd name="T107" fmla="*/ 412 h 962"/>
                <a:gd name="T108" fmla="*/ 4 w 1204"/>
                <a:gd name="T109" fmla="*/ 366 h 962"/>
                <a:gd name="T110" fmla="*/ 25 w 1204"/>
                <a:gd name="T111" fmla="*/ 328 h 962"/>
                <a:gd name="T112" fmla="*/ 27 w 1204"/>
                <a:gd name="T113" fmla="*/ 275 h 962"/>
                <a:gd name="T114" fmla="*/ 35 w 1204"/>
                <a:gd name="T115" fmla="*/ 225 h 962"/>
                <a:gd name="T116" fmla="*/ 50 w 1204"/>
                <a:gd name="T117" fmla="*/ 174 h 962"/>
                <a:gd name="T118" fmla="*/ 71 w 1204"/>
                <a:gd name="T119" fmla="*/ 128 h 962"/>
                <a:gd name="T120" fmla="*/ 50 w 1204"/>
                <a:gd name="T121" fmla="*/ 84 h 962"/>
                <a:gd name="T122" fmla="*/ 40 w 1204"/>
                <a:gd name="T123" fmla="*/ 25 h 962"/>
                <a:gd name="T124" fmla="*/ 25 w 1204"/>
                <a:gd name="T125" fmla="*/ 6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04" h="962">
                  <a:moveTo>
                    <a:pt x="1196" y="313"/>
                  </a:moveTo>
                  <a:lnTo>
                    <a:pt x="1194" y="315"/>
                  </a:lnTo>
                  <a:lnTo>
                    <a:pt x="1194" y="317"/>
                  </a:lnTo>
                  <a:lnTo>
                    <a:pt x="1194" y="319"/>
                  </a:lnTo>
                  <a:lnTo>
                    <a:pt x="1194" y="321"/>
                  </a:lnTo>
                  <a:lnTo>
                    <a:pt x="1194" y="323"/>
                  </a:lnTo>
                  <a:lnTo>
                    <a:pt x="1194" y="324"/>
                  </a:lnTo>
                  <a:lnTo>
                    <a:pt x="1192" y="326"/>
                  </a:lnTo>
                  <a:lnTo>
                    <a:pt x="1192" y="328"/>
                  </a:lnTo>
                  <a:lnTo>
                    <a:pt x="1192" y="330"/>
                  </a:lnTo>
                  <a:lnTo>
                    <a:pt x="1192" y="332"/>
                  </a:lnTo>
                  <a:lnTo>
                    <a:pt x="1196" y="334"/>
                  </a:lnTo>
                  <a:lnTo>
                    <a:pt x="1200" y="334"/>
                  </a:lnTo>
                  <a:lnTo>
                    <a:pt x="1200" y="338"/>
                  </a:lnTo>
                  <a:lnTo>
                    <a:pt x="1202" y="340"/>
                  </a:lnTo>
                  <a:lnTo>
                    <a:pt x="1204" y="340"/>
                  </a:lnTo>
                  <a:lnTo>
                    <a:pt x="1204" y="342"/>
                  </a:lnTo>
                  <a:lnTo>
                    <a:pt x="1204" y="344"/>
                  </a:lnTo>
                  <a:lnTo>
                    <a:pt x="1204" y="345"/>
                  </a:lnTo>
                  <a:lnTo>
                    <a:pt x="1202" y="345"/>
                  </a:lnTo>
                  <a:lnTo>
                    <a:pt x="1202" y="347"/>
                  </a:lnTo>
                  <a:lnTo>
                    <a:pt x="1200" y="349"/>
                  </a:lnTo>
                  <a:lnTo>
                    <a:pt x="1200" y="353"/>
                  </a:lnTo>
                  <a:lnTo>
                    <a:pt x="1200" y="355"/>
                  </a:lnTo>
                  <a:lnTo>
                    <a:pt x="1202" y="357"/>
                  </a:lnTo>
                  <a:lnTo>
                    <a:pt x="1202" y="361"/>
                  </a:lnTo>
                  <a:lnTo>
                    <a:pt x="1202" y="365"/>
                  </a:lnTo>
                  <a:lnTo>
                    <a:pt x="1200" y="366"/>
                  </a:lnTo>
                  <a:lnTo>
                    <a:pt x="1198" y="368"/>
                  </a:lnTo>
                  <a:lnTo>
                    <a:pt x="1194" y="374"/>
                  </a:lnTo>
                  <a:lnTo>
                    <a:pt x="1190" y="378"/>
                  </a:lnTo>
                  <a:lnTo>
                    <a:pt x="1188" y="382"/>
                  </a:lnTo>
                  <a:lnTo>
                    <a:pt x="1188" y="386"/>
                  </a:lnTo>
                  <a:lnTo>
                    <a:pt x="1186" y="389"/>
                  </a:lnTo>
                  <a:lnTo>
                    <a:pt x="1186" y="393"/>
                  </a:lnTo>
                  <a:lnTo>
                    <a:pt x="1186" y="395"/>
                  </a:lnTo>
                  <a:lnTo>
                    <a:pt x="1188" y="399"/>
                  </a:lnTo>
                  <a:lnTo>
                    <a:pt x="1188" y="401"/>
                  </a:lnTo>
                  <a:lnTo>
                    <a:pt x="1188" y="405"/>
                  </a:lnTo>
                  <a:lnTo>
                    <a:pt x="1188" y="406"/>
                  </a:lnTo>
                  <a:lnTo>
                    <a:pt x="1186" y="410"/>
                  </a:lnTo>
                  <a:lnTo>
                    <a:pt x="1185" y="412"/>
                  </a:lnTo>
                  <a:lnTo>
                    <a:pt x="1183" y="416"/>
                  </a:lnTo>
                  <a:lnTo>
                    <a:pt x="1181" y="418"/>
                  </a:lnTo>
                  <a:lnTo>
                    <a:pt x="1171" y="426"/>
                  </a:lnTo>
                  <a:lnTo>
                    <a:pt x="1164" y="433"/>
                  </a:lnTo>
                  <a:lnTo>
                    <a:pt x="1160" y="437"/>
                  </a:lnTo>
                  <a:lnTo>
                    <a:pt x="1152" y="443"/>
                  </a:lnTo>
                  <a:lnTo>
                    <a:pt x="1148" y="447"/>
                  </a:lnTo>
                  <a:lnTo>
                    <a:pt x="1146" y="448"/>
                  </a:lnTo>
                  <a:lnTo>
                    <a:pt x="1145" y="448"/>
                  </a:lnTo>
                  <a:lnTo>
                    <a:pt x="1143" y="450"/>
                  </a:lnTo>
                  <a:lnTo>
                    <a:pt x="1143" y="452"/>
                  </a:lnTo>
                  <a:lnTo>
                    <a:pt x="1143" y="454"/>
                  </a:lnTo>
                  <a:lnTo>
                    <a:pt x="1145" y="454"/>
                  </a:lnTo>
                  <a:lnTo>
                    <a:pt x="1146" y="456"/>
                  </a:lnTo>
                  <a:lnTo>
                    <a:pt x="1148" y="456"/>
                  </a:lnTo>
                  <a:lnTo>
                    <a:pt x="1152" y="458"/>
                  </a:lnTo>
                  <a:lnTo>
                    <a:pt x="1154" y="460"/>
                  </a:lnTo>
                  <a:lnTo>
                    <a:pt x="1156" y="464"/>
                  </a:lnTo>
                  <a:lnTo>
                    <a:pt x="1158" y="466"/>
                  </a:lnTo>
                  <a:lnTo>
                    <a:pt x="1160" y="466"/>
                  </a:lnTo>
                  <a:lnTo>
                    <a:pt x="1160" y="468"/>
                  </a:lnTo>
                  <a:lnTo>
                    <a:pt x="1158" y="468"/>
                  </a:lnTo>
                  <a:lnTo>
                    <a:pt x="1160" y="469"/>
                  </a:lnTo>
                  <a:lnTo>
                    <a:pt x="1158" y="475"/>
                  </a:lnTo>
                  <a:lnTo>
                    <a:pt x="1156" y="477"/>
                  </a:lnTo>
                  <a:lnTo>
                    <a:pt x="1158" y="479"/>
                  </a:lnTo>
                  <a:lnTo>
                    <a:pt x="1158" y="481"/>
                  </a:lnTo>
                  <a:lnTo>
                    <a:pt x="1160" y="485"/>
                  </a:lnTo>
                  <a:lnTo>
                    <a:pt x="1162" y="487"/>
                  </a:lnTo>
                  <a:lnTo>
                    <a:pt x="1162" y="489"/>
                  </a:lnTo>
                  <a:lnTo>
                    <a:pt x="1162" y="490"/>
                  </a:lnTo>
                  <a:lnTo>
                    <a:pt x="1162" y="492"/>
                  </a:lnTo>
                  <a:lnTo>
                    <a:pt x="1164" y="494"/>
                  </a:lnTo>
                  <a:lnTo>
                    <a:pt x="1165" y="496"/>
                  </a:lnTo>
                  <a:lnTo>
                    <a:pt x="1167" y="498"/>
                  </a:lnTo>
                  <a:lnTo>
                    <a:pt x="1169" y="500"/>
                  </a:lnTo>
                  <a:lnTo>
                    <a:pt x="1169" y="502"/>
                  </a:lnTo>
                  <a:lnTo>
                    <a:pt x="1171" y="502"/>
                  </a:lnTo>
                  <a:lnTo>
                    <a:pt x="1171" y="508"/>
                  </a:lnTo>
                  <a:lnTo>
                    <a:pt x="1169" y="509"/>
                  </a:lnTo>
                  <a:lnTo>
                    <a:pt x="1169" y="513"/>
                  </a:lnTo>
                  <a:lnTo>
                    <a:pt x="1169" y="515"/>
                  </a:lnTo>
                  <a:lnTo>
                    <a:pt x="1171" y="517"/>
                  </a:lnTo>
                  <a:lnTo>
                    <a:pt x="1171" y="519"/>
                  </a:lnTo>
                  <a:lnTo>
                    <a:pt x="1171" y="521"/>
                  </a:lnTo>
                  <a:lnTo>
                    <a:pt x="1171" y="523"/>
                  </a:lnTo>
                  <a:lnTo>
                    <a:pt x="1171" y="525"/>
                  </a:lnTo>
                  <a:lnTo>
                    <a:pt x="1169" y="527"/>
                  </a:lnTo>
                  <a:lnTo>
                    <a:pt x="1165" y="529"/>
                  </a:lnTo>
                  <a:lnTo>
                    <a:pt x="1164" y="530"/>
                  </a:lnTo>
                  <a:lnTo>
                    <a:pt x="1160" y="532"/>
                  </a:lnTo>
                  <a:lnTo>
                    <a:pt x="1158" y="536"/>
                  </a:lnTo>
                  <a:lnTo>
                    <a:pt x="1158" y="540"/>
                  </a:lnTo>
                  <a:lnTo>
                    <a:pt x="1156" y="544"/>
                  </a:lnTo>
                  <a:lnTo>
                    <a:pt x="1156" y="546"/>
                  </a:lnTo>
                  <a:lnTo>
                    <a:pt x="1154" y="550"/>
                  </a:lnTo>
                  <a:lnTo>
                    <a:pt x="1148" y="557"/>
                  </a:lnTo>
                  <a:lnTo>
                    <a:pt x="1145" y="561"/>
                  </a:lnTo>
                  <a:lnTo>
                    <a:pt x="1143" y="563"/>
                  </a:lnTo>
                  <a:lnTo>
                    <a:pt x="1141" y="563"/>
                  </a:lnTo>
                  <a:lnTo>
                    <a:pt x="1137" y="567"/>
                  </a:lnTo>
                  <a:lnTo>
                    <a:pt x="1135" y="572"/>
                  </a:lnTo>
                  <a:lnTo>
                    <a:pt x="1133" y="576"/>
                  </a:lnTo>
                  <a:lnTo>
                    <a:pt x="1133" y="582"/>
                  </a:lnTo>
                  <a:lnTo>
                    <a:pt x="1133" y="586"/>
                  </a:lnTo>
                  <a:lnTo>
                    <a:pt x="1133" y="590"/>
                  </a:lnTo>
                  <a:lnTo>
                    <a:pt x="1133" y="593"/>
                  </a:lnTo>
                  <a:lnTo>
                    <a:pt x="1131" y="595"/>
                  </a:lnTo>
                  <a:lnTo>
                    <a:pt x="1129" y="595"/>
                  </a:lnTo>
                  <a:lnTo>
                    <a:pt x="1127" y="597"/>
                  </a:lnTo>
                  <a:lnTo>
                    <a:pt x="1125" y="597"/>
                  </a:lnTo>
                  <a:lnTo>
                    <a:pt x="1122" y="595"/>
                  </a:lnTo>
                  <a:lnTo>
                    <a:pt x="1118" y="595"/>
                  </a:lnTo>
                  <a:lnTo>
                    <a:pt x="1116" y="595"/>
                  </a:lnTo>
                  <a:lnTo>
                    <a:pt x="1114" y="597"/>
                  </a:lnTo>
                  <a:lnTo>
                    <a:pt x="1104" y="601"/>
                  </a:lnTo>
                  <a:lnTo>
                    <a:pt x="1099" y="605"/>
                  </a:lnTo>
                  <a:lnTo>
                    <a:pt x="1097" y="607"/>
                  </a:lnTo>
                  <a:lnTo>
                    <a:pt x="1095" y="609"/>
                  </a:lnTo>
                  <a:lnTo>
                    <a:pt x="1093" y="609"/>
                  </a:lnTo>
                  <a:lnTo>
                    <a:pt x="1089" y="609"/>
                  </a:lnTo>
                  <a:lnTo>
                    <a:pt x="1083" y="614"/>
                  </a:lnTo>
                  <a:lnTo>
                    <a:pt x="1080" y="614"/>
                  </a:lnTo>
                  <a:lnTo>
                    <a:pt x="1076" y="614"/>
                  </a:lnTo>
                  <a:lnTo>
                    <a:pt x="1074" y="614"/>
                  </a:lnTo>
                  <a:lnTo>
                    <a:pt x="1072" y="614"/>
                  </a:lnTo>
                  <a:lnTo>
                    <a:pt x="1070" y="616"/>
                  </a:lnTo>
                  <a:lnTo>
                    <a:pt x="1066" y="616"/>
                  </a:lnTo>
                  <a:lnTo>
                    <a:pt x="1064" y="618"/>
                  </a:lnTo>
                  <a:lnTo>
                    <a:pt x="1063" y="618"/>
                  </a:lnTo>
                  <a:lnTo>
                    <a:pt x="1061" y="616"/>
                  </a:lnTo>
                  <a:lnTo>
                    <a:pt x="1057" y="616"/>
                  </a:lnTo>
                  <a:lnTo>
                    <a:pt x="1055" y="614"/>
                  </a:lnTo>
                  <a:lnTo>
                    <a:pt x="1053" y="612"/>
                  </a:lnTo>
                  <a:lnTo>
                    <a:pt x="1051" y="611"/>
                  </a:lnTo>
                  <a:lnTo>
                    <a:pt x="1049" y="611"/>
                  </a:lnTo>
                  <a:lnTo>
                    <a:pt x="1047" y="611"/>
                  </a:lnTo>
                  <a:lnTo>
                    <a:pt x="1045" y="611"/>
                  </a:lnTo>
                  <a:lnTo>
                    <a:pt x="1043" y="611"/>
                  </a:lnTo>
                  <a:lnTo>
                    <a:pt x="1042" y="612"/>
                  </a:lnTo>
                  <a:lnTo>
                    <a:pt x="1040" y="612"/>
                  </a:lnTo>
                  <a:lnTo>
                    <a:pt x="1036" y="612"/>
                  </a:lnTo>
                  <a:lnTo>
                    <a:pt x="1036" y="611"/>
                  </a:lnTo>
                  <a:lnTo>
                    <a:pt x="1034" y="611"/>
                  </a:lnTo>
                  <a:lnTo>
                    <a:pt x="1034" y="609"/>
                  </a:lnTo>
                  <a:lnTo>
                    <a:pt x="1032" y="609"/>
                  </a:lnTo>
                  <a:lnTo>
                    <a:pt x="1032" y="607"/>
                  </a:lnTo>
                  <a:lnTo>
                    <a:pt x="1028" y="609"/>
                  </a:lnTo>
                  <a:lnTo>
                    <a:pt x="1026" y="609"/>
                  </a:lnTo>
                  <a:lnTo>
                    <a:pt x="1024" y="609"/>
                  </a:lnTo>
                  <a:lnTo>
                    <a:pt x="1021" y="609"/>
                  </a:lnTo>
                  <a:lnTo>
                    <a:pt x="1019" y="609"/>
                  </a:lnTo>
                  <a:lnTo>
                    <a:pt x="1017" y="611"/>
                  </a:lnTo>
                  <a:lnTo>
                    <a:pt x="1015" y="612"/>
                  </a:lnTo>
                  <a:lnTo>
                    <a:pt x="1013" y="614"/>
                  </a:lnTo>
                  <a:lnTo>
                    <a:pt x="1013" y="618"/>
                  </a:lnTo>
                  <a:lnTo>
                    <a:pt x="1011" y="622"/>
                  </a:lnTo>
                  <a:lnTo>
                    <a:pt x="1009" y="626"/>
                  </a:lnTo>
                  <a:lnTo>
                    <a:pt x="1007" y="630"/>
                  </a:lnTo>
                  <a:lnTo>
                    <a:pt x="1003" y="635"/>
                  </a:lnTo>
                  <a:lnTo>
                    <a:pt x="1001" y="639"/>
                  </a:lnTo>
                  <a:lnTo>
                    <a:pt x="1001" y="643"/>
                  </a:lnTo>
                  <a:lnTo>
                    <a:pt x="1001" y="647"/>
                  </a:lnTo>
                  <a:lnTo>
                    <a:pt x="1001" y="651"/>
                  </a:lnTo>
                  <a:lnTo>
                    <a:pt x="1000" y="654"/>
                  </a:lnTo>
                  <a:lnTo>
                    <a:pt x="1000" y="656"/>
                  </a:lnTo>
                  <a:lnTo>
                    <a:pt x="1001" y="660"/>
                  </a:lnTo>
                  <a:lnTo>
                    <a:pt x="1003" y="660"/>
                  </a:lnTo>
                  <a:lnTo>
                    <a:pt x="1005" y="660"/>
                  </a:lnTo>
                  <a:lnTo>
                    <a:pt x="1007" y="662"/>
                  </a:lnTo>
                  <a:lnTo>
                    <a:pt x="1009" y="664"/>
                  </a:lnTo>
                  <a:lnTo>
                    <a:pt x="1009" y="666"/>
                  </a:lnTo>
                  <a:lnTo>
                    <a:pt x="1011" y="666"/>
                  </a:lnTo>
                  <a:lnTo>
                    <a:pt x="1013" y="668"/>
                  </a:lnTo>
                  <a:lnTo>
                    <a:pt x="1015" y="670"/>
                  </a:lnTo>
                  <a:lnTo>
                    <a:pt x="1017" y="670"/>
                  </a:lnTo>
                  <a:lnTo>
                    <a:pt x="1019" y="672"/>
                  </a:lnTo>
                  <a:lnTo>
                    <a:pt x="1022" y="674"/>
                  </a:lnTo>
                  <a:lnTo>
                    <a:pt x="1024" y="675"/>
                  </a:lnTo>
                  <a:lnTo>
                    <a:pt x="1024" y="677"/>
                  </a:lnTo>
                  <a:lnTo>
                    <a:pt x="1024" y="681"/>
                  </a:lnTo>
                  <a:lnTo>
                    <a:pt x="1024" y="683"/>
                  </a:lnTo>
                  <a:lnTo>
                    <a:pt x="1026" y="687"/>
                  </a:lnTo>
                  <a:lnTo>
                    <a:pt x="1028" y="689"/>
                  </a:lnTo>
                  <a:lnTo>
                    <a:pt x="1030" y="691"/>
                  </a:lnTo>
                  <a:lnTo>
                    <a:pt x="1034" y="691"/>
                  </a:lnTo>
                  <a:lnTo>
                    <a:pt x="1036" y="693"/>
                  </a:lnTo>
                  <a:lnTo>
                    <a:pt x="1038" y="695"/>
                  </a:lnTo>
                  <a:lnTo>
                    <a:pt x="1042" y="695"/>
                  </a:lnTo>
                  <a:lnTo>
                    <a:pt x="1043" y="695"/>
                  </a:lnTo>
                  <a:lnTo>
                    <a:pt x="1045" y="696"/>
                  </a:lnTo>
                  <a:lnTo>
                    <a:pt x="1049" y="696"/>
                  </a:lnTo>
                  <a:lnTo>
                    <a:pt x="1051" y="698"/>
                  </a:lnTo>
                  <a:lnTo>
                    <a:pt x="1053" y="702"/>
                  </a:lnTo>
                  <a:lnTo>
                    <a:pt x="1053" y="704"/>
                  </a:lnTo>
                  <a:lnTo>
                    <a:pt x="1057" y="702"/>
                  </a:lnTo>
                  <a:lnTo>
                    <a:pt x="1057" y="704"/>
                  </a:lnTo>
                  <a:lnTo>
                    <a:pt x="1057" y="706"/>
                  </a:lnTo>
                  <a:lnTo>
                    <a:pt x="1059" y="708"/>
                  </a:lnTo>
                  <a:lnTo>
                    <a:pt x="1059" y="710"/>
                  </a:lnTo>
                  <a:lnTo>
                    <a:pt x="1061" y="710"/>
                  </a:lnTo>
                  <a:lnTo>
                    <a:pt x="1063" y="710"/>
                  </a:lnTo>
                  <a:lnTo>
                    <a:pt x="1063" y="712"/>
                  </a:lnTo>
                  <a:lnTo>
                    <a:pt x="1063" y="714"/>
                  </a:lnTo>
                  <a:lnTo>
                    <a:pt x="1064" y="714"/>
                  </a:lnTo>
                  <a:lnTo>
                    <a:pt x="1066" y="715"/>
                  </a:lnTo>
                  <a:lnTo>
                    <a:pt x="1068" y="717"/>
                  </a:lnTo>
                  <a:lnTo>
                    <a:pt x="1068" y="719"/>
                  </a:lnTo>
                  <a:lnTo>
                    <a:pt x="1070" y="721"/>
                  </a:lnTo>
                  <a:lnTo>
                    <a:pt x="1072" y="721"/>
                  </a:lnTo>
                  <a:lnTo>
                    <a:pt x="1070" y="723"/>
                  </a:lnTo>
                  <a:lnTo>
                    <a:pt x="1072" y="725"/>
                  </a:lnTo>
                  <a:lnTo>
                    <a:pt x="1070" y="727"/>
                  </a:lnTo>
                  <a:lnTo>
                    <a:pt x="1068" y="727"/>
                  </a:lnTo>
                  <a:lnTo>
                    <a:pt x="1068" y="729"/>
                  </a:lnTo>
                  <a:lnTo>
                    <a:pt x="1068" y="731"/>
                  </a:lnTo>
                  <a:lnTo>
                    <a:pt x="1068" y="733"/>
                  </a:lnTo>
                  <a:lnTo>
                    <a:pt x="1066" y="736"/>
                  </a:lnTo>
                  <a:lnTo>
                    <a:pt x="1066" y="738"/>
                  </a:lnTo>
                  <a:lnTo>
                    <a:pt x="1068" y="738"/>
                  </a:lnTo>
                  <a:lnTo>
                    <a:pt x="1070" y="754"/>
                  </a:lnTo>
                  <a:lnTo>
                    <a:pt x="1068" y="756"/>
                  </a:lnTo>
                  <a:lnTo>
                    <a:pt x="1066" y="759"/>
                  </a:lnTo>
                  <a:lnTo>
                    <a:pt x="1064" y="761"/>
                  </a:lnTo>
                  <a:lnTo>
                    <a:pt x="1061" y="763"/>
                  </a:lnTo>
                  <a:lnTo>
                    <a:pt x="1057" y="763"/>
                  </a:lnTo>
                  <a:lnTo>
                    <a:pt x="1055" y="765"/>
                  </a:lnTo>
                  <a:lnTo>
                    <a:pt x="1051" y="767"/>
                  </a:lnTo>
                  <a:lnTo>
                    <a:pt x="1049" y="769"/>
                  </a:lnTo>
                  <a:lnTo>
                    <a:pt x="1045" y="771"/>
                  </a:lnTo>
                  <a:lnTo>
                    <a:pt x="1043" y="773"/>
                  </a:lnTo>
                  <a:lnTo>
                    <a:pt x="1042" y="775"/>
                  </a:lnTo>
                  <a:lnTo>
                    <a:pt x="1036" y="775"/>
                  </a:lnTo>
                  <a:lnTo>
                    <a:pt x="1032" y="775"/>
                  </a:lnTo>
                  <a:lnTo>
                    <a:pt x="1028" y="775"/>
                  </a:lnTo>
                  <a:lnTo>
                    <a:pt x="1022" y="775"/>
                  </a:lnTo>
                  <a:lnTo>
                    <a:pt x="1022" y="778"/>
                  </a:lnTo>
                  <a:lnTo>
                    <a:pt x="1021" y="782"/>
                  </a:lnTo>
                  <a:lnTo>
                    <a:pt x="1019" y="784"/>
                  </a:lnTo>
                  <a:lnTo>
                    <a:pt x="1017" y="788"/>
                  </a:lnTo>
                  <a:lnTo>
                    <a:pt x="1017" y="792"/>
                  </a:lnTo>
                  <a:lnTo>
                    <a:pt x="1017" y="796"/>
                  </a:lnTo>
                  <a:lnTo>
                    <a:pt x="1017" y="799"/>
                  </a:lnTo>
                  <a:lnTo>
                    <a:pt x="1015" y="801"/>
                  </a:lnTo>
                  <a:lnTo>
                    <a:pt x="1011" y="801"/>
                  </a:lnTo>
                  <a:lnTo>
                    <a:pt x="1007" y="801"/>
                  </a:lnTo>
                  <a:lnTo>
                    <a:pt x="1001" y="801"/>
                  </a:lnTo>
                  <a:lnTo>
                    <a:pt x="1000" y="801"/>
                  </a:lnTo>
                  <a:lnTo>
                    <a:pt x="998" y="801"/>
                  </a:lnTo>
                  <a:lnTo>
                    <a:pt x="994" y="801"/>
                  </a:lnTo>
                  <a:lnTo>
                    <a:pt x="988" y="801"/>
                  </a:lnTo>
                  <a:lnTo>
                    <a:pt x="984" y="801"/>
                  </a:lnTo>
                  <a:lnTo>
                    <a:pt x="981" y="801"/>
                  </a:lnTo>
                  <a:lnTo>
                    <a:pt x="979" y="805"/>
                  </a:lnTo>
                  <a:lnTo>
                    <a:pt x="977" y="807"/>
                  </a:lnTo>
                  <a:lnTo>
                    <a:pt x="977" y="813"/>
                  </a:lnTo>
                  <a:lnTo>
                    <a:pt x="975" y="815"/>
                  </a:lnTo>
                  <a:lnTo>
                    <a:pt x="973" y="817"/>
                  </a:lnTo>
                  <a:lnTo>
                    <a:pt x="969" y="817"/>
                  </a:lnTo>
                  <a:lnTo>
                    <a:pt x="965" y="815"/>
                  </a:lnTo>
                  <a:lnTo>
                    <a:pt x="961" y="813"/>
                  </a:lnTo>
                  <a:lnTo>
                    <a:pt x="960" y="811"/>
                  </a:lnTo>
                  <a:lnTo>
                    <a:pt x="956" y="811"/>
                  </a:lnTo>
                  <a:lnTo>
                    <a:pt x="954" y="809"/>
                  </a:lnTo>
                  <a:lnTo>
                    <a:pt x="950" y="807"/>
                  </a:lnTo>
                  <a:lnTo>
                    <a:pt x="946" y="807"/>
                  </a:lnTo>
                  <a:lnTo>
                    <a:pt x="942" y="807"/>
                  </a:lnTo>
                  <a:lnTo>
                    <a:pt x="939" y="805"/>
                  </a:lnTo>
                  <a:lnTo>
                    <a:pt x="935" y="803"/>
                  </a:lnTo>
                  <a:lnTo>
                    <a:pt x="931" y="803"/>
                  </a:lnTo>
                  <a:lnTo>
                    <a:pt x="929" y="801"/>
                  </a:lnTo>
                  <a:lnTo>
                    <a:pt x="925" y="799"/>
                  </a:lnTo>
                  <a:lnTo>
                    <a:pt x="923" y="798"/>
                  </a:lnTo>
                  <a:lnTo>
                    <a:pt x="919" y="796"/>
                  </a:lnTo>
                  <a:lnTo>
                    <a:pt x="916" y="798"/>
                  </a:lnTo>
                  <a:lnTo>
                    <a:pt x="914" y="799"/>
                  </a:lnTo>
                  <a:lnTo>
                    <a:pt x="910" y="801"/>
                  </a:lnTo>
                  <a:lnTo>
                    <a:pt x="910" y="805"/>
                  </a:lnTo>
                  <a:lnTo>
                    <a:pt x="906" y="805"/>
                  </a:lnTo>
                  <a:lnTo>
                    <a:pt x="902" y="807"/>
                  </a:lnTo>
                  <a:lnTo>
                    <a:pt x="900" y="809"/>
                  </a:lnTo>
                  <a:lnTo>
                    <a:pt x="897" y="811"/>
                  </a:lnTo>
                  <a:lnTo>
                    <a:pt x="895" y="815"/>
                  </a:lnTo>
                  <a:lnTo>
                    <a:pt x="893" y="817"/>
                  </a:lnTo>
                  <a:lnTo>
                    <a:pt x="891" y="818"/>
                  </a:lnTo>
                  <a:lnTo>
                    <a:pt x="889" y="822"/>
                  </a:lnTo>
                  <a:lnTo>
                    <a:pt x="887" y="824"/>
                  </a:lnTo>
                  <a:lnTo>
                    <a:pt x="885" y="828"/>
                  </a:lnTo>
                  <a:lnTo>
                    <a:pt x="883" y="830"/>
                  </a:lnTo>
                  <a:lnTo>
                    <a:pt x="881" y="834"/>
                  </a:lnTo>
                  <a:lnTo>
                    <a:pt x="881" y="836"/>
                  </a:lnTo>
                  <a:lnTo>
                    <a:pt x="878" y="839"/>
                  </a:lnTo>
                  <a:lnTo>
                    <a:pt x="876" y="841"/>
                  </a:lnTo>
                  <a:lnTo>
                    <a:pt x="874" y="843"/>
                  </a:lnTo>
                  <a:lnTo>
                    <a:pt x="870" y="843"/>
                  </a:lnTo>
                  <a:lnTo>
                    <a:pt x="866" y="845"/>
                  </a:lnTo>
                  <a:lnTo>
                    <a:pt x="862" y="845"/>
                  </a:lnTo>
                  <a:lnTo>
                    <a:pt x="858" y="845"/>
                  </a:lnTo>
                  <a:lnTo>
                    <a:pt x="853" y="845"/>
                  </a:lnTo>
                  <a:lnTo>
                    <a:pt x="849" y="847"/>
                  </a:lnTo>
                  <a:lnTo>
                    <a:pt x="845" y="847"/>
                  </a:lnTo>
                  <a:lnTo>
                    <a:pt x="841" y="847"/>
                  </a:lnTo>
                  <a:lnTo>
                    <a:pt x="837" y="849"/>
                  </a:lnTo>
                  <a:lnTo>
                    <a:pt x="836" y="849"/>
                  </a:lnTo>
                  <a:lnTo>
                    <a:pt x="832" y="851"/>
                  </a:lnTo>
                  <a:lnTo>
                    <a:pt x="828" y="853"/>
                  </a:lnTo>
                  <a:lnTo>
                    <a:pt x="826" y="855"/>
                  </a:lnTo>
                  <a:lnTo>
                    <a:pt x="824" y="857"/>
                  </a:lnTo>
                  <a:lnTo>
                    <a:pt x="824" y="859"/>
                  </a:lnTo>
                  <a:lnTo>
                    <a:pt x="826" y="860"/>
                  </a:lnTo>
                  <a:lnTo>
                    <a:pt x="832" y="860"/>
                  </a:lnTo>
                  <a:lnTo>
                    <a:pt x="834" y="862"/>
                  </a:lnTo>
                  <a:lnTo>
                    <a:pt x="832" y="864"/>
                  </a:lnTo>
                  <a:lnTo>
                    <a:pt x="828" y="866"/>
                  </a:lnTo>
                  <a:lnTo>
                    <a:pt x="826" y="870"/>
                  </a:lnTo>
                  <a:lnTo>
                    <a:pt x="824" y="872"/>
                  </a:lnTo>
                  <a:lnTo>
                    <a:pt x="822" y="874"/>
                  </a:lnTo>
                  <a:lnTo>
                    <a:pt x="822" y="878"/>
                  </a:lnTo>
                  <a:lnTo>
                    <a:pt x="820" y="881"/>
                  </a:lnTo>
                  <a:lnTo>
                    <a:pt x="818" y="883"/>
                  </a:lnTo>
                  <a:lnTo>
                    <a:pt x="815" y="885"/>
                  </a:lnTo>
                  <a:lnTo>
                    <a:pt x="813" y="887"/>
                  </a:lnTo>
                  <a:lnTo>
                    <a:pt x="811" y="889"/>
                  </a:lnTo>
                  <a:lnTo>
                    <a:pt x="811" y="893"/>
                  </a:lnTo>
                  <a:lnTo>
                    <a:pt x="813" y="895"/>
                  </a:lnTo>
                  <a:lnTo>
                    <a:pt x="815" y="897"/>
                  </a:lnTo>
                  <a:lnTo>
                    <a:pt x="815" y="900"/>
                  </a:lnTo>
                  <a:lnTo>
                    <a:pt x="813" y="904"/>
                  </a:lnTo>
                  <a:lnTo>
                    <a:pt x="813" y="906"/>
                  </a:lnTo>
                  <a:lnTo>
                    <a:pt x="813" y="910"/>
                  </a:lnTo>
                  <a:lnTo>
                    <a:pt x="813" y="916"/>
                  </a:lnTo>
                  <a:lnTo>
                    <a:pt x="811" y="918"/>
                  </a:lnTo>
                  <a:lnTo>
                    <a:pt x="809" y="921"/>
                  </a:lnTo>
                  <a:lnTo>
                    <a:pt x="807" y="923"/>
                  </a:lnTo>
                  <a:lnTo>
                    <a:pt x="807" y="927"/>
                  </a:lnTo>
                  <a:lnTo>
                    <a:pt x="805" y="929"/>
                  </a:lnTo>
                  <a:lnTo>
                    <a:pt x="803" y="933"/>
                  </a:lnTo>
                  <a:lnTo>
                    <a:pt x="801" y="937"/>
                  </a:lnTo>
                  <a:lnTo>
                    <a:pt x="799" y="939"/>
                  </a:lnTo>
                  <a:lnTo>
                    <a:pt x="799" y="942"/>
                  </a:lnTo>
                  <a:lnTo>
                    <a:pt x="797" y="946"/>
                  </a:lnTo>
                  <a:lnTo>
                    <a:pt x="796" y="948"/>
                  </a:lnTo>
                  <a:lnTo>
                    <a:pt x="794" y="950"/>
                  </a:lnTo>
                  <a:lnTo>
                    <a:pt x="790" y="944"/>
                  </a:lnTo>
                  <a:lnTo>
                    <a:pt x="786" y="942"/>
                  </a:lnTo>
                  <a:lnTo>
                    <a:pt x="784" y="941"/>
                  </a:lnTo>
                  <a:lnTo>
                    <a:pt x="780" y="939"/>
                  </a:lnTo>
                  <a:lnTo>
                    <a:pt x="778" y="937"/>
                  </a:lnTo>
                  <a:lnTo>
                    <a:pt x="775" y="937"/>
                  </a:lnTo>
                  <a:lnTo>
                    <a:pt x="771" y="937"/>
                  </a:lnTo>
                  <a:lnTo>
                    <a:pt x="767" y="939"/>
                  </a:lnTo>
                  <a:lnTo>
                    <a:pt x="763" y="939"/>
                  </a:lnTo>
                  <a:lnTo>
                    <a:pt x="759" y="939"/>
                  </a:lnTo>
                  <a:lnTo>
                    <a:pt x="757" y="941"/>
                  </a:lnTo>
                  <a:lnTo>
                    <a:pt x="755" y="946"/>
                  </a:lnTo>
                  <a:lnTo>
                    <a:pt x="757" y="954"/>
                  </a:lnTo>
                  <a:lnTo>
                    <a:pt x="759" y="956"/>
                  </a:lnTo>
                  <a:lnTo>
                    <a:pt x="761" y="960"/>
                  </a:lnTo>
                  <a:lnTo>
                    <a:pt x="759" y="962"/>
                  </a:lnTo>
                  <a:lnTo>
                    <a:pt x="755" y="962"/>
                  </a:lnTo>
                  <a:lnTo>
                    <a:pt x="752" y="962"/>
                  </a:lnTo>
                  <a:lnTo>
                    <a:pt x="748" y="960"/>
                  </a:lnTo>
                  <a:lnTo>
                    <a:pt x="746" y="958"/>
                  </a:lnTo>
                  <a:lnTo>
                    <a:pt x="744" y="956"/>
                  </a:lnTo>
                  <a:lnTo>
                    <a:pt x="742" y="952"/>
                  </a:lnTo>
                  <a:lnTo>
                    <a:pt x="742" y="948"/>
                  </a:lnTo>
                  <a:lnTo>
                    <a:pt x="740" y="946"/>
                  </a:lnTo>
                  <a:lnTo>
                    <a:pt x="738" y="942"/>
                  </a:lnTo>
                  <a:lnTo>
                    <a:pt x="738" y="939"/>
                  </a:lnTo>
                  <a:lnTo>
                    <a:pt x="738" y="935"/>
                  </a:lnTo>
                  <a:lnTo>
                    <a:pt x="736" y="931"/>
                  </a:lnTo>
                  <a:lnTo>
                    <a:pt x="736" y="927"/>
                  </a:lnTo>
                  <a:lnTo>
                    <a:pt x="734" y="923"/>
                  </a:lnTo>
                  <a:lnTo>
                    <a:pt x="733" y="921"/>
                  </a:lnTo>
                  <a:lnTo>
                    <a:pt x="729" y="920"/>
                  </a:lnTo>
                  <a:lnTo>
                    <a:pt x="727" y="918"/>
                  </a:lnTo>
                  <a:lnTo>
                    <a:pt x="723" y="916"/>
                  </a:lnTo>
                  <a:lnTo>
                    <a:pt x="721" y="914"/>
                  </a:lnTo>
                  <a:lnTo>
                    <a:pt x="719" y="912"/>
                  </a:lnTo>
                  <a:lnTo>
                    <a:pt x="715" y="910"/>
                  </a:lnTo>
                  <a:lnTo>
                    <a:pt x="712" y="910"/>
                  </a:lnTo>
                  <a:lnTo>
                    <a:pt x="710" y="912"/>
                  </a:lnTo>
                  <a:lnTo>
                    <a:pt x="706" y="914"/>
                  </a:lnTo>
                  <a:lnTo>
                    <a:pt x="702" y="914"/>
                  </a:lnTo>
                  <a:lnTo>
                    <a:pt x="698" y="916"/>
                  </a:lnTo>
                  <a:lnTo>
                    <a:pt x="694" y="916"/>
                  </a:lnTo>
                  <a:lnTo>
                    <a:pt x="693" y="918"/>
                  </a:lnTo>
                  <a:lnTo>
                    <a:pt x="689" y="918"/>
                  </a:lnTo>
                  <a:lnTo>
                    <a:pt x="683" y="918"/>
                  </a:lnTo>
                  <a:lnTo>
                    <a:pt x="681" y="916"/>
                  </a:lnTo>
                  <a:lnTo>
                    <a:pt x="677" y="916"/>
                  </a:lnTo>
                  <a:lnTo>
                    <a:pt x="672" y="916"/>
                  </a:lnTo>
                  <a:lnTo>
                    <a:pt x="670" y="916"/>
                  </a:lnTo>
                  <a:lnTo>
                    <a:pt x="668" y="916"/>
                  </a:lnTo>
                  <a:lnTo>
                    <a:pt x="664" y="914"/>
                  </a:lnTo>
                  <a:lnTo>
                    <a:pt x="664" y="910"/>
                  </a:lnTo>
                  <a:lnTo>
                    <a:pt x="662" y="906"/>
                  </a:lnTo>
                  <a:lnTo>
                    <a:pt x="662" y="902"/>
                  </a:lnTo>
                  <a:lnTo>
                    <a:pt x="662" y="899"/>
                  </a:lnTo>
                  <a:lnTo>
                    <a:pt x="662" y="895"/>
                  </a:lnTo>
                  <a:lnTo>
                    <a:pt x="660" y="889"/>
                  </a:lnTo>
                  <a:lnTo>
                    <a:pt x="660" y="885"/>
                  </a:lnTo>
                  <a:lnTo>
                    <a:pt x="662" y="881"/>
                  </a:lnTo>
                  <a:lnTo>
                    <a:pt x="664" y="880"/>
                  </a:lnTo>
                  <a:lnTo>
                    <a:pt x="666" y="876"/>
                  </a:lnTo>
                  <a:lnTo>
                    <a:pt x="668" y="872"/>
                  </a:lnTo>
                  <a:lnTo>
                    <a:pt x="668" y="870"/>
                  </a:lnTo>
                  <a:lnTo>
                    <a:pt x="670" y="866"/>
                  </a:lnTo>
                  <a:lnTo>
                    <a:pt x="670" y="862"/>
                  </a:lnTo>
                  <a:lnTo>
                    <a:pt x="668" y="859"/>
                  </a:lnTo>
                  <a:lnTo>
                    <a:pt x="666" y="857"/>
                  </a:lnTo>
                  <a:lnTo>
                    <a:pt x="664" y="855"/>
                  </a:lnTo>
                  <a:lnTo>
                    <a:pt x="660" y="853"/>
                  </a:lnTo>
                  <a:lnTo>
                    <a:pt x="658" y="851"/>
                  </a:lnTo>
                  <a:lnTo>
                    <a:pt x="654" y="853"/>
                  </a:lnTo>
                  <a:lnTo>
                    <a:pt x="649" y="853"/>
                  </a:lnTo>
                  <a:lnTo>
                    <a:pt x="647" y="853"/>
                  </a:lnTo>
                  <a:lnTo>
                    <a:pt x="643" y="855"/>
                  </a:lnTo>
                  <a:lnTo>
                    <a:pt x="641" y="859"/>
                  </a:lnTo>
                  <a:lnTo>
                    <a:pt x="639" y="860"/>
                  </a:lnTo>
                  <a:lnTo>
                    <a:pt x="641" y="864"/>
                  </a:lnTo>
                  <a:lnTo>
                    <a:pt x="643" y="868"/>
                  </a:lnTo>
                  <a:lnTo>
                    <a:pt x="643" y="872"/>
                  </a:lnTo>
                  <a:lnTo>
                    <a:pt x="643" y="876"/>
                  </a:lnTo>
                  <a:lnTo>
                    <a:pt x="641" y="880"/>
                  </a:lnTo>
                  <a:lnTo>
                    <a:pt x="639" y="881"/>
                  </a:lnTo>
                  <a:lnTo>
                    <a:pt x="637" y="885"/>
                  </a:lnTo>
                  <a:lnTo>
                    <a:pt x="635" y="887"/>
                  </a:lnTo>
                  <a:lnTo>
                    <a:pt x="633" y="889"/>
                  </a:lnTo>
                  <a:lnTo>
                    <a:pt x="632" y="891"/>
                  </a:lnTo>
                  <a:lnTo>
                    <a:pt x="628" y="891"/>
                  </a:lnTo>
                  <a:lnTo>
                    <a:pt x="624" y="891"/>
                  </a:lnTo>
                  <a:lnTo>
                    <a:pt x="622" y="891"/>
                  </a:lnTo>
                  <a:lnTo>
                    <a:pt x="620" y="889"/>
                  </a:lnTo>
                  <a:lnTo>
                    <a:pt x="618" y="887"/>
                  </a:lnTo>
                  <a:lnTo>
                    <a:pt x="616" y="883"/>
                  </a:lnTo>
                  <a:lnTo>
                    <a:pt x="614" y="881"/>
                  </a:lnTo>
                  <a:lnTo>
                    <a:pt x="612" y="878"/>
                  </a:lnTo>
                  <a:lnTo>
                    <a:pt x="611" y="876"/>
                  </a:lnTo>
                  <a:lnTo>
                    <a:pt x="609" y="872"/>
                  </a:lnTo>
                  <a:lnTo>
                    <a:pt x="607" y="870"/>
                  </a:lnTo>
                  <a:lnTo>
                    <a:pt x="603" y="868"/>
                  </a:lnTo>
                  <a:lnTo>
                    <a:pt x="599" y="870"/>
                  </a:lnTo>
                  <a:lnTo>
                    <a:pt x="597" y="872"/>
                  </a:lnTo>
                  <a:lnTo>
                    <a:pt x="595" y="874"/>
                  </a:lnTo>
                  <a:lnTo>
                    <a:pt x="593" y="878"/>
                  </a:lnTo>
                  <a:lnTo>
                    <a:pt x="593" y="880"/>
                  </a:lnTo>
                  <a:lnTo>
                    <a:pt x="591" y="883"/>
                  </a:lnTo>
                  <a:lnTo>
                    <a:pt x="588" y="883"/>
                  </a:lnTo>
                  <a:lnTo>
                    <a:pt x="584" y="883"/>
                  </a:lnTo>
                  <a:lnTo>
                    <a:pt x="582" y="881"/>
                  </a:lnTo>
                  <a:lnTo>
                    <a:pt x="578" y="880"/>
                  </a:lnTo>
                  <a:lnTo>
                    <a:pt x="576" y="878"/>
                  </a:lnTo>
                  <a:lnTo>
                    <a:pt x="572" y="878"/>
                  </a:lnTo>
                  <a:lnTo>
                    <a:pt x="569" y="880"/>
                  </a:lnTo>
                  <a:lnTo>
                    <a:pt x="567" y="881"/>
                  </a:lnTo>
                  <a:lnTo>
                    <a:pt x="567" y="885"/>
                  </a:lnTo>
                  <a:lnTo>
                    <a:pt x="569" y="889"/>
                  </a:lnTo>
                  <a:lnTo>
                    <a:pt x="567" y="893"/>
                  </a:lnTo>
                  <a:lnTo>
                    <a:pt x="565" y="895"/>
                  </a:lnTo>
                  <a:lnTo>
                    <a:pt x="561" y="893"/>
                  </a:lnTo>
                  <a:lnTo>
                    <a:pt x="557" y="895"/>
                  </a:lnTo>
                  <a:lnTo>
                    <a:pt x="557" y="899"/>
                  </a:lnTo>
                  <a:lnTo>
                    <a:pt x="555" y="900"/>
                  </a:lnTo>
                  <a:lnTo>
                    <a:pt x="551" y="900"/>
                  </a:lnTo>
                  <a:lnTo>
                    <a:pt x="550" y="900"/>
                  </a:lnTo>
                  <a:lnTo>
                    <a:pt x="548" y="897"/>
                  </a:lnTo>
                  <a:lnTo>
                    <a:pt x="548" y="893"/>
                  </a:lnTo>
                  <a:lnTo>
                    <a:pt x="546" y="889"/>
                  </a:lnTo>
                  <a:lnTo>
                    <a:pt x="542" y="887"/>
                  </a:lnTo>
                  <a:lnTo>
                    <a:pt x="538" y="887"/>
                  </a:lnTo>
                  <a:lnTo>
                    <a:pt x="536" y="885"/>
                  </a:lnTo>
                  <a:lnTo>
                    <a:pt x="536" y="881"/>
                  </a:lnTo>
                  <a:lnTo>
                    <a:pt x="534" y="878"/>
                  </a:lnTo>
                  <a:lnTo>
                    <a:pt x="534" y="874"/>
                  </a:lnTo>
                  <a:lnTo>
                    <a:pt x="532" y="870"/>
                  </a:lnTo>
                  <a:lnTo>
                    <a:pt x="530" y="868"/>
                  </a:lnTo>
                  <a:lnTo>
                    <a:pt x="529" y="864"/>
                  </a:lnTo>
                  <a:lnTo>
                    <a:pt x="525" y="862"/>
                  </a:lnTo>
                  <a:lnTo>
                    <a:pt x="523" y="860"/>
                  </a:lnTo>
                  <a:lnTo>
                    <a:pt x="521" y="859"/>
                  </a:lnTo>
                  <a:lnTo>
                    <a:pt x="519" y="855"/>
                  </a:lnTo>
                  <a:lnTo>
                    <a:pt x="517" y="853"/>
                  </a:lnTo>
                  <a:lnTo>
                    <a:pt x="515" y="851"/>
                  </a:lnTo>
                  <a:lnTo>
                    <a:pt x="511" y="849"/>
                  </a:lnTo>
                  <a:lnTo>
                    <a:pt x="508" y="849"/>
                  </a:lnTo>
                  <a:lnTo>
                    <a:pt x="504" y="849"/>
                  </a:lnTo>
                  <a:lnTo>
                    <a:pt x="500" y="851"/>
                  </a:lnTo>
                  <a:lnTo>
                    <a:pt x="498" y="853"/>
                  </a:lnTo>
                  <a:lnTo>
                    <a:pt x="500" y="857"/>
                  </a:lnTo>
                  <a:lnTo>
                    <a:pt x="502" y="859"/>
                  </a:lnTo>
                  <a:lnTo>
                    <a:pt x="500" y="862"/>
                  </a:lnTo>
                  <a:lnTo>
                    <a:pt x="496" y="862"/>
                  </a:lnTo>
                  <a:lnTo>
                    <a:pt x="492" y="860"/>
                  </a:lnTo>
                  <a:lnTo>
                    <a:pt x="490" y="859"/>
                  </a:lnTo>
                  <a:lnTo>
                    <a:pt x="488" y="855"/>
                  </a:lnTo>
                  <a:lnTo>
                    <a:pt x="488" y="851"/>
                  </a:lnTo>
                  <a:lnTo>
                    <a:pt x="488" y="847"/>
                  </a:lnTo>
                  <a:lnTo>
                    <a:pt x="485" y="845"/>
                  </a:lnTo>
                  <a:lnTo>
                    <a:pt x="481" y="847"/>
                  </a:lnTo>
                  <a:lnTo>
                    <a:pt x="479" y="849"/>
                  </a:lnTo>
                  <a:lnTo>
                    <a:pt x="477" y="849"/>
                  </a:lnTo>
                  <a:lnTo>
                    <a:pt x="475" y="845"/>
                  </a:lnTo>
                  <a:lnTo>
                    <a:pt x="475" y="841"/>
                  </a:lnTo>
                  <a:lnTo>
                    <a:pt x="475" y="838"/>
                  </a:lnTo>
                  <a:lnTo>
                    <a:pt x="471" y="838"/>
                  </a:lnTo>
                  <a:lnTo>
                    <a:pt x="468" y="838"/>
                  </a:lnTo>
                  <a:lnTo>
                    <a:pt x="466" y="836"/>
                  </a:lnTo>
                  <a:lnTo>
                    <a:pt x="464" y="832"/>
                  </a:lnTo>
                  <a:lnTo>
                    <a:pt x="466" y="830"/>
                  </a:lnTo>
                  <a:lnTo>
                    <a:pt x="469" y="828"/>
                  </a:lnTo>
                  <a:lnTo>
                    <a:pt x="475" y="828"/>
                  </a:lnTo>
                  <a:lnTo>
                    <a:pt x="479" y="830"/>
                  </a:lnTo>
                  <a:lnTo>
                    <a:pt x="483" y="830"/>
                  </a:lnTo>
                  <a:lnTo>
                    <a:pt x="485" y="828"/>
                  </a:lnTo>
                  <a:lnTo>
                    <a:pt x="487" y="826"/>
                  </a:lnTo>
                  <a:lnTo>
                    <a:pt x="487" y="822"/>
                  </a:lnTo>
                  <a:lnTo>
                    <a:pt x="485" y="820"/>
                  </a:lnTo>
                  <a:lnTo>
                    <a:pt x="481" y="818"/>
                  </a:lnTo>
                  <a:lnTo>
                    <a:pt x="479" y="817"/>
                  </a:lnTo>
                  <a:lnTo>
                    <a:pt x="479" y="813"/>
                  </a:lnTo>
                  <a:lnTo>
                    <a:pt x="479" y="811"/>
                  </a:lnTo>
                  <a:lnTo>
                    <a:pt x="481" y="809"/>
                  </a:lnTo>
                  <a:lnTo>
                    <a:pt x="481" y="807"/>
                  </a:lnTo>
                  <a:lnTo>
                    <a:pt x="483" y="803"/>
                  </a:lnTo>
                  <a:lnTo>
                    <a:pt x="483" y="799"/>
                  </a:lnTo>
                  <a:lnTo>
                    <a:pt x="481" y="796"/>
                  </a:lnTo>
                  <a:lnTo>
                    <a:pt x="479" y="794"/>
                  </a:lnTo>
                  <a:lnTo>
                    <a:pt x="475" y="794"/>
                  </a:lnTo>
                  <a:lnTo>
                    <a:pt x="473" y="792"/>
                  </a:lnTo>
                  <a:lnTo>
                    <a:pt x="468" y="792"/>
                  </a:lnTo>
                  <a:lnTo>
                    <a:pt x="466" y="794"/>
                  </a:lnTo>
                  <a:lnTo>
                    <a:pt x="462" y="794"/>
                  </a:lnTo>
                  <a:lnTo>
                    <a:pt x="460" y="790"/>
                  </a:lnTo>
                  <a:lnTo>
                    <a:pt x="460" y="788"/>
                  </a:lnTo>
                  <a:lnTo>
                    <a:pt x="458" y="784"/>
                  </a:lnTo>
                  <a:lnTo>
                    <a:pt x="456" y="780"/>
                  </a:lnTo>
                  <a:lnTo>
                    <a:pt x="456" y="778"/>
                  </a:lnTo>
                  <a:lnTo>
                    <a:pt x="454" y="775"/>
                  </a:lnTo>
                  <a:lnTo>
                    <a:pt x="450" y="773"/>
                  </a:lnTo>
                  <a:lnTo>
                    <a:pt x="445" y="773"/>
                  </a:lnTo>
                  <a:lnTo>
                    <a:pt x="441" y="773"/>
                  </a:lnTo>
                  <a:lnTo>
                    <a:pt x="437" y="773"/>
                  </a:lnTo>
                  <a:lnTo>
                    <a:pt x="437" y="769"/>
                  </a:lnTo>
                  <a:lnTo>
                    <a:pt x="433" y="767"/>
                  </a:lnTo>
                  <a:lnTo>
                    <a:pt x="431" y="767"/>
                  </a:lnTo>
                  <a:lnTo>
                    <a:pt x="427" y="769"/>
                  </a:lnTo>
                  <a:lnTo>
                    <a:pt x="424" y="767"/>
                  </a:lnTo>
                  <a:lnTo>
                    <a:pt x="422" y="765"/>
                  </a:lnTo>
                  <a:lnTo>
                    <a:pt x="418" y="765"/>
                  </a:lnTo>
                  <a:lnTo>
                    <a:pt x="414" y="765"/>
                  </a:lnTo>
                  <a:lnTo>
                    <a:pt x="412" y="763"/>
                  </a:lnTo>
                  <a:lnTo>
                    <a:pt x="410" y="759"/>
                  </a:lnTo>
                  <a:lnTo>
                    <a:pt x="408" y="757"/>
                  </a:lnTo>
                  <a:lnTo>
                    <a:pt x="405" y="756"/>
                  </a:lnTo>
                  <a:lnTo>
                    <a:pt x="401" y="756"/>
                  </a:lnTo>
                  <a:lnTo>
                    <a:pt x="397" y="757"/>
                  </a:lnTo>
                  <a:lnTo>
                    <a:pt x="395" y="759"/>
                  </a:lnTo>
                  <a:lnTo>
                    <a:pt x="393" y="763"/>
                  </a:lnTo>
                  <a:lnTo>
                    <a:pt x="393" y="767"/>
                  </a:lnTo>
                  <a:lnTo>
                    <a:pt x="391" y="771"/>
                  </a:lnTo>
                  <a:lnTo>
                    <a:pt x="389" y="771"/>
                  </a:lnTo>
                  <a:lnTo>
                    <a:pt x="385" y="771"/>
                  </a:lnTo>
                  <a:lnTo>
                    <a:pt x="384" y="769"/>
                  </a:lnTo>
                  <a:lnTo>
                    <a:pt x="380" y="767"/>
                  </a:lnTo>
                  <a:lnTo>
                    <a:pt x="378" y="765"/>
                  </a:lnTo>
                  <a:lnTo>
                    <a:pt x="374" y="763"/>
                  </a:lnTo>
                  <a:lnTo>
                    <a:pt x="372" y="761"/>
                  </a:lnTo>
                  <a:lnTo>
                    <a:pt x="370" y="759"/>
                  </a:lnTo>
                  <a:lnTo>
                    <a:pt x="368" y="756"/>
                  </a:lnTo>
                  <a:lnTo>
                    <a:pt x="365" y="754"/>
                  </a:lnTo>
                  <a:lnTo>
                    <a:pt x="363" y="752"/>
                  </a:lnTo>
                  <a:lnTo>
                    <a:pt x="361" y="748"/>
                  </a:lnTo>
                  <a:lnTo>
                    <a:pt x="359" y="746"/>
                  </a:lnTo>
                  <a:lnTo>
                    <a:pt x="361" y="742"/>
                  </a:lnTo>
                  <a:lnTo>
                    <a:pt x="363" y="740"/>
                  </a:lnTo>
                  <a:lnTo>
                    <a:pt x="365" y="738"/>
                  </a:lnTo>
                  <a:lnTo>
                    <a:pt x="366" y="736"/>
                  </a:lnTo>
                  <a:lnTo>
                    <a:pt x="366" y="733"/>
                  </a:lnTo>
                  <a:lnTo>
                    <a:pt x="368" y="729"/>
                  </a:lnTo>
                  <a:lnTo>
                    <a:pt x="370" y="727"/>
                  </a:lnTo>
                  <a:lnTo>
                    <a:pt x="372" y="725"/>
                  </a:lnTo>
                  <a:lnTo>
                    <a:pt x="374" y="721"/>
                  </a:lnTo>
                  <a:lnTo>
                    <a:pt x="374" y="717"/>
                  </a:lnTo>
                  <a:lnTo>
                    <a:pt x="374" y="714"/>
                  </a:lnTo>
                  <a:lnTo>
                    <a:pt x="374" y="710"/>
                  </a:lnTo>
                  <a:lnTo>
                    <a:pt x="372" y="708"/>
                  </a:lnTo>
                  <a:lnTo>
                    <a:pt x="368" y="704"/>
                  </a:lnTo>
                  <a:lnTo>
                    <a:pt x="366" y="704"/>
                  </a:lnTo>
                  <a:lnTo>
                    <a:pt x="365" y="700"/>
                  </a:lnTo>
                  <a:lnTo>
                    <a:pt x="365" y="696"/>
                  </a:lnTo>
                  <a:lnTo>
                    <a:pt x="363" y="693"/>
                  </a:lnTo>
                  <a:lnTo>
                    <a:pt x="359" y="693"/>
                  </a:lnTo>
                  <a:lnTo>
                    <a:pt x="357" y="689"/>
                  </a:lnTo>
                  <a:lnTo>
                    <a:pt x="357" y="685"/>
                  </a:lnTo>
                  <a:lnTo>
                    <a:pt x="355" y="683"/>
                  </a:lnTo>
                  <a:lnTo>
                    <a:pt x="357" y="679"/>
                  </a:lnTo>
                  <a:lnTo>
                    <a:pt x="361" y="679"/>
                  </a:lnTo>
                  <a:lnTo>
                    <a:pt x="365" y="681"/>
                  </a:lnTo>
                  <a:lnTo>
                    <a:pt x="368" y="679"/>
                  </a:lnTo>
                  <a:lnTo>
                    <a:pt x="370" y="679"/>
                  </a:lnTo>
                  <a:lnTo>
                    <a:pt x="372" y="675"/>
                  </a:lnTo>
                  <a:lnTo>
                    <a:pt x="372" y="672"/>
                  </a:lnTo>
                  <a:lnTo>
                    <a:pt x="370" y="670"/>
                  </a:lnTo>
                  <a:lnTo>
                    <a:pt x="368" y="666"/>
                  </a:lnTo>
                  <a:lnTo>
                    <a:pt x="366" y="664"/>
                  </a:lnTo>
                  <a:lnTo>
                    <a:pt x="365" y="662"/>
                  </a:lnTo>
                  <a:lnTo>
                    <a:pt x="361" y="660"/>
                  </a:lnTo>
                  <a:lnTo>
                    <a:pt x="359" y="656"/>
                  </a:lnTo>
                  <a:lnTo>
                    <a:pt x="359" y="653"/>
                  </a:lnTo>
                  <a:lnTo>
                    <a:pt x="359" y="649"/>
                  </a:lnTo>
                  <a:lnTo>
                    <a:pt x="355" y="647"/>
                  </a:lnTo>
                  <a:lnTo>
                    <a:pt x="353" y="645"/>
                  </a:lnTo>
                  <a:lnTo>
                    <a:pt x="351" y="643"/>
                  </a:lnTo>
                  <a:lnTo>
                    <a:pt x="347" y="641"/>
                  </a:lnTo>
                  <a:lnTo>
                    <a:pt x="345" y="639"/>
                  </a:lnTo>
                  <a:lnTo>
                    <a:pt x="342" y="639"/>
                  </a:lnTo>
                  <a:lnTo>
                    <a:pt x="336" y="639"/>
                  </a:lnTo>
                  <a:lnTo>
                    <a:pt x="334" y="637"/>
                  </a:lnTo>
                  <a:lnTo>
                    <a:pt x="334" y="632"/>
                  </a:lnTo>
                  <a:lnTo>
                    <a:pt x="334" y="628"/>
                  </a:lnTo>
                  <a:lnTo>
                    <a:pt x="332" y="624"/>
                  </a:lnTo>
                  <a:lnTo>
                    <a:pt x="330" y="622"/>
                  </a:lnTo>
                  <a:lnTo>
                    <a:pt x="326" y="622"/>
                  </a:lnTo>
                  <a:lnTo>
                    <a:pt x="324" y="624"/>
                  </a:lnTo>
                  <a:lnTo>
                    <a:pt x="323" y="628"/>
                  </a:lnTo>
                  <a:lnTo>
                    <a:pt x="321" y="630"/>
                  </a:lnTo>
                  <a:lnTo>
                    <a:pt x="315" y="630"/>
                  </a:lnTo>
                  <a:lnTo>
                    <a:pt x="311" y="630"/>
                  </a:lnTo>
                  <a:lnTo>
                    <a:pt x="307" y="628"/>
                  </a:lnTo>
                  <a:lnTo>
                    <a:pt x="305" y="626"/>
                  </a:lnTo>
                  <a:lnTo>
                    <a:pt x="305" y="622"/>
                  </a:lnTo>
                  <a:lnTo>
                    <a:pt x="307" y="620"/>
                  </a:lnTo>
                  <a:lnTo>
                    <a:pt x="311" y="618"/>
                  </a:lnTo>
                  <a:lnTo>
                    <a:pt x="313" y="616"/>
                  </a:lnTo>
                  <a:lnTo>
                    <a:pt x="311" y="612"/>
                  </a:lnTo>
                  <a:lnTo>
                    <a:pt x="305" y="612"/>
                  </a:lnTo>
                  <a:lnTo>
                    <a:pt x="302" y="612"/>
                  </a:lnTo>
                  <a:lnTo>
                    <a:pt x="298" y="611"/>
                  </a:lnTo>
                  <a:lnTo>
                    <a:pt x="296" y="609"/>
                  </a:lnTo>
                  <a:lnTo>
                    <a:pt x="298" y="605"/>
                  </a:lnTo>
                  <a:lnTo>
                    <a:pt x="300" y="603"/>
                  </a:lnTo>
                  <a:lnTo>
                    <a:pt x="303" y="603"/>
                  </a:lnTo>
                  <a:lnTo>
                    <a:pt x="307" y="605"/>
                  </a:lnTo>
                  <a:lnTo>
                    <a:pt x="311" y="605"/>
                  </a:lnTo>
                  <a:lnTo>
                    <a:pt x="315" y="605"/>
                  </a:lnTo>
                  <a:lnTo>
                    <a:pt x="317" y="603"/>
                  </a:lnTo>
                  <a:lnTo>
                    <a:pt x="319" y="599"/>
                  </a:lnTo>
                  <a:lnTo>
                    <a:pt x="317" y="597"/>
                  </a:lnTo>
                  <a:lnTo>
                    <a:pt x="315" y="593"/>
                  </a:lnTo>
                  <a:lnTo>
                    <a:pt x="313" y="592"/>
                  </a:lnTo>
                  <a:lnTo>
                    <a:pt x="309" y="592"/>
                  </a:lnTo>
                  <a:lnTo>
                    <a:pt x="305" y="590"/>
                  </a:lnTo>
                  <a:lnTo>
                    <a:pt x="302" y="590"/>
                  </a:lnTo>
                  <a:lnTo>
                    <a:pt x="298" y="588"/>
                  </a:lnTo>
                  <a:lnTo>
                    <a:pt x="296" y="586"/>
                  </a:lnTo>
                  <a:lnTo>
                    <a:pt x="296" y="582"/>
                  </a:lnTo>
                  <a:lnTo>
                    <a:pt x="296" y="578"/>
                  </a:lnTo>
                  <a:lnTo>
                    <a:pt x="296" y="576"/>
                  </a:lnTo>
                  <a:lnTo>
                    <a:pt x="298" y="574"/>
                  </a:lnTo>
                  <a:lnTo>
                    <a:pt x="298" y="572"/>
                  </a:lnTo>
                  <a:lnTo>
                    <a:pt x="300" y="569"/>
                  </a:lnTo>
                  <a:lnTo>
                    <a:pt x="298" y="565"/>
                  </a:lnTo>
                  <a:lnTo>
                    <a:pt x="296" y="563"/>
                  </a:lnTo>
                  <a:lnTo>
                    <a:pt x="290" y="563"/>
                  </a:lnTo>
                  <a:lnTo>
                    <a:pt x="286" y="565"/>
                  </a:lnTo>
                  <a:lnTo>
                    <a:pt x="284" y="565"/>
                  </a:lnTo>
                  <a:lnTo>
                    <a:pt x="279" y="565"/>
                  </a:lnTo>
                  <a:lnTo>
                    <a:pt x="277" y="563"/>
                  </a:lnTo>
                  <a:lnTo>
                    <a:pt x="277" y="559"/>
                  </a:lnTo>
                  <a:lnTo>
                    <a:pt x="279" y="557"/>
                  </a:lnTo>
                  <a:lnTo>
                    <a:pt x="283" y="557"/>
                  </a:lnTo>
                  <a:lnTo>
                    <a:pt x="284" y="555"/>
                  </a:lnTo>
                  <a:lnTo>
                    <a:pt x="288" y="553"/>
                  </a:lnTo>
                  <a:lnTo>
                    <a:pt x="290" y="550"/>
                  </a:lnTo>
                  <a:lnTo>
                    <a:pt x="290" y="546"/>
                  </a:lnTo>
                  <a:lnTo>
                    <a:pt x="292" y="542"/>
                  </a:lnTo>
                  <a:lnTo>
                    <a:pt x="292" y="538"/>
                  </a:lnTo>
                  <a:lnTo>
                    <a:pt x="290" y="536"/>
                  </a:lnTo>
                  <a:lnTo>
                    <a:pt x="288" y="534"/>
                  </a:lnTo>
                  <a:lnTo>
                    <a:pt x="286" y="536"/>
                  </a:lnTo>
                  <a:lnTo>
                    <a:pt x="284" y="536"/>
                  </a:lnTo>
                  <a:lnTo>
                    <a:pt x="283" y="538"/>
                  </a:lnTo>
                  <a:lnTo>
                    <a:pt x="281" y="542"/>
                  </a:lnTo>
                  <a:lnTo>
                    <a:pt x="279" y="544"/>
                  </a:lnTo>
                  <a:lnTo>
                    <a:pt x="275" y="546"/>
                  </a:lnTo>
                  <a:lnTo>
                    <a:pt x="271" y="546"/>
                  </a:lnTo>
                  <a:lnTo>
                    <a:pt x="267" y="546"/>
                  </a:lnTo>
                  <a:lnTo>
                    <a:pt x="263" y="546"/>
                  </a:lnTo>
                  <a:lnTo>
                    <a:pt x="263" y="544"/>
                  </a:lnTo>
                  <a:lnTo>
                    <a:pt x="265" y="540"/>
                  </a:lnTo>
                  <a:lnTo>
                    <a:pt x="265" y="536"/>
                  </a:lnTo>
                  <a:lnTo>
                    <a:pt x="267" y="534"/>
                  </a:lnTo>
                  <a:lnTo>
                    <a:pt x="269" y="529"/>
                  </a:lnTo>
                  <a:lnTo>
                    <a:pt x="267" y="527"/>
                  </a:lnTo>
                  <a:lnTo>
                    <a:pt x="265" y="523"/>
                  </a:lnTo>
                  <a:lnTo>
                    <a:pt x="263" y="521"/>
                  </a:lnTo>
                  <a:lnTo>
                    <a:pt x="263" y="517"/>
                  </a:lnTo>
                  <a:lnTo>
                    <a:pt x="265" y="513"/>
                  </a:lnTo>
                  <a:lnTo>
                    <a:pt x="269" y="513"/>
                  </a:lnTo>
                  <a:lnTo>
                    <a:pt x="271" y="511"/>
                  </a:lnTo>
                  <a:lnTo>
                    <a:pt x="273" y="509"/>
                  </a:lnTo>
                  <a:lnTo>
                    <a:pt x="273" y="504"/>
                  </a:lnTo>
                  <a:lnTo>
                    <a:pt x="271" y="502"/>
                  </a:lnTo>
                  <a:lnTo>
                    <a:pt x="269" y="500"/>
                  </a:lnTo>
                  <a:lnTo>
                    <a:pt x="265" y="498"/>
                  </a:lnTo>
                  <a:lnTo>
                    <a:pt x="263" y="494"/>
                  </a:lnTo>
                  <a:lnTo>
                    <a:pt x="263" y="490"/>
                  </a:lnTo>
                  <a:lnTo>
                    <a:pt x="263" y="487"/>
                  </a:lnTo>
                  <a:lnTo>
                    <a:pt x="262" y="483"/>
                  </a:lnTo>
                  <a:lnTo>
                    <a:pt x="260" y="481"/>
                  </a:lnTo>
                  <a:lnTo>
                    <a:pt x="256" y="479"/>
                  </a:lnTo>
                  <a:lnTo>
                    <a:pt x="252" y="479"/>
                  </a:lnTo>
                  <a:lnTo>
                    <a:pt x="248" y="481"/>
                  </a:lnTo>
                  <a:lnTo>
                    <a:pt x="246" y="481"/>
                  </a:lnTo>
                  <a:lnTo>
                    <a:pt x="244" y="485"/>
                  </a:lnTo>
                  <a:lnTo>
                    <a:pt x="241" y="487"/>
                  </a:lnTo>
                  <a:lnTo>
                    <a:pt x="239" y="489"/>
                  </a:lnTo>
                  <a:lnTo>
                    <a:pt x="235" y="490"/>
                  </a:lnTo>
                  <a:lnTo>
                    <a:pt x="231" y="490"/>
                  </a:lnTo>
                  <a:lnTo>
                    <a:pt x="227" y="490"/>
                  </a:lnTo>
                  <a:lnTo>
                    <a:pt x="225" y="489"/>
                  </a:lnTo>
                  <a:lnTo>
                    <a:pt x="223" y="487"/>
                  </a:lnTo>
                  <a:lnTo>
                    <a:pt x="220" y="489"/>
                  </a:lnTo>
                  <a:lnTo>
                    <a:pt x="216" y="490"/>
                  </a:lnTo>
                  <a:lnTo>
                    <a:pt x="214" y="487"/>
                  </a:lnTo>
                  <a:lnTo>
                    <a:pt x="212" y="483"/>
                  </a:lnTo>
                  <a:lnTo>
                    <a:pt x="210" y="481"/>
                  </a:lnTo>
                  <a:lnTo>
                    <a:pt x="208" y="479"/>
                  </a:lnTo>
                  <a:lnTo>
                    <a:pt x="208" y="475"/>
                  </a:lnTo>
                  <a:lnTo>
                    <a:pt x="208" y="469"/>
                  </a:lnTo>
                  <a:lnTo>
                    <a:pt x="206" y="468"/>
                  </a:lnTo>
                  <a:lnTo>
                    <a:pt x="201" y="468"/>
                  </a:lnTo>
                  <a:lnTo>
                    <a:pt x="199" y="469"/>
                  </a:lnTo>
                  <a:lnTo>
                    <a:pt x="195" y="471"/>
                  </a:lnTo>
                  <a:lnTo>
                    <a:pt x="193" y="473"/>
                  </a:lnTo>
                  <a:lnTo>
                    <a:pt x="189" y="471"/>
                  </a:lnTo>
                  <a:lnTo>
                    <a:pt x="185" y="471"/>
                  </a:lnTo>
                  <a:lnTo>
                    <a:pt x="181" y="469"/>
                  </a:lnTo>
                  <a:lnTo>
                    <a:pt x="178" y="469"/>
                  </a:lnTo>
                  <a:lnTo>
                    <a:pt x="174" y="471"/>
                  </a:lnTo>
                  <a:lnTo>
                    <a:pt x="172" y="471"/>
                  </a:lnTo>
                  <a:lnTo>
                    <a:pt x="168" y="473"/>
                  </a:lnTo>
                  <a:lnTo>
                    <a:pt x="166" y="469"/>
                  </a:lnTo>
                  <a:lnTo>
                    <a:pt x="162" y="469"/>
                  </a:lnTo>
                  <a:lnTo>
                    <a:pt x="159" y="471"/>
                  </a:lnTo>
                  <a:lnTo>
                    <a:pt x="155" y="473"/>
                  </a:lnTo>
                  <a:lnTo>
                    <a:pt x="153" y="471"/>
                  </a:lnTo>
                  <a:lnTo>
                    <a:pt x="151" y="468"/>
                  </a:lnTo>
                  <a:lnTo>
                    <a:pt x="147" y="469"/>
                  </a:lnTo>
                  <a:lnTo>
                    <a:pt x="145" y="471"/>
                  </a:lnTo>
                  <a:lnTo>
                    <a:pt x="143" y="475"/>
                  </a:lnTo>
                  <a:lnTo>
                    <a:pt x="141" y="477"/>
                  </a:lnTo>
                  <a:lnTo>
                    <a:pt x="139" y="479"/>
                  </a:lnTo>
                  <a:lnTo>
                    <a:pt x="136" y="481"/>
                  </a:lnTo>
                  <a:lnTo>
                    <a:pt x="134" y="483"/>
                  </a:lnTo>
                  <a:lnTo>
                    <a:pt x="130" y="483"/>
                  </a:lnTo>
                  <a:lnTo>
                    <a:pt x="126" y="483"/>
                  </a:lnTo>
                  <a:lnTo>
                    <a:pt x="122" y="485"/>
                  </a:lnTo>
                  <a:lnTo>
                    <a:pt x="120" y="485"/>
                  </a:lnTo>
                  <a:lnTo>
                    <a:pt x="117" y="483"/>
                  </a:lnTo>
                  <a:lnTo>
                    <a:pt x="115" y="481"/>
                  </a:lnTo>
                  <a:lnTo>
                    <a:pt x="113" y="481"/>
                  </a:lnTo>
                  <a:lnTo>
                    <a:pt x="111" y="481"/>
                  </a:lnTo>
                  <a:lnTo>
                    <a:pt x="107" y="481"/>
                  </a:lnTo>
                  <a:lnTo>
                    <a:pt x="103" y="483"/>
                  </a:lnTo>
                  <a:lnTo>
                    <a:pt x="103" y="487"/>
                  </a:lnTo>
                  <a:lnTo>
                    <a:pt x="101" y="489"/>
                  </a:lnTo>
                  <a:lnTo>
                    <a:pt x="98" y="490"/>
                  </a:lnTo>
                  <a:lnTo>
                    <a:pt x="96" y="489"/>
                  </a:lnTo>
                  <a:lnTo>
                    <a:pt x="92" y="487"/>
                  </a:lnTo>
                  <a:lnTo>
                    <a:pt x="88" y="489"/>
                  </a:lnTo>
                  <a:lnTo>
                    <a:pt x="84" y="489"/>
                  </a:lnTo>
                  <a:lnTo>
                    <a:pt x="80" y="487"/>
                  </a:lnTo>
                  <a:lnTo>
                    <a:pt x="77" y="487"/>
                  </a:lnTo>
                  <a:lnTo>
                    <a:pt x="75" y="485"/>
                  </a:lnTo>
                  <a:lnTo>
                    <a:pt x="71" y="483"/>
                  </a:lnTo>
                  <a:lnTo>
                    <a:pt x="69" y="479"/>
                  </a:lnTo>
                  <a:lnTo>
                    <a:pt x="69" y="475"/>
                  </a:lnTo>
                  <a:lnTo>
                    <a:pt x="67" y="473"/>
                  </a:lnTo>
                  <a:lnTo>
                    <a:pt x="63" y="471"/>
                  </a:lnTo>
                  <a:lnTo>
                    <a:pt x="61" y="469"/>
                  </a:lnTo>
                  <a:lnTo>
                    <a:pt x="63" y="464"/>
                  </a:lnTo>
                  <a:lnTo>
                    <a:pt x="59" y="464"/>
                  </a:lnTo>
                  <a:lnTo>
                    <a:pt x="56" y="464"/>
                  </a:lnTo>
                  <a:lnTo>
                    <a:pt x="54" y="462"/>
                  </a:lnTo>
                  <a:lnTo>
                    <a:pt x="52" y="458"/>
                  </a:lnTo>
                  <a:lnTo>
                    <a:pt x="50" y="456"/>
                  </a:lnTo>
                  <a:lnTo>
                    <a:pt x="48" y="454"/>
                  </a:lnTo>
                  <a:lnTo>
                    <a:pt x="42" y="454"/>
                  </a:lnTo>
                  <a:lnTo>
                    <a:pt x="40" y="454"/>
                  </a:lnTo>
                  <a:lnTo>
                    <a:pt x="37" y="452"/>
                  </a:lnTo>
                  <a:lnTo>
                    <a:pt x="35" y="452"/>
                  </a:lnTo>
                  <a:lnTo>
                    <a:pt x="31" y="450"/>
                  </a:lnTo>
                  <a:lnTo>
                    <a:pt x="31" y="447"/>
                  </a:lnTo>
                  <a:lnTo>
                    <a:pt x="31" y="445"/>
                  </a:lnTo>
                  <a:lnTo>
                    <a:pt x="33" y="443"/>
                  </a:lnTo>
                  <a:lnTo>
                    <a:pt x="33" y="439"/>
                  </a:lnTo>
                  <a:lnTo>
                    <a:pt x="33" y="435"/>
                  </a:lnTo>
                  <a:lnTo>
                    <a:pt x="31" y="433"/>
                  </a:lnTo>
                  <a:lnTo>
                    <a:pt x="27" y="431"/>
                  </a:lnTo>
                  <a:lnTo>
                    <a:pt x="23" y="431"/>
                  </a:lnTo>
                  <a:lnTo>
                    <a:pt x="19" y="429"/>
                  </a:lnTo>
                  <a:lnTo>
                    <a:pt x="19" y="427"/>
                  </a:lnTo>
                  <a:lnTo>
                    <a:pt x="17" y="422"/>
                  </a:lnTo>
                  <a:lnTo>
                    <a:pt x="17" y="418"/>
                  </a:lnTo>
                  <a:lnTo>
                    <a:pt x="17" y="414"/>
                  </a:lnTo>
                  <a:lnTo>
                    <a:pt x="14" y="412"/>
                  </a:lnTo>
                  <a:lnTo>
                    <a:pt x="12" y="410"/>
                  </a:lnTo>
                  <a:lnTo>
                    <a:pt x="10" y="408"/>
                  </a:lnTo>
                  <a:lnTo>
                    <a:pt x="8" y="405"/>
                  </a:lnTo>
                  <a:lnTo>
                    <a:pt x="6" y="403"/>
                  </a:lnTo>
                  <a:lnTo>
                    <a:pt x="2" y="403"/>
                  </a:lnTo>
                  <a:lnTo>
                    <a:pt x="0" y="399"/>
                  </a:lnTo>
                  <a:lnTo>
                    <a:pt x="0" y="395"/>
                  </a:lnTo>
                  <a:lnTo>
                    <a:pt x="0" y="391"/>
                  </a:lnTo>
                  <a:lnTo>
                    <a:pt x="2" y="387"/>
                  </a:lnTo>
                  <a:lnTo>
                    <a:pt x="2" y="384"/>
                  </a:lnTo>
                  <a:lnTo>
                    <a:pt x="2" y="380"/>
                  </a:lnTo>
                  <a:lnTo>
                    <a:pt x="0" y="376"/>
                  </a:lnTo>
                  <a:lnTo>
                    <a:pt x="2" y="372"/>
                  </a:lnTo>
                  <a:lnTo>
                    <a:pt x="2" y="368"/>
                  </a:lnTo>
                  <a:lnTo>
                    <a:pt x="4" y="366"/>
                  </a:lnTo>
                  <a:lnTo>
                    <a:pt x="6" y="363"/>
                  </a:lnTo>
                  <a:lnTo>
                    <a:pt x="8" y="361"/>
                  </a:lnTo>
                  <a:lnTo>
                    <a:pt x="10" y="357"/>
                  </a:lnTo>
                  <a:lnTo>
                    <a:pt x="10" y="355"/>
                  </a:lnTo>
                  <a:lnTo>
                    <a:pt x="12" y="351"/>
                  </a:lnTo>
                  <a:lnTo>
                    <a:pt x="14" y="351"/>
                  </a:lnTo>
                  <a:lnTo>
                    <a:pt x="14" y="349"/>
                  </a:lnTo>
                  <a:lnTo>
                    <a:pt x="16" y="345"/>
                  </a:lnTo>
                  <a:lnTo>
                    <a:pt x="17" y="344"/>
                  </a:lnTo>
                  <a:lnTo>
                    <a:pt x="19" y="340"/>
                  </a:lnTo>
                  <a:lnTo>
                    <a:pt x="21" y="336"/>
                  </a:lnTo>
                  <a:lnTo>
                    <a:pt x="23" y="334"/>
                  </a:lnTo>
                  <a:lnTo>
                    <a:pt x="23" y="332"/>
                  </a:lnTo>
                  <a:lnTo>
                    <a:pt x="23" y="330"/>
                  </a:lnTo>
                  <a:lnTo>
                    <a:pt x="25" y="328"/>
                  </a:lnTo>
                  <a:lnTo>
                    <a:pt x="27" y="324"/>
                  </a:lnTo>
                  <a:lnTo>
                    <a:pt x="29" y="321"/>
                  </a:lnTo>
                  <a:lnTo>
                    <a:pt x="29" y="319"/>
                  </a:lnTo>
                  <a:lnTo>
                    <a:pt x="31" y="315"/>
                  </a:lnTo>
                  <a:lnTo>
                    <a:pt x="31" y="309"/>
                  </a:lnTo>
                  <a:lnTo>
                    <a:pt x="31" y="305"/>
                  </a:lnTo>
                  <a:lnTo>
                    <a:pt x="33" y="302"/>
                  </a:lnTo>
                  <a:lnTo>
                    <a:pt x="33" y="298"/>
                  </a:lnTo>
                  <a:lnTo>
                    <a:pt x="33" y="294"/>
                  </a:lnTo>
                  <a:lnTo>
                    <a:pt x="35" y="290"/>
                  </a:lnTo>
                  <a:lnTo>
                    <a:pt x="35" y="286"/>
                  </a:lnTo>
                  <a:lnTo>
                    <a:pt x="31" y="284"/>
                  </a:lnTo>
                  <a:lnTo>
                    <a:pt x="29" y="281"/>
                  </a:lnTo>
                  <a:lnTo>
                    <a:pt x="27" y="279"/>
                  </a:lnTo>
                  <a:lnTo>
                    <a:pt x="27" y="275"/>
                  </a:lnTo>
                  <a:lnTo>
                    <a:pt x="27" y="271"/>
                  </a:lnTo>
                  <a:lnTo>
                    <a:pt x="29" y="267"/>
                  </a:lnTo>
                  <a:lnTo>
                    <a:pt x="29" y="265"/>
                  </a:lnTo>
                  <a:lnTo>
                    <a:pt x="29" y="263"/>
                  </a:lnTo>
                  <a:lnTo>
                    <a:pt x="31" y="260"/>
                  </a:lnTo>
                  <a:lnTo>
                    <a:pt x="33" y="258"/>
                  </a:lnTo>
                  <a:lnTo>
                    <a:pt x="35" y="256"/>
                  </a:lnTo>
                  <a:lnTo>
                    <a:pt x="37" y="254"/>
                  </a:lnTo>
                  <a:lnTo>
                    <a:pt x="40" y="248"/>
                  </a:lnTo>
                  <a:lnTo>
                    <a:pt x="40" y="244"/>
                  </a:lnTo>
                  <a:lnTo>
                    <a:pt x="38" y="241"/>
                  </a:lnTo>
                  <a:lnTo>
                    <a:pt x="37" y="237"/>
                  </a:lnTo>
                  <a:lnTo>
                    <a:pt x="37" y="233"/>
                  </a:lnTo>
                  <a:lnTo>
                    <a:pt x="35" y="229"/>
                  </a:lnTo>
                  <a:lnTo>
                    <a:pt x="35" y="225"/>
                  </a:lnTo>
                  <a:lnTo>
                    <a:pt x="35" y="221"/>
                  </a:lnTo>
                  <a:lnTo>
                    <a:pt x="37" y="218"/>
                  </a:lnTo>
                  <a:lnTo>
                    <a:pt x="37" y="214"/>
                  </a:lnTo>
                  <a:lnTo>
                    <a:pt x="38" y="210"/>
                  </a:lnTo>
                  <a:lnTo>
                    <a:pt x="40" y="206"/>
                  </a:lnTo>
                  <a:lnTo>
                    <a:pt x="40" y="204"/>
                  </a:lnTo>
                  <a:lnTo>
                    <a:pt x="42" y="201"/>
                  </a:lnTo>
                  <a:lnTo>
                    <a:pt x="42" y="197"/>
                  </a:lnTo>
                  <a:lnTo>
                    <a:pt x="42" y="193"/>
                  </a:lnTo>
                  <a:lnTo>
                    <a:pt x="42" y="189"/>
                  </a:lnTo>
                  <a:lnTo>
                    <a:pt x="42" y="183"/>
                  </a:lnTo>
                  <a:lnTo>
                    <a:pt x="44" y="181"/>
                  </a:lnTo>
                  <a:lnTo>
                    <a:pt x="44" y="178"/>
                  </a:lnTo>
                  <a:lnTo>
                    <a:pt x="48" y="176"/>
                  </a:lnTo>
                  <a:lnTo>
                    <a:pt x="50" y="174"/>
                  </a:lnTo>
                  <a:lnTo>
                    <a:pt x="52" y="172"/>
                  </a:lnTo>
                  <a:lnTo>
                    <a:pt x="56" y="170"/>
                  </a:lnTo>
                  <a:lnTo>
                    <a:pt x="59" y="168"/>
                  </a:lnTo>
                  <a:lnTo>
                    <a:pt x="61" y="166"/>
                  </a:lnTo>
                  <a:lnTo>
                    <a:pt x="59" y="162"/>
                  </a:lnTo>
                  <a:lnTo>
                    <a:pt x="59" y="159"/>
                  </a:lnTo>
                  <a:lnTo>
                    <a:pt x="59" y="153"/>
                  </a:lnTo>
                  <a:lnTo>
                    <a:pt x="59" y="151"/>
                  </a:lnTo>
                  <a:lnTo>
                    <a:pt x="61" y="147"/>
                  </a:lnTo>
                  <a:lnTo>
                    <a:pt x="61" y="143"/>
                  </a:lnTo>
                  <a:lnTo>
                    <a:pt x="63" y="139"/>
                  </a:lnTo>
                  <a:lnTo>
                    <a:pt x="65" y="138"/>
                  </a:lnTo>
                  <a:lnTo>
                    <a:pt x="67" y="134"/>
                  </a:lnTo>
                  <a:lnTo>
                    <a:pt x="69" y="132"/>
                  </a:lnTo>
                  <a:lnTo>
                    <a:pt x="71" y="128"/>
                  </a:lnTo>
                  <a:lnTo>
                    <a:pt x="71" y="124"/>
                  </a:lnTo>
                  <a:lnTo>
                    <a:pt x="73" y="120"/>
                  </a:lnTo>
                  <a:lnTo>
                    <a:pt x="73" y="117"/>
                  </a:lnTo>
                  <a:lnTo>
                    <a:pt x="73" y="113"/>
                  </a:lnTo>
                  <a:lnTo>
                    <a:pt x="71" y="109"/>
                  </a:lnTo>
                  <a:lnTo>
                    <a:pt x="69" y="105"/>
                  </a:lnTo>
                  <a:lnTo>
                    <a:pt x="67" y="103"/>
                  </a:lnTo>
                  <a:lnTo>
                    <a:pt x="65" y="101"/>
                  </a:lnTo>
                  <a:lnTo>
                    <a:pt x="63" y="98"/>
                  </a:lnTo>
                  <a:lnTo>
                    <a:pt x="61" y="96"/>
                  </a:lnTo>
                  <a:lnTo>
                    <a:pt x="59" y="94"/>
                  </a:lnTo>
                  <a:lnTo>
                    <a:pt x="56" y="92"/>
                  </a:lnTo>
                  <a:lnTo>
                    <a:pt x="54" y="90"/>
                  </a:lnTo>
                  <a:lnTo>
                    <a:pt x="52" y="86"/>
                  </a:lnTo>
                  <a:lnTo>
                    <a:pt x="50" y="84"/>
                  </a:lnTo>
                  <a:lnTo>
                    <a:pt x="48" y="80"/>
                  </a:lnTo>
                  <a:lnTo>
                    <a:pt x="48" y="77"/>
                  </a:lnTo>
                  <a:lnTo>
                    <a:pt x="48" y="73"/>
                  </a:lnTo>
                  <a:lnTo>
                    <a:pt x="48" y="69"/>
                  </a:lnTo>
                  <a:lnTo>
                    <a:pt x="46" y="65"/>
                  </a:lnTo>
                  <a:lnTo>
                    <a:pt x="46" y="61"/>
                  </a:lnTo>
                  <a:lnTo>
                    <a:pt x="46" y="56"/>
                  </a:lnTo>
                  <a:lnTo>
                    <a:pt x="46" y="52"/>
                  </a:lnTo>
                  <a:lnTo>
                    <a:pt x="48" y="48"/>
                  </a:lnTo>
                  <a:lnTo>
                    <a:pt x="48" y="42"/>
                  </a:lnTo>
                  <a:lnTo>
                    <a:pt x="46" y="38"/>
                  </a:lnTo>
                  <a:lnTo>
                    <a:pt x="46" y="35"/>
                  </a:lnTo>
                  <a:lnTo>
                    <a:pt x="44" y="31"/>
                  </a:lnTo>
                  <a:lnTo>
                    <a:pt x="42" y="29"/>
                  </a:lnTo>
                  <a:lnTo>
                    <a:pt x="40" y="25"/>
                  </a:lnTo>
                  <a:lnTo>
                    <a:pt x="38" y="25"/>
                  </a:lnTo>
                  <a:lnTo>
                    <a:pt x="35" y="25"/>
                  </a:lnTo>
                  <a:lnTo>
                    <a:pt x="31" y="27"/>
                  </a:lnTo>
                  <a:lnTo>
                    <a:pt x="29" y="29"/>
                  </a:lnTo>
                  <a:lnTo>
                    <a:pt x="27" y="31"/>
                  </a:lnTo>
                  <a:lnTo>
                    <a:pt x="25" y="33"/>
                  </a:lnTo>
                  <a:lnTo>
                    <a:pt x="23" y="33"/>
                  </a:lnTo>
                  <a:lnTo>
                    <a:pt x="23" y="29"/>
                  </a:lnTo>
                  <a:lnTo>
                    <a:pt x="23" y="25"/>
                  </a:lnTo>
                  <a:lnTo>
                    <a:pt x="25" y="21"/>
                  </a:lnTo>
                  <a:lnTo>
                    <a:pt x="27" y="17"/>
                  </a:lnTo>
                  <a:lnTo>
                    <a:pt x="27" y="15"/>
                  </a:lnTo>
                  <a:lnTo>
                    <a:pt x="27" y="14"/>
                  </a:lnTo>
                  <a:lnTo>
                    <a:pt x="27" y="10"/>
                  </a:lnTo>
                  <a:lnTo>
                    <a:pt x="25" y="6"/>
                  </a:lnTo>
                  <a:lnTo>
                    <a:pt x="25" y="2"/>
                  </a:lnTo>
                  <a:lnTo>
                    <a:pt x="48" y="0"/>
                  </a:lnTo>
                  <a:lnTo>
                    <a:pt x="56" y="0"/>
                  </a:lnTo>
                  <a:lnTo>
                    <a:pt x="59" y="0"/>
                  </a:lnTo>
                  <a:lnTo>
                    <a:pt x="63" y="0"/>
                  </a:lnTo>
                  <a:lnTo>
                    <a:pt x="69" y="2"/>
                  </a:lnTo>
                  <a:lnTo>
                    <a:pt x="73" y="4"/>
                  </a:lnTo>
                  <a:lnTo>
                    <a:pt x="77" y="6"/>
                  </a:lnTo>
                  <a:lnTo>
                    <a:pt x="80" y="10"/>
                  </a:lnTo>
                  <a:lnTo>
                    <a:pt x="84" y="12"/>
                  </a:lnTo>
                  <a:lnTo>
                    <a:pt x="86" y="1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1" name="Freeform 8"/>
            <p:cNvSpPr>
              <a:spLocks/>
            </p:cNvSpPr>
            <p:nvPr/>
          </p:nvSpPr>
          <p:spPr bwMode="auto">
            <a:xfrm>
              <a:off x="315" y="2487"/>
              <a:ext cx="1747" cy="963"/>
            </a:xfrm>
            <a:custGeom>
              <a:avLst/>
              <a:gdLst>
                <a:gd name="T0" fmla="*/ 694 w 1747"/>
                <a:gd name="T1" fmla="*/ 84 h 963"/>
                <a:gd name="T2" fmla="*/ 670 w 1747"/>
                <a:gd name="T3" fmla="*/ 198 h 963"/>
                <a:gd name="T4" fmla="*/ 717 w 1747"/>
                <a:gd name="T5" fmla="*/ 236 h 963"/>
                <a:gd name="T6" fmla="*/ 788 w 1747"/>
                <a:gd name="T7" fmla="*/ 232 h 963"/>
                <a:gd name="T8" fmla="*/ 820 w 1747"/>
                <a:gd name="T9" fmla="*/ 126 h 963"/>
                <a:gd name="T10" fmla="*/ 992 w 1747"/>
                <a:gd name="T11" fmla="*/ 122 h 963"/>
                <a:gd name="T12" fmla="*/ 1036 w 1747"/>
                <a:gd name="T13" fmla="*/ 160 h 963"/>
                <a:gd name="T14" fmla="*/ 1068 w 1747"/>
                <a:gd name="T15" fmla="*/ 211 h 963"/>
                <a:gd name="T16" fmla="*/ 1137 w 1747"/>
                <a:gd name="T17" fmla="*/ 249 h 963"/>
                <a:gd name="T18" fmla="*/ 1202 w 1747"/>
                <a:gd name="T19" fmla="*/ 223 h 963"/>
                <a:gd name="T20" fmla="*/ 1274 w 1747"/>
                <a:gd name="T21" fmla="*/ 238 h 963"/>
                <a:gd name="T22" fmla="*/ 1331 w 1747"/>
                <a:gd name="T23" fmla="*/ 257 h 963"/>
                <a:gd name="T24" fmla="*/ 1396 w 1747"/>
                <a:gd name="T25" fmla="*/ 276 h 963"/>
                <a:gd name="T26" fmla="*/ 1362 w 1747"/>
                <a:gd name="T27" fmla="*/ 332 h 963"/>
                <a:gd name="T28" fmla="*/ 1415 w 1747"/>
                <a:gd name="T29" fmla="*/ 364 h 963"/>
                <a:gd name="T30" fmla="*/ 1440 w 1747"/>
                <a:gd name="T31" fmla="*/ 408 h 963"/>
                <a:gd name="T32" fmla="*/ 1499 w 1747"/>
                <a:gd name="T33" fmla="*/ 408 h 963"/>
                <a:gd name="T34" fmla="*/ 1566 w 1747"/>
                <a:gd name="T35" fmla="*/ 381 h 963"/>
                <a:gd name="T36" fmla="*/ 1616 w 1747"/>
                <a:gd name="T37" fmla="*/ 356 h 963"/>
                <a:gd name="T38" fmla="*/ 1671 w 1747"/>
                <a:gd name="T39" fmla="*/ 375 h 963"/>
                <a:gd name="T40" fmla="*/ 1711 w 1747"/>
                <a:gd name="T41" fmla="*/ 373 h 963"/>
                <a:gd name="T42" fmla="*/ 1741 w 1747"/>
                <a:gd name="T43" fmla="*/ 429 h 963"/>
                <a:gd name="T44" fmla="*/ 1736 w 1747"/>
                <a:gd name="T45" fmla="*/ 541 h 963"/>
                <a:gd name="T46" fmla="*/ 1619 w 1747"/>
                <a:gd name="T47" fmla="*/ 499 h 963"/>
                <a:gd name="T48" fmla="*/ 1551 w 1747"/>
                <a:gd name="T49" fmla="*/ 505 h 963"/>
                <a:gd name="T50" fmla="*/ 1484 w 1747"/>
                <a:gd name="T51" fmla="*/ 520 h 963"/>
                <a:gd name="T52" fmla="*/ 1446 w 1747"/>
                <a:gd name="T53" fmla="*/ 597 h 963"/>
                <a:gd name="T54" fmla="*/ 1394 w 1747"/>
                <a:gd name="T55" fmla="*/ 608 h 963"/>
                <a:gd name="T56" fmla="*/ 1329 w 1747"/>
                <a:gd name="T57" fmla="*/ 642 h 963"/>
                <a:gd name="T58" fmla="*/ 1276 w 1747"/>
                <a:gd name="T59" fmla="*/ 688 h 963"/>
                <a:gd name="T60" fmla="*/ 1249 w 1747"/>
                <a:gd name="T61" fmla="*/ 703 h 963"/>
                <a:gd name="T62" fmla="*/ 1238 w 1747"/>
                <a:gd name="T63" fmla="*/ 743 h 963"/>
                <a:gd name="T64" fmla="*/ 1198 w 1747"/>
                <a:gd name="T65" fmla="*/ 797 h 963"/>
                <a:gd name="T66" fmla="*/ 1177 w 1747"/>
                <a:gd name="T67" fmla="*/ 827 h 963"/>
                <a:gd name="T68" fmla="*/ 1158 w 1747"/>
                <a:gd name="T69" fmla="*/ 854 h 963"/>
                <a:gd name="T70" fmla="*/ 1104 w 1747"/>
                <a:gd name="T71" fmla="*/ 869 h 963"/>
                <a:gd name="T72" fmla="*/ 1076 w 1747"/>
                <a:gd name="T73" fmla="*/ 930 h 963"/>
                <a:gd name="T74" fmla="*/ 1022 w 1747"/>
                <a:gd name="T75" fmla="*/ 946 h 963"/>
                <a:gd name="T76" fmla="*/ 963 w 1747"/>
                <a:gd name="T77" fmla="*/ 915 h 963"/>
                <a:gd name="T78" fmla="*/ 923 w 1747"/>
                <a:gd name="T79" fmla="*/ 879 h 963"/>
                <a:gd name="T80" fmla="*/ 857 w 1747"/>
                <a:gd name="T81" fmla="*/ 911 h 963"/>
                <a:gd name="T82" fmla="*/ 799 w 1747"/>
                <a:gd name="T83" fmla="*/ 940 h 963"/>
                <a:gd name="T84" fmla="*/ 736 w 1747"/>
                <a:gd name="T85" fmla="*/ 915 h 963"/>
                <a:gd name="T86" fmla="*/ 696 w 1747"/>
                <a:gd name="T87" fmla="*/ 860 h 963"/>
                <a:gd name="T88" fmla="*/ 649 w 1747"/>
                <a:gd name="T89" fmla="*/ 829 h 963"/>
                <a:gd name="T90" fmla="*/ 588 w 1747"/>
                <a:gd name="T91" fmla="*/ 862 h 963"/>
                <a:gd name="T92" fmla="*/ 517 w 1747"/>
                <a:gd name="T93" fmla="*/ 881 h 963"/>
                <a:gd name="T94" fmla="*/ 471 w 1747"/>
                <a:gd name="T95" fmla="*/ 826 h 963"/>
                <a:gd name="T96" fmla="*/ 389 w 1747"/>
                <a:gd name="T97" fmla="*/ 824 h 963"/>
                <a:gd name="T98" fmla="*/ 326 w 1747"/>
                <a:gd name="T99" fmla="*/ 845 h 963"/>
                <a:gd name="T100" fmla="*/ 250 w 1747"/>
                <a:gd name="T101" fmla="*/ 862 h 963"/>
                <a:gd name="T102" fmla="*/ 181 w 1747"/>
                <a:gd name="T103" fmla="*/ 867 h 963"/>
                <a:gd name="T104" fmla="*/ 147 w 1747"/>
                <a:gd name="T105" fmla="*/ 810 h 963"/>
                <a:gd name="T106" fmla="*/ 80 w 1747"/>
                <a:gd name="T107" fmla="*/ 761 h 963"/>
                <a:gd name="T108" fmla="*/ 46 w 1747"/>
                <a:gd name="T109" fmla="*/ 681 h 963"/>
                <a:gd name="T110" fmla="*/ 153 w 1747"/>
                <a:gd name="T111" fmla="*/ 583 h 963"/>
                <a:gd name="T112" fmla="*/ 183 w 1747"/>
                <a:gd name="T113" fmla="*/ 433 h 963"/>
                <a:gd name="T114" fmla="*/ 136 w 1747"/>
                <a:gd name="T115" fmla="*/ 307 h 963"/>
                <a:gd name="T116" fmla="*/ 69 w 1747"/>
                <a:gd name="T117" fmla="*/ 196 h 963"/>
                <a:gd name="T118" fmla="*/ 168 w 1747"/>
                <a:gd name="T119" fmla="*/ 156 h 963"/>
                <a:gd name="T120" fmla="*/ 279 w 1747"/>
                <a:gd name="T121" fmla="*/ 87 h 963"/>
                <a:gd name="T122" fmla="*/ 429 w 1747"/>
                <a:gd name="T123" fmla="*/ 57 h 963"/>
                <a:gd name="T124" fmla="*/ 548 w 1747"/>
                <a:gd name="T125" fmla="*/ 28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47" h="963">
                  <a:moveTo>
                    <a:pt x="660" y="7"/>
                  </a:moveTo>
                  <a:lnTo>
                    <a:pt x="662" y="11"/>
                  </a:lnTo>
                  <a:lnTo>
                    <a:pt x="664" y="9"/>
                  </a:lnTo>
                  <a:lnTo>
                    <a:pt x="668" y="11"/>
                  </a:lnTo>
                  <a:lnTo>
                    <a:pt x="670" y="15"/>
                  </a:lnTo>
                  <a:lnTo>
                    <a:pt x="672" y="19"/>
                  </a:lnTo>
                  <a:lnTo>
                    <a:pt x="673" y="19"/>
                  </a:lnTo>
                  <a:lnTo>
                    <a:pt x="673" y="21"/>
                  </a:lnTo>
                  <a:lnTo>
                    <a:pt x="675" y="23"/>
                  </a:lnTo>
                  <a:lnTo>
                    <a:pt x="675" y="24"/>
                  </a:lnTo>
                  <a:lnTo>
                    <a:pt x="675" y="26"/>
                  </a:lnTo>
                  <a:lnTo>
                    <a:pt x="675" y="28"/>
                  </a:lnTo>
                  <a:lnTo>
                    <a:pt x="673" y="30"/>
                  </a:lnTo>
                  <a:lnTo>
                    <a:pt x="673" y="36"/>
                  </a:lnTo>
                  <a:lnTo>
                    <a:pt x="672" y="40"/>
                  </a:lnTo>
                  <a:lnTo>
                    <a:pt x="670" y="42"/>
                  </a:lnTo>
                  <a:lnTo>
                    <a:pt x="668" y="44"/>
                  </a:lnTo>
                  <a:lnTo>
                    <a:pt x="666" y="45"/>
                  </a:lnTo>
                  <a:lnTo>
                    <a:pt x="666" y="47"/>
                  </a:lnTo>
                  <a:lnTo>
                    <a:pt x="666" y="49"/>
                  </a:lnTo>
                  <a:lnTo>
                    <a:pt x="666" y="53"/>
                  </a:lnTo>
                  <a:lnTo>
                    <a:pt x="666" y="57"/>
                  </a:lnTo>
                  <a:lnTo>
                    <a:pt x="664" y="59"/>
                  </a:lnTo>
                  <a:lnTo>
                    <a:pt x="664" y="61"/>
                  </a:lnTo>
                  <a:lnTo>
                    <a:pt x="664" y="64"/>
                  </a:lnTo>
                  <a:lnTo>
                    <a:pt x="664" y="68"/>
                  </a:lnTo>
                  <a:lnTo>
                    <a:pt x="666" y="70"/>
                  </a:lnTo>
                  <a:lnTo>
                    <a:pt x="668" y="70"/>
                  </a:lnTo>
                  <a:lnTo>
                    <a:pt x="672" y="70"/>
                  </a:lnTo>
                  <a:lnTo>
                    <a:pt x="673" y="70"/>
                  </a:lnTo>
                  <a:lnTo>
                    <a:pt x="675" y="70"/>
                  </a:lnTo>
                  <a:lnTo>
                    <a:pt x="677" y="70"/>
                  </a:lnTo>
                  <a:lnTo>
                    <a:pt x="679" y="70"/>
                  </a:lnTo>
                  <a:lnTo>
                    <a:pt x="681" y="68"/>
                  </a:lnTo>
                  <a:lnTo>
                    <a:pt x="683" y="70"/>
                  </a:lnTo>
                  <a:lnTo>
                    <a:pt x="685" y="70"/>
                  </a:lnTo>
                  <a:lnTo>
                    <a:pt x="689" y="70"/>
                  </a:lnTo>
                  <a:lnTo>
                    <a:pt x="691" y="72"/>
                  </a:lnTo>
                  <a:lnTo>
                    <a:pt x="693" y="72"/>
                  </a:lnTo>
                  <a:lnTo>
                    <a:pt x="696" y="70"/>
                  </a:lnTo>
                  <a:lnTo>
                    <a:pt x="696" y="72"/>
                  </a:lnTo>
                  <a:lnTo>
                    <a:pt x="698" y="74"/>
                  </a:lnTo>
                  <a:lnTo>
                    <a:pt x="696" y="76"/>
                  </a:lnTo>
                  <a:lnTo>
                    <a:pt x="696" y="78"/>
                  </a:lnTo>
                  <a:lnTo>
                    <a:pt x="696" y="80"/>
                  </a:lnTo>
                  <a:lnTo>
                    <a:pt x="694" y="84"/>
                  </a:lnTo>
                  <a:lnTo>
                    <a:pt x="693" y="85"/>
                  </a:lnTo>
                  <a:lnTo>
                    <a:pt x="693" y="87"/>
                  </a:lnTo>
                  <a:lnTo>
                    <a:pt x="691" y="89"/>
                  </a:lnTo>
                  <a:lnTo>
                    <a:pt x="689" y="91"/>
                  </a:lnTo>
                  <a:lnTo>
                    <a:pt x="685" y="91"/>
                  </a:lnTo>
                  <a:lnTo>
                    <a:pt x="683" y="91"/>
                  </a:lnTo>
                  <a:lnTo>
                    <a:pt x="681" y="93"/>
                  </a:lnTo>
                  <a:lnTo>
                    <a:pt x="683" y="95"/>
                  </a:lnTo>
                  <a:lnTo>
                    <a:pt x="685" y="97"/>
                  </a:lnTo>
                  <a:lnTo>
                    <a:pt x="687" y="97"/>
                  </a:lnTo>
                  <a:lnTo>
                    <a:pt x="687" y="99"/>
                  </a:lnTo>
                  <a:lnTo>
                    <a:pt x="687" y="103"/>
                  </a:lnTo>
                  <a:lnTo>
                    <a:pt x="687" y="106"/>
                  </a:lnTo>
                  <a:lnTo>
                    <a:pt x="687" y="108"/>
                  </a:lnTo>
                  <a:lnTo>
                    <a:pt x="685" y="110"/>
                  </a:lnTo>
                  <a:lnTo>
                    <a:pt x="683" y="112"/>
                  </a:lnTo>
                  <a:lnTo>
                    <a:pt x="681" y="116"/>
                  </a:lnTo>
                  <a:lnTo>
                    <a:pt x="681" y="118"/>
                  </a:lnTo>
                  <a:lnTo>
                    <a:pt x="683" y="120"/>
                  </a:lnTo>
                  <a:lnTo>
                    <a:pt x="687" y="120"/>
                  </a:lnTo>
                  <a:lnTo>
                    <a:pt x="689" y="122"/>
                  </a:lnTo>
                  <a:lnTo>
                    <a:pt x="689" y="124"/>
                  </a:lnTo>
                  <a:lnTo>
                    <a:pt x="689" y="126"/>
                  </a:lnTo>
                  <a:lnTo>
                    <a:pt x="687" y="127"/>
                  </a:lnTo>
                  <a:lnTo>
                    <a:pt x="685" y="129"/>
                  </a:lnTo>
                  <a:lnTo>
                    <a:pt x="685" y="131"/>
                  </a:lnTo>
                  <a:lnTo>
                    <a:pt x="683" y="133"/>
                  </a:lnTo>
                  <a:lnTo>
                    <a:pt x="683" y="137"/>
                  </a:lnTo>
                  <a:lnTo>
                    <a:pt x="683" y="143"/>
                  </a:lnTo>
                  <a:lnTo>
                    <a:pt x="683" y="148"/>
                  </a:lnTo>
                  <a:lnTo>
                    <a:pt x="683" y="152"/>
                  </a:lnTo>
                  <a:lnTo>
                    <a:pt x="683" y="158"/>
                  </a:lnTo>
                  <a:lnTo>
                    <a:pt x="681" y="164"/>
                  </a:lnTo>
                  <a:lnTo>
                    <a:pt x="681" y="167"/>
                  </a:lnTo>
                  <a:lnTo>
                    <a:pt x="681" y="171"/>
                  </a:lnTo>
                  <a:lnTo>
                    <a:pt x="681" y="175"/>
                  </a:lnTo>
                  <a:lnTo>
                    <a:pt x="679" y="179"/>
                  </a:lnTo>
                  <a:lnTo>
                    <a:pt x="679" y="181"/>
                  </a:lnTo>
                  <a:lnTo>
                    <a:pt x="679" y="185"/>
                  </a:lnTo>
                  <a:lnTo>
                    <a:pt x="677" y="188"/>
                  </a:lnTo>
                  <a:lnTo>
                    <a:pt x="677" y="192"/>
                  </a:lnTo>
                  <a:lnTo>
                    <a:pt x="677" y="194"/>
                  </a:lnTo>
                  <a:lnTo>
                    <a:pt x="675" y="194"/>
                  </a:lnTo>
                  <a:lnTo>
                    <a:pt x="673" y="196"/>
                  </a:lnTo>
                  <a:lnTo>
                    <a:pt x="672" y="196"/>
                  </a:lnTo>
                  <a:lnTo>
                    <a:pt x="670" y="198"/>
                  </a:lnTo>
                  <a:lnTo>
                    <a:pt x="668" y="198"/>
                  </a:lnTo>
                  <a:lnTo>
                    <a:pt x="664" y="204"/>
                  </a:lnTo>
                  <a:lnTo>
                    <a:pt x="662" y="204"/>
                  </a:lnTo>
                  <a:lnTo>
                    <a:pt x="662" y="206"/>
                  </a:lnTo>
                  <a:lnTo>
                    <a:pt x="660" y="206"/>
                  </a:lnTo>
                  <a:lnTo>
                    <a:pt x="658" y="208"/>
                  </a:lnTo>
                  <a:lnTo>
                    <a:pt x="654" y="209"/>
                  </a:lnTo>
                  <a:lnTo>
                    <a:pt x="656" y="211"/>
                  </a:lnTo>
                  <a:lnTo>
                    <a:pt x="656" y="217"/>
                  </a:lnTo>
                  <a:lnTo>
                    <a:pt x="656" y="219"/>
                  </a:lnTo>
                  <a:lnTo>
                    <a:pt x="656" y="221"/>
                  </a:lnTo>
                  <a:lnTo>
                    <a:pt x="656" y="223"/>
                  </a:lnTo>
                  <a:lnTo>
                    <a:pt x="656" y="225"/>
                  </a:lnTo>
                  <a:lnTo>
                    <a:pt x="658" y="229"/>
                  </a:lnTo>
                  <a:lnTo>
                    <a:pt x="658" y="230"/>
                  </a:lnTo>
                  <a:lnTo>
                    <a:pt x="660" y="236"/>
                  </a:lnTo>
                  <a:lnTo>
                    <a:pt x="660" y="238"/>
                  </a:lnTo>
                  <a:lnTo>
                    <a:pt x="660" y="240"/>
                  </a:lnTo>
                  <a:lnTo>
                    <a:pt x="660" y="244"/>
                  </a:lnTo>
                  <a:lnTo>
                    <a:pt x="662" y="246"/>
                  </a:lnTo>
                  <a:lnTo>
                    <a:pt x="664" y="248"/>
                  </a:lnTo>
                  <a:lnTo>
                    <a:pt x="666" y="249"/>
                  </a:lnTo>
                  <a:lnTo>
                    <a:pt x="670" y="253"/>
                  </a:lnTo>
                  <a:lnTo>
                    <a:pt x="672" y="255"/>
                  </a:lnTo>
                  <a:lnTo>
                    <a:pt x="673" y="257"/>
                  </a:lnTo>
                  <a:lnTo>
                    <a:pt x="675" y="259"/>
                  </a:lnTo>
                  <a:lnTo>
                    <a:pt x="679" y="261"/>
                  </a:lnTo>
                  <a:lnTo>
                    <a:pt x="681" y="263"/>
                  </a:lnTo>
                  <a:lnTo>
                    <a:pt x="683" y="263"/>
                  </a:lnTo>
                  <a:lnTo>
                    <a:pt x="685" y="267"/>
                  </a:lnTo>
                  <a:lnTo>
                    <a:pt x="687" y="267"/>
                  </a:lnTo>
                  <a:lnTo>
                    <a:pt x="689" y="267"/>
                  </a:lnTo>
                  <a:lnTo>
                    <a:pt x="691" y="265"/>
                  </a:lnTo>
                  <a:lnTo>
                    <a:pt x="691" y="263"/>
                  </a:lnTo>
                  <a:lnTo>
                    <a:pt x="693" y="261"/>
                  </a:lnTo>
                  <a:lnTo>
                    <a:pt x="694" y="257"/>
                  </a:lnTo>
                  <a:lnTo>
                    <a:pt x="696" y="255"/>
                  </a:lnTo>
                  <a:lnTo>
                    <a:pt x="698" y="253"/>
                  </a:lnTo>
                  <a:lnTo>
                    <a:pt x="700" y="251"/>
                  </a:lnTo>
                  <a:lnTo>
                    <a:pt x="702" y="249"/>
                  </a:lnTo>
                  <a:lnTo>
                    <a:pt x="704" y="248"/>
                  </a:lnTo>
                  <a:lnTo>
                    <a:pt x="706" y="244"/>
                  </a:lnTo>
                  <a:lnTo>
                    <a:pt x="708" y="240"/>
                  </a:lnTo>
                  <a:lnTo>
                    <a:pt x="712" y="238"/>
                  </a:lnTo>
                  <a:lnTo>
                    <a:pt x="713" y="236"/>
                  </a:lnTo>
                  <a:lnTo>
                    <a:pt x="717" y="236"/>
                  </a:lnTo>
                  <a:lnTo>
                    <a:pt x="719" y="236"/>
                  </a:lnTo>
                  <a:lnTo>
                    <a:pt x="721" y="238"/>
                  </a:lnTo>
                  <a:lnTo>
                    <a:pt x="723" y="240"/>
                  </a:lnTo>
                  <a:lnTo>
                    <a:pt x="725" y="240"/>
                  </a:lnTo>
                  <a:lnTo>
                    <a:pt x="727" y="240"/>
                  </a:lnTo>
                  <a:lnTo>
                    <a:pt x="729" y="240"/>
                  </a:lnTo>
                  <a:lnTo>
                    <a:pt x="731" y="240"/>
                  </a:lnTo>
                  <a:lnTo>
                    <a:pt x="733" y="240"/>
                  </a:lnTo>
                  <a:lnTo>
                    <a:pt x="734" y="242"/>
                  </a:lnTo>
                  <a:lnTo>
                    <a:pt x="736" y="242"/>
                  </a:lnTo>
                  <a:lnTo>
                    <a:pt x="738" y="242"/>
                  </a:lnTo>
                  <a:lnTo>
                    <a:pt x="740" y="242"/>
                  </a:lnTo>
                  <a:lnTo>
                    <a:pt x="742" y="242"/>
                  </a:lnTo>
                  <a:lnTo>
                    <a:pt x="742" y="244"/>
                  </a:lnTo>
                  <a:lnTo>
                    <a:pt x="744" y="246"/>
                  </a:lnTo>
                  <a:lnTo>
                    <a:pt x="746" y="248"/>
                  </a:lnTo>
                  <a:lnTo>
                    <a:pt x="746" y="249"/>
                  </a:lnTo>
                  <a:lnTo>
                    <a:pt x="748" y="251"/>
                  </a:lnTo>
                  <a:lnTo>
                    <a:pt x="748" y="253"/>
                  </a:lnTo>
                  <a:lnTo>
                    <a:pt x="748" y="255"/>
                  </a:lnTo>
                  <a:lnTo>
                    <a:pt x="750" y="257"/>
                  </a:lnTo>
                  <a:lnTo>
                    <a:pt x="752" y="257"/>
                  </a:lnTo>
                  <a:lnTo>
                    <a:pt x="754" y="257"/>
                  </a:lnTo>
                  <a:lnTo>
                    <a:pt x="755" y="257"/>
                  </a:lnTo>
                  <a:lnTo>
                    <a:pt x="757" y="257"/>
                  </a:lnTo>
                  <a:lnTo>
                    <a:pt x="757" y="255"/>
                  </a:lnTo>
                  <a:lnTo>
                    <a:pt x="759" y="253"/>
                  </a:lnTo>
                  <a:lnTo>
                    <a:pt x="761" y="253"/>
                  </a:lnTo>
                  <a:lnTo>
                    <a:pt x="763" y="253"/>
                  </a:lnTo>
                  <a:lnTo>
                    <a:pt x="765" y="253"/>
                  </a:lnTo>
                  <a:lnTo>
                    <a:pt x="765" y="251"/>
                  </a:lnTo>
                  <a:lnTo>
                    <a:pt x="767" y="251"/>
                  </a:lnTo>
                  <a:lnTo>
                    <a:pt x="769" y="249"/>
                  </a:lnTo>
                  <a:lnTo>
                    <a:pt x="771" y="248"/>
                  </a:lnTo>
                  <a:lnTo>
                    <a:pt x="773" y="248"/>
                  </a:lnTo>
                  <a:lnTo>
                    <a:pt x="773" y="246"/>
                  </a:lnTo>
                  <a:lnTo>
                    <a:pt x="775" y="246"/>
                  </a:lnTo>
                  <a:lnTo>
                    <a:pt x="776" y="246"/>
                  </a:lnTo>
                  <a:lnTo>
                    <a:pt x="778" y="244"/>
                  </a:lnTo>
                  <a:lnTo>
                    <a:pt x="780" y="244"/>
                  </a:lnTo>
                  <a:lnTo>
                    <a:pt x="782" y="242"/>
                  </a:lnTo>
                  <a:lnTo>
                    <a:pt x="784" y="240"/>
                  </a:lnTo>
                  <a:lnTo>
                    <a:pt x="786" y="238"/>
                  </a:lnTo>
                  <a:lnTo>
                    <a:pt x="786" y="236"/>
                  </a:lnTo>
                  <a:lnTo>
                    <a:pt x="788" y="234"/>
                  </a:lnTo>
                  <a:lnTo>
                    <a:pt x="788" y="232"/>
                  </a:lnTo>
                  <a:lnTo>
                    <a:pt x="788" y="230"/>
                  </a:lnTo>
                  <a:lnTo>
                    <a:pt x="788" y="229"/>
                  </a:lnTo>
                  <a:lnTo>
                    <a:pt x="788" y="227"/>
                  </a:lnTo>
                  <a:lnTo>
                    <a:pt x="788" y="225"/>
                  </a:lnTo>
                  <a:lnTo>
                    <a:pt x="788" y="221"/>
                  </a:lnTo>
                  <a:lnTo>
                    <a:pt x="790" y="221"/>
                  </a:lnTo>
                  <a:lnTo>
                    <a:pt x="792" y="221"/>
                  </a:lnTo>
                  <a:lnTo>
                    <a:pt x="792" y="219"/>
                  </a:lnTo>
                  <a:lnTo>
                    <a:pt x="794" y="215"/>
                  </a:lnTo>
                  <a:lnTo>
                    <a:pt x="795" y="215"/>
                  </a:lnTo>
                  <a:lnTo>
                    <a:pt x="795" y="213"/>
                  </a:lnTo>
                  <a:lnTo>
                    <a:pt x="797" y="213"/>
                  </a:lnTo>
                  <a:lnTo>
                    <a:pt x="799" y="211"/>
                  </a:lnTo>
                  <a:lnTo>
                    <a:pt x="799" y="209"/>
                  </a:lnTo>
                  <a:lnTo>
                    <a:pt x="801" y="208"/>
                  </a:lnTo>
                  <a:lnTo>
                    <a:pt x="803" y="208"/>
                  </a:lnTo>
                  <a:lnTo>
                    <a:pt x="803" y="206"/>
                  </a:lnTo>
                  <a:lnTo>
                    <a:pt x="801" y="206"/>
                  </a:lnTo>
                  <a:lnTo>
                    <a:pt x="801" y="204"/>
                  </a:lnTo>
                  <a:lnTo>
                    <a:pt x="803" y="202"/>
                  </a:lnTo>
                  <a:lnTo>
                    <a:pt x="805" y="204"/>
                  </a:lnTo>
                  <a:lnTo>
                    <a:pt x="805" y="202"/>
                  </a:lnTo>
                  <a:lnTo>
                    <a:pt x="805" y="200"/>
                  </a:lnTo>
                  <a:lnTo>
                    <a:pt x="803" y="198"/>
                  </a:lnTo>
                  <a:lnTo>
                    <a:pt x="803" y="196"/>
                  </a:lnTo>
                  <a:lnTo>
                    <a:pt x="803" y="194"/>
                  </a:lnTo>
                  <a:lnTo>
                    <a:pt x="803" y="192"/>
                  </a:lnTo>
                  <a:lnTo>
                    <a:pt x="805" y="187"/>
                  </a:lnTo>
                  <a:lnTo>
                    <a:pt x="805" y="183"/>
                  </a:lnTo>
                  <a:lnTo>
                    <a:pt x="805" y="179"/>
                  </a:lnTo>
                  <a:lnTo>
                    <a:pt x="805" y="177"/>
                  </a:lnTo>
                  <a:lnTo>
                    <a:pt x="807" y="173"/>
                  </a:lnTo>
                  <a:lnTo>
                    <a:pt x="809" y="173"/>
                  </a:lnTo>
                  <a:lnTo>
                    <a:pt x="811" y="171"/>
                  </a:lnTo>
                  <a:lnTo>
                    <a:pt x="811" y="169"/>
                  </a:lnTo>
                  <a:lnTo>
                    <a:pt x="813" y="166"/>
                  </a:lnTo>
                  <a:lnTo>
                    <a:pt x="815" y="162"/>
                  </a:lnTo>
                  <a:lnTo>
                    <a:pt x="815" y="158"/>
                  </a:lnTo>
                  <a:lnTo>
                    <a:pt x="816" y="154"/>
                  </a:lnTo>
                  <a:lnTo>
                    <a:pt x="816" y="150"/>
                  </a:lnTo>
                  <a:lnTo>
                    <a:pt x="816" y="146"/>
                  </a:lnTo>
                  <a:lnTo>
                    <a:pt x="818" y="141"/>
                  </a:lnTo>
                  <a:lnTo>
                    <a:pt x="818" y="135"/>
                  </a:lnTo>
                  <a:lnTo>
                    <a:pt x="820" y="133"/>
                  </a:lnTo>
                  <a:lnTo>
                    <a:pt x="820" y="129"/>
                  </a:lnTo>
                  <a:lnTo>
                    <a:pt x="820" y="126"/>
                  </a:lnTo>
                  <a:lnTo>
                    <a:pt x="822" y="124"/>
                  </a:lnTo>
                  <a:lnTo>
                    <a:pt x="822" y="122"/>
                  </a:lnTo>
                  <a:lnTo>
                    <a:pt x="822" y="120"/>
                  </a:lnTo>
                  <a:lnTo>
                    <a:pt x="824" y="120"/>
                  </a:lnTo>
                  <a:lnTo>
                    <a:pt x="830" y="118"/>
                  </a:lnTo>
                  <a:lnTo>
                    <a:pt x="837" y="118"/>
                  </a:lnTo>
                  <a:lnTo>
                    <a:pt x="847" y="116"/>
                  </a:lnTo>
                  <a:lnTo>
                    <a:pt x="857" y="116"/>
                  </a:lnTo>
                  <a:lnTo>
                    <a:pt x="868" y="116"/>
                  </a:lnTo>
                  <a:lnTo>
                    <a:pt x="878" y="114"/>
                  </a:lnTo>
                  <a:lnTo>
                    <a:pt x="887" y="112"/>
                  </a:lnTo>
                  <a:lnTo>
                    <a:pt x="895" y="112"/>
                  </a:lnTo>
                  <a:lnTo>
                    <a:pt x="900" y="112"/>
                  </a:lnTo>
                  <a:lnTo>
                    <a:pt x="902" y="112"/>
                  </a:lnTo>
                  <a:lnTo>
                    <a:pt x="904" y="110"/>
                  </a:lnTo>
                  <a:lnTo>
                    <a:pt x="906" y="110"/>
                  </a:lnTo>
                  <a:lnTo>
                    <a:pt x="908" y="108"/>
                  </a:lnTo>
                  <a:lnTo>
                    <a:pt x="910" y="105"/>
                  </a:lnTo>
                  <a:lnTo>
                    <a:pt x="916" y="99"/>
                  </a:lnTo>
                  <a:lnTo>
                    <a:pt x="919" y="99"/>
                  </a:lnTo>
                  <a:lnTo>
                    <a:pt x="925" y="97"/>
                  </a:lnTo>
                  <a:lnTo>
                    <a:pt x="931" y="99"/>
                  </a:lnTo>
                  <a:lnTo>
                    <a:pt x="937" y="99"/>
                  </a:lnTo>
                  <a:lnTo>
                    <a:pt x="940" y="99"/>
                  </a:lnTo>
                  <a:lnTo>
                    <a:pt x="946" y="99"/>
                  </a:lnTo>
                  <a:lnTo>
                    <a:pt x="952" y="101"/>
                  </a:lnTo>
                  <a:lnTo>
                    <a:pt x="960" y="105"/>
                  </a:lnTo>
                  <a:lnTo>
                    <a:pt x="963" y="105"/>
                  </a:lnTo>
                  <a:lnTo>
                    <a:pt x="965" y="106"/>
                  </a:lnTo>
                  <a:lnTo>
                    <a:pt x="967" y="108"/>
                  </a:lnTo>
                  <a:lnTo>
                    <a:pt x="971" y="108"/>
                  </a:lnTo>
                  <a:lnTo>
                    <a:pt x="973" y="110"/>
                  </a:lnTo>
                  <a:lnTo>
                    <a:pt x="979" y="112"/>
                  </a:lnTo>
                  <a:lnTo>
                    <a:pt x="980" y="112"/>
                  </a:lnTo>
                  <a:lnTo>
                    <a:pt x="982" y="112"/>
                  </a:lnTo>
                  <a:lnTo>
                    <a:pt x="984" y="112"/>
                  </a:lnTo>
                  <a:lnTo>
                    <a:pt x="986" y="112"/>
                  </a:lnTo>
                  <a:lnTo>
                    <a:pt x="988" y="112"/>
                  </a:lnTo>
                  <a:lnTo>
                    <a:pt x="990" y="114"/>
                  </a:lnTo>
                  <a:lnTo>
                    <a:pt x="992" y="112"/>
                  </a:lnTo>
                  <a:lnTo>
                    <a:pt x="994" y="112"/>
                  </a:lnTo>
                  <a:lnTo>
                    <a:pt x="994" y="114"/>
                  </a:lnTo>
                  <a:lnTo>
                    <a:pt x="994" y="116"/>
                  </a:lnTo>
                  <a:lnTo>
                    <a:pt x="992" y="118"/>
                  </a:lnTo>
                  <a:lnTo>
                    <a:pt x="992" y="120"/>
                  </a:lnTo>
                  <a:lnTo>
                    <a:pt x="992" y="122"/>
                  </a:lnTo>
                  <a:lnTo>
                    <a:pt x="990" y="122"/>
                  </a:lnTo>
                  <a:lnTo>
                    <a:pt x="990" y="124"/>
                  </a:lnTo>
                  <a:lnTo>
                    <a:pt x="990" y="126"/>
                  </a:lnTo>
                  <a:lnTo>
                    <a:pt x="990" y="127"/>
                  </a:lnTo>
                  <a:lnTo>
                    <a:pt x="992" y="129"/>
                  </a:lnTo>
                  <a:lnTo>
                    <a:pt x="994" y="131"/>
                  </a:lnTo>
                  <a:lnTo>
                    <a:pt x="996" y="133"/>
                  </a:lnTo>
                  <a:lnTo>
                    <a:pt x="996" y="135"/>
                  </a:lnTo>
                  <a:lnTo>
                    <a:pt x="998" y="135"/>
                  </a:lnTo>
                  <a:lnTo>
                    <a:pt x="998" y="137"/>
                  </a:lnTo>
                  <a:lnTo>
                    <a:pt x="998" y="139"/>
                  </a:lnTo>
                  <a:lnTo>
                    <a:pt x="1000" y="141"/>
                  </a:lnTo>
                  <a:lnTo>
                    <a:pt x="1000" y="143"/>
                  </a:lnTo>
                  <a:lnTo>
                    <a:pt x="1000" y="145"/>
                  </a:lnTo>
                  <a:lnTo>
                    <a:pt x="1000" y="146"/>
                  </a:lnTo>
                  <a:lnTo>
                    <a:pt x="1001" y="148"/>
                  </a:lnTo>
                  <a:lnTo>
                    <a:pt x="1003" y="150"/>
                  </a:lnTo>
                  <a:lnTo>
                    <a:pt x="1005" y="150"/>
                  </a:lnTo>
                  <a:lnTo>
                    <a:pt x="1005" y="152"/>
                  </a:lnTo>
                  <a:lnTo>
                    <a:pt x="1007" y="152"/>
                  </a:lnTo>
                  <a:lnTo>
                    <a:pt x="1007" y="154"/>
                  </a:lnTo>
                  <a:lnTo>
                    <a:pt x="1005" y="156"/>
                  </a:lnTo>
                  <a:lnTo>
                    <a:pt x="1007" y="156"/>
                  </a:lnTo>
                  <a:lnTo>
                    <a:pt x="1007" y="158"/>
                  </a:lnTo>
                  <a:lnTo>
                    <a:pt x="1007" y="160"/>
                  </a:lnTo>
                  <a:lnTo>
                    <a:pt x="1007" y="162"/>
                  </a:lnTo>
                  <a:lnTo>
                    <a:pt x="1009" y="164"/>
                  </a:lnTo>
                  <a:lnTo>
                    <a:pt x="1011" y="164"/>
                  </a:lnTo>
                  <a:lnTo>
                    <a:pt x="1011" y="166"/>
                  </a:lnTo>
                  <a:lnTo>
                    <a:pt x="1013" y="164"/>
                  </a:lnTo>
                  <a:lnTo>
                    <a:pt x="1015" y="164"/>
                  </a:lnTo>
                  <a:lnTo>
                    <a:pt x="1015" y="162"/>
                  </a:lnTo>
                  <a:lnTo>
                    <a:pt x="1017" y="162"/>
                  </a:lnTo>
                  <a:lnTo>
                    <a:pt x="1017" y="160"/>
                  </a:lnTo>
                  <a:lnTo>
                    <a:pt x="1019" y="160"/>
                  </a:lnTo>
                  <a:lnTo>
                    <a:pt x="1021" y="160"/>
                  </a:lnTo>
                  <a:lnTo>
                    <a:pt x="1021" y="158"/>
                  </a:lnTo>
                  <a:lnTo>
                    <a:pt x="1022" y="158"/>
                  </a:lnTo>
                  <a:lnTo>
                    <a:pt x="1024" y="158"/>
                  </a:lnTo>
                  <a:lnTo>
                    <a:pt x="1026" y="158"/>
                  </a:lnTo>
                  <a:lnTo>
                    <a:pt x="1028" y="158"/>
                  </a:lnTo>
                  <a:lnTo>
                    <a:pt x="1030" y="158"/>
                  </a:lnTo>
                  <a:lnTo>
                    <a:pt x="1032" y="158"/>
                  </a:lnTo>
                  <a:lnTo>
                    <a:pt x="1032" y="160"/>
                  </a:lnTo>
                  <a:lnTo>
                    <a:pt x="1034" y="160"/>
                  </a:lnTo>
                  <a:lnTo>
                    <a:pt x="1036" y="160"/>
                  </a:lnTo>
                  <a:lnTo>
                    <a:pt x="1036" y="162"/>
                  </a:lnTo>
                  <a:lnTo>
                    <a:pt x="1038" y="162"/>
                  </a:lnTo>
                  <a:lnTo>
                    <a:pt x="1038" y="164"/>
                  </a:lnTo>
                  <a:lnTo>
                    <a:pt x="1038" y="166"/>
                  </a:lnTo>
                  <a:lnTo>
                    <a:pt x="1038" y="167"/>
                  </a:lnTo>
                  <a:lnTo>
                    <a:pt x="1038" y="169"/>
                  </a:lnTo>
                  <a:lnTo>
                    <a:pt x="1038" y="171"/>
                  </a:lnTo>
                  <a:lnTo>
                    <a:pt x="1036" y="171"/>
                  </a:lnTo>
                  <a:lnTo>
                    <a:pt x="1036" y="173"/>
                  </a:lnTo>
                  <a:lnTo>
                    <a:pt x="1036" y="175"/>
                  </a:lnTo>
                  <a:lnTo>
                    <a:pt x="1034" y="177"/>
                  </a:lnTo>
                  <a:lnTo>
                    <a:pt x="1034" y="179"/>
                  </a:lnTo>
                  <a:lnTo>
                    <a:pt x="1034" y="181"/>
                  </a:lnTo>
                  <a:lnTo>
                    <a:pt x="1036" y="181"/>
                  </a:lnTo>
                  <a:lnTo>
                    <a:pt x="1036" y="183"/>
                  </a:lnTo>
                  <a:lnTo>
                    <a:pt x="1038" y="183"/>
                  </a:lnTo>
                  <a:lnTo>
                    <a:pt x="1040" y="183"/>
                  </a:lnTo>
                  <a:lnTo>
                    <a:pt x="1042" y="183"/>
                  </a:lnTo>
                  <a:lnTo>
                    <a:pt x="1042" y="185"/>
                  </a:lnTo>
                  <a:lnTo>
                    <a:pt x="1043" y="185"/>
                  </a:lnTo>
                  <a:lnTo>
                    <a:pt x="1045" y="185"/>
                  </a:lnTo>
                  <a:lnTo>
                    <a:pt x="1047" y="185"/>
                  </a:lnTo>
                  <a:lnTo>
                    <a:pt x="1049" y="185"/>
                  </a:lnTo>
                  <a:lnTo>
                    <a:pt x="1051" y="185"/>
                  </a:lnTo>
                  <a:lnTo>
                    <a:pt x="1053" y="185"/>
                  </a:lnTo>
                  <a:lnTo>
                    <a:pt x="1053" y="187"/>
                  </a:lnTo>
                  <a:lnTo>
                    <a:pt x="1055" y="187"/>
                  </a:lnTo>
                  <a:lnTo>
                    <a:pt x="1057" y="187"/>
                  </a:lnTo>
                  <a:lnTo>
                    <a:pt x="1059" y="187"/>
                  </a:lnTo>
                  <a:lnTo>
                    <a:pt x="1061" y="188"/>
                  </a:lnTo>
                  <a:lnTo>
                    <a:pt x="1062" y="188"/>
                  </a:lnTo>
                  <a:lnTo>
                    <a:pt x="1064" y="190"/>
                  </a:lnTo>
                  <a:lnTo>
                    <a:pt x="1064" y="192"/>
                  </a:lnTo>
                  <a:lnTo>
                    <a:pt x="1064" y="194"/>
                  </a:lnTo>
                  <a:lnTo>
                    <a:pt x="1066" y="194"/>
                  </a:lnTo>
                  <a:lnTo>
                    <a:pt x="1066" y="196"/>
                  </a:lnTo>
                  <a:lnTo>
                    <a:pt x="1066" y="198"/>
                  </a:lnTo>
                  <a:lnTo>
                    <a:pt x="1066" y="200"/>
                  </a:lnTo>
                  <a:lnTo>
                    <a:pt x="1068" y="202"/>
                  </a:lnTo>
                  <a:lnTo>
                    <a:pt x="1066" y="204"/>
                  </a:lnTo>
                  <a:lnTo>
                    <a:pt x="1066" y="206"/>
                  </a:lnTo>
                  <a:lnTo>
                    <a:pt x="1064" y="206"/>
                  </a:lnTo>
                  <a:lnTo>
                    <a:pt x="1064" y="208"/>
                  </a:lnTo>
                  <a:lnTo>
                    <a:pt x="1066" y="208"/>
                  </a:lnTo>
                  <a:lnTo>
                    <a:pt x="1066" y="209"/>
                  </a:lnTo>
                  <a:lnTo>
                    <a:pt x="1068" y="211"/>
                  </a:lnTo>
                  <a:lnTo>
                    <a:pt x="1070" y="211"/>
                  </a:lnTo>
                  <a:lnTo>
                    <a:pt x="1070" y="213"/>
                  </a:lnTo>
                  <a:lnTo>
                    <a:pt x="1070" y="215"/>
                  </a:lnTo>
                  <a:lnTo>
                    <a:pt x="1072" y="215"/>
                  </a:lnTo>
                  <a:lnTo>
                    <a:pt x="1072" y="217"/>
                  </a:lnTo>
                  <a:lnTo>
                    <a:pt x="1074" y="217"/>
                  </a:lnTo>
                  <a:lnTo>
                    <a:pt x="1076" y="219"/>
                  </a:lnTo>
                  <a:lnTo>
                    <a:pt x="1078" y="219"/>
                  </a:lnTo>
                  <a:lnTo>
                    <a:pt x="1078" y="221"/>
                  </a:lnTo>
                  <a:lnTo>
                    <a:pt x="1080" y="221"/>
                  </a:lnTo>
                  <a:lnTo>
                    <a:pt x="1080" y="223"/>
                  </a:lnTo>
                  <a:lnTo>
                    <a:pt x="1080" y="225"/>
                  </a:lnTo>
                  <a:lnTo>
                    <a:pt x="1080" y="227"/>
                  </a:lnTo>
                  <a:lnTo>
                    <a:pt x="1080" y="229"/>
                  </a:lnTo>
                  <a:lnTo>
                    <a:pt x="1082" y="229"/>
                  </a:lnTo>
                  <a:lnTo>
                    <a:pt x="1082" y="230"/>
                  </a:lnTo>
                  <a:lnTo>
                    <a:pt x="1082" y="232"/>
                  </a:lnTo>
                  <a:lnTo>
                    <a:pt x="1080" y="232"/>
                  </a:lnTo>
                  <a:lnTo>
                    <a:pt x="1082" y="234"/>
                  </a:lnTo>
                  <a:lnTo>
                    <a:pt x="1080" y="234"/>
                  </a:lnTo>
                  <a:lnTo>
                    <a:pt x="1080" y="236"/>
                  </a:lnTo>
                  <a:lnTo>
                    <a:pt x="1099" y="240"/>
                  </a:lnTo>
                  <a:lnTo>
                    <a:pt x="1101" y="242"/>
                  </a:lnTo>
                  <a:lnTo>
                    <a:pt x="1103" y="242"/>
                  </a:lnTo>
                  <a:lnTo>
                    <a:pt x="1104" y="242"/>
                  </a:lnTo>
                  <a:lnTo>
                    <a:pt x="1106" y="242"/>
                  </a:lnTo>
                  <a:lnTo>
                    <a:pt x="1108" y="242"/>
                  </a:lnTo>
                  <a:lnTo>
                    <a:pt x="1110" y="242"/>
                  </a:lnTo>
                  <a:lnTo>
                    <a:pt x="1112" y="244"/>
                  </a:lnTo>
                  <a:lnTo>
                    <a:pt x="1114" y="244"/>
                  </a:lnTo>
                  <a:lnTo>
                    <a:pt x="1114" y="246"/>
                  </a:lnTo>
                  <a:lnTo>
                    <a:pt x="1116" y="246"/>
                  </a:lnTo>
                  <a:lnTo>
                    <a:pt x="1118" y="246"/>
                  </a:lnTo>
                  <a:lnTo>
                    <a:pt x="1118" y="248"/>
                  </a:lnTo>
                  <a:lnTo>
                    <a:pt x="1120" y="249"/>
                  </a:lnTo>
                  <a:lnTo>
                    <a:pt x="1120" y="251"/>
                  </a:lnTo>
                  <a:lnTo>
                    <a:pt x="1122" y="251"/>
                  </a:lnTo>
                  <a:lnTo>
                    <a:pt x="1124" y="251"/>
                  </a:lnTo>
                  <a:lnTo>
                    <a:pt x="1125" y="251"/>
                  </a:lnTo>
                  <a:lnTo>
                    <a:pt x="1127" y="253"/>
                  </a:lnTo>
                  <a:lnTo>
                    <a:pt x="1129" y="253"/>
                  </a:lnTo>
                  <a:lnTo>
                    <a:pt x="1131" y="251"/>
                  </a:lnTo>
                  <a:lnTo>
                    <a:pt x="1133" y="251"/>
                  </a:lnTo>
                  <a:lnTo>
                    <a:pt x="1133" y="249"/>
                  </a:lnTo>
                  <a:lnTo>
                    <a:pt x="1135" y="249"/>
                  </a:lnTo>
                  <a:lnTo>
                    <a:pt x="1137" y="249"/>
                  </a:lnTo>
                  <a:lnTo>
                    <a:pt x="1139" y="249"/>
                  </a:lnTo>
                  <a:lnTo>
                    <a:pt x="1141" y="249"/>
                  </a:lnTo>
                  <a:lnTo>
                    <a:pt x="1143" y="249"/>
                  </a:lnTo>
                  <a:lnTo>
                    <a:pt x="1144" y="251"/>
                  </a:lnTo>
                  <a:lnTo>
                    <a:pt x="1146" y="251"/>
                  </a:lnTo>
                  <a:lnTo>
                    <a:pt x="1148" y="251"/>
                  </a:lnTo>
                  <a:lnTo>
                    <a:pt x="1150" y="251"/>
                  </a:lnTo>
                  <a:lnTo>
                    <a:pt x="1152" y="253"/>
                  </a:lnTo>
                  <a:lnTo>
                    <a:pt x="1154" y="255"/>
                  </a:lnTo>
                  <a:lnTo>
                    <a:pt x="1156" y="257"/>
                  </a:lnTo>
                  <a:lnTo>
                    <a:pt x="1158" y="255"/>
                  </a:lnTo>
                  <a:lnTo>
                    <a:pt x="1158" y="253"/>
                  </a:lnTo>
                  <a:lnTo>
                    <a:pt x="1160" y="253"/>
                  </a:lnTo>
                  <a:lnTo>
                    <a:pt x="1160" y="251"/>
                  </a:lnTo>
                  <a:lnTo>
                    <a:pt x="1162" y="251"/>
                  </a:lnTo>
                  <a:lnTo>
                    <a:pt x="1164" y="251"/>
                  </a:lnTo>
                  <a:lnTo>
                    <a:pt x="1164" y="249"/>
                  </a:lnTo>
                  <a:lnTo>
                    <a:pt x="1165" y="248"/>
                  </a:lnTo>
                  <a:lnTo>
                    <a:pt x="1165" y="246"/>
                  </a:lnTo>
                  <a:lnTo>
                    <a:pt x="1167" y="244"/>
                  </a:lnTo>
                  <a:lnTo>
                    <a:pt x="1169" y="242"/>
                  </a:lnTo>
                  <a:lnTo>
                    <a:pt x="1171" y="242"/>
                  </a:lnTo>
                  <a:lnTo>
                    <a:pt x="1171" y="240"/>
                  </a:lnTo>
                  <a:lnTo>
                    <a:pt x="1173" y="240"/>
                  </a:lnTo>
                  <a:lnTo>
                    <a:pt x="1173" y="238"/>
                  </a:lnTo>
                  <a:lnTo>
                    <a:pt x="1175" y="238"/>
                  </a:lnTo>
                  <a:lnTo>
                    <a:pt x="1175" y="236"/>
                  </a:lnTo>
                  <a:lnTo>
                    <a:pt x="1177" y="236"/>
                  </a:lnTo>
                  <a:lnTo>
                    <a:pt x="1179" y="234"/>
                  </a:lnTo>
                  <a:lnTo>
                    <a:pt x="1181" y="234"/>
                  </a:lnTo>
                  <a:lnTo>
                    <a:pt x="1181" y="232"/>
                  </a:lnTo>
                  <a:lnTo>
                    <a:pt x="1183" y="230"/>
                  </a:lnTo>
                  <a:lnTo>
                    <a:pt x="1183" y="229"/>
                  </a:lnTo>
                  <a:lnTo>
                    <a:pt x="1183" y="227"/>
                  </a:lnTo>
                  <a:lnTo>
                    <a:pt x="1185" y="227"/>
                  </a:lnTo>
                  <a:lnTo>
                    <a:pt x="1185" y="225"/>
                  </a:lnTo>
                  <a:lnTo>
                    <a:pt x="1186" y="225"/>
                  </a:lnTo>
                  <a:lnTo>
                    <a:pt x="1186" y="223"/>
                  </a:lnTo>
                  <a:lnTo>
                    <a:pt x="1188" y="221"/>
                  </a:lnTo>
                  <a:lnTo>
                    <a:pt x="1188" y="219"/>
                  </a:lnTo>
                  <a:lnTo>
                    <a:pt x="1190" y="219"/>
                  </a:lnTo>
                  <a:lnTo>
                    <a:pt x="1192" y="221"/>
                  </a:lnTo>
                  <a:lnTo>
                    <a:pt x="1194" y="221"/>
                  </a:lnTo>
                  <a:lnTo>
                    <a:pt x="1196" y="221"/>
                  </a:lnTo>
                  <a:lnTo>
                    <a:pt x="1198" y="223"/>
                  </a:lnTo>
                  <a:lnTo>
                    <a:pt x="1202" y="223"/>
                  </a:lnTo>
                  <a:lnTo>
                    <a:pt x="1202" y="225"/>
                  </a:lnTo>
                  <a:lnTo>
                    <a:pt x="1204" y="225"/>
                  </a:lnTo>
                  <a:lnTo>
                    <a:pt x="1206" y="225"/>
                  </a:lnTo>
                  <a:lnTo>
                    <a:pt x="1206" y="227"/>
                  </a:lnTo>
                  <a:lnTo>
                    <a:pt x="1207" y="227"/>
                  </a:lnTo>
                  <a:lnTo>
                    <a:pt x="1209" y="227"/>
                  </a:lnTo>
                  <a:lnTo>
                    <a:pt x="1211" y="227"/>
                  </a:lnTo>
                  <a:lnTo>
                    <a:pt x="1213" y="227"/>
                  </a:lnTo>
                  <a:lnTo>
                    <a:pt x="1215" y="227"/>
                  </a:lnTo>
                  <a:lnTo>
                    <a:pt x="1217" y="229"/>
                  </a:lnTo>
                  <a:lnTo>
                    <a:pt x="1219" y="229"/>
                  </a:lnTo>
                  <a:lnTo>
                    <a:pt x="1221" y="229"/>
                  </a:lnTo>
                  <a:lnTo>
                    <a:pt x="1223" y="229"/>
                  </a:lnTo>
                  <a:lnTo>
                    <a:pt x="1225" y="229"/>
                  </a:lnTo>
                  <a:lnTo>
                    <a:pt x="1226" y="229"/>
                  </a:lnTo>
                  <a:lnTo>
                    <a:pt x="1228" y="229"/>
                  </a:lnTo>
                  <a:lnTo>
                    <a:pt x="1230" y="229"/>
                  </a:lnTo>
                  <a:lnTo>
                    <a:pt x="1232" y="229"/>
                  </a:lnTo>
                  <a:lnTo>
                    <a:pt x="1234" y="229"/>
                  </a:lnTo>
                  <a:lnTo>
                    <a:pt x="1236" y="229"/>
                  </a:lnTo>
                  <a:lnTo>
                    <a:pt x="1238" y="229"/>
                  </a:lnTo>
                  <a:lnTo>
                    <a:pt x="1240" y="229"/>
                  </a:lnTo>
                  <a:lnTo>
                    <a:pt x="1242" y="229"/>
                  </a:lnTo>
                  <a:lnTo>
                    <a:pt x="1244" y="229"/>
                  </a:lnTo>
                  <a:lnTo>
                    <a:pt x="1246" y="229"/>
                  </a:lnTo>
                  <a:lnTo>
                    <a:pt x="1247" y="229"/>
                  </a:lnTo>
                  <a:lnTo>
                    <a:pt x="1249" y="229"/>
                  </a:lnTo>
                  <a:lnTo>
                    <a:pt x="1249" y="227"/>
                  </a:lnTo>
                  <a:lnTo>
                    <a:pt x="1251" y="227"/>
                  </a:lnTo>
                  <a:lnTo>
                    <a:pt x="1253" y="227"/>
                  </a:lnTo>
                  <a:lnTo>
                    <a:pt x="1253" y="225"/>
                  </a:lnTo>
                  <a:lnTo>
                    <a:pt x="1255" y="225"/>
                  </a:lnTo>
                  <a:lnTo>
                    <a:pt x="1257" y="225"/>
                  </a:lnTo>
                  <a:lnTo>
                    <a:pt x="1259" y="225"/>
                  </a:lnTo>
                  <a:lnTo>
                    <a:pt x="1261" y="225"/>
                  </a:lnTo>
                  <a:lnTo>
                    <a:pt x="1263" y="225"/>
                  </a:lnTo>
                  <a:lnTo>
                    <a:pt x="1265" y="227"/>
                  </a:lnTo>
                  <a:lnTo>
                    <a:pt x="1265" y="229"/>
                  </a:lnTo>
                  <a:lnTo>
                    <a:pt x="1265" y="230"/>
                  </a:lnTo>
                  <a:lnTo>
                    <a:pt x="1267" y="230"/>
                  </a:lnTo>
                  <a:lnTo>
                    <a:pt x="1267" y="232"/>
                  </a:lnTo>
                  <a:lnTo>
                    <a:pt x="1268" y="232"/>
                  </a:lnTo>
                  <a:lnTo>
                    <a:pt x="1270" y="234"/>
                  </a:lnTo>
                  <a:lnTo>
                    <a:pt x="1272" y="234"/>
                  </a:lnTo>
                  <a:lnTo>
                    <a:pt x="1272" y="236"/>
                  </a:lnTo>
                  <a:lnTo>
                    <a:pt x="1274" y="238"/>
                  </a:lnTo>
                  <a:lnTo>
                    <a:pt x="1276" y="238"/>
                  </a:lnTo>
                  <a:lnTo>
                    <a:pt x="1276" y="240"/>
                  </a:lnTo>
                  <a:lnTo>
                    <a:pt x="1278" y="242"/>
                  </a:lnTo>
                  <a:lnTo>
                    <a:pt x="1278" y="240"/>
                  </a:lnTo>
                  <a:lnTo>
                    <a:pt x="1280" y="240"/>
                  </a:lnTo>
                  <a:lnTo>
                    <a:pt x="1282" y="240"/>
                  </a:lnTo>
                  <a:lnTo>
                    <a:pt x="1282" y="242"/>
                  </a:lnTo>
                  <a:lnTo>
                    <a:pt x="1282" y="244"/>
                  </a:lnTo>
                  <a:lnTo>
                    <a:pt x="1282" y="246"/>
                  </a:lnTo>
                  <a:lnTo>
                    <a:pt x="1284" y="246"/>
                  </a:lnTo>
                  <a:lnTo>
                    <a:pt x="1284" y="244"/>
                  </a:lnTo>
                  <a:lnTo>
                    <a:pt x="1286" y="244"/>
                  </a:lnTo>
                  <a:lnTo>
                    <a:pt x="1286" y="246"/>
                  </a:lnTo>
                  <a:lnTo>
                    <a:pt x="1288" y="248"/>
                  </a:lnTo>
                  <a:lnTo>
                    <a:pt x="1289" y="249"/>
                  </a:lnTo>
                  <a:lnTo>
                    <a:pt x="1291" y="249"/>
                  </a:lnTo>
                  <a:lnTo>
                    <a:pt x="1293" y="251"/>
                  </a:lnTo>
                  <a:lnTo>
                    <a:pt x="1295" y="251"/>
                  </a:lnTo>
                  <a:lnTo>
                    <a:pt x="1295" y="249"/>
                  </a:lnTo>
                  <a:lnTo>
                    <a:pt x="1297" y="249"/>
                  </a:lnTo>
                  <a:lnTo>
                    <a:pt x="1297" y="248"/>
                  </a:lnTo>
                  <a:lnTo>
                    <a:pt x="1299" y="249"/>
                  </a:lnTo>
                  <a:lnTo>
                    <a:pt x="1299" y="251"/>
                  </a:lnTo>
                  <a:lnTo>
                    <a:pt x="1301" y="251"/>
                  </a:lnTo>
                  <a:lnTo>
                    <a:pt x="1303" y="251"/>
                  </a:lnTo>
                  <a:lnTo>
                    <a:pt x="1305" y="251"/>
                  </a:lnTo>
                  <a:lnTo>
                    <a:pt x="1307" y="253"/>
                  </a:lnTo>
                  <a:lnTo>
                    <a:pt x="1308" y="253"/>
                  </a:lnTo>
                  <a:lnTo>
                    <a:pt x="1310" y="253"/>
                  </a:lnTo>
                  <a:lnTo>
                    <a:pt x="1310" y="251"/>
                  </a:lnTo>
                  <a:lnTo>
                    <a:pt x="1312" y="253"/>
                  </a:lnTo>
                  <a:lnTo>
                    <a:pt x="1310" y="255"/>
                  </a:lnTo>
                  <a:lnTo>
                    <a:pt x="1310" y="257"/>
                  </a:lnTo>
                  <a:lnTo>
                    <a:pt x="1312" y="257"/>
                  </a:lnTo>
                  <a:lnTo>
                    <a:pt x="1314" y="257"/>
                  </a:lnTo>
                  <a:lnTo>
                    <a:pt x="1316" y="257"/>
                  </a:lnTo>
                  <a:lnTo>
                    <a:pt x="1318" y="257"/>
                  </a:lnTo>
                  <a:lnTo>
                    <a:pt x="1318" y="255"/>
                  </a:lnTo>
                  <a:lnTo>
                    <a:pt x="1320" y="255"/>
                  </a:lnTo>
                  <a:lnTo>
                    <a:pt x="1322" y="253"/>
                  </a:lnTo>
                  <a:lnTo>
                    <a:pt x="1324" y="253"/>
                  </a:lnTo>
                  <a:lnTo>
                    <a:pt x="1326" y="253"/>
                  </a:lnTo>
                  <a:lnTo>
                    <a:pt x="1326" y="255"/>
                  </a:lnTo>
                  <a:lnTo>
                    <a:pt x="1328" y="255"/>
                  </a:lnTo>
                  <a:lnTo>
                    <a:pt x="1329" y="255"/>
                  </a:lnTo>
                  <a:lnTo>
                    <a:pt x="1331" y="257"/>
                  </a:lnTo>
                  <a:lnTo>
                    <a:pt x="1333" y="257"/>
                  </a:lnTo>
                  <a:lnTo>
                    <a:pt x="1335" y="257"/>
                  </a:lnTo>
                  <a:lnTo>
                    <a:pt x="1337" y="259"/>
                  </a:lnTo>
                  <a:lnTo>
                    <a:pt x="1339" y="259"/>
                  </a:lnTo>
                  <a:lnTo>
                    <a:pt x="1341" y="259"/>
                  </a:lnTo>
                  <a:lnTo>
                    <a:pt x="1339" y="261"/>
                  </a:lnTo>
                  <a:lnTo>
                    <a:pt x="1341" y="261"/>
                  </a:lnTo>
                  <a:lnTo>
                    <a:pt x="1343" y="263"/>
                  </a:lnTo>
                  <a:lnTo>
                    <a:pt x="1343" y="261"/>
                  </a:lnTo>
                  <a:lnTo>
                    <a:pt x="1345" y="261"/>
                  </a:lnTo>
                  <a:lnTo>
                    <a:pt x="1345" y="263"/>
                  </a:lnTo>
                  <a:lnTo>
                    <a:pt x="1347" y="263"/>
                  </a:lnTo>
                  <a:lnTo>
                    <a:pt x="1349" y="263"/>
                  </a:lnTo>
                  <a:lnTo>
                    <a:pt x="1350" y="263"/>
                  </a:lnTo>
                  <a:lnTo>
                    <a:pt x="1350" y="265"/>
                  </a:lnTo>
                  <a:lnTo>
                    <a:pt x="1352" y="265"/>
                  </a:lnTo>
                  <a:lnTo>
                    <a:pt x="1354" y="265"/>
                  </a:lnTo>
                  <a:lnTo>
                    <a:pt x="1356" y="265"/>
                  </a:lnTo>
                  <a:lnTo>
                    <a:pt x="1356" y="267"/>
                  </a:lnTo>
                  <a:lnTo>
                    <a:pt x="1358" y="267"/>
                  </a:lnTo>
                  <a:lnTo>
                    <a:pt x="1360" y="267"/>
                  </a:lnTo>
                  <a:lnTo>
                    <a:pt x="1360" y="269"/>
                  </a:lnTo>
                  <a:lnTo>
                    <a:pt x="1362" y="267"/>
                  </a:lnTo>
                  <a:lnTo>
                    <a:pt x="1362" y="269"/>
                  </a:lnTo>
                  <a:lnTo>
                    <a:pt x="1364" y="269"/>
                  </a:lnTo>
                  <a:lnTo>
                    <a:pt x="1366" y="269"/>
                  </a:lnTo>
                  <a:lnTo>
                    <a:pt x="1366" y="267"/>
                  </a:lnTo>
                  <a:lnTo>
                    <a:pt x="1368" y="265"/>
                  </a:lnTo>
                  <a:lnTo>
                    <a:pt x="1368" y="267"/>
                  </a:lnTo>
                  <a:lnTo>
                    <a:pt x="1370" y="267"/>
                  </a:lnTo>
                  <a:lnTo>
                    <a:pt x="1371" y="269"/>
                  </a:lnTo>
                  <a:lnTo>
                    <a:pt x="1373" y="270"/>
                  </a:lnTo>
                  <a:lnTo>
                    <a:pt x="1375" y="272"/>
                  </a:lnTo>
                  <a:lnTo>
                    <a:pt x="1377" y="272"/>
                  </a:lnTo>
                  <a:lnTo>
                    <a:pt x="1377" y="274"/>
                  </a:lnTo>
                  <a:lnTo>
                    <a:pt x="1377" y="276"/>
                  </a:lnTo>
                  <a:lnTo>
                    <a:pt x="1379" y="276"/>
                  </a:lnTo>
                  <a:lnTo>
                    <a:pt x="1381" y="276"/>
                  </a:lnTo>
                  <a:lnTo>
                    <a:pt x="1383" y="276"/>
                  </a:lnTo>
                  <a:lnTo>
                    <a:pt x="1385" y="278"/>
                  </a:lnTo>
                  <a:lnTo>
                    <a:pt x="1387" y="278"/>
                  </a:lnTo>
                  <a:lnTo>
                    <a:pt x="1389" y="276"/>
                  </a:lnTo>
                  <a:lnTo>
                    <a:pt x="1391" y="274"/>
                  </a:lnTo>
                  <a:lnTo>
                    <a:pt x="1392" y="274"/>
                  </a:lnTo>
                  <a:lnTo>
                    <a:pt x="1394" y="276"/>
                  </a:lnTo>
                  <a:lnTo>
                    <a:pt x="1396" y="276"/>
                  </a:lnTo>
                  <a:lnTo>
                    <a:pt x="1396" y="278"/>
                  </a:lnTo>
                  <a:lnTo>
                    <a:pt x="1394" y="278"/>
                  </a:lnTo>
                  <a:lnTo>
                    <a:pt x="1394" y="280"/>
                  </a:lnTo>
                  <a:lnTo>
                    <a:pt x="1392" y="282"/>
                  </a:lnTo>
                  <a:lnTo>
                    <a:pt x="1392" y="284"/>
                  </a:lnTo>
                  <a:lnTo>
                    <a:pt x="1391" y="284"/>
                  </a:lnTo>
                  <a:lnTo>
                    <a:pt x="1391" y="286"/>
                  </a:lnTo>
                  <a:lnTo>
                    <a:pt x="1389" y="288"/>
                  </a:lnTo>
                  <a:lnTo>
                    <a:pt x="1387" y="288"/>
                  </a:lnTo>
                  <a:lnTo>
                    <a:pt x="1387" y="290"/>
                  </a:lnTo>
                  <a:lnTo>
                    <a:pt x="1385" y="290"/>
                  </a:lnTo>
                  <a:lnTo>
                    <a:pt x="1385" y="291"/>
                  </a:lnTo>
                  <a:lnTo>
                    <a:pt x="1383" y="291"/>
                  </a:lnTo>
                  <a:lnTo>
                    <a:pt x="1383" y="293"/>
                  </a:lnTo>
                  <a:lnTo>
                    <a:pt x="1381" y="295"/>
                  </a:lnTo>
                  <a:lnTo>
                    <a:pt x="1379" y="297"/>
                  </a:lnTo>
                  <a:lnTo>
                    <a:pt x="1379" y="299"/>
                  </a:lnTo>
                  <a:lnTo>
                    <a:pt x="1377" y="301"/>
                  </a:lnTo>
                  <a:lnTo>
                    <a:pt x="1377" y="303"/>
                  </a:lnTo>
                  <a:lnTo>
                    <a:pt x="1375" y="303"/>
                  </a:lnTo>
                  <a:lnTo>
                    <a:pt x="1375" y="305"/>
                  </a:lnTo>
                  <a:lnTo>
                    <a:pt x="1377" y="305"/>
                  </a:lnTo>
                  <a:lnTo>
                    <a:pt x="1377" y="307"/>
                  </a:lnTo>
                  <a:lnTo>
                    <a:pt x="1377" y="309"/>
                  </a:lnTo>
                  <a:lnTo>
                    <a:pt x="1377" y="311"/>
                  </a:lnTo>
                  <a:lnTo>
                    <a:pt x="1375" y="312"/>
                  </a:lnTo>
                  <a:lnTo>
                    <a:pt x="1375" y="314"/>
                  </a:lnTo>
                  <a:lnTo>
                    <a:pt x="1375" y="316"/>
                  </a:lnTo>
                  <a:lnTo>
                    <a:pt x="1373" y="316"/>
                  </a:lnTo>
                  <a:lnTo>
                    <a:pt x="1373" y="318"/>
                  </a:lnTo>
                  <a:lnTo>
                    <a:pt x="1371" y="318"/>
                  </a:lnTo>
                  <a:lnTo>
                    <a:pt x="1371" y="320"/>
                  </a:lnTo>
                  <a:lnTo>
                    <a:pt x="1370" y="320"/>
                  </a:lnTo>
                  <a:lnTo>
                    <a:pt x="1370" y="322"/>
                  </a:lnTo>
                  <a:lnTo>
                    <a:pt x="1368" y="324"/>
                  </a:lnTo>
                  <a:lnTo>
                    <a:pt x="1366" y="324"/>
                  </a:lnTo>
                  <a:lnTo>
                    <a:pt x="1364" y="324"/>
                  </a:lnTo>
                  <a:lnTo>
                    <a:pt x="1362" y="324"/>
                  </a:lnTo>
                  <a:lnTo>
                    <a:pt x="1362" y="326"/>
                  </a:lnTo>
                  <a:lnTo>
                    <a:pt x="1360" y="326"/>
                  </a:lnTo>
                  <a:lnTo>
                    <a:pt x="1358" y="326"/>
                  </a:lnTo>
                  <a:lnTo>
                    <a:pt x="1358" y="328"/>
                  </a:lnTo>
                  <a:lnTo>
                    <a:pt x="1360" y="328"/>
                  </a:lnTo>
                  <a:lnTo>
                    <a:pt x="1360" y="330"/>
                  </a:lnTo>
                  <a:lnTo>
                    <a:pt x="1362" y="330"/>
                  </a:lnTo>
                  <a:lnTo>
                    <a:pt x="1362" y="332"/>
                  </a:lnTo>
                  <a:lnTo>
                    <a:pt x="1362" y="333"/>
                  </a:lnTo>
                  <a:lnTo>
                    <a:pt x="1364" y="333"/>
                  </a:lnTo>
                  <a:lnTo>
                    <a:pt x="1364" y="335"/>
                  </a:lnTo>
                  <a:lnTo>
                    <a:pt x="1364" y="337"/>
                  </a:lnTo>
                  <a:lnTo>
                    <a:pt x="1366" y="337"/>
                  </a:lnTo>
                  <a:lnTo>
                    <a:pt x="1366" y="339"/>
                  </a:lnTo>
                  <a:lnTo>
                    <a:pt x="1368" y="339"/>
                  </a:lnTo>
                  <a:lnTo>
                    <a:pt x="1368" y="341"/>
                  </a:lnTo>
                  <a:lnTo>
                    <a:pt x="1370" y="341"/>
                  </a:lnTo>
                  <a:lnTo>
                    <a:pt x="1371" y="341"/>
                  </a:lnTo>
                  <a:lnTo>
                    <a:pt x="1371" y="343"/>
                  </a:lnTo>
                  <a:lnTo>
                    <a:pt x="1373" y="343"/>
                  </a:lnTo>
                  <a:lnTo>
                    <a:pt x="1373" y="345"/>
                  </a:lnTo>
                  <a:lnTo>
                    <a:pt x="1375" y="345"/>
                  </a:lnTo>
                  <a:lnTo>
                    <a:pt x="1375" y="347"/>
                  </a:lnTo>
                  <a:lnTo>
                    <a:pt x="1377" y="347"/>
                  </a:lnTo>
                  <a:lnTo>
                    <a:pt x="1379" y="347"/>
                  </a:lnTo>
                  <a:lnTo>
                    <a:pt x="1379" y="349"/>
                  </a:lnTo>
                  <a:lnTo>
                    <a:pt x="1381" y="349"/>
                  </a:lnTo>
                  <a:lnTo>
                    <a:pt x="1381" y="351"/>
                  </a:lnTo>
                  <a:lnTo>
                    <a:pt x="1383" y="351"/>
                  </a:lnTo>
                  <a:lnTo>
                    <a:pt x="1385" y="352"/>
                  </a:lnTo>
                  <a:lnTo>
                    <a:pt x="1385" y="354"/>
                  </a:lnTo>
                  <a:lnTo>
                    <a:pt x="1383" y="354"/>
                  </a:lnTo>
                  <a:lnTo>
                    <a:pt x="1383" y="356"/>
                  </a:lnTo>
                  <a:lnTo>
                    <a:pt x="1383" y="358"/>
                  </a:lnTo>
                  <a:lnTo>
                    <a:pt x="1383" y="360"/>
                  </a:lnTo>
                  <a:lnTo>
                    <a:pt x="1385" y="360"/>
                  </a:lnTo>
                  <a:lnTo>
                    <a:pt x="1387" y="360"/>
                  </a:lnTo>
                  <a:lnTo>
                    <a:pt x="1389" y="362"/>
                  </a:lnTo>
                  <a:lnTo>
                    <a:pt x="1391" y="362"/>
                  </a:lnTo>
                  <a:lnTo>
                    <a:pt x="1392" y="362"/>
                  </a:lnTo>
                  <a:lnTo>
                    <a:pt x="1394" y="364"/>
                  </a:lnTo>
                  <a:lnTo>
                    <a:pt x="1396" y="364"/>
                  </a:lnTo>
                  <a:lnTo>
                    <a:pt x="1398" y="364"/>
                  </a:lnTo>
                  <a:lnTo>
                    <a:pt x="1400" y="364"/>
                  </a:lnTo>
                  <a:lnTo>
                    <a:pt x="1402" y="364"/>
                  </a:lnTo>
                  <a:lnTo>
                    <a:pt x="1404" y="364"/>
                  </a:lnTo>
                  <a:lnTo>
                    <a:pt x="1406" y="364"/>
                  </a:lnTo>
                  <a:lnTo>
                    <a:pt x="1406" y="366"/>
                  </a:lnTo>
                  <a:lnTo>
                    <a:pt x="1408" y="366"/>
                  </a:lnTo>
                  <a:lnTo>
                    <a:pt x="1410" y="366"/>
                  </a:lnTo>
                  <a:lnTo>
                    <a:pt x="1411" y="364"/>
                  </a:lnTo>
                  <a:lnTo>
                    <a:pt x="1413" y="366"/>
                  </a:lnTo>
                  <a:lnTo>
                    <a:pt x="1413" y="364"/>
                  </a:lnTo>
                  <a:lnTo>
                    <a:pt x="1415" y="364"/>
                  </a:lnTo>
                  <a:lnTo>
                    <a:pt x="1417" y="364"/>
                  </a:lnTo>
                  <a:lnTo>
                    <a:pt x="1419" y="364"/>
                  </a:lnTo>
                  <a:lnTo>
                    <a:pt x="1421" y="364"/>
                  </a:lnTo>
                  <a:lnTo>
                    <a:pt x="1421" y="366"/>
                  </a:lnTo>
                  <a:lnTo>
                    <a:pt x="1423" y="366"/>
                  </a:lnTo>
                  <a:lnTo>
                    <a:pt x="1423" y="368"/>
                  </a:lnTo>
                  <a:lnTo>
                    <a:pt x="1425" y="368"/>
                  </a:lnTo>
                  <a:lnTo>
                    <a:pt x="1427" y="368"/>
                  </a:lnTo>
                  <a:lnTo>
                    <a:pt x="1429" y="368"/>
                  </a:lnTo>
                  <a:lnTo>
                    <a:pt x="1431" y="368"/>
                  </a:lnTo>
                  <a:lnTo>
                    <a:pt x="1431" y="366"/>
                  </a:lnTo>
                  <a:lnTo>
                    <a:pt x="1432" y="366"/>
                  </a:lnTo>
                  <a:lnTo>
                    <a:pt x="1434" y="366"/>
                  </a:lnTo>
                  <a:lnTo>
                    <a:pt x="1436" y="366"/>
                  </a:lnTo>
                  <a:lnTo>
                    <a:pt x="1438" y="366"/>
                  </a:lnTo>
                  <a:lnTo>
                    <a:pt x="1440" y="366"/>
                  </a:lnTo>
                  <a:lnTo>
                    <a:pt x="1442" y="366"/>
                  </a:lnTo>
                  <a:lnTo>
                    <a:pt x="1442" y="368"/>
                  </a:lnTo>
                  <a:lnTo>
                    <a:pt x="1440" y="368"/>
                  </a:lnTo>
                  <a:lnTo>
                    <a:pt x="1440" y="370"/>
                  </a:lnTo>
                  <a:lnTo>
                    <a:pt x="1440" y="372"/>
                  </a:lnTo>
                  <a:lnTo>
                    <a:pt x="1440" y="373"/>
                  </a:lnTo>
                  <a:lnTo>
                    <a:pt x="1440" y="375"/>
                  </a:lnTo>
                  <a:lnTo>
                    <a:pt x="1440" y="377"/>
                  </a:lnTo>
                  <a:lnTo>
                    <a:pt x="1438" y="379"/>
                  </a:lnTo>
                  <a:lnTo>
                    <a:pt x="1438" y="381"/>
                  </a:lnTo>
                  <a:lnTo>
                    <a:pt x="1438" y="383"/>
                  </a:lnTo>
                  <a:lnTo>
                    <a:pt x="1438" y="385"/>
                  </a:lnTo>
                  <a:lnTo>
                    <a:pt x="1436" y="387"/>
                  </a:lnTo>
                  <a:lnTo>
                    <a:pt x="1438" y="387"/>
                  </a:lnTo>
                  <a:lnTo>
                    <a:pt x="1438" y="389"/>
                  </a:lnTo>
                  <a:lnTo>
                    <a:pt x="1438" y="391"/>
                  </a:lnTo>
                  <a:lnTo>
                    <a:pt x="1440" y="391"/>
                  </a:lnTo>
                  <a:lnTo>
                    <a:pt x="1440" y="393"/>
                  </a:lnTo>
                  <a:lnTo>
                    <a:pt x="1440" y="394"/>
                  </a:lnTo>
                  <a:lnTo>
                    <a:pt x="1438" y="394"/>
                  </a:lnTo>
                  <a:lnTo>
                    <a:pt x="1436" y="396"/>
                  </a:lnTo>
                  <a:lnTo>
                    <a:pt x="1434" y="396"/>
                  </a:lnTo>
                  <a:lnTo>
                    <a:pt x="1432" y="398"/>
                  </a:lnTo>
                  <a:lnTo>
                    <a:pt x="1434" y="400"/>
                  </a:lnTo>
                  <a:lnTo>
                    <a:pt x="1434" y="402"/>
                  </a:lnTo>
                  <a:lnTo>
                    <a:pt x="1434" y="404"/>
                  </a:lnTo>
                  <a:lnTo>
                    <a:pt x="1436" y="404"/>
                  </a:lnTo>
                  <a:lnTo>
                    <a:pt x="1436" y="406"/>
                  </a:lnTo>
                  <a:lnTo>
                    <a:pt x="1438" y="408"/>
                  </a:lnTo>
                  <a:lnTo>
                    <a:pt x="1440" y="408"/>
                  </a:lnTo>
                  <a:lnTo>
                    <a:pt x="1440" y="410"/>
                  </a:lnTo>
                  <a:lnTo>
                    <a:pt x="1442" y="410"/>
                  </a:lnTo>
                  <a:lnTo>
                    <a:pt x="1444" y="410"/>
                  </a:lnTo>
                  <a:lnTo>
                    <a:pt x="1444" y="412"/>
                  </a:lnTo>
                  <a:lnTo>
                    <a:pt x="1446" y="412"/>
                  </a:lnTo>
                  <a:lnTo>
                    <a:pt x="1446" y="414"/>
                  </a:lnTo>
                  <a:lnTo>
                    <a:pt x="1446" y="415"/>
                  </a:lnTo>
                  <a:lnTo>
                    <a:pt x="1448" y="415"/>
                  </a:lnTo>
                  <a:lnTo>
                    <a:pt x="1448" y="417"/>
                  </a:lnTo>
                  <a:lnTo>
                    <a:pt x="1450" y="417"/>
                  </a:lnTo>
                  <a:lnTo>
                    <a:pt x="1452" y="417"/>
                  </a:lnTo>
                  <a:lnTo>
                    <a:pt x="1453" y="417"/>
                  </a:lnTo>
                  <a:lnTo>
                    <a:pt x="1455" y="417"/>
                  </a:lnTo>
                  <a:lnTo>
                    <a:pt x="1457" y="417"/>
                  </a:lnTo>
                  <a:lnTo>
                    <a:pt x="1459" y="417"/>
                  </a:lnTo>
                  <a:lnTo>
                    <a:pt x="1461" y="417"/>
                  </a:lnTo>
                  <a:lnTo>
                    <a:pt x="1463" y="419"/>
                  </a:lnTo>
                  <a:lnTo>
                    <a:pt x="1465" y="419"/>
                  </a:lnTo>
                  <a:lnTo>
                    <a:pt x="1467" y="419"/>
                  </a:lnTo>
                  <a:lnTo>
                    <a:pt x="1469" y="419"/>
                  </a:lnTo>
                  <a:lnTo>
                    <a:pt x="1469" y="417"/>
                  </a:lnTo>
                  <a:lnTo>
                    <a:pt x="1471" y="417"/>
                  </a:lnTo>
                  <a:lnTo>
                    <a:pt x="1471" y="415"/>
                  </a:lnTo>
                  <a:lnTo>
                    <a:pt x="1473" y="415"/>
                  </a:lnTo>
                  <a:lnTo>
                    <a:pt x="1474" y="415"/>
                  </a:lnTo>
                  <a:lnTo>
                    <a:pt x="1474" y="414"/>
                  </a:lnTo>
                  <a:lnTo>
                    <a:pt x="1476" y="414"/>
                  </a:lnTo>
                  <a:lnTo>
                    <a:pt x="1476" y="412"/>
                  </a:lnTo>
                  <a:lnTo>
                    <a:pt x="1478" y="412"/>
                  </a:lnTo>
                  <a:lnTo>
                    <a:pt x="1478" y="410"/>
                  </a:lnTo>
                  <a:lnTo>
                    <a:pt x="1480" y="410"/>
                  </a:lnTo>
                  <a:lnTo>
                    <a:pt x="1482" y="410"/>
                  </a:lnTo>
                  <a:lnTo>
                    <a:pt x="1482" y="408"/>
                  </a:lnTo>
                  <a:lnTo>
                    <a:pt x="1484" y="408"/>
                  </a:lnTo>
                  <a:lnTo>
                    <a:pt x="1484" y="406"/>
                  </a:lnTo>
                  <a:lnTo>
                    <a:pt x="1486" y="406"/>
                  </a:lnTo>
                  <a:lnTo>
                    <a:pt x="1488" y="404"/>
                  </a:lnTo>
                  <a:lnTo>
                    <a:pt x="1490" y="406"/>
                  </a:lnTo>
                  <a:lnTo>
                    <a:pt x="1492" y="406"/>
                  </a:lnTo>
                  <a:lnTo>
                    <a:pt x="1493" y="406"/>
                  </a:lnTo>
                  <a:lnTo>
                    <a:pt x="1493" y="408"/>
                  </a:lnTo>
                  <a:lnTo>
                    <a:pt x="1495" y="408"/>
                  </a:lnTo>
                  <a:lnTo>
                    <a:pt x="1495" y="410"/>
                  </a:lnTo>
                  <a:lnTo>
                    <a:pt x="1495" y="408"/>
                  </a:lnTo>
                  <a:lnTo>
                    <a:pt x="1497" y="408"/>
                  </a:lnTo>
                  <a:lnTo>
                    <a:pt x="1499" y="408"/>
                  </a:lnTo>
                  <a:lnTo>
                    <a:pt x="1499" y="410"/>
                  </a:lnTo>
                  <a:lnTo>
                    <a:pt x="1501" y="410"/>
                  </a:lnTo>
                  <a:lnTo>
                    <a:pt x="1503" y="410"/>
                  </a:lnTo>
                  <a:lnTo>
                    <a:pt x="1505" y="410"/>
                  </a:lnTo>
                  <a:lnTo>
                    <a:pt x="1507" y="410"/>
                  </a:lnTo>
                  <a:lnTo>
                    <a:pt x="1509" y="410"/>
                  </a:lnTo>
                  <a:lnTo>
                    <a:pt x="1509" y="408"/>
                  </a:lnTo>
                  <a:lnTo>
                    <a:pt x="1511" y="408"/>
                  </a:lnTo>
                  <a:lnTo>
                    <a:pt x="1511" y="406"/>
                  </a:lnTo>
                  <a:lnTo>
                    <a:pt x="1513" y="406"/>
                  </a:lnTo>
                  <a:lnTo>
                    <a:pt x="1513" y="404"/>
                  </a:lnTo>
                  <a:lnTo>
                    <a:pt x="1514" y="404"/>
                  </a:lnTo>
                  <a:lnTo>
                    <a:pt x="1516" y="402"/>
                  </a:lnTo>
                  <a:lnTo>
                    <a:pt x="1518" y="402"/>
                  </a:lnTo>
                  <a:lnTo>
                    <a:pt x="1520" y="402"/>
                  </a:lnTo>
                  <a:lnTo>
                    <a:pt x="1522" y="400"/>
                  </a:lnTo>
                  <a:lnTo>
                    <a:pt x="1524" y="398"/>
                  </a:lnTo>
                  <a:lnTo>
                    <a:pt x="1526" y="396"/>
                  </a:lnTo>
                  <a:lnTo>
                    <a:pt x="1528" y="396"/>
                  </a:lnTo>
                  <a:lnTo>
                    <a:pt x="1530" y="396"/>
                  </a:lnTo>
                  <a:lnTo>
                    <a:pt x="1532" y="396"/>
                  </a:lnTo>
                  <a:lnTo>
                    <a:pt x="1534" y="396"/>
                  </a:lnTo>
                  <a:lnTo>
                    <a:pt x="1535" y="396"/>
                  </a:lnTo>
                  <a:lnTo>
                    <a:pt x="1535" y="394"/>
                  </a:lnTo>
                  <a:lnTo>
                    <a:pt x="1537" y="394"/>
                  </a:lnTo>
                  <a:lnTo>
                    <a:pt x="1539" y="394"/>
                  </a:lnTo>
                  <a:lnTo>
                    <a:pt x="1541" y="393"/>
                  </a:lnTo>
                  <a:lnTo>
                    <a:pt x="1543" y="393"/>
                  </a:lnTo>
                  <a:lnTo>
                    <a:pt x="1545" y="391"/>
                  </a:lnTo>
                  <a:lnTo>
                    <a:pt x="1547" y="391"/>
                  </a:lnTo>
                  <a:lnTo>
                    <a:pt x="1549" y="391"/>
                  </a:lnTo>
                  <a:lnTo>
                    <a:pt x="1551" y="391"/>
                  </a:lnTo>
                  <a:lnTo>
                    <a:pt x="1551" y="393"/>
                  </a:lnTo>
                  <a:lnTo>
                    <a:pt x="1553" y="393"/>
                  </a:lnTo>
                  <a:lnTo>
                    <a:pt x="1553" y="391"/>
                  </a:lnTo>
                  <a:lnTo>
                    <a:pt x="1555" y="389"/>
                  </a:lnTo>
                  <a:lnTo>
                    <a:pt x="1556" y="387"/>
                  </a:lnTo>
                  <a:lnTo>
                    <a:pt x="1558" y="387"/>
                  </a:lnTo>
                  <a:lnTo>
                    <a:pt x="1558" y="385"/>
                  </a:lnTo>
                  <a:lnTo>
                    <a:pt x="1560" y="385"/>
                  </a:lnTo>
                  <a:lnTo>
                    <a:pt x="1562" y="385"/>
                  </a:lnTo>
                  <a:lnTo>
                    <a:pt x="1564" y="385"/>
                  </a:lnTo>
                  <a:lnTo>
                    <a:pt x="1566" y="385"/>
                  </a:lnTo>
                  <a:lnTo>
                    <a:pt x="1566" y="383"/>
                  </a:lnTo>
                  <a:lnTo>
                    <a:pt x="1564" y="383"/>
                  </a:lnTo>
                  <a:lnTo>
                    <a:pt x="1566" y="381"/>
                  </a:lnTo>
                  <a:lnTo>
                    <a:pt x="1568" y="381"/>
                  </a:lnTo>
                  <a:lnTo>
                    <a:pt x="1570" y="381"/>
                  </a:lnTo>
                  <a:lnTo>
                    <a:pt x="1572" y="381"/>
                  </a:lnTo>
                  <a:lnTo>
                    <a:pt x="1572" y="379"/>
                  </a:lnTo>
                  <a:lnTo>
                    <a:pt x="1572" y="377"/>
                  </a:lnTo>
                  <a:lnTo>
                    <a:pt x="1574" y="377"/>
                  </a:lnTo>
                  <a:lnTo>
                    <a:pt x="1574" y="375"/>
                  </a:lnTo>
                  <a:lnTo>
                    <a:pt x="1575" y="375"/>
                  </a:lnTo>
                  <a:lnTo>
                    <a:pt x="1575" y="373"/>
                  </a:lnTo>
                  <a:lnTo>
                    <a:pt x="1575" y="372"/>
                  </a:lnTo>
                  <a:lnTo>
                    <a:pt x="1577" y="370"/>
                  </a:lnTo>
                  <a:lnTo>
                    <a:pt x="1579" y="370"/>
                  </a:lnTo>
                  <a:lnTo>
                    <a:pt x="1579" y="368"/>
                  </a:lnTo>
                  <a:lnTo>
                    <a:pt x="1579" y="366"/>
                  </a:lnTo>
                  <a:lnTo>
                    <a:pt x="1579" y="364"/>
                  </a:lnTo>
                  <a:lnTo>
                    <a:pt x="1581" y="364"/>
                  </a:lnTo>
                  <a:lnTo>
                    <a:pt x="1581" y="366"/>
                  </a:lnTo>
                  <a:lnTo>
                    <a:pt x="1583" y="366"/>
                  </a:lnTo>
                  <a:lnTo>
                    <a:pt x="1585" y="364"/>
                  </a:lnTo>
                  <a:lnTo>
                    <a:pt x="1587" y="364"/>
                  </a:lnTo>
                  <a:lnTo>
                    <a:pt x="1589" y="364"/>
                  </a:lnTo>
                  <a:lnTo>
                    <a:pt x="1589" y="362"/>
                  </a:lnTo>
                  <a:lnTo>
                    <a:pt x="1589" y="360"/>
                  </a:lnTo>
                  <a:lnTo>
                    <a:pt x="1589" y="358"/>
                  </a:lnTo>
                  <a:lnTo>
                    <a:pt x="1587" y="358"/>
                  </a:lnTo>
                  <a:lnTo>
                    <a:pt x="1587" y="356"/>
                  </a:lnTo>
                  <a:lnTo>
                    <a:pt x="1587" y="354"/>
                  </a:lnTo>
                  <a:lnTo>
                    <a:pt x="1589" y="354"/>
                  </a:lnTo>
                  <a:lnTo>
                    <a:pt x="1591" y="354"/>
                  </a:lnTo>
                  <a:lnTo>
                    <a:pt x="1593" y="352"/>
                  </a:lnTo>
                  <a:lnTo>
                    <a:pt x="1595" y="354"/>
                  </a:lnTo>
                  <a:lnTo>
                    <a:pt x="1596" y="354"/>
                  </a:lnTo>
                  <a:lnTo>
                    <a:pt x="1598" y="352"/>
                  </a:lnTo>
                  <a:lnTo>
                    <a:pt x="1600" y="351"/>
                  </a:lnTo>
                  <a:lnTo>
                    <a:pt x="1602" y="351"/>
                  </a:lnTo>
                  <a:lnTo>
                    <a:pt x="1604" y="352"/>
                  </a:lnTo>
                  <a:lnTo>
                    <a:pt x="1604" y="354"/>
                  </a:lnTo>
                  <a:lnTo>
                    <a:pt x="1606" y="356"/>
                  </a:lnTo>
                  <a:lnTo>
                    <a:pt x="1608" y="356"/>
                  </a:lnTo>
                  <a:lnTo>
                    <a:pt x="1610" y="354"/>
                  </a:lnTo>
                  <a:lnTo>
                    <a:pt x="1610" y="352"/>
                  </a:lnTo>
                  <a:lnTo>
                    <a:pt x="1612" y="352"/>
                  </a:lnTo>
                  <a:lnTo>
                    <a:pt x="1612" y="354"/>
                  </a:lnTo>
                  <a:lnTo>
                    <a:pt x="1614" y="354"/>
                  </a:lnTo>
                  <a:lnTo>
                    <a:pt x="1616" y="354"/>
                  </a:lnTo>
                  <a:lnTo>
                    <a:pt x="1616" y="356"/>
                  </a:lnTo>
                  <a:lnTo>
                    <a:pt x="1617" y="358"/>
                  </a:lnTo>
                  <a:lnTo>
                    <a:pt x="1617" y="360"/>
                  </a:lnTo>
                  <a:lnTo>
                    <a:pt x="1619" y="360"/>
                  </a:lnTo>
                  <a:lnTo>
                    <a:pt x="1621" y="360"/>
                  </a:lnTo>
                  <a:lnTo>
                    <a:pt x="1623" y="360"/>
                  </a:lnTo>
                  <a:lnTo>
                    <a:pt x="1625" y="360"/>
                  </a:lnTo>
                  <a:lnTo>
                    <a:pt x="1627" y="360"/>
                  </a:lnTo>
                  <a:lnTo>
                    <a:pt x="1627" y="362"/>
                  </a:lnTo>
                  <a:lnTo>
                    <a:pt x="1625" y="364"/>
                  </a:lnTo>
                  <a:lnTo>
                    <a:pt x="1623" y="366"/>
                  </a:lnTo>
                  <a:lnTo>
                    <a:pt x="1621" y="366"/>
                  </a:lnTo>
                  <a:lnTo>
                    <a:pt x="1621" y="368"/>
                  </a:lnTo>
                  <a:lnTo>
                    <a:pt x="1621" y="370"/>
                  </a:lnTo>
                  <a:lnTo>
                    <a:pt x="1623" y="370"/>
                  </a:lnTo>
                  <a:lnTo>
                    <a:pt x="1623" y="372"/>
                  </a:lnTo>
                  <a:lnTo>
                    <a:pt x="1623" y="373"/>
                  </a:lnTo>
                  <a:lnTo>
                    <a:pt x="1623" y="375"/>
                  </a:lnTo>
                  <a:lnTo>
                    <a:pt x="1625" y="375"/>
                  </a:lnTo>
                  <a:lnTo>
                    <a:pt x="1627" y="375"/>
                  </a:lnTo>
                  <a:lnTo>
                    <a:pt x="1629" y="375"/>
                  </a:lnTo>
                  <a:lnTo>
                    <a:pt x="1631" y="375"/>
                  </a:lnTo>
                  <a:lnTo>
                    <a:pt x="1633" y="375"/>
                  </a:lnTo>
                  <a:lnTo>
                    <a:pt x="1635" y="375"/>
                  </a:lnTo>
                  <a:lnTo>
                    <a:pt x="1635" y="377"/>
                  </a:lnTo>
                  <a:lnTo>
                    <a:pt x="1638" y="377"/>
                  </a:lnTo>
                  <a:lnTo>
                    <a:pt x="1640" y="381"/>
                  </a:lnTo>
                  <a:lnTo>
                    <a:pt x="1642" y="383"/>
                  </a:lnTo>
                  <a:lnTo>
                    <a:pt x="1644" y="385"/>
                  </a:lnTo>
                  <a:lnTo>
                    <a:pt x="1644" y="387"/>
                  </a:lnTo>
                  <a:lnTo>
                    <a:pt x="1644" y="385"/>
                  </a:lnTo>
                  <a:lnTo>
                    <a:pt x="1644" y="383"/>
                  </a:lnTo>
                  <a:lnTo>
                    <a:pt x="1646" y="381"/>
                  </a:lnTo>
                  <a:lnTo>
                    <a:pt x="1648" y="381"/>
                  </a:lnTo>
                  <a:lnTo>
                    <a:pt x="1650" y="379"/>
                  </a:lnTo>
                  <a:lnTo>
                    <a:pt x="1650" y="377"/>
                  </a:lnTo>
                  <a:lnTo>
                    <a:pt x="1652" y="377"/>
                  </a:lnTo>
                  <a:lnTo>
                    <a:pt x="1654" y="377"/>
                  </a:lnTo>
                  <a:lnTo>
                    <a:pt x="1656" y="377"/>
                  </a:lnTo>
                  <a:lnTo>
                    <a:pt x="1657" y="375"/>
                  </a:lnTo>
                  <a:lnTo>
                    <a:pt x="1659" y="373"/>
                  </a:lnTo>
                  <a:lnTo>
                    <a:pt x="1659" y="372"/>
                  </a:lnTo>
                  <a:lnTo>
                    <a:pt x="1663" y="372"/>
                  </a:lnTo>
                  <a:lnTo>
                    <a:pt x="1665" y="372"/>
                  </a:lnTo>
                  <a:lnTo>
                    <a:pt x="1667" y="373"/>
                  </a:lnTo>
                  <a:lnTo>
                    <a:pt x="1669" y="373"/>
                  </a:lnTo>
                  <a:lnTo>
                    <a:pt x="1671" y="375"/>
                  </a:lnTo>
                  <a:lnTo>
                    <a:pt x="1673" y="377"/>
                  </a:lnTo>
                  <a:lnTo>
                    <a:pt x="1675" y="377"/>
                  </a:lnTo>
                  <a:lnTo>
                    <a:pt x="1675" y="375"/>
                  </a:lnTo>
                  <a:lnTo>
                    <a:pt x="1675" y="373"/>
                  </a:lnTo>
                  <a:lnTo>
                    <a:pt x="1675" y="372"/>
                  </a:lnTo>
                  <a:lnTo>
                    <a:pt x="1673" y="372"/>
                  </a:lnTo>
                  <a:lnTo>
                    <a:pt x="1673" y="370"/>
                  </a:lnTo>
                  <a:lnTo>
                    <a:pt x="1673" y="368"/>
                  </a:lnTo>
                  <a:lnTo>
                    <a:pt x="1675" y="368"/>
                  </a:lnTo>
                  <a:lnTo>
                    <a:pt x="1677" y="368"/>
                  </a:lnTo>
                  <a:lnTo>
                    <a:pt x="1678" y="368"/>
                  </a:lnTo>
                  <a:lnTo>
                    <a:pt x="1678" y="370"/>
                  </a:lnTo>
                  <a:lnTo>
                    <a:pt x="1680" y="372"/>
                  </a:lnTo>
                  <a:lnTo>
                    <a:pt x="1682" y="372"/>
                  </a:lnTo>
                  <a:lnTo>
                    <a:pt x="1684" y="373"/>
                  </a:lnTo>
                  <a:lnTo>
                    <a:pt x="1686" y="373"/>
                  </a:lnTo>
                  <a:lnTo>
                    <a:pt x="1686" y="375"/>
                  </a:lnTo>
                  <a:lnTo>
                    <a:pt x="1688" y="377"/>
                  </a:lnTo>
                  <a:lnTo>
                    <a:pt x="1688" y="379"/>
                  </a:lnTo>
                  <a:lnTo>
                    <a:pt x="1688" y="381"/>
                  </a:lnTo>
                  <a:lnTo>
                    <a:pt x="1688" y="383"/>
                  </a:lnTo>
                  <a:lnTo>
                    <a:pt x="1690" y="383"/>
                  </a:lnTo>
                  <a:lnTo>
                    <a:pt x="1692" y="383"/>
                  </a:lnTo>
                  <a:lnTo>
                    <a:pt x="1694" y="385"/>
                  </a:lnTo>
                  <a:lnTo>
                    <a:pt x="1694" y="387"/>
                  </a:lnTo>
                  <a:lnTo>
                    <a:pt x="1696" y="387"/>
                  </a:lnTo>
                  <a:lnTo>
                    <a:pt x="1698" y="387"/>
                  </a:lnTo>
                  <a:lnTo>
                    <a:pt x="1699" y="389"/>
                  </a:lnTo>
                  <a:lnTo>
                    <a:pt x="1701" y="389"/>
                  </a:lnTo>
                  <a:lnTo>
                    <a:pt x="1703" y="389"/>
                  </a:lnTo>
                  <a:lnTo>
                    <a:pt x="1705" y="389"/>
                  </a:lnTo>
                  <a:lnTo>
                    <a:pt x="1707" y="391"/>
                  </a:lnTo>
                  <a:lnTo>
                    <a:pt x="1709" y="389"/>
                  </a:lnTo>
                  <a:lnTo>
                    <a:pt x="1709" y="387"/>
                  </a:lnTo>
                  <a:lnTo>
                    <a:pt x="1711" y="387"/>
                  </a:lnTo>
                  <a:lnTo>
                    <a:pt x="1711" y="385"/>
                  </a:lnTo>
                  <a:lnTo>
                    <a:pt x="1709" y="383"/>
                  </a:lnTo>
                  <a:lnTo>
                    <a:pt x="1707" y="381"/>
                  </a:lnTo>
                  <a:lnTo>
                    <a:pt x="1705" y="379"/>
                  </a:lnTo>
                  <a:lnTo>
                    <a:pt x="1705" y="377"/>
                  </a:lnTo>
                  <a:lnTo>
                    <a:pt x="1705" y="375"/>
                  </a:lnTo>
                  <a:lnTo>
                    <a:pt x="1707" y="375"/>
                  </a:lnTo>
                  <a:lnTo>
                    <a:pt x="1707" y="373"/>
                  </a:lnTo>
                  <a:lnTo>
                    <a:pt x="1709" y="373"/>
                  </a:lnTo>
                  <a:lnTo>
                    <a:pt x="1709" y="375"/>
                  </a:lnTo>
                  <a:lnTo>
                    <a:pt x="1711" y="373"/>
                  </a:lnTo>
                  <a:lnTo>
                    <a:pt x="1713" y="375"/>
                  </a:lnTo>
                  <a:lnTo>
                    <a:pt x="1715" y="375"/>
                  </a:lnTo>
                  <a:lnTo>
                    <a:pt x="1717" y="377"/>
                  </a:lnTo>
                  <a:lnTo>
                    <a:pt x="1719" y="379"/>
                  </a:lnTo>
                  <a:lnTo>
                    <a:pt x="1719" y="381"/>
                  </a:lnTo>
                  <a:lnTo>
                    <a:pt x="1720" y="381"/>
                  </a:lnTo>
                  <a:lnTo>
                    <a:pt x="1722" y="383"/>
                  </a:lnTo>
                  <a:lnTo>
                    <a:pt x="1724" y="381"/>
                  </a:lnTo>
                  <a:lnTo>
                    <a:pt x="1726" y="381"/>
                  </a:lnTo>
                  <a:lnTo>
                    <a:pt x="1728" y="381"/>
                  </a:lnTo>
                  <a:lnTo>
                    <a:pt x="1730" y="379"/>
                  </a:lnTo>
                  <a:lnTo>
                    <a:pt x="1732" y="379"/>
                  </a:lnTo>
                  <a:lnTo>
                    <a:pt x="1732" y="381"/>
                  </a:lnTo>
                  <a:lnTo>
                    <a:pt x="1734" y="381"/>
                  </a:lnTo>
                  <a:lnTo>
                    <a:pt x="1736" y="381"/>
                  </a:lnTo>
                  <a:lnTo>
                    <a:pt x="1738" y="383"/>
                  </a:lnTo>
                  <a:lnTo>
                    <a:pt x="1739" y="383"/>
                  </a:lnTo>
                  <a:lnTo>
                    <a:pt x="1739" y="385"/>
                  </a:lnTo>
                  <a:lnTo>
                    <a:pt x="1741" y="387"/>
                  </a:lnTo>
                  <a:lnTo>
                    <a:pt x="1741" y="389"/>
                  </a:lnTo>
                  <a:lnTo>
                    <a:pt x="1743" y="391"/>
                  </a:lnTo>
                  <a:lnTo>
                    <a:pt x="1745" y="394"/>
                  </a:lnTo>
                  <a:lnTo>
                    <a:pt x="1745" y="396"/>
                  </a:lnTo>
                  <a:lnTo>
                    <a:pt x="1745" y="400"/>
                  </a:lnTo>
                  <a:lnTo>
                    <a:pt x="1743" y="404"/>
                  </a:lnTo>
                  <a:lnTo>
                    <a:pt x="1743" y="406"/>
                  </a:lnTo>
                  <a:lnTo>
                    <a:pt x="1743" y="408"/>
                  </a:lnTo>
                  <a:lnTo>
                    <a:pt x="1741" y="408"/>
                  </a:lnTo>
                  <a:lnTo>
                    <a:pt x="1741" y="410"/>
                  </a:lnTo>
                  <a:lnTo>
                    <a:pt x="1739" y="412"/>
                  </a:lnTo>
                  <a:lnTo>
                    <a:pt x="1739" y="414"/>
                  </a:lnTo>
                  <a:lnTo>
                    <a:pt x="1738" y="414"/>
                  </a:lnTo>
                  <a:lnTo>
                    <a:pt x="1736" y="415"/>
                  </a:lnTo>
                  <a:lnTo>
                    <a:pt x="1732" y="419"/>
                  </a:lnTo>
                  <a:lnTo>
                    <a:pt x="1730" y="419"/>
                  </a:lnTo>
                  <a:lnTo>
                    <a:pt x="1730" y="421"/>
                  </a:lnTo>
                  <a:lnTo>
                    <a:pt x="1730" y="423"/>
                  </a:lnTo>
                  <a:lnTo>
                    <a:pt x="1730" y="425"/>
                  </a:lnTo>
                  <a:lnTo>
                    <a:pt x="1730" y="427"/>
                  </a:lnTo>
                  <a:lnTo>
                    <a:pt x="1732" y="427"/>
                  </a:lnTo>
                  <a:lnTo>
                    <a:pt x="1732" y="429"/>
                  </a:lnTo>
                  <a:lnTo>
                    <a:pt x="1734" y="429"/>
                  </a:lnTo>
                  <a:lnTo>
                    <a:pt x="1736" y="429"/>
                  </a:lnTo>
                  <a:lnTo>
                    <a:pt x="1738" y="429"/>
                  </a:lnTo>
                  <a:lnTo>
                    <a:pt x="1739" y="429"/>
                  </a:lnTo>
                  <a:lnTo>
                    <a:pt x="1741" y="429"/>
                  </a:lnTo>
                  <a:lnTo>
                    <a:pt x="1741" y="431"/>
                  </a:lnTo>
                  <a:lnTo>
                    <a:pt x="1743" y="431"/>
                  </a:lnTo>
                  <a:lnTo>
                    <a:pt x="1745" y="433"/>
                  </a:lnTo>
                  <a:lnTo>
                    <a:pt x="1745" y="435"/>
                  </a:lnTo>
                  <a:lnTo>
                    <a:pt x="1745" y="436"/>
                  </a:lnTo>
                  <a:lnTo>
                    <a:pt x="1745" y="438"/>
                  </a:lnTo>
                  <a:lnTo>
                    <a:pt x="1745" y="442"/>
                  </a:lnTo>
                  <a:lnTo>
                    <a:pt x="1745" y="444"/>
                  </a:lnTo>
                  <a:lnTo>
                    <a:pt x="1743" y="446"/>
                  </a:lnTo>
                  <a:lnTo>
                    <a:pt x="1743" y="450"/>
                  </a:lnTo>
                  <a:lnTo>
                    <a:pt x="1743" y="452"/>
                  </a:lnTo>
                  <a:lnTo>
                    <a:pt x="1745" y="455"/>
                  </a:lnTo>
                  <a:lnTo>
                    <a:pt x="1745" y="457"/>
                  </a:lnTo>
                  <a:lnTo>
                    <a:pt x="1747" y="461"/>
                  </a:lnTo>
                  <a:lnTo>
                    <a:pt x="1747" y="463"/>
                  </a:lnTo>
                  <a:lnTo>
                    <a:pt x="1747" y="465"/>
                  </a:lnTo>
                  <a:lnTo>
                    <a:pt x="1747" y="469"/>
                  </a:lnTo>
                  <a:lnTo>
                    <a:pt x="1745" y="475"/>
                  </a:lnTo>
                  <a:lnTo>
                    <a:pt x="1745" y="476"/>
                  </a:lnTo>
                  <a:lnTo>
                    <a:pt x="1743" y="480"/>
                  </a:lnTo>
                  <a:lnTo>
                    <a:pt x="1743" y="482"/>
                  </a:lnTo>
                  <a:lnTo>
                    <a:pt x="1741" y="484"/>
                  </a:lnTo>
                  <a:lnTo>
                    <a:pt x="1741" y="486"/>
                  </a:lnTo>
                  <a:lnTo>
                    <a:pt x="1743" y="486"/>
                  </a:lnTo>
                  <a:lnTo>
                    <a:pt x="1743" y="488"/>
                  </a:lnTo>
                  <a:lnTo>
                    <a:pt x="1741" y="490"/>
                  </a:lnTo>
                  <a:lnTo>
                    <a:pt x="1741" y="492"/>
                  </a:lnTo>
                  <a:lnTo>
                    <a:pt x="1741" y="494"/>
                  </a:lnTo>
                  <a:lnTo>
                    <a:pt x="1741" y="496"/>
                  </a:lnTo>
                  <a:lnTo>
                    <a:pt x="1739" y="497"/>
                  </a:lnTo>
                  <a:lnTo>
                    <a:pt x="1739" y="499"/>
                  </a:lnTo>
                  <a:lnTo>
                    <a:pt x="1739" y="501"/>
                  </a:lnTo>
                  <a:lnTo>
                    <a:pt x="1738" y="503"/>
                  </a:lnTo>
                  <a:lnTo>
                    <a:pt x="1738" y="505"/>
                  </a:lnTo>
                  <a:lnTo>
                    <a:pt x="1738" y="511"/>
                  </a:lnTo>
                  <a:lnTo>
                    <a:pt x="1738" y="515"/>
                  </a:lnTo>
                  <a:lnTo>
                    <a:pt x="1738" y="517"/>
                  </a:lnTo>
                  <a:lnTo>
                    <a:pt x="1739" y="520"/>
                  </a:lnTo>
                  <a:lnTo>
                    <a:pt x="1739" y="526"/>
                  </a:lnTo>
                  <a:lnTo>
                    <a:pt x="1739" y="530"/>
                  </a:lnTo>
                  <a:lnTo>
                    <a:pt x="1739" y="534"/>
                  </a:lnTo>
                  <a:lnTo>
                    <a:pt x="1739" y="536"/>
                  </a:lnTo>
                  <a:lnTo>
                    <a:pt x="1739" y="538"/>
                  </a:lnTo>
                  <a:lnTo>
                    <a:pt x="1738" y="538"/>
                  </a:lnTo>
                  <a:lnTo>
                    <a:pt x="1738" y="541"/>
                  </a:lnTo>
                  <a:lnTo>
                    <a:pt x="1736" y="541"/>
                  </a:lnTo>
                  <a:lnTo>
                    <a:pt x="1736" y="543"/>
                  </a:lnTo>
                  <a:lnTo>
                    <a:pt x="1734" y="543"/>
                  </a:lnTo>
                  <a:lnTo>
                    <a:pt x="1732" y="543"/>
                  </a:lnTo>
                  <a:lnTo>
                    <a:pt x="1730" y="543"/>
                  </a:lnTo>
                  <a:lnTo>
                    <a:pt x="1726" y="543"/>
                  </a:lnTo>
                  <a:lnTo>
                    <a:pt x="1724" y="543"/>
                  </a:lnTo>
                  <a:lnTo>
                    <a:pt x="1722" y="541"/>
                  </a:lnTo>
                  <a:lnTo>
                    <a:pt x="1720" y="541"/>
                  </a:lnTo>
                  <a:lnTo>
                    <a:pt x="1719" y="541"/>
                  </a:lnTo>
                  <a:lnTo>
                    <a:pt x="1715" y="541"/>
                  </a:lnTo>
                  <a:lnTo>
                    <a:pt x="1713" y="541"/>
                  </a:lnTo>
                  <a:lnTo>
                    <a:pt x="1711" y="539"/>
                  </a:lnTo>
                  <a:lnTo>
                    <a:pt x="1707" y="539"/>
                  </a:lnTo>
                  <a:lnTo>
                    <a:pt x="1705" y="538"/>
                  </a:lnTo>
                  <a:lnTo>
                    <a:pt x="1703" y="538"/>
                  </a:lnTo>
                  <a:lnTo>
                    <a:pt x="1698" y="536"/>
                  </a:lnTo>
                  <a:lnTo>
                    <a:pt x="1696" y="534"/>
                  </a:lnTo>
                  <a:lnTo>
                    <a:pt x="1692" y="532"/>
                  </a:lnTo>
                  <a:lnTo>
                    <a:pt x="1690" y="532"/>
                  </a:lnTo>
                  <a:lnTo>
                    <a:pt x="1688" y="530"/>
                  </a:lnTo>
                  <a:lnTo>
                    <a:pt x="1686" y="528"/>
                  </a:lnTo>
                  <a:lnTo>
                    <a:pt x="1684" y="528"/>
                  </a:lnTo>
                  <a:lnTo>
                    <a:pt x="1682" y="526"/>
                  </a:lnTo>
                  <a:lnTo>
                    <a:pt x="1680" y="524"/>
                  </a:lnTo>
                  <a:lnTo>
                    <a:pt x="1677" y="524"/>
                  </a:lnTo>
                  <a:lnTo>
                    <a:pt x="1675" y="522"/>
                  </a:lnTo>
                  <a:lnTo>
                    <a:pt x="1673" y="522"/>
                  </a:lnTo>
                  <a:lnTo>
                    <a:pt x="1671" y="522"/>
                  </a:lnTo>
                  <a:lnTo>
                    <a:pt x="1669" y="520"/>
                  </a:lnTo>
                  <a:lnTo>
                    <a:pt x="1661" y="517"/>
                  </a:lnTo>
                  <a:lnTo>
                    <a:pt x="1656" y="515"/>
                  </a:lnTo>
                  <a:lnTo>
                    <a:pt x="1652" y="513"/>
                  </a:lnTo>
                  <a:lnTo>
                    <a:pt x="1646" y="511"/>
                  </a:lnTo>
                  <a:lnTo>
                    <a:pt x="1644" y="509"/>
                  </a:lnTo>
                  <a:lnTo>
                    <a:pt x="1642" y="507"/>
                  </a:lnTo>
                  <a:lnTo>
                    <a:pt x="1638" y="505"/>
                  </a:lnTo>
                  <a:lnTo>
                    <a:pt x="1637" y="503"/>
                  </a:lnTo>
                  <a:lnTo>
                    <a:pt x="1635" y="503"/>
                  </a:lnTo>
                  <a:lnTo>
                    <a:pt x="1633" y="501"/>
                  </a:lnTo>
                  <a:lnTo>
                    <a:pt x="1631" y="501"/>
                  </a:lnTo>
                  <a:lnTo>
                    <a:pt x="1629" y="501"/>
                  </a:lnTo>
                  <a:lnTo>
                    <a:pt x="1627" y="499"/>
                  </a:lnTo>
                  <a:lnTo>
                    <a:pt x="1625" y="499"/>
                  </a:lnTo>
                  <a:lnTo>
                    <a:pt x="1623" y="499"/>
                  </a:lnTo>
                  <a:lnTo>
                    <a:pt x="1621" y="499"/>
                  </a:lnTo>
                  <a:lnTo>
                    <a:pt x="1619" y="499"/>
                  </a:lnTo>
                  <a:lnTo>
                    <a:pt x="1617" y="499"/>
                  </a:lnTo>
                  <a:lnTo>
                    <a:pt x="1616" y="499"/>
                  </a:lnTo>
                  <a:lnTo>
                    <a:pt x="1614" y="499"/>
                  </a:lnTo>
                  <a:lnTo>
                    <a:pt x="1612" y="499"/>
                  </a:lnTo>
                  <a:lnTo>
                    <a:pt x="1610" y="501"/>
                  </a:lnTo>
                  <a:lnTo>
                    <a:pt x="1608" y="501"/>
                  </a:lnTo>
                  <a:lnTo>
                    <a:pt x="1606" y="503"/>
                  </a:lnTo>
                  <a:lnTo>
                    <a:pt x="1604" y="503"/>
                  </a:lnTo>
                  <a:lnTo>
                    <a:pt x="1604" y="505"/>
                  </a:lnTo>
                  <a:lnTo>
                    <a:pt x="1602" y="507"/>
                  </a:lnTo>
                  <a:lnTo>
                    <a:pt x="1600" y="507"/>
                  </a:lnTo>
                  <a:lnTo>
                    <a:pt x="1600" y="509"/>
                  </a:lnTo>
                  <a:lnTo>
                    <a:pt x="1598" y="509"/>
                  </a:lnTo>
                  <a:lnTo>
                    <a:pt x="1598" y="511"/>
                  </a:lnTo>
                  <a:lnTo>
                    <a:pt x="1596" y="511"/>
                  </a:lnTo>
                  <a:lnTo>
                    <a:pt x="1595" y="511"/>
                  </a:lnTo>
                  <a:lnTo>
                    <a:pt x="1593" y="513"/>
                  </a:lnTo>
                  <a:lnTo>
                    <a:pt x="1591" y="513"/>
                  </a:lnTo>
                  <a:lnTo>
                    <a:pt x="1589" y="513"/>
                  </a:lnTo>
                  <a:lnTo>
                    <a:pt x="1587" y="513"/>
                  </a:lnTo>
                  <a:lnTo>
                    <a:pt x="1585" y="513"/>
                  </a:lnTo>
                  <a:lnTo>
                    <a:pt x="1583" y="513"/>
                  </a:lnTo>
                  <a:lnTo>
                    <a:pt x="1581" y="513"/>
                  </a:lnTo>
                  <a:lnTo>
                    <a:pt x="1579" y="513"/>
                  </a:lnTo>
                  <a:lnTo>
                    <a:pt x="1577" y="513"/>
                  </a:lnTo>
                  <a:lnTo>
                    <a:pt x="1575" y="513"/>
                  </a:lnTo>
                  <a:lnTo>
                    <a:pt x="1574" y="515"/>
                  </a:lnTo>
                  <a:lnTo>
                    <a:pt x="1572" y="515"/>
                  </a:lnTo>
                  <a:lnTo>
                    <a:pt x="1570" y="515"/>
                  </a:lnTo>
                  <a:lnTo>
                    <a:pt x="1570" y="517"/>
                  </a:lnTo>
                  <a:lnTo>
                    <a:pt x="1568" y="517"/>
                  </a:lnTo>
                  <a:lnTo>
                    <a:pt x="1566" y="517"/>
                  </a:lnTo>
                  <a:lnTo>
                    <a:pt x="1566" y="518"/>
                  </a:lnTo>
                  <a:lnTo>
                    <a:pt x="1564" y="518"/>
                  </a:lnTo>
                  <a:lnTo>
                    <a:pt x="1562" y="518"/>
                  </a:lnTo>
                  <a:lnTo>
                    <a:pt x="1560" y="518"/>
                  </a:lnTo>
                  <a:lnTo>
                    <a:pt x="1558" y="518"/>
                  </a:lnTo>
                  <a:lnTo>
                    <a:pt x="1558" y="517"/>
                  </a:lnTo>
                  <a:lnTo>
                    <a:pt x="1558" y="515"/>
                  </a:lnTo>
                  <a:lnTo>
                    <a:pt x="1556" y="515"/>
                  </a:lnTo>
                  <a:lnTo>
                    <a:pt x="1556" y="513"/>
                  </a:lnTo>
                  <a:lnTo>
                    <a:pt x="1555" y="511"/>
                  </a:lnTo>
                  <a:lnTo>
                    <a:pt x="1555" y="509"/>
                  </a:lnTo>
                  <a:lnTo>
                    <a:pt x="1553" y="507"/>
                  </a:lnTo>
                  <a:lnTo>
                    <a:pt x="1551" y="507"/>
                  </a:lnTo>
                  <a:lnTo>
                    <a:pt x="1551" y="505"/>
                  </a:lnTo>
                  <a:lnTo>
                    <a:pt x="1549" y="505"/>
                  </a:lnTo>
                  <a:lnTo>
                    <a:pt x="1549" y="503"/>
                  </a:lnTo>
                  <a:lnTo>
                    <a:pt x="1547" y="501"/>
                  </a:lnTo>
                  <a:lnTo>
                    <a:pt x="1545" y="501"/>
                  </a:lnTo>
                  <a:lnTo>
                    <a:pt x="1545" y="499"/>
                  </a:lnTo>
                  <a:lnTo>
                    <a:pt x="1543" y="499"/>
                  </a:lnTo>
                  <a:lnTo>
                    <a:pt x="1543" y="497"/>
                  </a:lnTo>
                  <a:lnTo>
                    <a:pt x="1541" y="497"/>
                  </a:lnTo>
                  <a:lnTo>
                    <a:pt x="1539" y="496"/>
                  </a:lnTo>
                  <a:lnTo>
                    <a:pt x="1539" y="497"/>
                  </a:lnTo>
                  <a:lnTo>
                    <a:pt x="1537" y="497"/>
                  </a:lnTo>
                  <a:lnTo>
                    <a:pt x="1535" y="497"/>
                  </a:lnTo>
                  <a:lnTo>
                    <a:pt x="1535" y="499"/>
                  </a:lnTo>
                  <a:lnTo>
                    <a:pt x="1534" y="501"/>
                  </a:lnTo>
                  <a:lnTo>
                    <a:pt x="1532" y="501"/>
                  </a:lnTo>
                  <a:lnTo>
                    <a:pt x="1530" y="503"/>
                  </a:lnTo>
                  <a:lnTo>
                    <a:pt x="1528" y="503"/>
                  </a:lnTo>
                  <a:lnTo>
                    <a:pt x="1526" y="503"/>
                  </a:lnTo>
                  <a:lnTo>
                    <a:pt x="1526" y="505"/>
                  </a:lnTo>
                  <a:lnTo>
                    <a:pt x="1524" y="505"/>
                  </a:lnTo>
                  <a:lnTo>
                    <a:pt x="1522" y="503"/>
                  </a:lnTo>
                  <a:lnTo>
                    <a:pt x="1520" y="503"/>
                  </a:lnTo>
                  <a:lnTo>
                    <a:pt x="1518" y="503"/>
                  </a:lnTo>
                  <a:lnTo>
                    <a:pt x="1516" y="503"/>
                  </a:lnTo>
                  <a:lnTo>
                    <a:pt x="1514" y="503"/>
                  </a:lnTo>
                  <a:lnTo>
                    <a:pt x="1513" y="503"/>
                  </a:lnTo>
                  <a:lnTo>
                    <a:pt x="1511" y="503"/>
                  </a:lnTo>
                  <a:lnTo>
                    <a:pt x="1509" y="503"/>
                  </a:lnTo>
                  <a:lnTo>
                    <a:pt x="1507" y="503"/>
                  </a:lnTo>
                  <a:lnTo>
                    <a:pt x="1505" y="505"/>
                  </a:lnTo>
                  <a:lnTo>
                    <a:pt x="1503" y="505"/>
                  </a:lnTo>
                  <a:lnTo>
                    <a:pt x="1501" y="507"/>
                  </a:lnTo>
                  <a:lnTo>
                    <a:pt x="1499" y="507"/>
                  </a:lnTo>
                  <a:lnTo>
                    <a:pt x="1497" y="507"/>
                  </a:lnTo>
                  <a:lnTo>
                    <a:pt x="1495" y="509"/>
                  </a:lnTo>
                  <a:lnTo>
                    <a:pt x="1493" y="509"/>
                  </a:lnTo>
                  <a:lnTo>
                    <a:pt x="1492" y="509"/>
                  </a:lnTo>
                  <a:lnTo>
                    <a:pt x="1492" y="511"/>
                  </a:lnTo>
                  <a:lnTo>
                    <a:pt x="1490" y="511"/>
                  </a:lnTo>
                  <a:lnTo>
                    <a:pt x="1490" y="513"/>
                  </a:lnTo>
                  <a:lnTo>
                    <a:pt x="1488" y="513"/>
                  </a:lnTo>
                  <a:lnTo>
                    <a:pt x="1488" y="515"/>
                  </a:lnTo>
                  <a:lnTo>
                    <a:pt x="1486" y="515"/>
                  </a:lnTo>
                  <a:lnTo>
                    <a:pt x="1486" y="517"/>
                  </a:lnTo>
                  <a:lnTo>
                    <a:pt x="1486" y="518"/>
                  </a:lnTo>
                  <a:lnTo>
                    <a:pt x="1484" y="520"/>
                  </a:lnTo>
                  <a:lnTo>
                    <a:pt x="1482" y="522"/>
                  </a:lnTo>
                  <a:lnTo>
                    <a:pt x="1482" y="524"/>
                  </a:lnTo>
                  <a:lnTo>
                    <a:pt x="1480" y="526"/>
                  </a:lnTo>
                  <a:lnTo>
                    <a:pt x="1480" y="528"/>
                  </a:lnTo>
                  <a:lnTo>
                    <a:pt x="1478" y="528"/>
                  </a:lnTo>
                  <a:lnTo>
                    <a:pt x="1478" y="530"/>
                  </a:lnTo>
                  <a:lnTo>
                    <a:pt x="1478" y="532"/>
                  </a:lnTo>
                  <a:lnTo>
                    <a:pt x="1476" y="532"/>
                  </a:lnTo>
                  <a:lnTo>
                    <a:pt x="1476" y="534"/>
                  </a:lnTo>
                  <a:lnTo>
                    <a:pt x="1476" y="536"/>
                  </a:lnTo>
                  <a:lnTo>
                    <a:pt x="1474" y="536"/>
                  </a:lnTo>
                  <a:lnTo>
                    <a:pt x="1474" y="538"/>
                  </a:lnTo>
                  <a:lnTo>
                    <a:pt x="1474" y="539"/>
                  </a:lnTo>
                  <a:lnTo>
                    <a:pt x="1473" y="539"/>
                  </a:lnTo>
                  <a:lnTo>
                    <a:pt x="1473" y="541"/>
                  </a:lnTo>
                  <a:lnTo>
                    <a:pt x="1473" y="543"/>
                  </a:lnTo>
                  <a:lnTo>
                    <a:pt x="1471" y="543"/>
                  </a:lnTo>
                  <a:lnTo>
                    <a:pt x="1471" y="545"/>
                  </a:lnTo>
                  <a:lnTo>
                    <a:pt x="1469" y="545"/>
                  </a:lnTo>
                  <a:lnTo>
                    <a:pt x="1469" y="547"/>
                  </a:lnTo>
                  <a:lnTo>
                    <a:pt x="1467" y="549"/>
                  </a:lnTo>
                  <a:lnTo>
                    <a:pt x="1465" y="551"/>
                  </a:lnTo>
                  <a:lnTo>
                    <a:pt x="1463" y="553"/>
                  </a:lnTo>
                  <a:lnTo>
                    <a:pt x="1461" y="555"/>
                  </a:lnTo>
                  <a:lnTo>
                    <a:pt x="1459" y="555"/>
                  </a:lnTo>
                  <a:lnTo>
                    <a:pt x="1457" y="557"/>
                  </a:lnTo>
                  <a:lnTo>
                    <a:pt x="1450" y="564"/>
                  </a:lnTo>
                  <a:lnTo>
                    <a:pt x="1448" y="566"/>
                  </a:lnTo>
                  <a:lnTo>
                    <a:pt x="1446" y="568"/>
                  </a:lnTo>
                  <a:lnTo>
                    <a:pt x="1446" y="570"/>
                  </a:lnTo>
                  <a:lnTo>
                    <a:pt x="1446" y="572"/>
                  </a:lnTo>
                  <a:lnTo>
                    <a:pt x="1444" y="574"/>
                  </a:lnTo>
                  <a:lnTo>
                    <a:pt x="1444" y="576"/>
                  </a:lnTo>
                  <a:lnTo>
                    <a:pt x="1444" y="578"/>
                  </a:lnTo>
                  <a:lnTo>
                    <a:pt x="1444" y="579"/>
                  </a:lnTo>
                  <a:lnTo>
                    <a:pt x="1444" y="581"/>
                  </a:lnTo>
                  <a:lnTo>
                    <a:pt x="1444" y="583"/>
                  </a:lnTo>
                  <a:lnTo>
                    <a:pt x="1444" y="585"/>
                  </a:lnTo>
                  <a:lnTo>
                    <a:pt x="1446" y="587"/>
                  </a:lnTo>
                  <a:lnTo>
                    <a:pt x="1446" y="589"/>
                  </a:lnTo>
                  <a:lnTo>
                    <a:pt x="1446" y="591"/>
                  </a:lnTo>
                  <a:lnTo>
                    <a:pt x="1448" y="591"/>
                  </a:lnTo>
                  <a:lnTo>
                    <a:pt x="1448" y="593"/>
                  </a:lnTo>
                  <a:lnTo>
                    <a:pt x="1446" y="593"/>
                  </a:lnTo>
                  <a:lnTo>
                    <a:pt x="1446" y="595"/>
                  </a:lnTo>
                  <a:lnTo>
                    <a:pt x="1446" y="597"/>
                  </a:lnTo>
                  <a:lnTo>
                    <a:pt x="1446" y="599"/>
                  </a:lnTo>
                  <a:lnTo>
                    <a:pt x="1446" y="600"/>
                  </a:lnTo>
                  <a:lnTo>
                    <a:pt x="1444" y="602"/>
                  </a:lnTo>
                  <a:lnTo>
                    <a:pt x="1444" y="604"/>
                  </a:lnTo>
                  <a:lnTo>
                    <a:pt x="1444" y="606"/>
                  </a:lnTo>
                  <a:lnTo>
                    <a:pt x="1444" y="608"/>
                  </a:lnTo>
                  <a:lnTo>
                    <a:pt x="1442" y="606"/>
                  </a:lnTo>
                  <a:lnTo>
                    <a:pt x="1440" y="606"/>
                  </a:lnTo>
                  <a:lnTo>
                    <a:pt x="1438" y="606"/>
                  </a:lnTo>
                  <a:lnTo>
                    <a:pt x="1436" y="606"/>
                  </a:lnTo>
                  <a:lnTo>
                    <a:pt x="1434" y="606"/>
                  </a:lnTo>
                  <a:lnTo>
                    <a:pt x="1434" y="608"/>
                  </a:lnTo>
                  <a:lnTo>
                    <a:pt x="1434" y="610"/>
                  </a:lnTo>
                  <a:lnTo>
                    <a:pt x="1432" y="610"/>
                  </a:lnTo>
                  <a:lnTo>
                    <a:pt x="1432" y="612"/>
                  </a:lnTo>
                  <a:lnTo>
                    <a:pt x="1432" y="614"/>
                  </a:lnTo>
                  <a:lnTo>
                    <a:pt x="1431" y="614"/>
                  </a:lnTo>
                  <a:lnTo>
                    <a:pt x="1429" y="614"/>
                  </a:lnTo>
                  <a:lnTo>
                    <a:pt x="1427" y="612"/>
                  </a:lnTo>
                  <a:lnTo>
                    <a:pt x="1425" y="610"/>
                  </a:lnTo>
                  <a:lnTo>
                    <a:pt x="1425" y="608"/>
                  </a:lnTo>
                  <a:lnTo>
                    <a:pt x="1423" y="608"/>
                  </a:lnTo>
                  <a:lnTo>
                    <a:pt x="1423" y="606"/>
                  </a:lnTo>
                  <a:lnTo>
                    <a:pt x="1423" y="604"/>
                  </a:lnTo>
                  <a:lnTo>
                    <a:pt x="1423" y="602"/>
                  </a:lnTo>
                  <a:lnTo>
                    <a:pt x="1421" y="602"/>
                  </a:lnTo>
                  <a:lnTo>
                    <a:pt x="1419" y="602"/>
                  </a:lnTo>
                  <a:lnTo>
                    <a:pt x="1419" y="600"/>
                  </a:lnTo>
                  <a:lnTo>
                    <a:pt x="1417" y="600"/>
                  </a:lnTo>
                  <a:lnTo>
                    <a:pt x="1417" y="599"/>
                  </a:lnTo>
                  <a:lnTo>
                    <a:pt x="1415" y="599"/>
                  </a:lnTo>
                  <a:lnTo>
                    <a:pt x="1413" y="597"/>
                  </a:lnTo>
                  <a:lnTo>
                    <a:pt x="1411" y="595"/>
                  </a:lnTo>
                  <a:lnTo>
                    <a:pt x="1410" y="595"/>
                  </a:lnTo>
                  <a:lnTo>
                    <a:pt x="1408" y="595"/>
                  </a:lnTo>
                  <a:lnTo>
                    <a:pt x="1406" y="595"/>
                  </a:lnTo>
                  <a:lnTo>
                    <a:pt x="1404" y="595"/>
                  </a:lnTo>
                  <a:lnTo>
                    <a:pt x="1404" y="597"/>
                  </a:lnTo>
                  <a:lnTo>
                    <a:pt x="1402" y="597"/>
                  </a:lnTo>
                  <a:lnTo>
                    <a:pt x="1402" y="599"/>
                  </a:lnTo>
                  <a:lnTo>
                    <a:pt x="1400" y="600"/>
                  </a:lnTo>
                  <a:lnTo>
                    <a:pt x="1400" y="602"/>
                  </a:lnTo>
                  <a:lnTo>
                    <a:pt x="1398" y="602"/>
                  </a:lnTo>
                  <a:lnTo>
                    <a:pt x="1398" y="604"/>
                  </a:lnTo>
                  <a:lnTo>
                    <a:pt x="1396" y="606"/>
                  </a:lnTo>
                  <a:lnTo>
                    <a:pt x="1394" y="608"/>
                  </a:lnTo>
                  <a:lnTo>
                    <a:pt x="1392" y="610"/>
                  </a:lnTo>
                  <a:lnTo>
                    <a:pt x="1391" y="610"/>
                  </a:lnTo>
                  <a:lnTo>
                    <a:pt x="1391" y="612"/>
                  </a:lnTo>
                  <a:lnTo>
                    <a:pt x="1389" y="612"/>
                  </a:lnTo>
                  <a:lnTo>
                    <a:pt x="1389" y="614"/>
                  </a:lnTo>
                  <a:lnTo>
                    <a:pt x="1387" y="614"/>
                  </a:lnTo>
                  <a:lnTo>
                    <a:pt x="1385" y="614"/>
                  </a:lnTo>
                  <a:lnTo>
                    <a:pt x="1385" y="616"/>
                  </a:lnTo>
                  <a:lnTo>
                    <a:pt x="1383" y="616"/>
                  </a:lnTo>
                  <a:lnTo>
                    <a:pt x="1383" y="618"/>
                  </a:lnTo>
                  <a:lnTo>
                    <a:pt x="1381" y="618"/>
                  </a:lnTo>
                  <a:lnTo>
                    <a:pt x="1379" y="618"/>
                  </a:lnTo>
                  <a:lnTo>
                    <a:pt x="1379" y="620"/>
                  </a:lnTo>
                  <a:lnTo>
                    <a:pt x="1377" y="620"/>
                  </a:lnTo>
                  <a:lnTo>
                    <a:pt x="1375" y="620"/>
                  </a:lnTo>
                  <a:lnTo>
                    <a:pt x="1373" y="620"/>
                  </a:lnTo>
                  <a:lnTo>
                    <a:pt x="1373" y="621"/>
                  </a:lnTo>
                  <a:lnTo>
                    <a:pt x="1371" y="621"/>
                  </a:lnTo>
                  <a:lnTo>
                    <a:pt x="1370" y="621"/>
                  </a:lnTo>
                  <a:lnTo>
                    <a:pt x="1368" y="623"/>
                  </a:lnTo>
                  <a:lnTo>
                    <a:pt x="1366" y="623"/>
                  </a:lnTo>
                  <a:lnTo>
                    <a:pt x="1364" y="621"/>
                  </a:lnTo>
                  <a:lnTo>
                    <a:pt x="1362" y="621"/>
                  </a:lnTo>
                  <a:lnTo>
                    <a:pt x="1360" y="621"/>
                  </a:lnTo>
                  <a:lnTo>
                    <a:pt x="1358" y="621"/>
                  </a:lnTo>
                  <a:lnTo>
                    <a:pt x="1356" y="621"/>
                  </a:lnTo>
                  <a:lnTo>
                    <a:pt x="1354" y="621"/>
                  </a:lnTo>
                  <a:lnTo>
                    <a:pt x="1352" y="621"/>
                  </a:lnTo>
                  <a:lnTo>
                    <a:pt x="1350" y="621"/>
                  </a:lnTo>
                  <a:lnTo>
                    <a:pt x="1349" y="621"/>
                  </a:lnTo>
                  <a:lnTo>
                    <a:pt x="1347" y="621"/>
                  </a:lnTo>
                  <a:lnTo>
                    <a:pt x="1347" y="623"/>
                  </a:lnTo>
                  <a:lnTo>
                    <a:pt x="1347" y="625"/>
                  </a:lnTo>
                  <a:lnTo>
                    <a:pt x="1347" y="627"/>
                  </a:lnTo>
                  <a:lnTo>
                    <a:pt x="1345" y="629"/>
                  </a:lnTo>
                  <a:lnTo>
                    <a:pt x="1343" y="631"/>
                  </a:lnTo>
                  <a:lnTo>
                    <a:pt x="1343" y="633"/>
                  </a:lnTo>
                  <a:lnTo>
                    <a:pt x="1341" y="635"/>
                  </a:lnTo>
                  <a:lnTo>
                    <a:pt x="1341" y="637"/>
                  </a:lnTo>
                  <a:lnTo>
                    <a:pt x="1339" y="637"/>
                  </a:lnTo>
                  <a:lnTo>
                    <a:pt x="1339" y="639"/>
                  </a:lnTo>
                  <a:lnTo>
                    <a:pt x="1337" y="640"/>
                  </a:lnTo>
                  <a:lnTo>
                    <a:pt x="1335" y="642"/>
                  </a:lnTo>
                  <a:lnTo>
                    <a:pt x="1333" y="642"/>
                  </a:lnTo>
                  <a:lnTo>
                    <a:pt x="1331" y="642"/>
                  </a:lnTo>
                  <a:lnTo>
                    <a:pt x="1329" y="642"/>
                  </a:lnTo>
                  <a:lnTo>
                    <a:pt x="1328" y="642"/>
                  </a:lnTo>
                  <a:lnTo>
                    <a:pt x="1326" y="642"/>
                  </a:lnTo>
                  <a:lnTo>
                    <a:pt x="1324" y="640"/>
                  </a:lnTo>
                  <a:lnTo>
                    <a:pt x="1322" y="639"/>
                  </a:lnTo>
                  <a:lnTo>
                    <a:pt x="1320" y="637"/>
                  </a:lnTo>
                  <a:lnTo>
                    <a:pt x="1318" y="635"/>
                  </a:lnTo>
                  <a:lnTo>
                    <a:pt x="1316" y="635"/>
                  </a:lnTo>
                  <a:lnTo>
                    <a:pt x="1314" y="635"/>
                  </a:lnTo>
                  <a:lnTo>
                    <a:pt x="1312" y="637"/>
                  </a:lnTo>
                  <a:lnTo>
                    <a:pt x="1310" y="637"/>
                  </a:lnTo>
                  <a:lnTo>
                    <a:pt x="1308" y="637"/>
                  </a:lnTo>
                  <a:lnTo>
                    <a:pt x="1308" y="639"/>
                  </a:lnTo>
                  <a:lnTo>
                    <a:pt x="1307" y="640"/>
                  </a:lnTo>
                  <a:lnTo>
                    <a:pt x="1307" y="642"/>
                  </a:lnTo>
                  <a:lnTo>
                    <a:pt x="1307" y="644"/>
                  </a:lnTo>
                  <a:lnTo>
                    <a:pt x="1307" y="646"/>
                  </a:lnTo>
                  <a:lnTo>
                    <a:pt x="1308" y="648"/>
                  </a:lnTo>
                  <a:lnTo>
                    <a:pt x="1308" y="650"/>
                  </a:lnTo>
                  <a:lnTo>
                    <a:pt x="1307" y="652"/>
                  </a:lnTo>
                  <a:lnTo>
                    <a:pt x="1305" y="654"/>
                  </a:lnTo>
                  <a:lnTo>
                    <a:pt x="1305" y="656"/>
                  </a:lnTo>
                  <a:lnTo>
                    <a:pt x="1303" y="658"/>
                  </a:lnTo>
                  <a:lnTo>
                    <a:pt x="1301" y="658"/>
                  </a:lnTo>
                  <a:lnTo>
                    <a:pt x="1301" y="660"/>
                  </a:lnTo>
                  <a:lnTo>
                    <a:pt x="1301" y="661"/>
                  </a:lnTo>
                  <a:lnTo>
                    <a:pt x="1299" y="663"/>
                  </a:lnTo>
                  <a:lnTo>
                    <a:pt x="1297" y="665"/>
                  </a:lnTo>
                  <a:lnTo>
                    <a:pt x="1297" y="667"/>
                  </a:lnTo>
                  <a:lnTo>
                    <a:pt x="1295" y="669"/>
                  </a:lnTo>
                  <a:lnTo>
                    <a:pt x="1293" y="669"/>
                  </a:lnTo>
                  <a:lnTo>
                    <a:pt x="1293" y="671"/>
                  </a:lnTo>
                  <a:lnTo>
                    <a:pt x="1291" y="671"/>
                  </a:lnTo>
                  <a:lnTo>
                    <a:pt x="1289" y="673"/>
                  </a:lnTo>
                  <a:lnTo>
                    <a:pt x="1288" y="675"/>
                  </a:lnTo>
                  <a:lnTo>
                    <a:pt x="1288" y="677"/>
                  </a:lnTo>
                  <a:lnTo>
                    <a:pt x="1286" y="677"/>
                  </a:lnTo>
                  <a:lnTo>
                    <a:pt x="1286" y="679"/>
                  </a:lnTo>
                  <a:lnTo>
                    <a:pt x="1284" y="679"/>
                  </a:lnTo>
                  <a:lnTo>
                    <a:pt x="1284" y="681"/>
                  </a:lnTo>
                  <a:lnTo>
                    <a:pt x="1282" y="681"/>
                  </a:lnTo>
                  <a:lnTo>
                    <a:pt x="1282" y="682"/>
                  </a:lnTo>
                  <a:lnTo>
                    <a:pt x="1280" y="682"/>
                  </a:lnTo>
                  <a:lnTo>
                    <a:pt x="1280" y="684"/>
                  </a:lnTo>
                  <a:lnTo>
                    <a:pt x="1278" y="684"/>
                  </a:lnTo>
                  <a:lnTo>
                    <a:pt x="1278" y="686"/>
                  </a:lnTo>
                  <a:lnTo>
                    <a:pt x="1276" y="688"/>
                  </a:lnTo>
                  <a:lnTo>
                    <a:pt x="1276" y="690"/>
                  </a:lnTo>
                  <a:lnTo>
                    <a:pt x="1276" y="692"/>
                  </a:lnTo>
                  <a:lnTo>
                    <a:pt x="1276" y="694"/>
                  </a:lnTo>
                  <a:lnTo>
                    <a:pt x="1276" y="696"/>
                  </a:lnTo>
                  <a:lnTo>
                    <a:pt x="1276" y="698"/>
                  </a:lnTo>
                  <a:lnTo>
                    <a:pt x="1274" y="698"/>
                  </a:lnTo>
                  <a:lnTo>
                    <a:pt x="1274" y="700"/>
                  </a:lnTo>
                  <a:lnTo>
                    <a:pt x="1272" y="700"/>
                  </a:lnTo>
                  <a:lnTo>
                    <a:pt x="1272" y="698"/>
                  </a:lnTo>
                  <a:lnTo>
                    <a:pt x="1272" y="696"/>
                  </a:lnTo>
                  <a:lnTo>
                    <a:pt x="1272" y="694"/>
                  </a:lnTo>
                  <a:lnTo>
                    <a:pt x="1270" y="694"/>
                  </a:lnTo>
                  <a:lnTo>
                    <a:pt x="1270" y="692"/>
                  </a:lnTo>
                  <a:lnTo>
                    <a:pt x="1270" y="690"/>
                  </a:lnTo>
                  <a:lnTo>
                    <a:pt x="1268" y="690"/>
                  </a:lnTo>
                  <a:lnTo>
                    <a:pt x="1268" y="688"/>
                  </a:lnTo>
                  <a:lnTo>
                    <a:pt x="1267" y="688"/>
                  </a:lnTo>
                  <a:lnTo>
                    <a:pt x="1268" y="686"/>
                  </a:lnTo>
                  <a:lnTo>
                    <a:pt x="1270" y="686"/>
                  </a:lnTo>
                  <a:lnTo>
                    <a:pt x="1272" y="686"/>
                  </a:lnTo>
                  <a:lnTo>
                    <a:pt x="1272" y="684"/>
                  </a:lnTo>
                  <a:lnTo>
                    <a:pt x="1270" y="682"/>
                  </a:lnTo>
                  <a:lnTo>
                    <a:pt x="1268" y="682"/>
                  </a:lnTo>
                  <a:lnTo>
                    <a:pt x="1267" y="682"/>
                  </a:lnTo>
                  <a:lnTo>
                    <a:pt x="1267" y="684"/>
                  </a:lnTo>
                  <a:lnTo>
                    <a:pt x="1265" y="684"/>
                  </a:lnTo>
                  <a:lnTo>
                    <a:pt x="1263" y="684"/>
                  </a:lnTo>
                  <a:lnTo>
                    <a:pt x="1263" y="686"/>
                  </a:lnTo>
                  <a:lnTo>
                    <a:pt x="1261" y="688"/>
                  </a:lnTo>
                  <a:lnTo>
                    <a:pt x="1261" y="690"/>
                  </a:lnTo>
                  <a:lnTo>
                    <a:pt x="1259" y="690"/>
                  </a:lnTo>
                  <a:lnTo>
                    <a:pt x="1257" y="692"/>
                  </a:lnTo>
                  <a:lnTo>
                    <a:pt x="1257" y="694"/>
                  </a:lnTo>
                  <a:lnTo>
                    <a:pt x="1255" y="696"/>
                  </a:lnTo>
                  <a:lnTo>
                    <a:pt x="1257" y="698"/>
                  </a:lnTo>
                  <a:lnTo>
                    <a:pt x="1259" y="698"/>
                  </a:lnTo>
                  <a:lnTo>
                    <a:pt x="1259" y="700"/>
                  </a:lnTo>
                  <a:lnTo>
                    <a:pt x="1259" y="702"/>
                  </a:lnTo>
                  <a:lnTo>
                    <a:pt x="1261" y="702"/>
                  </a:lnTo>
                  <a:lnTo>
                    <a:pt x="1261" y="703"/>
                  </a:lnTo>
                  <a:lnTo>
                    <a:pt x="1259" y="703"/>
                  </a:lnTo>
                  <a:lnTo>
                    <a:pt x="1257" y="703"/>
                  </a:lnTo>
                  <a:lnTo>
                    <a:pt x="1255" y="703"/>
                  </a:lnTo>
                  <a:lnTo>
                    <a:pt x="1253" y="703"/>
                  </a:lnTo>
                  <a:lnTo>
                    <a:pt x="1251" y="703"/>
                  </a:lnTo>
                  <a:lnTo>
                    <a:pt x="1249" y="703"/>
                  </a:lnTo>
                  <a:lnTo>
                    <a:pt x="1249" y="705"/>
                  </a:lnTo>
                  <a:lnTo>
                    <a:pt x="1249" y="703"/>
                  </a:lnTo>
                  <a:lnTo>
                    <a:pt x="1247" y="703"/>
                  </a:lnTo>
                  <a:lnTo>
                    <a:pt x="1247" y="705"/>
                  </a:lnTo>
                  <a:lnTo>
                    <a:pt x="1246" y="705"/>
                  </a:lnTo>
                  <a:lnTo>
                    <a:pt x="1246" y="707"/>
                  </a:lnTo>
                  <a:lnTo>
                    <a:pt x="1246" y="709"/>
                  </a:lnTo>
                  <a:lnTo>
                    <a:pt x="1246" y="711"/>
                  </a:lnTo>
                  <a:lnTo>
                    <a:pt x="1244" y="711"/>
                  </a:lnTo>
                  <a:lnTo>
                    <a:pt x="1242" y="713"/>
                  </a:lnTo>
                  <a:lnTo>
                    <a:pt x="1240" y="713"/>
                  </a:lnTo>
                  <a:lnTo>
                    <a:pt x="1240" y="715"/>
                  </a:lnTo>
                  <a:lnTo>
                    <a:pt x="1240" y="717"/>
                  </a:lnTo>
                  <a:lnTo>
                    <a:pt x="1242" y="717"/>
                  </a:lnTo>
                  <a:lnTo>
                    <a:pt x="1242" y="719"/>
                  </a:lnTo>
                  <a:lnTo>
                    <a:pt x="1244" y="719"/>
                  </a:lnTo>
                  <a:lnTo>
                    <a:pt x="1246" y="719"/>
                  </a:lnTo>
                  <a:lnTo>
                    <a:pt x="1246" y="717"/>
                  </a:lnTo>
                  <a:lnTo>
                    <a:pt x="1247" y="717"/>
                  </a:lnTo>
                  <a:lnTo>
                    <a:pt x="1249" y="717"/>
                  </a:lnTo>
                  <a:lnTo>
                    <a:pt x="1249" y="715"/>
                  </a:lnTo>
                  <a:lnTo>
                    <a:pt x="1251" y="715"/>
                  </a:lnTo>
                  <a:lnTo>
                    <a:pt x="1251" y="717"/>
                  </a:lnTo>
                  <a:lnTo>
                    <a:pt x="1253" y="717"/>
                  </a:lnTo>
                  <a:lnTo>
                    <a:pt x="1253" y="719"/>
                  </a:lnTo>
                  <a:lnTo>
                    <a:pt x="1253" y="721"/>
                  </a:lnTo>
                  <a:lnTo>
                    <a:pt x="1255" y="723"/>
                  </a:lnTo>
                  <a:lnTo>
                    <a:pt x="1255" y="724"/>
                  </a:lnTo>
                  <a:lnTo>
                    <a:pt x="1255" y="726"/>
                  </a:lnTo>
                  <a:lnTo>
                    <a:pt x="1253" y="726"/>
                  </a:lnTo>
                  <a:lnTo>
                    <a:pt x="1251" y="728"/>
                  </a:lnTo>
                  <a:lnTo>
                    <a:pt x="1251" y="730"/>
                  </a:lnTo>
                  <a:lnTo>
                    <a:pt x="1249" y="730"/>
                  </a:lnTo>
                  <a:lnTo>
                    <a:pt x="1249" y="732"/>
                  </a:lnTo>
                  <a:lnTo>
                    <a:pt x="1249" y="734"/>
                  </a:lnTo>
                  <a:lnTo>
                    <a:pt x="1249" y="736"/>
                  </a:lnTo>
                  <a:lnTo>
                    <a:pt x="1247" y="738"/>
                  </a:lnTo>
                  <a:lnTo>
                    <a:pt x="1246" y="738"/>
                  </a:lnTo>
                  <a:lnTo>
                    <a:pt x="1246" y="740"/>
                  </a:lnTo>
                  <a:lnTo>
                    <a:pt x="1244" y="740"/>
                  </a:lnTo>
                  <a:lnTo>
                    <a:pt x="1244" y="742"/>
                  </a:lnTo>
                  <a:lnTo>
                    <a:pt x="1242" y="742"/>
                  </a:lnTo>
                  <a:lnTo>
                    <a:pt x="1244" y="742"/>
                  </a:lnTo>
                  <a:lnTo>
                    <a:pt x="1242" y="743"/>
                  </a:lnTo>
                  <a:lnTo>
                    <a:pt x="1238" y="745"/>
                  </a:lnTo>
                  <a:lnTo>
                    <a:pt x="1238" y="743"/>
                  </a:lnTo>
                  <a:lnTo>
                    <a:pt x="1236" y="743"/>
                  </a:lnTo>
                  <a:lnTo>
                    <a:pt x="1236" y="747"/>
                  </a:lnTo>
                  <a:lnTo>
                    <a:pt x="1238" y="747"/>
                  </a:lnTo>
                  <a:lnTo>
                    <a:pt x="1240" y="751"/>
                  </a:lnTo>
                  <a:lnTo>
                    <a:pt x="1240" y="753"/>
                  </a:lnTo>
                  <a:lnTo>
                    <a:pt x="1240" y="755"/>
                  </a:lnTo>
                  <a:lnTo>
                    <a:pt x="1240" y="759"/>
                  </a:lnTo>
                  <a:lnTo>
                    <a:pt x="1238" y="761"/>
                  </a:lnTo>
                  <a:lnTo>
                    <a:pt x="1238" y="759"/>
                  </a:lnTo>
                  <a:lnTo>
                    <a:pt x="1236" y="759"/>
                  </a:lnTo>
                  <a:lnTo>
                    <a:pt x="1232" y="757"/>
                  </a:lnTo>
                  <a:lnTo>
                    <a:pt x="1232" y="759"/>
                  </a:lnTo>
                  <a:lnTo>
                    <a:pt x="1230" y="764"/>
                  </a:lnTo>
                  <a:lnTo>
                    <a:pt x="1230" y="766"/>
                  </a:lnTo>
                  <a:lnTo>
                    <a:pt x="1230" y="768"/>
                  </a:lnTo>
                  <a:lnTo>
                    <a:pt x="1230" y="770"/>
                  </a:lnTo>
                  <a:lnTo>
                    <a:pt x="1230" y="772"/>
                  </a:lnTo>
                  <a:lnTo>
                    <a:pt x="1228" y="772"/>
                  </a:lnTo>
                  <a:lnTo>
                    <a:pt x="1225" y="770"/>
                  </a:lnTo>
                  <a:lnTo>
                    <a:pt x="1223" y="772"/>
                  </a:lnTo>
                  <a:lnTo>
                    <a:pt x="1219" y="772"/>
                  </a:lnTo>
                  <a:lnTo>
                    <a:pt x="1217" y="770"/>
                  </a:lnTo>
                  <a:lnTo>
                    <a:pt x="1219" y="768"/>
                  </a:lnTo>
                  <a:lnTo>
                    <a:pt x="1217" y="766"/>
                  </a:lnTo>
                  <a:lnTo>
                    <a:pt x="1215" y="766"/>
                  </a:lnTo>
                  <a:lnTo>
                    <a:pt x="1213" y="766"/>
                  </a:lnTo>
                  <a:lnTo>
                    <a:pt x="1211" y="766"/>
                  </a:lnTo>
                  <a:lnTo>
                    <a:pt x="1211" y="764"/>
                  </a:lnTo>
                  <a:lnTo>
                    <a:pt x="1209" y="766"/>
                  </a:lnTo>
                  <a:lnTo>
                    <a:pt x="1209" y="768"/>
                  </a:lnTo>
                  <a:lnTo>
                    <a:pt x="1209" y="770"/>
                  </a:lnTo>
                  <a:lnTo>
                    <a:pt x="1209" y="774"/>
                  </a:lnTo>
                  <a:lnTo>
                    <a:pt x="1209" y="776"/>
                  </a:lnTo>
                  <a:lnTo>
                    <a:pt x="1209" y="778"/>
                  </a:lnTo>
                  <a:lnTo>
                    <a:pt x="1207" y="780"/>
                  </a:lnTo>
                  <a:lnTo>
                    <a:pt x="1204" y="782"/>
                  </a:lnTo>
                  <a:lnTo>
                    <a:pt x="1204" y="784"/>
                  </a:lnTo>
                  <a:lnTo>
                    <a:pt x="1206" y="785"/>
                  </a:lnTo>
                  <a:lnTo>
                    <a:pt x="1206" y="787"/>
                  </a:lnTo>
                  <a:lnTo>
                    <a:pt x="1204" y="787"/>
                  </a:lnTo>
                  <a:lnTo>
                    <a:pt x="1204" y="789"/>
                  </a:lnTo>
                  <a:lnTo>
                    <a:pt x="1204" y="791"/>
                  </a:lnTo>
                  <a:lnTo>
                    <a:pt x="1202" y="793"/>
                  </a:lnTo>
                  <a:lnTo>
                    <a:pt x="1200" y="791"/>
                  </a:lnTo>
                  <a:lnTo>
                    <a:pt x="1198" y="791"/>
                  </a:lnTo>
                  <a:lnTo>
                    <a:pt x="1198" y="797"/>
                  </a:lnTo>
                  <a:lnTo>
                    <a:pt x="1202" y="799"/>
                  </a:lnTo>
                  <a:lnTo>
                    <a:pt x="1202" y="803"/>
                  </a:lnTo>
                  <a:lnTo>
                    <a:pt x="1204" y="803"/>
                  </a:lnTo>
                  <a:lnTo>
                    <a:pt x="1206" y="801"/>
                  </a:lnTo>
                  <a:lnTo>
                    <a:pt x="1206" y="799"/>
                  </a:lnTo>
                  <a:lnTo>
                    <a:pt x="1206" y="797"/>
                  </a:lnTo>
                  <a:lnTo>
                    <a:pt x="1207" y="797"/>
                  </a:lnTo>
                  <a:lnTo>
                    <a:pt x="1209" y="797"/>
                  </a:lnTo>
                  <a:lnTo>
                    <a:pt x="1207" y="801"/>
                  </a:lnTo>
                  <a:lnTo>
                    <a:pt x="1207" y="803"/>
                  </a:lnTo>
                  <a:lnTo>
                    <a:pt x="1207" y="805"/>
                  </a:lnTo>
                  <a:lnTo>
                    <a:pt x="1207" y="806"/>
                  </a:lnTo>
                  <a:lnTo>
                    <a:pt x="1209" y="806"/>
                  </a:lnTo>
                  <a:lnTo>
                    <a:pt x="1207" y="808"/>
                  </a:lnTo>
                  <a:lnTo>
                    <a:pt x="1207" y="810"/>
                  </a:lnTo>
                  <a:lnTo>
                    <a:pt x="1207" y="812"/>
                  </a:lnTo>
                  <a:lnTo>
                    <a:pt x="1211" y="816"/>
                  </a:lnTo>
                  <a:lnTo>
                    <a:pt x="1209" y="818"/>
                  </a:lnTo>
                  <a:lnTo>
                    <a:pt x="1207" y="818"/>
                  </a:lnTo>
                  <a:lnTo>
                    <a:pt x="1206" y="820"/>
                  </a:lnTo>
                  <a:lnTo>
                    <a:pt x="1204" y="818"/>
                  </a:lnTo>
                  <a:lnTo>
                    <a:pt x="1202" y="816"/>
                  </a:lnTo>
                  <a:lnTo>
                    <a:pt x="1200" y="814"/>
                  </a:lnTo>
                  <a:lnTo>
                    <a:pt x="1198" y="814"/>
                  </a:lnTo>
                  <a:lnTo>
                    <a:pt x="1198" y="816"/>
                  </a:lnTo>
                  <a:lnTo>
                    <a:pt x="1196" y="816"/>
                  </a:lnTo>
                  <a:lnTo>
                    <a:pt x="1194" y="816"/>
                  </a:lnTo>
                  <a:lnTo>
                    <a:pt x="1194" y="820"/>
                  </a:lnTo>
                  <a:lnTo>
                    <a:pt x="1194" y="822"/>
                  </a:lnTo>
                  <a:lnTo>
                    <a:pt x="1192" y="824"/>
                  </a:lnTo>
                  <a:lnTo>
                    <a:pt x="1190" y="824"/>
                  </a:lnTo>
                  <a:lnTo>
                    <a:pt x="1188" y="822"/>
                  </a:lnTo>
                  <a:lnTo>
                    <a:pt x="1186" y="820"/>
                  </a:lnTo>
                  <a:lnTo>
                    <a:pt x="1186" y="818"/>
                  </a:lnTo>
                  <a:lnTo>
                    <a:pt x="1188" y="816"/>
                  </a:lnTo>
                  <a:lnTo>
                    <a:pt x="1186" y="814"/>
                  </a:lnTo>
                  <a:lnTo>
                    <a:pt x="1185" y="812"/>
                  </a:lnTo>
                  <a:lnTo>
                    <a:pt x="1183" y="812"/>
                  </a:lnTo>
                  <a:lnTo>
                    <a:pt x="1183" y="814"/>
                  </a:lnTo>
                  <a:lnTo>
                    <a:pt x="1181" y="814"/>
                  </a:lnTo>
                  <a:lnTo>
                    <a:pt x="1179" y="816"/>
                  </a:lnTo>
                  <a:lnTo>
                    <a:pt x="1179" y="820"/>
                  </a:lnTo>
                  <a:lnTo>
                    <a:pt x="1177" y="822"/>
                  </a:lnTo>
                  <a:lnTo>
                    <a:pt x="1177" y="824"/>
                  </a:lnTo>
                  <a:lnTo>
                    <a:pt x="1177" y="826"/>
                  </a:lnTo>
                  <a:lnTo>
                    <a:pt x="1177" y="827"/>
                  </a:lnTo>
                  <a:lnTo>
                    <a:pt x="1175" y="827"/>
                  </a:lnTo>
                  <a:lnTo>
                    <a:pt x="1175" y="826"/>
                  </a:lnTo>
                  <a:lnTo>
                    <a:pt x="1171" y="824"/>
                  </a:lnTo>
                  <a:lnTo>
                    <a:pt x="1169" y="822"/>
                  </a:lnTo>
                  <a:lnTo>
                    <a:pt x="1169" y="820"/>
                  </a:lnTo>
                  <a:lnTo>
                    <a:pt x="1167" y="818"/>
                  </a:lnTo>
                  <a:lnTo>
                    <a:pt x="1165" y="818"/>
                  </a:lnTo>
                  <a:lnTo>
                    <a:pt x="1164" y="818"/>
                  </a:lnTo>
                  <a:lnTo>
                    <a:pt x="1162" y="818"/>
                  </a:lnTo>
                  <a:lnTo>
                    <a:pt x="1162" y="820"/>
                  </a:lnTo>
                  <a:lnTo>
                    <a:pt x="1164" y="822"/>
                  </a:lnTo>
                  <a:lnTo>
                    <a:pt x="1164" y="824"/>
                  </a:lnTo>
                  <a:lnTo>
                    <a:pt x="1165" y="824"/>
                  </a:lnTo>
                  <a:lnTo>
                    <a:pt x="1164" y="826"/>
                  </a:lnTo>
                  <a:lnTo>
                    <a:pt x="1165" y="827"/>
                  </a:lnTo>
                  <a:lnTo>
                    <a:pt x="1164" y="829"/>
                  </a:lnTo>
                  <a:lnTo>
                    <a:pt x="1162" y="829"/>
                  </a:lnTo>
                  <a:lnTo>
                    <a:pt x="1162" y="831"/>
                  </a:lnTo>
                  <a:lnTo>
                    <a:pt x="1160" y="831"/>
                  </a:lnTo>
                  <a:lnTo>
                    <a:pt x="1158" y="831"/>
                  </a:lnTo>
                  <a:lnTo>
                    <a:pt x="1156" y="831"/>
                  </a:lnTo>
                  <a:lnTo>
                    <a:pt x="1156" y="829"/>
                  </a:lnTo>
                  <a:lnTo>
                    <a:pt x="1154" y="829"/>
                  </a:lnTo>
                  <a:lnTo>
                    <a:pt x="1152" y="831"/>
                  </a:lnTo>
                  <a:lnTo>
                    <a:pt x="1152" y="833"/>
                  </a:lnTo>
                  <a:lnTo>
                    <a:pt x="1154" y="833"/>
                  </a:lnTo>
                  <a:lnTo>
                    <a:pt x="1154" y="835"/>
                  </a:lnTo>
                  <a:lnTo>
                    <a:pt x="1156" y="837"/>
                  </a:lnTo>
                  <a:lnTo>
                    <a:pt x="1158" y="837"/>
                  </a:lnTo>
                  <a:lnTo>
                    <a:pt x="1160" y="839"/>
                  </a:lnTo>
                  <a:lnTo>
                    <a:pt x="1162" y="839"/>
                  </a:lnTo>
                  <a:lnTo>
                    <a:pt x="1162" y="841"/>
                  </a:lnTo>
                  <a:lnTo>
                    <a:pt x="1164" y="841"/>
                  </a:lnTo>
                  <a:lnTo>
                    <a:pt x="1164" y="843"/>
                  </a:lnTo>
                  <a:lnTo>
                    <a:pt x="1164" y="845"/>
                  </a:lnTo>
                  <a:lnTo>
                    <a:pt x="1165" y="845"/>
                  </a:lnTo>
                  <a:lnTo>
                    <a:pt x="1165" y="846"/>
                  </a:lnTo>
                  <a:lnTo>
                    <a:pt x="1167" y="846"/>
                  </a:lnTo>
                  <a:lnTo>
                    <a:pt x="1167" y="848"/>
                  </a:lnTo>
                  <a:lnTo>
                    <a:pt x="1165" y="850"/>
                  </a:lnTo>
                  <a:lnTo>
                    <a:pt x="1164" y="850"/>
                  </a:lnTo>
                  <a:lnTo>
                    <a:pt x="1164" y="852"/>
                  </a:lnTo>
                  <a:lnTo>
                    <a:pt x="1162" y="852"/>
                  </a:lnTo>
                  <a:lnTo>
                    <a:pt x="1160" y="852"/>
                  </a:lnTo>
                  <a:lnTo>
                    <a:pt x="1158" y="852"/>
                  </a:lnTo>
                  <a:lnTo>
                    <a:pt x="1158" y="854"/>
                  </a:lnTo>
                  <a:lnTo>
                    <a:pt x="1156" y="854"/>
                  </a:lnTo>
                  <a:lnTo>
                    <a:pt x="1156" y="852"/>
                  </a:lnTo>
                  <a:lnTo>
                    <a:pt x="1154" y="852"/>
                  </a:lnTo>
                  <a:lnTo>
                    <a:pt x="1154" y="854"/>
                  </a:lnTo>
                  <a:lnTo>
                    <a:pt x="1154" y="856"/>
                  </a:lnTo>
                  <a:lnTo>
                    <a:pt x="1152" y="856"/>
                  </a:lnTo>
                  <a:lnTo>
                    <a:pt x="1150" y="854"/>
                  </a:lnTo>
                  <a:lnTo>
                    <a:pt x="1148" y="854"/>
                  </a:lnTo>
                  <a:lnTo>
                    <a:pt x="1146" y="854"/>
                  </a:lnTo>
                  <a:lnTo>
                    <a:pt x="1144" y="854"/>
                  </a:lnTo>
                  <a:lnTo>
                    <a:pt x="1144" y="856"/>
                  </a:lnTo>
                  <a:lnTo>
                    <a:pt x="1141" y="854"/>
                  </a:lnTo>
                  <a:lnTo>
                    <a:pt x="1141" y="852"/>
                  </a:lnTo>
                  <a:lnTo>
                    <a:pt x="1141" y="850"/>
                  </a:lnTo>
                  <a:lnTo>
                    <a:pt x="1143" y="846"/>
                  </a:lnTo>
                  <a:lnTo>
                    <a:pt x="1141" y="845"/>
                  </a:lnTo>
                  <a:lnTo>
                    <a:pt x="1141" y="843"/>
                  </a:lnTo>
                  <a:lnTo>
                    <a:pt x="1139" y="843"/>
                  </a:lnTo>
                  <a:lnTo>
                    <a:pt x="1137" y="843"/>
                  </a:lnTo>
                  <a:lnTo>
                    <a:pt x="1133" y="845"/>
                  </a:lnTo>
                  <a:lnTo>
                    <a:pt x="1131" y="846"/>
                  </a:lnTo>
                  <a:lnTo>
                    <a:pt x="1129" y="846"/>
                  </a:lnTo>
                  <a:lnTo>
                    <a:pt x="1127" y="846"/>
                  </a:lnTo>
                  <a:lnTo>
                    <a:pt x="1127" y="845"/>
                  </a:lnTo>
                  <a:lnTo>
                    <a:pt x="1125" y="843"/>
                  </a:lnTo>
                  <a:lnTo>
                    <a:pt x="1124" y="843"/>
                  </a:lnTo>
                  <a:lnTo>
                    <a:pt x="1122" y="845"/>
                  </a:lnTo>
                  <a:lnTo>
                    <a:pt x="1120" y="846"/>
                  </a:lnTo>
                  <a:lnTo>
                    <a:pt x="1118" y="848"/>
                  </a:lnTo>
                  <a:lnTo>
                    <a:pt x="1118" y="850"/>
                  </a:lnTo>
                  <a:lnTo>
                    <a:pt x="1116" y="850"/>
                  </a:lnTo>
                  <a:lnTo>
                    <a:pt x="1116" y="848"/>
                  </a:lnTo>
                  <a:lnTo>
                    <a:pt x="1114" y="848"/>
                  </a:lnTo>
                  <a:lnTo>
                    <a:pt x="1114" y="850"/>
                  </a:lnTo>
                  <a:lnTo>
                    <a:pt x="1112" y="850"/>
                  </a:lnTo>
                  <a:lnTo>
                    <a:pt x="1112" y="852"/>
                  </a:lnTo>
                  <a:lnTo>
                    <a:pt x="1112" y="854"/>
                  </a:lnTo>
                  <a:lnTo>
                    <a:pt x="1112" y="856"/>
                  </a:lnTo>
                  <a:lnTo>
                    <a:pt x="1112" y="858"/>
                  </a:lnTo>
                  <a:lnTo>
                    <a:pt x="1114" y="860"/>
                  </a:lnTo>
                  <a:lnTo>
                    <a:pt x="1112" y="862"/>
                  </a:lnTo>
                  <a:lnTo>
                    <a:pt x="1112" y="864"/>
                  </a:lnTo>
                  <a:lnTo>
                    <a:pt x="1110" y="864"/>
                  </a:lnTo>
                  <a:lnTo>
                    <a:pt x="1106" y="867"/>
                  </a:lnTo>
                  <a:lnTo>
                    <a:pt x="1106" y="869"/>
                  </a:lnTo>
                  <a:lnTo>
                    <a:pt x="1104" y="869"/>
                  </a:lnTo>
                  <a:lnTo>
                    <a:pt x="1103" y="871"/>
                  </a:lnTo>
                  <a:lnTo>
                    <a:pt x="1101" y="875"/>
                  </a:lnTo>
                  <a:lnTo>
                    <a:pt x="1101" y="877"/>
                  </a:lnTo>
                  <a:lnTo>
                    <a:pt x="1099" y="879"/>
                  </a:lnTo>
                  <a:lnTo>
                    <a:pt x="1099" y="881"/>
                  </a:lnTo>
                  <a:lnTo>
                    <a:pt x="1097" y="881"/>
                  </a:lnTo>
                  <a:lnTo>
                    <a:pt x="1095" y="885"/>
                  </a:lnTo>
                  <a:lnTo>
                    <a:pt x="1093" y="888"/>
                  </a:lnTo>
                  <a:lnTo>
                    <a:pt x="1091" y="890"/>
                  </a:lnTo>
                  <a:lnTo>
                    <a:pt x="1093" y="892"/>
                  </a:lnTo>
                  <a:lnTo>
                    <a:pt x="1095" y="894"/>
                  </a:lnTo>
                  <a:lnTo>
                    <a:pt x="1095" y="896"/>
                  </a:lnTo>
                  <a:lnTo>
                    <a:pt x="1091" y="900"/>
                  </a:lnTo>
                  <a:lnTo>
                    <a:pt x="1087" y="900"/>
                  </a:lnTo>
                  <a:lnTo>
                    <a:pt x="1087" y="902"/>
                  </a:lnTo>
                  <a:lnTo>
                    <a:pt x="1085" y="904"/>
                  </a:lnTo>
                  <a:lnTo>
                    <a:pt x="1083" y="904"/>
                  </a:lnTo>
                  <a:lnTo>
                    <a:pt x="1080" y="904"/>
                  </a:lnTo>
                  <a:lnTo>
                    <a:pt x="1080" y="906"/>
                  </a:lnTo>
                  <a:lnTo>
                    <a:pt x="1082" y="906"/>
                  </a:lnTo>
                  <a:lnTo>
                    <a:pt x="1083" y="908"/>
                  </a:lnTo>
                  <a:lnTo>
                    <a:pt x="1083" y="909"/>
                  </a:lnTo>
                  <a:lnTo>
                    <a:pt x="1085" y="909"/>
                  </a:lnTo>
                  <a:lnTo>
                    <a:pt x="1085" y="911"/>
                  </a:lnTo>
                  <a:lnTo>
                    <a:pt x="1083" y="911"/>
                  </a:lnTo>
                  <a:lnTo>
                    <a:pt x="1082" y="913"/>
                  </a:lnTo>
                  <a:lnTo>
                    <a:pt x="1080" y="915"/>
                  </a:lnTo>
                  <a:lnTo>
                    <a:pt x="1082" y="919"/>
                  </a:lnTo>
                  <a:lnTo>
                    <a:pt x="1082" y="921"/>
                  </a:lnTo>
                  <a:lnTo>
                    <a:pt x="1083" y="921"/>
                  </a:lnTo>
                  <a:lnTo>
                    <a:pt x="1085" y="919"/>
                  </a:lnTo>
                  <a:lnTo>
                    <a:pt x="1087" y="919"/>
                  </a:lnTo>
                  <a:lnTo>
                    <a:pt x="1087" y="921"/>
                  </a:lnTo>
                  <a:lnTo>
                    <a:pt x="1087" y="925"/>
                  </a:lnTo>
                  <a:lnTo>
                    <a:pt x="1085" y="925"/>
                  </a:lnTo>
                  <a:lnTo>
                    <a:pt x="1083" y="925"/>
                  </a:lnTo>
                  <a:lnTo>
                    <a:pt x="1083" y="923"/>
                  </a:lnTo>
                  <a:lnTo>
                    <a:pt x="1082" y="923"/>
                  </a:lnTo>
                  <a:lnTo>
                    <a:pt x="1080" y="923"/>
                  </a:lnTo>
                  <a:lnTo>
                    <a:pt x="1078" y="923"/>
                  </a:lnTo>
                  <a:lnTo>
                    <a:pt x="1076" y="923"/>
                  </a:lnTo>
                  <a:lnTo>
                    <a:pt x="1074" y="925"/>
                  </a:lnTo>
                  <a:lnTo>
                    <a:pt x="1074" y="927"/>
                  </a:lnTo>
                  <a:lnTo>
                    <a:pt x="1074" y="929"/>
                  </a:lnTo>
                  <a:lnTo>
                    <a:pt x="1076" y="929"/>
                  </a:lnTo>
                  <a:lnTo>
                    <a:pt x="1076" y="930"/>
                  </a:lnTo>
                  <a:lnTo>
                    <a:pt x="1076" y="932"/>
                  </a:lnTo>
                  <a:lnTo>
                    <a:pt x="1078" y="932"/>
                  </a:lnTo>
                  <a:lnTo>
                    <a:pt x="1078" y="934"/>
                  </a:lnTo>
                  <a:lnTo>
                    <a:pt x="1078" y="936"/>
                  </a:lnTo>
                  <a:lnTo>
                    <a:pt x="1078" y="938"/>
                  </a:lnTo>
                  <a:lnTo>
                    <a:pt x="1074" y="940"/>
                  </a:lnTo>
                  <a:lnTo>
                    <a:pt x="1072" y="940"/>
                  </a:lnTo>
                  <a:lnTo>
                    <a:pt x="1070" y="940"/>
                  </a:lnTo>
                  <a:lnTo>
                    <a:pt x="1070" y="942"/>
                  </a:lnTo>
                  <a:lnTo>
                    <a:pt x="1068" y="944"/>
                  </a:lnTo>
                  <a:lnTo>
                    <a:pt x="1066" y="944"/>
                  </a:lnTo>
                  <a:lnTo>
                    <a:pt x="1064" y="944"/>
                  </a:lnTo>
                  <a:lnTo>
                    <a:pt x="1062" y="944"/>
                  </a:lnTo>
                  <a:lnTo>
                    <a:pt x="1061" y="944"/>
                  </a:lnTo>
                  <a:lnTo>
                    <a:pt x="1061" y="942"/>
                  </a:lnTo>
                  <a:lnTo>
                    <a:pt x="1059" y="942"/>
                  </a:lnTo>
                  <a:lnTo>
                    <a:pt x="1059" y="944"/>
                  </a:lnTo>
                  <a:lnTo>
                    <a:pt x="1057" y="946"/>
                  </a:lnTo>
                  <a:lnTo>
                    <a:pt x="1055" y="946"/>
                  </a:lnTo>
                  <a:lnTo>
                    <a:pt x="1053" y="946"/>
                  </a:lnTo>
                  <a:lnTo>
                    <a:pt x="1051" y="944"/>
                  </a:lnTo>
                  <a:lnTo>
                    <a:pt x="1051" y="946"/>
                  </a:lnTo>
                  <a:lnTo>
                    <a:pt x="1047" y="946"/>
                  </a:lnTo>
                  <a:lnTo>
                    <a:pt x="1045" y="946"/>
                  </a:lnTo>
                  <a:lnTo>
                    <a:pt x="1043" y="948"/>
                  </a:lnTo>
                  <a:lnTo>
                    <a:pt x="1043" y="949"/>
                  </a:lnTo>
                  <a:lnTo>
                    <a:pt x="1043" y="951"/>
                  </a:lnTo>
                  <a:lnTo>
                    <a:pt x="1042" y="951"/>
                  </a:lnTo>
                  <a:lnTo>
                    <a:pt x="1040" y="951"/>
                  </a:lnTo>
                  <a:lnTo>
                    <a:pt x="1038" y="951"/>
                  </a:lnTo>
                  <a:lnTo>
                    <a:pt x="1036" y="951"/>
                  </a:lnTo>
                  <a:lnTo>
                    <a:pt x="1036" y="953"/>
                  </a:lnTo>
                  <a:lnTo>
                    <a:pt x="1034" y="957"/>
                  </a:lnTo>
                  <a:lnTo>
                    <a:pt x="1034" y="959"/>
                  </a:lnTo>
                  <a:lnTo>
                    <a:pt x="1034" y="961"/>
                  </a:lnTo>
                  <a:lnTo>
                    <a:pt x="1032" y="961"/>
                  </a:lnTo>
                  <a:lnTo>
                    <a:pt x="1030" y="963"/>
                  </a:lnTo>
                  <a:lnTo>
                    <a:pt x="1028" y="963"/>
                  </a:lnTo>
                  <a:lnTo>
                    <a:pt x="1026" y="961"/>
                  </a:lnTo>
                  <a:lnTo>
                    <a:pt x="1026" y="959"/>
                  </a:lnTo>
                  <a:lnTo>
                    <a:pt x="1028" y="957"/>
                  </a:lnTo>
                  <a:lnTo>
                    <a:pt x="1030" y="953"/>
                  </a:lnTo>
                  <a:lnTo>
                    <a:pt x="1028" y="951"/>
                  </a:lnTo>
                  <a:lnTo>
                    <a:pt x="1026" y="948"/>
                  </a:lnTo>
                  <a:lnTo>
                    <a:pt x="1024" y="946"/>
                  </a:lnTo>
                  <a:lnTo>
                    <a:pt x="1022" y="946"/>
                  </a:lnTo>
                  <a:lnTo>
                    <a:pt x="1021" y="946"/>
                  </a:lnTo>
                  <a:lnTo>
                    <a:pt x="1019" y="946"/>
                  </a:lnTo>
                  <a:lnTo>
                    <a:pt x="1019" y="944"/>
                  </a:lnTo>
                  <a:lnTo>
                    <a:pt x="1019" y="942"/>
                  </a:lnTo>
                  <a:lnTo>
                    <a:pt x="1017" y="940"/>
                  </a:lnTo>
                  <a:lnTo>
                    <a:pt x="1015" y="940"/>
                  </a:lnTo>
                  <a:lnTo>
                    <a:pt x="1015" y="938"/>
                  </a:lnTo>
                  <a:lnTo>
                    <a:pt x="1013" y="938"/>
                  </a:lnTo>
                  <a:lnTo>
                    <a:pt x="1013" y="936"/>
                  </a:lnTo>
                  <a:lnTo>
                    <a:pt x="1013" y="934"/>
                  </a:lnTo>
                  <a:lnTo>
                    <a:pt x="1011" y="934"/>
                  </a:lnTo>
                  <a:lnTo>
                    <a:pt x="1009" y="934"/>
                  </a:lnTo>
                  <a:lnTo>
                    <a:pt x="1007" y="934"/>
                  </a:lnTo>
                  <a:lnTo>
                    <a:pt x="1005" y="934"/>
                  </a:lnTo>
                  <a:lnTo>
                    <a:pt x="1003" y="934"/>
                  </a:lnTo>
                  <a:lnTo>
                    <a:pt x="1001" y="934"/>
                  </a:lnTo>
                  <a:lnTo>
                    <a:pt x="1000" y="934"/>
                  </a:lnTo>
                  <a:lnTo>
                    <a:pt x="998" y="934"/>
                  </a:lnTo>
                  <a:lnTo>
                    <a:pt x="998" y="936"/>
                  </a:lnTo>
                  <a:lnTo>
                    <a:pt x="996" y="936"/>
                  </a:lnTo>
                  <a:lnTo>
                    <a:pt x="992" y="936"/>
                  </a:lnTo>
                  <a:lnTo>
                    <a:pt x="992" y="934"/>
                  </a:lnTo>
                  <a:lnTo>
                    <a:pt x="988" y="934"/>
                  </a:lnTo>
                  <a:lnTo>
                    <a:pt x="986" y="934"/>
                  </a:lnTo>
                  <a:lnTo>
                    <a:pt x="986" y="932"/>
                  </a:lnTo>
                  <a:lnTo>
                    <a:pt x="984" y="932"/>
                  </a:lnTo>
                  <a:lnTo>
                    <a:pt x="984" y="930"/>
                  </a:lnTo>
                  <a:lnTo>
                    <a:pt x="984" y="929"/>
                  </a:lnTo>
                  <a:lnTo>
                    <a:pt x="982" y="927"/>
                  </a:lnTo>
                  <a:lnTo>
                    <a:pt x="982" y="925"/>
                  </a:lnTo>
                  <a:lnTo>
                    <a:pt x="980" y="925"/>
                  </a:lnTo>
                  <a:lnTo>
                    <a:pt x="979" y="925"/>
                  </a:lnTo>
                  <a:lnTo>
                    <a:pt x="977" y="925"/>
                  </a:lnTo>
                  <a:lnTo>
                    <a:pt x="975" y="925"/>
                  </a:lnTo>
                  <a:lnTo>
                    <a:pt x="975" y="927"/>
                  </a:lnTo>
                  <a:lnTo>
                    <a:pt x="973" y="927"/>
                  </a:lnTo>
                  <a:lnTo>
                    <a:pt x="973" y="925"/>
                  </a:lnTo>
                  <a:lnTo>
                    <a:pt x="971" y="925"/>
                  </a:lnTo>
                  <a:lnTo>
                    <a:pt x="971" y="923"/>
                  </a:lnTo>
                  <a:lnTo>
                    <a:pt x="969" y="923"/>
                  </a:lnTo>
                  <a:lnTo>
                    <a:pt x="967" y="923"/>
                  </a:lnTo>
                  <a:lnTo>
                    <a:pt x="967" y="921"/>
                  </a:lnTo>
                  <a:lnTo>
                    <a:pt x="967" y="919"/>
                  </a:lnTo>
                  <a:lnTo>
                    <a:pt x="967" y="917"/>
                  </a:lnTo>
                  <a:lnTo>
                    <a:pt x="965" y="915"/>
                  </a:lnTo>
                  <a:lnTo>
                    <a:pt x="963" y="915"/>
                  </a:lnTo>
                  <a:lnTo>
                    <a:pt x="963" y="917"/>
                  </a:lnTo>
                  <a:lnTo>
                    <a:pt x="963" y="919"/>
                  </a:lnTo>
                  <a:lnTo>
                    <a:pt x="963" y="921"/>
                  </a:lnTo>
                  <a:lnTo>
                    <a:pt x="961" y="921"/>
                  </a:lnTo>
                  <a:lnTo>
                    <a:pt x="961" y="919"/>
                  </a:lnTo>
                  <a:lnTo>
                    <a:pt x="960" y="919"/>
                  </a:lnTo>
                  <a:lnTo>
                    <a:pt x="958" y="921"/>
                  </a:lnTo>
                  <a:lnTo>
                    <a:pt x="958" y="919"/>
                  </a:lnTo>
                  <a:lnTo>
                    <a:pt x="958" y="917"/>
                  </a:lnTo>
                  <a:lnTo>
                    <a:pt x="956" y="917"/>
                  </a:lnTo>
                  <a:lnTo>
                    <a:pt x="956" y="919"/>
                  </a:lnTo>
                  <a:lnTo>
                    <a:pt x="954" y="919"/>
                  </a:lnTo>
                  <a:lnTo>
                    <a:pt x="954" y="917"/>
                  </a:lnTo>
                  <a:lnTo>
                    <a:pt x="952" y="917"/>
                  </a:lnTo>
                  <a:lnTo>
                    <a:pt x="950" y="917"/>
                  </a:lnTo>
                  <a:lnTo>
                    <a:pt x="950" y="915"/>
                  </a:lnTo>
                  <a:lnTo>
                    <a:pt x="948" y="915"/>
                  </a:lnTo>
                  <a:lnTo>
                    <a:pt x="948" y="913"/>
                  </a:lnTo>
                  <a:lnTo>
                    <a:pt x="946" y="913"/>
                  </a:lnTo>
                  <a:lnTo>
                    <a:pt x="944" y="911"/>
                  </a:lnTo>
                  <a:lnTo>
                    <a:pt x="942" y="911"/>
                  </a:lnTo>
                  <a:lnTo>
                    <a:pt x="942" y="909"/>
                  </a:lnTo>
                  <a:lnTo>
                    <a:pt x="942" y="908"/>
                  </a:lnTo>
                  <a:lnTo>
                    <a:pt x="940" y="908"/>
                  </a:lnTo>
                  <a:lnTo>
                    <a:pt x="940" y="906"/>
                  </a:lnTo>
                  <a:lnTo>
                    <a:pt x="939" y="906"/>
                  </a:lnTo>
                  <a:lnTo>
                    <a:pt x="939" y="904"/>
                  </a:lnTo>
                  <a:lnTo>
                    <a:pt x="939" y="902"/>
                  </a:lnTo>
                  <a:lnTo>
                    <a:pt x="937" y="902"/>
                  </a:lnTo>
                  <a:lnTo>
                    <a:pt x="937" y="900"/>
                  </a:lnTo>
                  <a:lnTo>
                    <a:pt x="935" y="900"/>
                  </a:lnTo>
                  <a:lnTo>
                    <a:pt x="935" y="898"/>
                  </a:lnTo>
                  <a:lnTo>
                    <a:pt x="933" y="896"/>
                  </a:lnTo>
                  <a:lnTo>
                    <a:pt x="933" y="894"/>
                  </a:lnTo>
                  <a:lnTo>
                    <a:pt x="933" y="892"/>
                  </a:lnTo>
                  <a:lnTo>
                    <a:pt x="931" y="892"/>
                  </a:lnTo>
                  <a:lnTo>
                    <a:pt x="931" y="890"/>
                  </a:lnTo>
                  <a:lnTo>
                    <a:pt x="931" y="888"/>
                  </a:lnTo>
                  <a:lnTo>
                    <a:pt x="929" y="888"/>
                  </a:lnTo>
                  <a:lnTo>
                    <a:pt x="929" y="887"/>
                  </a:lnTo>
                  <a:lnTo>
                    <a:pt x="929" y="885"/>
                  </a:lnTo>
                  <a:lnTo>
                    <a:pt x="927" y="885"/>
                  </a:lnTo>
                  <a:lnTo>
                    <a:pt x="927" y="883"/>
                  </a:lnTo>
                  <a:lnTo>
                    <a:pt x="927" y="881"/>
                  </a:lnTo>
                  <a:lnTo>
                    <a:pt x="925" y="881"/>
                  </a:lnTo>
                  <a:lnTo>
                    <a:pt x="923" y="879"/>
                  </a:lnTo>
                  <a:lnTo>
                    <a:pt x="923" y="881"/>
                  </a:lnTo>
                  <a:lnTo>
                    <a:pt x="921" y="881"/>
                  </a:lnTo>
                  <a:lnTo>
                    <a:pt x="919" y="881"/>
                  </a:lnTo>
                  <a:lnTo>
                    <a:pt x="919" y="883"/>
                  </a:lnTo>
                  <a:lnTo>
                    <a:pt x="918" y="885"/>
                  </a:lnTo>
                  <a:lnTo>
                    <a:pt x="918" y="887"/>
                  </a:lnTo>
                  <a:lnTo>
                    <a:pt x="916" y="888"/>
                  </a:lnTo>
                  <a:lnTo>
                    <a:pt x="914" y="888"/>
                  </a:lnTo>
                  <a:lnTo>
                    <a:pt x="912" y="888"/>
                  </a:lnTo>
                  <a:lnTo>
                    <a:pt x="912" y="890"/>
                  </a:lnTo>
                  <a:lnTo>
                    <a:pt x="910" y="890"/>
                  </a:lnTo>
                  <a:lnTo>
                    <a:pt x="908" y="890"/>
                  </a:lnTo>
                  <a:lnTo>
                    <a:pt x="908" y="892"/>
                  </a:lnTo>
                  <a:lnTo>
                    <a:pt x="906" y="892"/>
                  </a:lnTo>
                  <a:lnTo>
                    <a:pt x="904" y="894"/>
                  </a:lnTo>
                  <a:lnTo>
                    <a:pt x="904" y="896"/>
                  </a:lnTo>
                  <a:lnTo>
                    <a:pt x="904" y="898"/>
                  </a:lnTo>
                  <a:lnTo>
                    <a:pt x="902" y="898"/>
                  </a:lnTo>
                  <a:lnTo>
                    <a:pt x="900" y="898"/>
                  </a:lnTo>
                  <a:lnTo>
                    <a:pt x="900" y="900"/>
                  </a:lnTo>
                  <a:lnTo>
                    <a:pt x="898" y="900"/>
                  </a:lnTo>
                  <a:lnTo>
                    <a:pt x="897" y="900"/>
                  </a:lnTo>
                  <a:lnTo>
                    <a:pt x="895" y="900"/>
                  </a:lnTo>
                  <a:lnTo>
                    <a:pt x="893" y="902"/>
                  </a:lnTo>
                  <a:lnTo>
                    <a:pt x="891" y="902"/>
                  </a:lnTo>
                  <a:lnTo>
                    <a:pt x="891" y="904"/>
                  </a:lnTo>
                  <a:lnTo>
                    <a:pt x="889" y="904"/>
                  </a:lnTo>
                  <a:lnTo>
                    <a:pt x="889" y="906"/>
                  </a:lnTo>
                  <a:lnTo>
                    <a:pt x="887" y="908"/>
                  </a:lnTo>
                  <a:lnTo>
                    <a:pt x="885" y="908"/>
                  </a:lnTo>
                  <a:lnTo>
                    <a:pt x="883" y="908"/>
                  </a:lnTo>
                  <a:lnTo>
                    <a:pt x="881" y="908"/>
                  </a:lnTo>
                  <a:lnTo>
                    <a:pt x="879" y="908"/>
                  </a:lnTo>
                  <a:lnTo>
                    <a:pt x="878" y="908"/>
                  </a:lnTo>
                  <a:lnTo>
                    <a:pt x="876" y="908"/>
                  </a:lnTo>
                  <a:lnTo>
                    <a:pt x="876" y="909"/>
                  </a:lnTo>
                  <a:lnTo>
                    <a:pt x="874" y="909"/>
                  </a:lnTo>
                  <a:lnTo>
                    <a:pt x="872" y="909"/>
                  </a:lnTo>
                  <a:lnTo>
                    <a:pt x="870" y="909"/>
                  </a:lnTo>
                  <a:lnTo>
                    <a:pt x="868" y="909"/>
                  </a:lnTo>
                  <a:lnTo>
                    <a:pt x="866" y="909"/>
                  </a:lnTo>
                  <a:lnTo>
                    <a:pt x="864" y="909"/>
                  </a:lnTo>
                  <a:lnTo>
                    <a:pt x="862" y="911"/>
                  </a:lnTo>
                  <a:lnTo>
                    <a:pt x="860" y="911"/>
                  </a:lnTo>
                  <a:lnTo>
                    <a:pt x="858" y="911"/>
                  </a:lnTo>
                  <a:lnTo>
                    <a:pt x="857" y="911"/>
                  </a:lnTo>
                  <a:lnTo>
                    <a:pt x="855" y="911"/>
                  </a:lnTo>
                  <a:lnTo>
                    <a:pt x="853" y="911"/>
                  </a:lnTo>
                  <a:lnTo>
                    <a:pt x="851" y="911"/>
                  </a:lnTo>
                  <a:lnTo>
                    <a:pt x="849" y="911"/>
                  </a:lnTo>
                  <a:lnTo>
                    <a:pt x="849" y="913"/>
                  </a:lnTo>
                  <a:lnTo>
                    <a:pt x="847" y="913"/>
                  </a:lnTo>
                  <a:lnTo>
                    <a:pt x="845" y="913"/>
                  </a:lnTo>
                  <a:lnTo>
                    <a:pt x="843" y="913"/>
                  </a:lnTo>
                  <a:lnTo>
                    <a:pt x="841" y="915"/>
                  </a:lnTo>
                  <a:lnTo>
                    <a:pt x="841" y="917"/>
                  </a:lnTo>
                  <a:lnTo>
                    <a:pt x="839" y="917"/>
                  </a:lnTo>
                  <a:lnTo>
                    <a:pt x="839" y="919"/>
                  </a:lnTo>
                  <a:lnTo>
                    <a:pt x="839" y="921"/>
                  </a:lnTo>
                  <a:lnTo>
                    <a:pt x="839" y="923"/>
                  </a:lnTo>
                  <a:lnTo>
                    <a:pt x="837" y="923"/>
                  </a:lnTo>
                  <a:lnTo>
                    <a:pt x="837" y="925"/>
                  </a:lnTo>
                  <a:lnTo>
                    <a:pt x="837" y="927"/>
                  </a:lnTo>
                  <a:lnTo>
                    <a:pt x="836" y="927"/>
                  </a:lnTo>
                  <a:lnTo>
                    <a:pt x="836" y="929"/>
                  </a:lnTo>
                  <a:lnTo>
                    <a:pt x="836" y="930"/>
                  </a:lnTo>
                  <a:lnTo>
                    <a:pt x="834" y="930"/>
                  </a:lnTo>
                  <a:lnTo>
                    <a:pt x="834" y="932"/>
                  </a:lnTo>
                  <a:lnTo>
                    <a:pt x="832" y="932"/>
                  </a:lnTo>
                  <a:lnTo>
                    <a:pt x="832" y="934"/>
                  </a:lnTo>
                  <a:lnTo>
                    <a:pt x="830" y="934"/>
                  </a:lnTo>
                  <a:lnTo>
                    <a:pt x="828" y="934"/>
                  </a:lnTo>
                  <a:lnTo>
                    <a:pt x="826" y="934"/>
                  </a:lnTo>
                  <a:lnTo>
                    <a:pt x="824" y="934"/>
                  </a:lnTo>
                  <a:lnTo>
                    <a:pt x="824" y="936"/>
                  </a:lnTo>
                  <a:lnTo>
                    <a:pt x="822" y="936"/>
                  </a:lnTo>
                  <a:lnTo>
                    <a:pt x="820" y="936"/>
                  </a:lnTo>
                  <a:lnTo>
                    <a:pt x="820" y="938"/>
                  </a:lnTo>
                  <a:lnTo>
                    <a:pt x="820" y="940"/>
                  </a:lnTo>
                  <a:lnTo>
                    <a:pt x="818" y="940"/>
                  </a:lnTo>
                  <a:lnTo>
                    <a:pt x="818" y="942"/>
                  </a:lnTo>
                  <a:lnTo>
                    <a:pt x="816" y="944"/>
                  </a:lnTo>
                  <a:lnTo>
                    <a:pt x="815" y="944"/>
                  </a:lnTo>
                  <a:lnTo>
                    <a:pt x="813" y="944"/>
                  </a:lnTo>
                  <a:lnTo>
                    <a:pt x="811" y="944"/>
                  </a:lnTo>
                  <a:lnTo>
                    <a:pt x="809" y="944"/>
                  </a:lnTo>
                  <a:lnTo>
                    <a:pt x="807" y="944"/>
                  </a:lnTo>
                  <a:lnTo>
                    <a:pt x="805" y="944"/>
                  </a:lnTo>
                  <a:lnTo>
                    <a:pt x="805" y="942"/>
                  </a:lnTo>
                  <a:lnTo>
                    <a:pt x="803" y="942"/>
                  </a:lnTo>
                  <a:lnTo>
                    <a:pt x="801" y="942"/>
                  </a:lnTo>
                  <a:lnTo>
                    <a:pt x="799" y="940"/>
                  </a:lnTo>
                  <a:lnTo>
                    <a:pt x="797" y="938"/>
                  </a:lnTo>
                  <a:lnTo>
                    <a:pt x="795" y="936"/>
                  </a:lnTo>
                  <a:lnTo>
                    <a:pt x="794" y="934"/>
                  </a:lnTo>
                  <a:lnTo>
                    <a:pt x="794" y="932"/>
                  </a:lnTo>
                  <a:lnTo>
                    <a:pt x="792" y="930"/>
                  </a:lnTo>
                  <a:lnTo>
                    <a:pt x="792" y="929"/>
                  </a:lnTo>
                  <a:lnTo>
                    <a:pt x="792" y="927"/>
                  </a:lnTo>
                  <a:lnTo>
                    <a:pt x="792" y="925"/>
                  </a:lnTo>
                  <a:lnTo>
                    <a:pt x="790" y="925"/>
                  </a:lnTo>
                  <a:lnTo>
                    <a:pt x="790" y="923"/>
                  </a:lnTo>
                  <a:lnTo>
                    <a:pt x="790" y="921"/>
                  </a:lnTo>
                  <a:lnTo>
                    <a:pt x="790" y="919"/>
                  </a:lnTo>
                  <a:lnTo>
                    <a:pt x="788" y="917"/>
                  </a:lnTo>
                  <a:lnTo>
                    <a:pt x="786" y="917"/>
                  </a:lnTo>
                  <a:lnTo>
                    <a:pt x="786" y="919"/>
                  </a:lnTo>
                  <a:lnTo>
                    <a:pt x="784" y="919"/>
                  </a:lnTo>
                  <a:lnTo>
                    <a:pt x="782" y="919"/>
                  </a:lnTo>
                  <a:lnTo>
                    <a:pt x="782" y="917"/>
                  </a:lnTo>
                  <a:lnTo>
                    <a:pt x="780" y="917"/>
                  </a:lnTo>
                  <a:lnTo>
                    <a:pt x="778" y="917"/>
                  </a:lnTo>
                  <a:lnTo>
                    <a:pt x="776" y="917"/>
                  </a:lnTo>
                  <a:lnTo>
                    <a:pt x="775" y="917"/>
                  </a:lnTo>
                  <a:lnTo>
                    <a:pt x="773" y="917"/>
                  </a:lnTo>
                  <a:lnTo>
                    <a:pt x="771" y="917"/>
                  </a:lnTo>
                  <a:lnTo>
                    <a:pt x="771" y="915"/>
                  </a:lnTo>
                  <a:lnTo>
                    <a:pt x="769" y="915"/>
                  </a:lnTo>
                  <a:lnTo>
                    <a:pt x="769" y="917"/>
                  </a:lnTo>
                  <a:lnTo>
                    <a:pt x="767" y="917"/>
                  </a:lnTo>
                  <a:lnTo>
                    <a:pt x="765" y="917"/>
                  </a:lnTo>
                  <a:lnTo>
                    <a:pt x="763" y="917"/>
                  </a:lnTo>
                  <a:lnTo>
                    <a:pt x="761" y="917"/>
                  </a:lnTo>
                  <a:lnTo>
                    <a:pt x="759" y="917"/>
                  </a:lnTo>
                  <a:lnTo>
                    <a:pt x="757" y="917"/>
                  </a:lnTo>
                  <a:lnTo>
                    <a:pt x="755" y="915"/>
                  </a:lnTo>
                  <a:lnTo>
                    <a:pt x="754" y="915"/>
                  </a:lnTo>
                  <a:lnTo>
                    <a:pt x="752" y="915"/>
                  </a:lnTo>
                  <a:lnTo>
                    <a:pt x="750" y="913"/>
                  </a:lnTo>
                  <a:lnTo>
                    <a:pt x="748" y="913"/>
                  </a:lnTo>
                  <a:lnTo>
                    <a:pt x="746" y="913"/>
                  </a:lnTo>
                  <a:lnTo>
                    <a:pt x="744" y="911"/>
                  </a:lnTo>
                  <a:lnTo>
                    <a:pt x="744" y="913"/>
                  </a:lnTo>
                  <a:lnTo>
                    <a:pt x="742" y="913"/>
                  </a:lnTo>
                  <a:lnTo>
                    <a:pt x="740" y="913"/>
                  </a:lnTo>
                  <a:lnTo>
                    <a:pt x="740" y="915"/>
                  </a:lnTo>
                  <a:lnTo>
                    <a:pt x="738" y="915"/>
                  </a:lnTo>
                  <a:lnTo>
                    <a:pt x="736" y="915"/>
                  </a:lnTo>
                  <a:lnTo>
                    <a:pt x="736" y="917"/>
                  </a:lnTo>
                  <a:lnTo>
                    <a:pt x="734" y="917"/>
                  </a:lnTo>
                  <a:lnTo>
                    <a:pt x="734" y="919"/>
                  </a:lnTo>
                  <a:lnTo>
                    <a:pt x="733" y="919"/>
                  </a:lnTo>
                  <a:lnTo>
                    <a:pt x="731" y="919"/>
                  </a:lnTo>
                  <a:lnTo>
                    <a:pt x="729" y="919"/>
                  </a:lnTo>
                  <a:lnTo>
                    <a:pt x="727" y="921"/>
                  </a:lnTo>
                  <a:lnTo>
                    <a:pt x="727" y="919"/>
                  </a:lnTo>
                  <a:lnTo>
                    <a:pt x="725" y="919"/>
                  </a:lnTo>
                  <a:lnTo>
                    <a:pt x="723" y="919"/>
                  </a:lnTo>
                  <a:lnTo>
                    <a:pt x="723" y="917"/>
                  </a:lnTo>
                  <a:lnTo>
                    <a:pt x="721" y="915"/>
                  </a:lnTo>
                  <a:lnTo>
                    <a:pt x="721" y="913"/>
                  </a:lnTo>
                  <a:lnTo>
                    <a:pt x="721" y="911"/>
                  </a:lnTo>
                  <a:lnTo>
                    <a:pt x="719" y="911"/>
                  </a:lnTo>
                  <a:lnTo>
                    <a:pt x="719" y="909"/>
                  </a:lnTo>
                  <a:lnTo>
                    <a:pt x="719" y="908"/>
                  </a:lnTo>
                  <a:lnTo>
                    <a:pt x="717" y="906"/>
                  </a:lnTo>
                  <a:lnTo>
                    <a:pt x="717" y="904"/>
                  </a:lnTo>
                  <a:lnTo>
                    <a:pt x="715" y="902"/>
                  </a:lnTo>
                  <a:lnTo>
                    <a:pt x="715" y="900"/>
                  </a:lnTo>
                  <a:lnTo>
                    <a:pt x="715" y="898"/>
                  </a:lnTo>
                  <a:lnTo>
                    <a:pt x="713" y="898"/>
                  </a:lnTo>
                  <a:lnTo>
                    <a:pt x="713" y="896"/>
                  </a:lnTo>
                  <a:lnTo>
                    <a:pt x="713" y="894"/>
                  </a:lnTo>
                  <a:lnTo>
                    <a:pt x="712" y="894"/>
                  </a:lnTo>
                  <a:lnTo>
                    <a:pt x="712" y="892"/>
                  </a:lnTo>
                  <a:lnTo>
                    <a:pt x="712" y="890"/>
                  </a:lnTo>
                  <a:lnTo>
                    <a:pt x="710" y="890"/>
                  </a:lnTo>
                  <a:lnTo>
                    <a:pt x="710" y="888"/>
                  </a:lnTo>
                  <a:lnTo>
                    <a:pt x="710" y="887"/>
                  </a:lnTo>
                  <a:lnTo>
                    <a:pt x="708" y="885"/>
                  </a:lnTo>
                  <a:lnTo>
                    <a:pt x="708" y="883"/>
                  </a:lnTo>
                  <a:lnTo>
                    <a:pt x="708" y="881"/>
                  </a:lnTo>
                  <a:lnTo>
                    <a:pt x="706" y="879"/>
                  </a:lnTo>
                  <a:lnTo>
                    <a:pt x="704" y="875"/>
                  </a:lnTo>
                  <a:lnTo>
                    <a:pt x="704" y="873"/>
                  </a:lnTo>
                  <a:lnTo>
                    <a:pt x="702" y="871"/>
                  </a:lnTo>
                  <a:lnTo>
                    <a:pt x="702" y="869"/>
                  </a:lnTo>
                  <a:lnTo>
                    <a:pt x="700" y="869"/>
                  </a:lnTo>
                  <a:lnTo>
                    <a:pt x="700" y="867"/>
                  </a:lnTo>
                  <a:lnTo>
                    <a:pt x="700" y="866"/>
                  </a:lnTo>
                  <a:lnTo>
                    <a:pt x="698" y="866"/>
                  </a:lnTo>
                  <a:lnTo>
                    <a:pt x="698" y="864"/>
                  </a:lnTo>
                  <a:lnTo>
                    <a:pt x="698" y="862"/>
                  </a:lnTo>
                  <a:lnTo>
                    <a:pt x="696" y="860"/>
                  </a:lnTo>
                  <a:lnTo>
                    <a:pt x="696" y="858"/>
                  </a:lnTo>
                  <a:lnTo>
                    <a:pt x="696" y="856"/>
                  </a:lnTo>
                  <a:lnTo>
                    <a:pt x="694" y="854"/>
                  </a:lnTo>
                  <a:lnTo>
                    <a:pt x="694" y="852"/>
                  </a:lnTo>
                  <a:lnTo>
                    <a:pt x="693" y="852"/>
                  </a:lnTo>
                  <a:lnTo>
                    <a:pt x="693" y="850"/>
                  </a:lnTo>
                  <a:lnTo>
                    <a:pt x="693" y="848"/>
                  </a:lnTo>
                  <a:lnTo>
                    <a:pt x="691" y="848"/>
                  </a:lnTo>
                  <a:lnTo>
                    <a:pt x="691" y="846"/>
                  </a:lnTo>
                  <a:lnTo>
                    <a:pt x="691" y="845"/>
                  </a:lnTo>
                  <a:lnTo>
                    <a:pt x="691" y="843"/>
                  </a:lnTo>
                  <a:lnTo>
                    <a:pt x="689" y="843"/>
                  </a:lnTo>
                  <a:lnTo>
                    <a:pt x="689" y="841"/>
                  </a:lnTo>
                  <a:lnTo>
                    <a:pt x="687" y="839"/>
                  </a:lnTo>
                  <a:lnTo>
                    <a:pt x="687" y="837"/>
                  </a:lnTo>
                  <a:lnTo>
                    <a:pt x="687" y="835"/>
                  </a:lnTo>
                  <a:lnTo>
                    <a:pt x="685" y="835"/>
                  </a:lnTo>
                  <a:lnTo>
                    <a:pt x="685" y="833"/>
                  </a:lnTo>
                  <a:lnTo>
                    <a:pt x="685" y="831"/>
                  </a:lnTo>
                  <a:lnTo>
                    <a:pt x="683" y="831"/>
                  </a:lnTo>
                  <a:lnTo>
                    <a:pt x="683" y="829"/>
                  </a:lnTo>
                  <a:lnTo>
                    <a:pt x="683" y="827"/>
                  </a:lnTo>
                  <a:lnTo>
                    <a:pt x="681" y="827"/>
                  </a:lnTo>
                  <a:lnTo>
                    <a:pt x="679" y="827"/>
                  </a:lnTo>
                  <a:lnTo>
                    <a:pt x="677" y="827"/>
                  </a:lnTo>
                  <a:lnTo>
                    <a:pt x="675" y="827"/>
                  </a:lnTo>
                  <a:lnTo>
                    <a:pt x="675" y="826"/>
                  </a:lnTo>
                  <a:lnTo>
                    <a:pt x="673" y="826"/>
                  </a:lnTo>
                  <a:lnTo>
                    <a:pt x="672" y="826"/>
                  </a:lnTo>
                  <a:lnTo>
                    <a:pt x="670" y="824"/>
                  </a:lnTo>
                  <a:lnTo>
                    <a:pt x="668" y="824"/>
                  </a:lnTo>
                  <a:lnTo>
                    <a:pt x="668" y="826"/>
                  </a:lnTo>
                  <a:lnTo>
                    <a:pt x="666" y="826"/>
                  </a:lnTo>
                  <a:lnTo>
                    <a:pt x="664" y="827"/>
                  </a:lnTo>
                  <a:lnTo>
                    <a:pt x="662" y="827"/>
                  </a:lnTo>
                  <a:lnTo>
                    <a:pt x="662" y="829"/>
                  </a:lnTo>
                  <a:lnTo>
                    <a:pt x="662" y="831"/>
                  </a:lnTo>
                  <a:lnTo>
                    <a:pt x="660" y="831"/>
                  </a:lnTo>
                  <a:lnTo>
                    <a:pt x="658" y="831"/>
                  </a:lnTo>
                  <a:lnTo>
                    <a:pt x="658" y="829"/>
                  </a:lnTo>
                  <a:lnTo>
                    <a:pt x="656" y="829"/>
                  </a:lnTo>
                  <a:lnTo>
                    <a:pt x="654" y="829"/>
                  </a:lnTo>
                  <a:lnTo>
                    <a:pt x="654" y="827"/>
                  </a:lnTo>
                  <a:lnTo>
                    <a:pt x="652" y="829"/>
                  </a:lnTo>
                  <a:lnTo>
                    <a:pt x="651" y="829"/>
                  </a:lnTo>
                  <a:lnTo>
                    <a:pt x="649" y="829"/>
                  </a:lnTo>
                  <a:lnTo>
                    <a:pt x="647" y="831"/>
                  </a:lnTo>
                  <a:lnTo>
                    <a:pt x="645" y="831"/>
                  </a:lnTo>
                  <a:lnTo>
                    <a:pt x="643" y="833"/>
                  </a:lnTo>
                  <a:lnTo>
                    <a:pt x="641" y="833"/>
                  </a:lnTo>
                  <a:lnTo>
                    <a:pt x="639" y="833"/>
                  </a:lnTo>
                  <a:lnTo>
                    <a:pt x="637" y="833"/>
                  </a:lnTo>
                  <a:lnTo>
                    <a:pt x="635" y="831"/>
                  </a:lnTo>
                  <a:lnTo>
                    <a:pt x="633" y="831"/>
                  </a:lnTo>
                  <a:lnTo>
                    <a:pt x="631" y="829"/>
                  </a:lnTo>
                  <a:lnTo>
                    <a:pt x="630" y="829"/>
                  </a:lnTo>
                  <a:lnTo>
                    <a:pt x="628" y="829"/>
                  </a:lnTo>
                  <a:lnTo>
                    <a:pt x="626" y="829"/>
                  </a:lnTo>
                  <a:lnTo>
                    <a:pt x="624" y="829"/>
                  </a:lnTo>
                  <a:lnTo>
                    <a:pt x="622" y="829"/>
                  </a:lnTo>
                  <a:lnTo>
                    <a:pt x="622" y="831"/>
                  </a:lnTo>
                  <a:lnTo>
                    <a:pt x="620" y="831"/>
                  </a:lnTo>
                  <a:lnTo>
                    <a:pt x="618" y="833"/>
                  </a:lnTo>
                  <a:lnTo>
                    <a:pt x="616" y="833"/>
                  </a:lnTo>
                  <a:lnTo>
                    <a:pt x="616" y="835"/>
                  </a:lnTo>
                  <a:lnTo>
                    <a:pt x="614" y="835"/>
                  </a:lnTo>
                  <a:lnTo>
                    <a:pt x="612" y="837"/>
                  </a:lnTo>
                  <a:lnTo>
                    <a:pt x="611" y="837"/>
                  </a:lnTo>
                  <a:lnTo>
                    <a:pt x="609" y="839"/>
                  </a:lnTo>
                  <a:lnTo>
                    <a:pt x="607" y="839"/>
                  </a:lnTo>
                  <a:lnTo>
                    <a:pt x="605" y="841"/>
                  </a:lnTo>
                  <a:lnTo>
                    <a:pt x="603" y="841"/>
                  </a:lnTo>
                  <a:lnTo>
                    <a:pt x="601" y="841"/>
                  </a:lnTo>
                  <a:lnTo>
                    <a:pt x="601" y="843"/>
                  </a:lnTo>
                  <a:lnTo>
                    <a:pt x="599" y="843"/>
                  </a:lnTo>
                  <a:lnTo>
                    <a:pt x="597" y="843"/>
                  </a:lnTo>
                  <a:lnTo>
                    <a:pt x="597" y="845"/>
                  </a:lnTo>
                  <a:lnTo>
                    <a:pt x="595" y="845"/>
                  </a:lnTo>
                  <a:lnTo>
                    <a:pt x="595" y="846"/>
                  </a:lnTo>
                  <a:lnTo>
                    <a:pt x="593" y="846"/>
                  </a:lnTo>
                  <a:lnTo>
                    <a:pt x="593" y="848"/>
                  </a:lnTo>
                  <a:lnTo>
                    <a:pt x="591" y="848"/>
                  </a:lnTo>
                  <a:lnTo>
                    <a:pt x="591" y="850"/>
                  </a:lnTo>
                  <a:lnTo>
                    <a:pt x="593" y="850"/>
                  </a:lnTo>
                  <a:lnTo>
                    <a:pt x="593" y="852"/>
                  </a:lnTo>
                  <a:lnTo>
                    <a:pt x="593" y="854"/>
                  </a:lnTo>
                  <a:lnTo>
                    <a:pt x="593" y="856"/>
                  </a:lnTo>
                  <a:lnTo>
                    <a:pt x="593" y="858"/>
                  </a:lnTo>
                  <a:lnTo>
                    <a:pt x="591" y="860"/>
                  </a:lnTo>
                  <a:lnTo>
                    <a:pt x="590" y="860"/>
                  </a:lnTo>
                  <a:lnTo>
                    <a:pt x="588" y="860"/>
                  </a:lnTo>
                  <a:lnTo>
                    <a:pt x="588" y="862"/>
                  </a:lnTo>
                  <a:lnTo>
                    <a:pt x="586" y="862"/>
                  </a:lnTo>
                  <a:lnTo>
                    <a:pt x="584" y="862"/>
                  </a:lnTo>
                  <a:lnTo>
                    <a:pt x="584" y="864"/>
                  </a:lnTo>
                  <a:lnTo>
                    <a:pt x="582" y="864"/>
                  </a:lnTo>
                  <a:lnTo>
                    <a:pt x="580" y="864"/>
                  </a:lnTo>
                  <a:lnTo>
                    <a:pt x="578" y="866"/>
                  </a:lnTo>
                  <a:lnTo>
                    <a:pt x="576" y="866"/>
                  </a:lnTo>
                  <a:lnTo>
                    <a:pt x="574" y="867"/>
                  </a:lnTo>
                  <a:lnTo>
                    <a:pt x="572" y="869"/>
                  </a:lnTo>
                  <a:lnTo>
                    <a:pt x="570" y="869"/>
                  </a:lnTo>
                  <a:lnTo>
                    <a:pt x="570" y="871"/>
                  </a:lnTo>
                  <a:lnTo>
                    <a:pt x="569" y="873"/>
                  </a:lnTo>
                  <a:lnTo>
                    <a:pt x="567" y="875"/>
                  </a:lnTo>
                  <a:lnTo>
                    <a:pt x="565" y="877"/>
                  </a:lnTo>
                  <a:lnTo>
                    <a:pt x="563" y="877"/>
                  </a:lnTo>
                  <a:lnTo>
                    <a:pt x="563" y="879"/>
                  </a:lnTo>
                  <a:lnTo>
                    <a:pt x="559" y="881"/>
                  </a:lnTo>
                  <a:lnTo>
                    <a:pt x="557" y="881"/>
                  </a:lnTo>
                  <a:lnTo>
                    <a:pt x="557" y="883"/>
                  </a:lnTo>
                  <a:lnTo>
                    <a:pt x="555" y="885"/>
                  </a:lnTo>
                  <a:lnTo>
                    <a:pt x="553" y="885"/>
                  </a:lnTo>
                  <a:lnTo>
                    <a:pt x="553" y="887"/>
                  </a:lnTo>
                  <a:lnTo>
                    <a:pt x="551" y="887"/>
                  </a:lnTo>
                  <a:lnTo>
                    <a:pt x="551" y="888"/>
                  </a:lnTo>
                  <a:lnTo>
                    <a:pt x="549" y="890"/>
                  </a:lnTo>
                  <a:lnTo>
                    <a:pt x="548" y="890"/>
                  </a:lnTo>
                  <a:lnTo>
                    <a:pt x="546" y="890"/>
                  </a:lnTo>
                  <a:lnTo>
                    <a:pt x="544" y="890"/>
                  </a:lnTo>
                  <a:lnTo>
                    <a:pt x="544" y="892"/>
                  </a:lnTo>
                  <a:lnTo>
                    <a:pt x="542" y="892"/>
                  </a:lnTo>
                  <a:lnTo>
                    <a:pt x="540" y="892"/>
                  </a:lnTo>
                  <a:lnTo>
                    <a:pt x="538" y="892"/>
                  </a:lnTo>
                  <a:lnTo>
                    <a:pt x="536" y="892"/>
                  </a:lnTo>
                  <a:lnTo>
                    <a:pt x="534" y="892"/>
                  </a:lnTo>
                  <a:lnTo>
                    <a:pt x="532" y="892"/>
                  </a:lnTo>
                  <a:lnTo>
                    <a:pt x="530" y="892"/>
                  </a:lnTo>
                  <a:lnTo>
                    <a:pt x="529" y="892"/>
                  </a:lnTo>
                  <a:lnTo>
                    <a:pt x="527" y="890"/>
                  </a:lnTo>
                  <a:lnTo>
                    <a:pt x="525" y="890"/>
                  </a:lnTo>
                  <a:lnTo>
                    <a:pt x="525" y="888"/>
                  </a:lnTo>
                  <a:lnTo>
                    <a:pt x="523" y="887"/>
                  </a:lnTo>
                  <a:lnTo>
                    <a:pt x="523" y="885"/>
                  </a:lnTo>
                  <a:lnTo>
                    <a:pt x="521" y="885"/>
                  </a:lnTo>
                  <a:lnTo>
                    <a:pt x="519" y="883"/>
                  </a:lnTo>
                  <a:lnTo>
                    <a:pt x="517" y="883"/>
                  </a:lnTo>
                  <a:lnTo>
                    <a:pt x="517" y="881"/>
                  </a:lnTo>
                  <a:lnTo>
                    <a:pt x="513" y="879"/>
                  </a:lnTo>
                  <a:lnTo>
                    <a:pt x="511" y="879"/>
                  </a:lnTo>
                  <a:lnTo>
                    <a:pt x="509" y="879"/>
                  </a:lnTo>
                  <a:lnTo>
                    <a:pt x="508" y="877"/>
                  </a:lnTo>
                  <a:lnTo>
                    <a:pt x="506" y="877"/>
                  </a:lnTo>
                  <a:lnTo>
                    <a:pt x="504" y="877"/>
                  </a:lnTo>
                  <a:lnTo>
                    <a:pt x="502" y="877"/>
                  </a:lnTo>
                  <a:lnTo>
                    <a:pt x="500" y="877"/>
                  </a:lnTo>
                  <a:lnTo>
                    <a:pt x="500" y="875"/>
                  </a:lnTo>
                  <a:lnTo>
                    <a:pt x="498" y="875"/>
                  </a:lnTo>
                  <a:lnTo>
                    <a:pt x="498" y="873"/>
                  </a:lnTo>
                  <a:lnTo>
                    <a:pt x="496" y="873"/>
                  </a:lnTo>
                  <a:lnTo>
                    <a:pt x="494" y="871"/>
                  </a:lnTo>
                  <a:lnTo>
                    <a:pt x="492" y="869"/>
                  </a:lnTo>
                  <a:lnTo>
                    <a:pt x="494" y="867"/>
                  </a:lnTo>
                  <a:lnTo>
                    <a:pt x="494" y="866"/>
                  </a:lnTo>
                  <a:lnTo>
                    <a:pt x="494" y="864"/>
                  </a:lnTo>
                  <a:lnTo>
                    <a:pt x="494" y="862"/>
                  </a:lnTo>
                  <a:lnTo>
                    <a:pt x="492" y="862"/>
                  </a:lnTo>
                  <a:lnTo>
                    <a:pt x="492" y="860"/>
                  </a:lnTo>
                  <a:lnTo>
                    <a:pt x="492" y="858"/>
                  </a:lnTo>
                  <a:lnTo>
                    <a:pt x="490" y="858"/>
                  </a:lnTo>
                  <a:lnTo>
                    <a:pt x="490" y="856"/>
                  </a:lnTo>
                  <a:lnTo>
                    <a:pt x="488" y="854"/>
                  </a:lnTo>
                  <a:lnTo>
                    <a:pt x="487" y="854"/>
                  </a:lnTo>
                  <a:lnTo>
                    <a:pt x="487" y="852"/>
                  </a:lnTo>
                  <a:lnTo>
                    <a:pt x="485" y="852"/>
                  </a:lnTo>
                  <a:lnTo>
                    <a:pt x="485" y="850"/>
                  </a:lnTo>
                  <a:lnTo>
                    <a:pt x="485" y="848"/>
                  </a:lnTo>
                  <a:lnTo>
                    <a:pt x="483" y="848"/>
                  </a:lnTo>
                  <a:lnTo>
                    <a:pt x="483" y="846"/>
                  </a:lnTo>
                  <a:lnTo>
                    <a:pt x="481" y="846"/>
                  </a:lnTo>
                  <a:lnTo>
                    <a:pt x="483" y="845"/>
                  </a:lnTo>
                  <a:lnTo>
                    <a:pt x="483" y="843"/>
                  </a:lnTo>
                  <a:lnTo>
                    <a:pt x="483" y="841"/>
                  </a:lnTo>
                  <a:lnTo>
                    <a:pt x="483" y="839"/>
                  </a:lnTo>
                  <a:lnTo>
                    <a:pt x="481" y="837"/>
                  </a:lnTo>
                  <a:lnTo>
                    <a:pt x="481" y="835"/>
                  </a:lnTo>
                  <a:lnTo>
                    <a:pt x="479" y="835"/>
                  </a:lnTo>
                  <a:lnTo>
                    <a:pt x="477" y="833"/>
                  </a:lnTo>
                  <a:lnTo>
                    <a:pt x="475" y="833"/>
                  </a:lnTo>
                  <a:lnTo>
                    <a:pt x="475" y="831"/>
                  </a:lnTo>
                  <a:lnTo>
                    <a:pt x="475" y="829"/>
                  </a:lnTo>
                  <a:lnTo>
                    <a:pt x="475" y="827"/>
                  </a:lnTo>
                  <a:lnTo>
                    <a:pt x="473" y="827"/>
                  </a:lnTo>
                  <a:lnTo>
                    <a:pt x="471" y="826"/>
                  </a:lnTo>
                  <a:lnTo>
                    <a:pt x="469" y="826"/>
                  </a:lnTo>
                  <a:lnTo>
                    <a:pt x="467" y="826"/>
                  </a:lnTo>
                  <a:lnTo>
                    <a:pt x="466" y="826"/>
                  </a:lnTo>
                  <a:lnTo>
                    <a:pt x="464" y="826"/>
                  </a:lnTo>
                  <a:lnTo>
                    <a:pt x="462" y="826"/>
                  </a:lnTo>
                  <a:lnTo>
                    <a:pt x="460" y="826"/>
                  </a:lnTo>
                  <a:lnTo>
                    <a:pt x="458" y="826"/>
                  </a:lnTo>
                  <a:lnTo>
                    <a:pt x="456" y="826"/>
                  </a:lnTo>
                  <a:lnTo>
                    <a:pt x="454" y="826"/>
                  </a:lnTo>
                  <a:lnTo>
                    <a:pt x="452" y="826"/>
                  </a:lnTo>
                  <a:lnTo>
                    <a:pt x="450" y="826"/>
                  </a:lnTo>
                  <a:lnTo>
                    <a:pt x="448" y="824"/>
                  </a:lnTo>
                  <a:lnTo>
                    <a:pt x="447" y="826"/>
                  </a:lnTo>
                  <a:lnTo>
                    <a:pt x="445" y="824"/>
                  </a:lnTo>
                  <a:lnTo>
                    <a:pt x="443" y="824"/>
                  </a:lnTo>
                  <a:lnTo>
                    <a:pt x="441" y="824"/>
                  </a:lnTo>
                  <a:lnTo>
                    <a:pt x="439" y="824"/>
                  </a:lnTo>
                  <a:lnTo>
                    <a:pt x="437" y="824"/>
                  </a:lnTo>
                  <a:lnTo>
                    <a:pt x="435" y="824"/>
                  </a:lnTo>
                  <a:lnTo>
                    <a:pt x="433" y="824"/>
                  </a:lnTo>
                  <a:lnTo>
                    <a:pt x="431" y="824"/>
                  </a:lnTo>
                  <a:lnTo>
                    <a:pt x="429" y="822"/>
                  </a:lnTo>
                  <a:lnTo>
                    <a:pt x="427" y="822"/>
                  </a:lnTo>
                  <a:lnTo>
                    <a:pt x="426" y="824"/>
                  </a:lnTo>
                  <a:lnTo>
                    <a:pt x="424" y="824"/>
                  </a:lnTo>
                  <a:lnTo>
                    <a:pt x="422" y="824"/>
                  </a:lnTo>
                  <a:lnTo>
                    <a:pt x="420" y="824"/>
                  </a:lnTo>
                  <a:lnTo>
                    <a:pt x="418" y="824"/>
                  </a:lnTo>
                  <a:lnTo>
                    <a:pt x="416" y="824"/>
                  </a:lnTo>
                  <a:lnTo>
                    <a:pt x="414" y="824"/>
                  </a:lnTo>
                  <a:lnTo>
                    <a:pt x="412" y="826"/>
                  </a:lnTo>
                  <a:lnTo>
                    <a:pt x="410" y="826"/>
                  </a:lnTo>
                  <a:lnTo>
                    <a:pt x="410" y="827"/>
                  </a:lnTo>
                  <a:lnTo>
                    <a:pt x="408" y="827"/>
                  </a:lnTo>
                  <a:lnTo>
                    <a:pt x="406" y="827"/>
                  </a:lnTo>
                  <a:lnTo>
                    <a:pt x="405" y="826"/>
                  </a:lnTo>
                  <a:lnTo>
                    <a:pt x="405" y="824"/>
                  </a:lnTo>
                  <a:lnTo>
                    <a:pt x="405" y="822"/>
                  </a:lnTo>
                  <a:lnTo>
                    <a:pt x="403" y="824"/>
                  </a:lnTo>
                  <a:lnTo>
                    <a:pt x="401" y="824"/>
                  </a:lnTo>
                  <a:lnTo>
                    <a:pt x="399" y="824"/>
                  </a:lnTo>
                  <a:lnTo>
                    <a:pt x="397" y="824"/>
                  </a:lnTo>
                  <a:lnTo>
                    <a:pt x="395" y="824"/>
                  </a:lnTo>
                  <a:lnTo>
                    <a:pt x="393" y="824"/>
                  </a:lnTo>
                  <a:lnTo>
                    <a:pt x="391" y="824"/>
                  </a:lnTo>
                  <a:lnTo>
                    <a:pt x="389" y="824"/>
                  </a:lnTo>
                  <a:lnTo>
                    <a:pt x="387" y="824"/>
                  </a:lnTo>
                  <a:lnTo>
                    <a:pt x="385" y="824"/>
                  </a:lnTo>
                  <a:lnTo>
                    <a:pt x="384" y="824"/>
                  </a:lnTo>
                  <a:lnTo>
                    <a:pt x="382" y="824"/>
                  </a:lnTo>
                  <a:lnTo>
                    <a:pt x="380" y="824"/>
                  </a:lnTo>
                  <a:lnTo>
                    <a:pt x="378" y="824"/>
                  </a:lnTo>
                  <a:lnTo>
                    <a:pt x="376" y="824"/>
                  </a:lnTo>
                  <a:lnTo>
                    <a:pt x="376" y="826"/>
                  </a:lnTo>
                  <a:lnTo>
                    <a:pt x="374" y="826"/>
                  </a:lnTo>
                  <a:lnTo>
                    <a:pt x="372" y="826"/>
                  </a:lnTo>
                  <a:lnTo>
                    <a:pt x="370" y="826"/>
                  </a:lnTo>
                  <a:lnTo>
                    <a:pt x="368" y="826"/>
                  </a:lnTo>
                  <a:lnTo>
                    <a:pt x="366" y="824"/>
                  </a:lnTo>
                  <a:lnTo>
                    <a:pt x="364" y="822"/>
                  </a:lnTo>
                  <a:lnTo>
                    <a:pt x="363" y="822"/>
                  </a:lnTo>
                  <a:lnTo>
                    <a:pt x="361" y="820"/>
                  </a:lnTo>
                  <a:lnTo>
                    <a:pt x="359" y="818"/>
                  </a:lnTo>
                  <a:lnTo>
                    <a:pt x="357" y="818"/>
                  </a:lnTo>
                  <a:lnTo>
                    <a:pt x="355" y="818"/>
                  </a:lnTo>
                  <a:lnTo>
                    <a:pt x="353" y="818"/>
                  </a:lnTo>
                  <a:lnTo>
                    <a:pt x="351" y="816"/>
                  </a:lnTo>
                  <a:lnTo>
                    <a:pt x="349" y="816"/>
                  </a:lnTo>
                  <a:lnTo>
                    <a:pt x="347" y="816"/>
                  </a:lnTo>
                  <a:lnTo>
                    <a:pt x="345" y="816"/>
                  </a:lnTo>
                  <a:lnTo>
                    <a:pt x="344" y="816"/>
                  </a:lnTo>
                  <a:lnTo>
                    <a:pt x="344" y="818"/>
                  </a:lnTo>
                  <a:lnTo>
                    <a:pt x="342" y="818"/>
                  </a:lnTo>
                  <a:lnTo>
                    <a:pt x="342" y="820"/>
                  </a:lnTo>
                  <a:lnTo>
                    <a:pt x="340" y="820"/>
                  </a:lnTo>
                  <a:lnTo>
                    <a:pt x="340" y="822"/>
                  </a:lnTo>
                  <a:lnTo>
                    <a:pt x="338" y="824"/>
                  </a:lnTo>
                  <a:lnTo>
                    <a:pt x="336" y="824"/>
                  </a:lnTo>
                  <a:lnTo>
                    <a:pt x="336" y="826"/>
                  </a:lnTo>
                  <a:lnTo>
                    <a:pt x="334" y="827"/>
                  </a:lnTo>
                  <a:lnTo>
                    <a:pt x="334" y="829"/>
                  </a:lnTo>
                  <a:lnTo>
                    <a:pt x="334" y="831"/>
                  </a:lnTo>
                  <a:lnTo>
                    <a:pt x="332" y="831"/>
                  </a:lnTo>
                  <a:lnTo>
                    <a:pt x="332" y="833"/>
                  </a:lnTo>
                  <a:lnTo>
                    <a:pt x="332" y="835"/>
                  </a:lnTo>
                  <a:lnTo>
                    <a:pt x="330" y="835"/>
                  </a:lnTo>
                  <a:lnTo>
                    <a:pt x="330" y="837"/>
                  </a:lnTo>
                  <a:lnTo>
                    <a:pt x="328" y="839"/>
                  </a:lnTo>
                  <a:lnTo>
                    <a:pt x="328" y="841"/>
                  </a:lnTo>
                  <a:lnTo>
                    <a:pt x="326" y="841"/>
                  </a:lnTo>
                  <a:lnTo>
                    <a:pt x="326" y="843"/>
                  </a:lnTo>
                  <a:lnTo>
                    <a:pt x="326" y="845"/>
                  </a:lnTo>
                  <a:lnTo>
                    <a:pt x="324" y="846"/>
                  </a:lnTo>
                  <a:lnTo>
                    <a:pt x="324" y="848"/>
                  </a:lnTo>
                  <a:lnTo>
                    <a:pt x="324" y="850"/>
                  </a:lnTo>
                  <a:lnTo>
                    <a:pt x="323" y="850"/>
                  </a:lnTo>
                  <a:lnTo>
                    <a:pt x="323" y="852"/>
                  </a:lnTo>
                  <a:lnTo>
                    <a:pt x="321" y="852"/>
                  </a:lnTo>
                  <a:lnTo>
                    <a:pt x="321" y="854"/>
                  </a:lnTo>
                  <a:lnTo>
                    <a:pt x="319" y="854"/>
                  </a:lnTo>
                  <a:lnTo>
                    <a:pt x="317" y="854"/>
                  </a:lnTo>
                  <a:lnTo>
                    <a:pt x="315" y="852"/>
                  </a:lnTo>
                  <a:lnTo>
                    <a:pt x="313" y="852"/>
                  </a:lnTo>
                  <a:lnTo>
                    <a:pt x="311" y="852"/>
                  </a:lnTo>
                  <a:lnTo>
                    <a:pt x="309" y="852"/>
                  </a:lnTo>
                  <a:lnTo>
                    <a:pt x="307" y="852"/>
                  </a:lnTo>
                  <a:lnTo>
                    <a:pt x="305" y="852"/>
                  </a:lnTo>
                  <a:lnTo>
                    <a:pt x="303" y="852"/>
                  </a:lnTo>
                  <a:lnTo>
                    <a:pt x="302" y="852"/>
                  </a:lnTo>
                  <a:lnTo>
                    <a:pt x="300" y="852"/>
                  </a:lnTo>
                  <a:lnTo>
                    <a:pt x="300" y="854"/>
                  </a:lnTo>
                  <a:lnTo>
                    <a:pt x="298" y="854"/>
                  </a:lnTo>
                  <a:lnTo>
                    <a:pt x="298" y="856"/>
                  </a:lnTo>
                  <a:lnTo>
                    <a:pt x="296" y="856"/>
                  </a:lnTo>
                  <a:lnTo>
                    <a:pt x="294" y="856"/>
                  </a:lnTo>
                  <a:lnTo>
                    <a:pt x="292" y="858"/>
                  </a:lnTo>
                  <a:lnTo>
                    <a:pt x="290" y="858"/>
                  </a:lnTo>
                  <a:lnTo>
                    <a:pt x="288" y="858"/>
                  </a:lnTo>
                  <a:lnTo>
                    <a:pt x="286" y="858"/>
                  </a:lnTo>
                  <a:lnTo>
                    <a:pt x="284" y="860"/>
                  </a:lnTo>
                  <a:lnTo>
                    <a:pt x="282" y="860"/>
                  </a:lnTo>
                  <a:lnTo>
                    <a:pt x="281" y="860"/>
                  </a:lnTo>
                  <a:lnTo>
                    <a:pt x="279" y="860"/>
                  </a:lnTo>
                  <a:lnTo>
                    <a:pt x="277" y="860"/>
                  </a:lnTo>
                  <a:lnTo>
                    <a:pt x="275" y="860"/>
                  </a:lnTo>
                  <a:lnTo>
                    <a:pt x="273" y="860"/>
                  </a:lnTo>
                  <a:lnTo>
                    <a:pt x="271" y="860"/>
                  </a:lnTo>
                  <a:lnTo>
                    <a:pt x="269" y="858"/>
                  </a:lnTo>
                  <a:lnTo>
                    <a:pt x="267" y="858"/>
                  </a:lnTo>
                  <a:lnTo>
                    <a:pt x="265" y="858"/>
                  </a:lnTo>
                  <a:lnTo>
                    <a:pt x="263" y="860"/>
                  </a:lnTo>
                  <a:lnTo>
                    <a:pt x="262" y="860"/>
                  </a:lnTo>
                  <a:lnTo>
                    <a:pt x="260" y="860"/>
                  </a:lnTo>
                  <a:lnTo>
                    <a:pt x="258" y="860"/>
                  </a:lnTo>
                  <a:lnTo>
                    <a:pt x="256" y="860"/>
                  </a:lnTo>
                  <a:lnTo>
                    <a:pt x="254" y="860"/>
                  </a:lnTo>
                  <a:lnTo>
                    <a:pt x="252" y="860"/>
                  </a:lnTo>
                  <a:lnTo>
                    <a:pt x="250" y="862"/>
                  </a:lnTo>
                  <a:lnTo>
                    <a:pt x="248" y="862"/>
                  </a:lnTo>
                  <a:lnTo>
                    <a:pt x="246" y="862"/>
                  </a:lnTo>
                  <a:lnTo>
                    <a:pt x="244" y="864"/>
                  </a:lnTo>
                  <a:lnTo>
                    <a:pt x="242" y="864"/>
                  </a:lnTo>
                  <a:lnTo>
                    <a:pt x="241" y="864"/>
                  </a:lnTo>
                  <a:lnTo>
                    <a:pt x="239" y="864"/>
                  </a:lnTo>
                  <a:lnTo>
                    <a:pt x="237" y="866"/>
                  </a:lnTo>
                  <a:lnTo>
                    <a:pt x="235" y="866"/>
                  </a:lnTo>
                  <a:lnTo>
                    <a:pt x="233" y="866"/>
                  </a:lnTo>
                  <a:lnTo>
                    <a:pt x="231" y="867"/>
                  </a:lnTo>
                  <a:lnTo>
                    <a:pt x="229" y="867"/>
                  </a:lnTo>
                  <a:lnTo>
                    <a:pt x="229" y="869"/>
                  </a:lnTo>
                  <a:lnTo>
                    <a:pt x="227" y="869"/>
                  </a:lnTo>
                  <a:lnTo>
                    <a:pt x="225" y="869"/>
                  </a:lnTo>
                  <a:lnTo>
                    <a:pt x="225" y="871"/>
                  </a:lnTo>
                  <a:lnTo>
                    <a:pt x="223" y="871"/>
                  </a:lnTo>
                  <a:lnTo>
                    <a:pt x="221" y="871"/>
                  </a:lnTo>
                  <a:lnTo>
                    <a:pt x="220" y="873"/>
                  </a:lnTo>
                  <a:lnTo>
                    <a:pt x="218" y="873"/>
                  </a:lnTo>
                  <a:lnTo>
                    <a:pt x="218" y="875"/>
                  </a:lnTo>
                  <a:lnTo>
                    <a:pt x="216" y="875"/>
                  </a:lnTo>
                  <a:lnTo>
                    <a:pt x="214" y="875"/>
                  </a:lnTo>
                  <a:lnTo>
                    <a:pt x="214" y="877"/>
                  </a:lnTo>
                  <a:lnTo>
                    <a:pt x="212" y="877"/>
                  </a:lnTo>
                  <a:lnTo>
                    <a:pt x="210" y="877"/>
                  </a:lnTo>
                  <a:lnTo>
                    <a:pt x="208" y="877"/>
                  </a:lnTo>
                  <a:lnTo>
                    <a:pt x="206" y="879"/>
                  </a:lnTo>
                  <a:lnTo>
                    <a:pt x="204" y="879"/>
                  </a:lnTo>
                  <a:lnTo>
                    <a:pt x="202" y="881"/>
                  </a:lnTo>
                  <a:lnTo>
                    <a:pt x="200" y="881"/>
                  </a:lnTo>
                  <a:lnTo>
                    <a:pt x="199" y="883"/>
                  </a:lnTo>
                  <a:lnTo>
                    <a:pt x="197" y="883"/>
                  </a:lnTo>
                  <a:lnTo>
                    <a:pt x="195" y="883"/>
                  </a:lnTo>
                  <a:lnTo>
                    <a:pt x="195" y="885"/>
                  </a:lnTo>
                  <a:lnTo>
                    <a:pt x="193" y="883"/>
                  </a:lnTo>
                  <a:lnTo>
                    <a:pt x="193" y="881"/>
                  </a:lnTo>
                  <a:lnTo>
                    <a:pt x="191" y="881"/>
                  </a:lnTo>
                  <a:lnTo>
                    <a:pt x="191" y="879"/>
                  </a:lnTo>
                  <a:lnTo>
                    <a:pt x="189" y="877"/>
                  </a:lnTo>
                  <a:lnTo>
                    <a:pt x="187" y="875"/>
                  </a:lnTo>
                  <a:lnTo>
                    <a:pt x="187" y="873"/>
                  </a:lnTo>
                  <a:lnTo>
                    <a:pt x="185" y="873"/>
                  </a:lnTo>
                  <a:lnTo>
                    <a:pt x="185" y="871"/>
                  </a:lnTo>
                  <a:lnTo>
                    <a:pt x="183" y="871"/>
                  </a:lnTo>
                  <a:lnTo>
                    <a:pt x="183" y="869"/>
                  </a:lnTo>
                  <a:lnTo>
                    <a:pt x="181" y="867"/>
                  </a:lnTo>
                  <a:lnTo>
                    <a:pt x="181" y="866"/>
                  </a:lnTo>
                  <a:lnTo>
                    <a:pt x="181" y="864"/>
                  </a:lnTo>
                  <a:lnTo>
                    <a:pt x="180" y="862"/>
                  </a:lnTo>
                  <a:lnTo>
                    <a:pt x="180" y="860"/>
                  </a:lnTo>
                  <a:lnTo>
                    <a:pt x="178" y="858"/>
                  </a:lnTo>
                  <a:lnTo>
                    <a:pt x="178" y="856"/>
                  </a:lnTo>
                  <a:lnTo>
                    <a:pt x="178" y="854"/>
                  </a:lnTo>
                  <a:lnTo>
                    <a:pt x="178" y="852"/>
                  </a:lnTo>
                  <a:lnTo>
                    <a:pt x="178" y="850"/>
                  </a:lnTo>
                  <a:lnTo>
                    <a:pt x="178" y="848"/>
                  </a:lnTo>
                  <a:lnTo>
                    <a:pt x="178" y="846"/>
                  </a:lnTo>
                  <a:lnTo>
                    <a:pt x="178" y="845"/>
                  </a:lnTo>
                  <a:lnTo>
                    <a:pt x="178" y="843"/>
                  </a:lnTo>
                  <a:lnTo>
                    <a:pt x="178" y="841"/>
                  </a:lnTo>
                  <a:lnTo>
                    <a:pt x="176" y="839"/>
                  </a:lnTo>
                  <a:lnTo>
                    <a:pt x="174" y="837"/>
                  </a:lnTo>
                  <a:lnTo>
                    <a:pt x="174" y="835"/>
                  </a:lnTo>
                  <a:lnTo>
                    <a:pt x="172" y="835"/>
                  </a:lnTo>
                  <a:lnTo>
                    <a:pt x="172" y="833"/>
                  </a:lnTo>
                  <a:lnTo>
                    <a:pt x="170" y="833"/>
                  </a:lnTo>
                  <a:lnTo>
                    <a:pt x="168" y="833"/>
                  </a:lnTo>
                  <a:lnTo>
                    <a:pt x="166" y="833"/>
                  </a:lnTo>
                  <a:lnTo>
                    <a:pt x="166" y="835"/>
                  </a:lnTo>
                  <a:lnTo>
                    <a:pt x="164" y="835"/>
                  </a:lnTo>
                  <a:lnTo>
                    <a:pt x="162" y="835"/>
                  </a:lnTo>
                  <a:lnTo>
                    <a:pt x="160" y="835"/>
                  </a:lnTo>
                  <a:lnTo>
                    <a:pt x="159" y="837"/>
                  </a:lnTo>
                  <a:lnTo>
                    <a:pt x="157" y="839"/>
                  </a:lnTo>
                  <a:lnTo>
                    <a:pt x="155" y="839"/>
                  </a:lnTo>
                  <a:lnTo>
                    <a:pt x="153" y="841"/>
                  </a:lnTo>
                  <a:lnTo>
                    <a:pt x="151" y="841"/>
                  </a:lnTo>
                  <a:lnTo>
                    <a:pt x="151" y="837"/>
                  </a:lnTo>
                  <a:lnTo>
                    <a:pt x="151" y="835"/>
                  </a:lnTo>
                  <a:lnTo>
                    <a:pt x="149" y="833"/>
                  </a:lnTo>
                  <a:lnTo>
                    <a:pt x="149" y="831"/>
                  </a:lnTo>
                  <a:lnTo>
                    <a:pt x="149" y="829"/>
                  </a:lnTo>
                  <a:lnTo>
                    <a:pt x="149" y="827"/>
                  </a:lnTo>
                  <a:lnTo>
                    <a:pt x="149" y="826"/>
                  </a:lnTo>
                  <a:lnTo>
                    <a:pt x="149" y="824"/>
                  </a:lnTo>
                  <a:lnTo>
                    <a:pt x="149" y="822"/>
                  </a:lnTo>
                  <a:lnTo>
                    <a:pt x="149" y="820"/>
                  </a:lnTo>
                  <a:lnTo>
                    <a:pt x="149" y="818"/>
                  </a:lnTo>
                  <a:lnTo>
                    <a:pt x="149" y="816"/>
                  </a:lnTo>
                  <a:lnTo>
                    <a:pt x="147" y="814"/>
                  </a:lnTo>
                  <a:lnTo>
                    <a:pt x="147" y="812"/>
                  </a:lnTo>
                  <a:lnTo>
                    <a:pt x="147" y="810"/>
                  </a:lnTo>
                  <a:lnTo>
                    <a:pt x="147" y="808"/>
                  </a:lnTo>
                  <a:lnTo>
                    <a:pt x="147" y="806"/>
                  </a:lnTo>
                  <a:lnTo>
                    <a:pt x="147" y="805"/>
                  </a:lnTo>
                  <a:lnTo>
                    <a:pt x="145" y="805"/>
                  </a:lnTo>
                  <a:lnTo>
                    <a:pt x="145" y="803"/>
                  </a:lnTo>
                  <a:lnTo>
                    <a:pt x="145" y="801"/>
                  </a:lnTo>
                  <a:lnTo>
                    <a:pt x="143" y="799"/>
                  </a:lnTo>
                  <a:lnTo>
                    <a:pt x="143" y="797"/>
                  </a:lnTo>
                  <a:lnTo>
                    <a:pt x="141" y="797"/>
                  </a:lnTo>
                  <a:lnTo>
                    <a:pt x="141" y="795"/>
                  </a:lnTo>
                  <a:lnTo>
                    <a:pt x="139" y="795"/>
                  </a:lnTo>
                  <a:lnTo>
                    <a:pt x="138" y="793"/>
                  </a:lnTo>
                  <a:lnTo>
                    <a:pt x="136" y="793"/>
                  </a:lnTo>
                  <a:lnTo>
                    <a:pt x="136" y="791"/>
                  </a:lnTo>
                  <a:lnTo>
                    <a:pt x="134" y="791"/>
                  </a:lnTo>
                  <a:lnTo>
                    <a:pt x="134" y="789"/>
                  </a:lnTo>
                  <a:lnTo>
                    <a:pt x="132" y="789"/>
                  </a:lnTo>
                  <a:lnTo>
                    <a:pt x="130" y="787"/>
                  </a:lnTo>
                  <a:lnTo>
                    <a:pt x="128" y="787"/>
                  </a:lnTo>
                  <a:lnTo>
                    <a:pt x="126" y="785"/>
                  </a:lnTo>
                  <a:lnTo>
                    <a:pt x="124" y="784"/>
                  </a:lnTo>
                  <a:lnTo>
                    <a:pt x="122" y="784"/>
                  </a:lnTo>
                  <a:lnTo>
                    <a:pt x="120" y="782"/>
                  </a:lnTo>
                  <a:lnTo>
                    <a:pt x="118" y="782"/>
                  </a:lnTo>
                  <a:lnTo>
                    <a:pt x="118" y="780"/>
                  </a:lnTo>
                  <a:lnTo>
                    <a:pt x="117" y="780"/>
                  </a:lnTo>
                  <a:lnTo>
                    <a:pt x="115" y="780"/>
                  </a:lnTo>
                  <a:lnTo>
                    <a:pt x="113" y="778"/>
                  </a:lnTo>
                  <a:lnTo>
                    <a:pt x="111" y="778"/>
                  </a:lnTo>
                  <a:lnTo>
                    <a:pt x="109" y="776"/>
                  </a:lnTo>
                  <a:lnTo>
                    <a:pt x="107" y="776"/>
                  </a:lnTo>
                  <a:lnTo>
                    <a:pt x="105" y="774"/>
                  </a:lnTo>
                  <a:lnTo>
                    <a:pt x="103" y="774"/>
                  </a:lnTo>
                  <a:lnTo>
                    <a:pt x="101" y="772"/>
                  </a:lnTo>
                  <a:lnTo>
                    <a:pt x="99" y="772"/>
                  </a:lnTo>
                  <a:lnTo>
                    <a:pt x="98" y="772"/>
                  </a:lnTo>
                  <a:lnTo>
                    <a:pt x="96" y="770"/>
                  </a:lnTo>
                  <a:lnTo>
                    <a:pt x="94" y="770"/>
                  </a:lnTo>
                  <a:lnTo>
                    <a:pt x="94" y="768"/>
                  </a:lnTo>
                  <a:lnTo>
                    <a:pt x="92" y="768"/>
                  </a:lnTo>
                  <a:lnTo>
                    <a:pt x="90" y="766"/>
                  </a:lnTo>
                  <a:lnTo>
                    <a:pt x="88" y="766"/>
                  </a:lnTo>
                  <a:lnTo>
                    <a:pt x="86" y="764"/>
                  </a:lnTo>
                  <a:lnTo>
                    <a:pt x="84" y="764"/>
                  </a:lnTo>
                  <a:lnTo>
                    <a:pt x="82" y="763"/>
                  </a:lnTo>
                  <a:lnTo>
                    <a:pt x="80" y="761"/>
                  </a:lnTo>
                  <a:lnTo>
                    <a:pt x="78" y="761"/>
                  </a:lnTo>
                  <a:lnTo>
                    <a:pt x="77" y="759"/>
                  </a:lnTo>
                  <a:lnTo>
                    <a:pt x="75" y="757"/>
                  </a:lnTo>
                  <a:lnTo>
                    <a:pt x="73" y="757"/>
                  </a:lnTo>
                  <a:lnTo>
                    <a:pt x="71" y="755"/>
                  </a:lnTo>
                  <a:lnTo>
                    <a:pt x="71" y="753"/>
                  </a:lnTo>
                  <a:lnTo>
                    <a:pt x="69" y="753"/>
                  </a:lnTo>
                  <a:lnTo>
                    <a:pt x="67" y="751"/>
                  </a:lnTo>
                  <a:lnTo>
                    <a:pt x="65" y="751"/>
                  </a:lnTo>
                  <a:lnTo>
                    <a:pt x="65" y="749"/>
                  </a:lnTo>
                  <a:lnTo>
                    <a:pt x="63" y="747"/>
                  </a:lnTo>
                  <a:lnTo>
                    <a:pt x="61" y="745"/>
                  </a:lnTo>
                  <a:lnTo>
                    <a:pt x="61" y="743"/>
                  </a:lnTo>
                  <a:lnTo>
                    <a:pt x="59" y="742"/>
                  </a:lnTo>
                  <a:lnTo>
                    <a:pt x="65" y="742"/>
                  </a:lnTo>
                  <a:lnTo>
                    <a:pt x="63" y="740"/>
                  </a:lnTo>
                  <a:lnTo>
                    <a:pt x="59" y="738"/>
                  </a:lnTo>
                  <a:lnTo>
                    <a:pt x="56" y="734"/>
                  </a:lnTo>
                  <a:lnTo>
                    <a:pt x="52" y="732"/>
                  </a:lnTo>
                  <a:lnTo>
                    <a:pt x="48" y="730"/>
                  </a:lnTo>
                  <a:lnTo>
                    <a:pt x="42" y="728"/>
                  </a:lnTo>
                  <a:lnTo>
                    <a:pt x="38" y="728"/>
                  </a:lnTo>
                  <a:lnTo>
                    <a:pt x="35" y="728"/>
                  </a:lnTo>
                  <a:lnTo>
                    <a:pt x="27" y="728"/>
                  </a:lnTo>
                  <a:lnTo>
                    <a:pt x="4" y="730"/>
                  </a:lnTo>
                  <a:lnTo>
                    <a:pt x="2" y="726"/>
                  </a:lnTo>
                  <a:lnTo>
                    <a:pt x="2" y="723"/>
                  </a:lnTo>
                  <a:lnTo>
                    <a:pt x="0" y="719"/>
                  </a:lnTo>
                  <a:lnTo>
                    <a:pt x="0" y="715"/>
                  </a:lnTo>
                  <a:lnTo>
                    <a:pt x="0" y="709"/>
                  </a:lnTo>
                  <a:lnTo>
                    <a:pt x="0" y="705"/>
                  </a:lnTo>
                  <a:lnTo>
                    <a:pt x="0" y="700"/>
                  </a:lnTo>
                  <a:lnTo>
                    <a:pt x="0" y="696"/>
                  </a:lnTo>
                  <a:lnTo>
                    <a:pt x="0" y="692"/>
                  </a:lnTo>
                  <a:lnTo>
                    <a:pt x="2" y="688"/>
                  </a:lnTo>
                  <a:lnTo>
                    <a:pt x="6" y="686"/>
                  </a:lnTo>
                  <a:lnTo>
                    <a:pt x="10" y="686"/>
                  </a:lnTo>
                  <a:lnTo>
                    <a:pt x="12" y="686"/>
                  </a:lnTo>
                  <a:lnTo>
                    <a:pt x="16" y="684"/>
                  </a:lnTo>
                  <a:lnTo>
                    <a:pt x="21" y="684"/>
                  </a:lnTo>
                  <a:lnTo>
                    <a:pt x="25" y="684"/>
                  </a:lnTo>
                  <a:lnTo>
                    <a:pt x="29" y="682"/>
                  </a:lnTo>
                  <a:lnTo>
                    <a:pt x="33" y="682"/>
                  </a:lnTo>
                  <a:lnTo>
                    <a:pt x="36" y="682"/>
                  </a:lnTo>
                  <a:lnTo>
                    <a:pt x="40" y="682"/>
                  </a:lnTo>
                  <a:lnTo>
                    <a:pt x="46" y="681"/>
                  </a:lnTo>
                  <a:lnTo>
                    <a:pt x="50" y="681"/>
                  </a:lnTo>
                  <a:lnTo>
                    <a:pt x="54" y="681"/>
                  </a:lnTo>
                  <a:lnTo>
                    <a:pt x="57" y="681"/>
                  </a:lnTo>
                  <a:lnTo>
                    <a:pt x="61" y="679"/>
                  </a:lnTo>
                  <a:lnTo>
                    <a:pt x="65" y="679"/>
                  </a:lnTo>
                  <a:lnTo>
                    <a:pt x="69" y="679"/>
                  </a:lnTo>
                  <a:lnTo>
                    <a:pt x="75" y="677"/>
                  </a:lnTo>
                  <a:lnTo>
                    <a:pt x="78" y="677"/>
                  </a:lnTo>
                  <a:lnTo>
                    <a:pt x="80" y="675"/>
                  </a:lnTo>
                  <a:lnTo>
                    <a:pt x="84" y="675"/>
                  </a:lnTo>
                  <a:lnTo>
                    <a:pt x="88" y="673"/>
                  </a:lnTo>
                  <a:lnTo>
                    <a:pt x="92" y="671"/>
                  </a:lnTo>
                  <a:lnTo>
                    <a:pt x="94" y="671"/>
                  </a:lnTo>
                  <a:lnTo>
                    <a:pt x="98" y="669"/>
                  </a:lnTo>
                  <a:lnTo>
                    <a:pt x="101" y="667"/>
                  </a:lnTo>
                  <a:lnTo>
                    <a:pt x="103" y="665"/>
                  </a:lnTo>
                  <a:lnTo>
                    <a:pt x="107" y="663"/>
                  </a:lnTo>
                  <a:lnTo>
                    <a:pt x="109" y="661"/>
                  </a:lnTo>
                  <a:lnTo>
                    <a:pt x="113" y="660"/>
                  </a:lnTo>
                  <a:lnTo>
                    <a:pt x="115" y="658"/>
                  </a:lnTo>
                  <a:lnTo>
                    <a:pt x="117" y="656"/>
                  </a:lnTo>
                  <a:lnTo>
                    <a:pt x="118" y="654"/>
                  </a:lnTo>
                  <a:lnTo>
                    <a:pt x="122" y="652"/>
                  </a:lnTo>
                  <a:lnTo>
                    <a:pt x="124" y="650"/>
                  </a:lnTo>
                  <a:lnTo>
                    <a:pt x="126" y="646"/>
                  </a:lnTo>
                  <a:lnTo>
                    <a:pt x="126" y="642"/>
                  </a:lnTo>
                  <a:lnTo>
                    <a:pt x="126" y="639"/>
                  </a:lnTo>
                  <a:lnTo>
                    <a:pt x="126" y="633"/>
                  </a:lnTo>
                  <a:lnTo>
                    <a:pt x="126" y="629"/>
                  </a:lnTo>
                  <a:lnTo>
                    <a:pt x="124" y="625"/>
                  </a:lnTo>
                  <a:lnTo>
                    <a:pt x="124" y="621"/>
                  </a:lnTo>
                  <a:lnTo>
                    <a:pt x="122" y="618"/>
                  </a:lnTo>
                  <a:lnTo>
                    <a:pt x="122" y="614"/>
                  </a:lnTo>
                  <a:lnTo>
                    <a:pt x="122" y="610"/>
                  </a:lnTo>
                  <a:lnTo>
                    <a:pt x="124" y="608"/>
                  </a:lnTo>
                  <a:lnTo>
                    <a:pt x="126" y="604"/>
                  </a:lnTo>
                  <a:lnTo>
                    <a:pt x="128" y="602"/>
                  </a:lnTo>
                  <a:lnTo>
                    <a:pt x="130" y="600"/>
                  </a:lnTo>
                  <a:lnTo>
                    <a:pt x="134" y="599"/>
                  </a:lnTo>
                  <a:lnTo>
                    <a:pt x="136" y="597"/>
                  </a:lnTo>
                  <a:lnTo>
                    <a:pt x="138" y="593"/>
                  </a:lnTo>
                  <a:lnTo>
                    <a:pt x="141" y="591"/>
                  </a:lnTo>
                  <a:lnTo>
                    <a:pt x="143" y="589"/>
                  </a:lnTo>
                  <a:lnTo>
                    <a:pt x="147" y="587"/>
                  </a:lnTo>
                  <a:lnTo>
                    <a:pt x="149" y="585"/>
                  </a:lnTo>
                  <a:lnTo>
                    <a:pt x="153" y="583"/>
                  </a:lnTo>
                  <a:lnTo>
                    <a:pt x="155" y="581"/>
                  </a:lnTo>
                  <a:lnTo>
                    <a:pt x="157" y="579"/>
                  </a:lnTo>
                  <a:lnTo>
                    <a:pt x="157" y="576"/>
                  </a:lnTo>
                  <a:lnTo>
                    <a:pt x="159" y="572"/>
                  </a:lnTo>
                  <a:lnTo>
                    <a:pt x="157" y="568"/>
                  </a:lnTo>
                  <a:lnTo>
                    <a:pt x="157" y="564"/>
                  </a:lnTo>
                  <a:lnTo>
                    <a:pt x="157" y="560"/>
                  </a:lnTo>
                  <a:lnTo>
                    <a:pt x="157" y="557"/>
                  </a:lnTo>
                  <a:lnTo>
                    <a:pt x="157" y="553"/>
                  </a:lnTo>
                  <a:lnTo>
                    <a:pt x="157" y="549"/>
                  </a:lnTo>
                  <a:lnTo>
                    <a:pt x="157" y="543"/>
                  </a:lnTo>
                  <a:lnTo>
                    <a:pt x="157" y="539"/>
                  </a:lnTo>
                  <a:lnTo>
                    <a:pt x="157" y="536"/>
                  </a:lnTo>
                  <a:lnTo>
                    <a:pt x="157" y="532"/>
                  </a:lnTo>
                  <a:lnTo>
                    <a:pt x="157" y="526"/>
                  </a:lnTo>
                  <a:lnTo>
                    <a:pt x="157" y="522"/>
                  </a:lnTo>
                  <a:lnTo>
                    <a:pt x="157" y="517"/>
                  </a:lnTo>
                  <a:lnTo>
                    <a:pt x="157" y="513"/>
                  </a:lnTo>
                  <a:lnTo>
                    <a:pt x="157" y="509"/>
                  </a:lnTo>
                  <a:lnTo>
                    <a:pt x="157" y="503"/>
                  </a:lnTo>
                  <a:lnTo>
                    <a:pt x="157" y="499"/>
                  </a:lnTo>
                  <a:lnTo>
                    <a:pt x="157" y="496"/>
                  </a:lnTo>
                  <a:lnTo>
                    <a:pt x="157" y="490"/>
                  </a:lnTo>
                  <a:lnTo>
                    <a:pt x="155" y="486"/>
                  </a:lnTo>
                  <a:lnTo>
                    <a:pt x="155" y="482"/>
                  </a:lnTo>
                  <a:lnTo>
                    <a:pt x="155" y="478"/>
                  </a:lnTo>
                  <a:lnTo>
                    <a:pt x="157" y="475"/>
                  </a:lnTo>
                  <a:lnTo>
                    <a:pt x="160" y="473"/>
                  </a:lnTo>
                  <a:lnTo>
                    <a:pt x="164" y="473"/>
                  </a:lnTo>
                  <a:lnTo>
                    <a:pt x="166" y="471"/>
                  </a:lnTo>
                  <a:lnTo>
                    <a:pt x="170" y="469"/>
                  </a:lnTo>
                  <a:lnTo>
                    <a:pt x="174" y="469"/>
                  </a:lnTo>
                  <a:lnTo>
                    <a:pt x="178" y="467"/>
                  </a:lnTo>
                  <a:lnTo>
                    <a:pt x="181" y="467"/>
                  </a:lnTo>
                  <a:lnTo>
                    <a:pt x="185" y="465"/>
                  </a:lnTo>
                  <a:lnTo>
                    <a:pt x="187" y="465"/>
                  </a:lnTo>
                  <a:lnTo>
                    <a:pt x="191" y="461"/>
                  </a:lnTo>
                  <a:lnTo>
                    <a:pt x="191" y="459"/>
                  </a:lnTo>
                  <a:lnTo>
                    <a:pt x="191" y="454"/>
                  </a:lnTo>
                  <a:lnTo>
                    <a:pt x="191" y="452"/>
                  </a:lnTo>
                  <a:lnTo>
                    <a:pt x="187" y="448"/>
                  </a:lnTo>
                  <a:lnTo>
                    <a:pt x="185" y="446"/>
                  </a:lnTo>
                  <a:lnTo>
                    <a:pt x="183" y="444"/>
                  </a:lnTo>
                  <a:lnTo>
                    <a:pt x="181" y="440"/>
                  </a:lnTo>
                  <a:lnTo>
                    <a:pt x="183" y="436"/>
                  </a:lnTo>
                  <a:lnTo>
                    <a:pt x="183" y="433"/>
                  </a:lnTo>
                  <a:lnTo>
                    <a:pt x="183" y="429"/>
                  </a:lnTo>
                  <a:lnTo>
                    <a:pt x="185" y="425"/>
                  </a:lnTo>
                  <a:lnTo>
                    <a:pt x="183" y="421"/>
                  </a:lnTo>
                  <a:lnTo>
                    <a:pt x="183" y="417"/>
                  </a:lnTo>
                  <a:lnTo>
                    <a:pt x="183" y="414"/>
                  </a:lnTo>
                  <a:lnTo>
                    <a:pt x="181" y="410"/>
                  </a:lnTo>
                  <a:lnTo>
                    <a:pt x="181" y="408"/>
                  </a:lnTo>
                  <a:lnTo>
                    <a:pt x="181" y="406"/>
                  </a:lnTo>
                  <a:lnTo>
                    <a:pt x="183" y="402"/>
                  </a:lnTo>
                  <a:lnTo>
                    <a:pt x="183" y="398"/>
                  </a:lnTo>
                  <a:lnTo>
                    <a:pt x="185" y="396"/>
                  </a:lnTo>
                  <a:lnTo>
                    <a:pt x="187" y="393"/>
                  </a:lnTo>
                  <a:lnTo>
                    <a:pt x="187" y="389"/>
                  </a:lnTo>
                  <a:lnTo>
                    <a:pt x="189" y="385"/>
                  </a:lnTo>
                  <a:lnTo>
                    <a:pt x="189" y="379"/>
                  </a:lnTo>
                  <a:lnTo>
                    <a:pt x="187" y="377"/>
                  </a:lnTo>
                  <a:lnTo>
                    <a:pt x="185" y="373"/>
                  </a:lnTo>
                  <a:lnTo>
                    <a:pt x="183" y="372"/>
                  </a:lnTo>
                  <a:lnTo>
                    <a:pt x="181" y="368"/>
                  </a:lnTo>
                  <a:lnTo>
                    <a:pt x="181" y="364"/>
                  </a:lnTo>
                  <a:lnTo>
                    <a:pt x="181" y="360"/>
                  </a:lnTo>
                  <a:lnTo>
                    <a:pt x="180" y="356"/>
                  </a:lnTo>
                  <a:lnTo>
                    <a:pt x="178" y="352"/>
                  </a:lnTo>
                  <a:lnTo>
                    <a:pt x="176" y="351"/>
                  </a:lnTo>
                  <a:lnTo>
                    <a:pt x="174" y="349"/>
                  </a:lnTo>
                  <a:lnTo>
                    <a:pt x="172" y="347"/>
                  </a:lnTo>
                  <a:lnTo>
                    <a:pt x="170" y="343"/>
                  </a:lnTo>
                  <a:lnTo>
                    <a:pt x="166" y="341"/>
                  </a:lnTo>
                  <a:lnTo>
                    <a:pt x="164" y="339"/>
                  </a:lnTo>
                  <a:lnTo>
                    <a:pt x="162" y="337"/>
                  </a:lnTo>
                  <a:lnTo>
                    <a:pt x="159" y="335"/>
                  </a:lnTo>
                  <a:lnTo>
                    <a:pt x="155" y="335"/>
                  </a:lnTo>
                  <a:lnTo>
                    <a:pt x="149" y="335"/>
                  </a:lnTo>
                  <a:lnTo>
                    <a:pt x="145" y="335"/>
                  </a:lnTo>
                  <a:lnTo>
                    <a:pt x="141" y="335"/>
                  </a:lnTo>
                  <a:lnTo>
                    <a:pt x="138" y="335"/>
                  </a:lnTo>
                  <a:lnTo>
                    <a:pt x="134" y="335"/>
                  </a:lnTo>
                  <a:lnTo>
                    <a:pt x="134" y="332"/>
                  </a:lnTo>
                  <a:lnTo>
                    <a:pt x="130" y="330"/>
                  </a:lnTo>
                  <a:lnTo>
                    <a:pt x="130" y="326"/>
                  </a:lnTo>
                  <a:lnTo>
                    <a:pt x="128" y="322"/>
                  </a:lnTo>
                  <a:lnTo>
                    <a:pt x="130" y="318"/>
                  </a:lnTo>
                  <a:lnTo>
                    <a:pt x="132" y="314"/>
                  </a:lnTo>
                  <a:lnTo>
                    <a:pt x="134" y="312"/>
                  </a:lnTo>
                  <a:lnTo>
                    <a:pt x="134" y="309"/>
                  </a:lnTo>
                  <a:lnTo>
                    <a:pt x="136" y="307"/>
                  </a:lnTo>
                  <a:lnTo>
                    <a:pt x="138" y="303"/>
                  </a:lnTo>
                  <a:lnTo>
                    <a:pt x="139" y="301"/>
                  </a:lnTo>
                  <a:lnTo>
                    <a:pt x="141" y="297"/>
                  </a:lnTo>
                  <a:lnTo>
                    <a:pt x="143" y="293"/>
                  </a:lnTo>
                  <a:lnTo>
                    <a:pt x="143" y="291"/>
                  </a:lnTo>
                  <a:lnTo>
                    <a:pt x="143" y="286"/>
                  </a:lnTo>
                  <a:lnTo>
                    <a:pt x="145" y="282"/>
                  </a:lnTo>
                  <a:lnTo>
                    <a:pt x="145" y="278"/>
                  </a:lnTo>
                  <a:lnTo>
                    <a:pt x="145" y="274"/>
                  </a:lnTo>
                  <a:lnTo>
                    <a:pt x="145" y="270"/>
                  </a:lnTo>
                  <a:lnTo>
                    <a:pt x="145" y="265"/>
                  </a:lnTo>
                  <a:lnTo>
                    <a:pt x="145" y="261"/>
                  </a:lnTo>
                  <a:lnTo>
                    <a:pt x="147" y="257"/>
                  </a:lnTo>
                  <a:lnTo>
                    <a:pt x="147" y="253"/>
                  </a:lnTo>
                  <a:lnTo>
                    <a:pt x="147" y="249"/>
                  </a:lnTo>
                  <a:lnTo>
                    <a:pt x="147" y="244"/>
                  </a:lnTo>
                  <a:lnTo>
                    <a:pt x="147" y="240"/>
                  </a:lnTo>
                  <a:lnTo>
                    <a:pt x="147" y="236"/>
                  </a:lnTo>
                  <a:lnTo>
                    <a:pt x="145" y="232"/>
                  </a:lnTo>
                  <a:lnTo>
                    <a:pt x="141" y="232"/>
                  </a:lnTo>
                  <a:lnTo>
                    <a:pt x="139" y="230"/>
                  </a:lnTo>
                  <a:lnTo>
                    <a:pt x="136" y="229"/>
                  </a:lnTo>
                  <a:lnTo>
                    <a:pt x="136" y="225"/>
                  </a:lnTo>
                  <a:lnTo>
                    <a:pt x="134" y="221"/>
                  </a:lnTo>
                  <a:lnTo>
                    <a:pt x="134" y="217"/>
                  </a:lnTo>
                  <a:lnTo>
                    <a:pt x="132" y="215"/>
                  </a:lnTo>
                  <a:lnTo>
                    <a:pt x="128" y="213"/>
                  </a:lnTo>
                  <a:lnTo>
                    <a:pt x="124" y="215"/>
                  </a:lnTo>
                  <a:lnTo>
                    <a:pt x="120" y="213"/>
                  </a:lnTo>
                  <a:lnTo>
                    <a:pt x="117" y="211"/>
                  </a:lnTo>
                  <a:lnTo>
                    <a:pt x="113" y="211"/>
                  </a:lnTo>
                  <a:lnTo>
                    <a:pt x="111" y="209"/>
                  </a:lnTo>
                  <a:lnTo>
                    <a:pt x="105" y="209"/>
                  </a:lnTo>
                  <a:lnTo>
                    <a:pt x="101" y="208"/>
                  </a:lnTo>
                  <a:lnTo>
                    <a:pt x="99" y="206"/>
                  </a:lnTo>
                  <a:lnTo>
                    <a:pt x="96" y="206"/>
                  </a:lnTo>
                  <a:lnTo>
                    <a:pt x="92" y="206"/>
                  </a:lnTo>
                  <a:lnTo>
                    <a:pt x="90" y="209"/>
                  </a:lnTo>
                  <a:lnTo>
                    <a:pt x="86" y="209"/>
                  </a:lnTo>
                  <a:lnTo>
                    <a:pt x="82" y="208"/>
                  </a:lnTo>
                  <a:lnTo>
                    <a:pt x="80" y="206"/>
                  </a:lnTo>
                  <a:lnTo>
                    <a:pt x="78" y="204"/>
                  </a:lnTo>
                  <a:lnTo>
                    <a:pt x="78" y="200"/>
                  </a:lnTo>
                  <a:lnTo>
                    <a:pt x="77" y="196"/>
                  </a:lnTo>
                  <a:lnTo>
                    <a:pt x="73" y="196"/>
                  </a:lnTo>
                  <a:lnTo>
                    <a:pt x="69" y="196"/>
                  </a:lnTo>
                  <a:lnTo>
                    <a:pt x="65" y="196"/>
                  </a:lnTo>
                  <a:lnTo>
                    <a:pt x="61" y="194"/>
                  </a:lnTo>
                  <a:lnTo>
                    <a:pt x="59" y="192"/>
                  </a:lnTo>
                  <a:lnTo>
                    <a:pt x="56" y="188"/>
                  </a:lnTo>
                  <a:lnTo>
                    <a:pt x="57" y="187"/>
                  </a:lnTo>
                  <a:lnTo>
                    <a:pt x="63" y="183"/>
                  </a:lnTo>
                  <a:lnTo>
                    <a:pt x="67" y="181"/>
                  </a:lnTo>
                  <a:lnTo>
                    <a:pt x="71" y="181"/>
                  </a:lnTo>
                  <a:lnTo>
                    <a:pt x="73" y="183"/>
                  </a:lnTo>
                  <a:lnTo>
                    <a:pt x="77" y="185"/>
                  </a:lnTo>
                  <a:lnTo>
                    <a:pt x="78" y="187"/>
                  </a:lnTo>
                  <a:lnTo>
                    <a:pt x="82" y="188"/>
                  </a:lnTo>
                  <a:lnTo>
                    <a:pt x="84" y="188"/>
                  </a:lnTo>
                  <a:lnTo>
                    <a:pt x="88" y="190"/>
                  </a:lnTo>
                  <a:lnTo>
                    <a:pt x="92" y="188"/>
                  </a:lnTo>
                  <a:lnTo>
                    <a:pt x="96" y="187"/>
                  </a:lnTo>
                  <a:lnTo>
                    <a:pt x="98" y="185"/>
                  </a:lnTo>
                  <a:lnTo>
                    <a:pt x="99" y="183"/>
                  </a:lnTo>
                  <a:lnTo>
                    <a:pt x="101" y="181"/>
                  </a:lnTo>
                  <a:lnTo>
                    <a:pt x="105" y="179"/>
                  </a:lnTo>
                  <a:lnTo>
                    <a:pt x="109" y="181"/>
                  </a:lnTo>
                  <a:lnTo>
                    <a:pt x="113" y="183"/>
                  </a:lnTo>
                  <a:lnTo>
                    <a:pt x="115" y="183"/>
                  </a:lnTo>
                  <a:lnTo>
                    <a:pt x="118" y="183"/>
                  </a:lnTo>
                  <a:lnTo>
                    <a:pt x="120" y="179"/>
                  </a:lnTo>
                  <a:lnTo>
                    <a:pt x="122" y="179"/>
                  </a:lnTo>
                  <a:lnTo>
                    <a:pt x="122" y="177"/>
                  </a:lnTo>
                  <a:lnTo>
                    <a:pt x="126" y="175"/>
                  </a:lnTo>
                  <a:lnTo>
                    <a:pt x="128" y="173"/>
                  </a:lnTo>
                  <a:lnTo>
                    <a:pt x="132" y="171"/>
                  </a:lnTo>
                  <a:lnTo>
                    <a:pt x="136" y="173"/>
                  </a:lnTo>
                  <a:lnTo>
                    <a:pt x="139" y="175"/>
                  </a:lnTo>
                  <a:lnTo>
                    <a:pt x="141" y="177"/>
                  </a:lnTo>
                  <a:lnTo>
                    <a:pt x="143" y="179"/>
                  </a:lnTo>
                  <a:lnTo>
                    <a:pt x="147" y="181"/>
                  </a:lnTo>
                  <a:lnTo>
                    <a:pt x="151" y="179"/>
                  </a:lnTo>
                  <a:lnTo>
                    <a:pt x="153" y="177"/>
                  </a:lnTo>
                  <a:lnTo>
                    <a:pt x="157" y="175"/>
                  </a:lnTo>
                  <a:lnTo>
                    <a:pt x="157" y="173"/>
                  </a:lnTo>
                  <a:lnTo>
                    <a:pt x="157" y="171"/>
                  </a:lnTo>
                  <a:lnTo>
                    <a:pt x="157" y="167"/>
                  </a:lnTo>
                  <a:lnTo>
                    <a:pt x="157" y="164"/>
                  </a:lnTo>
                  <a:lnTo>
                    <a:pt x="159" y="162"/>
                  </a:lnTo>
                  <a:lnTo>
                    <a:pt x="162" y="160"/>
                  </a:lnTo>
                  <a:lnTo>
                    <a:pt x="166" y="158"/>
                  </a:lnTo>
                  <a:lnTo>
                    <a:pt x="168" y="156"/>
                  </a:lnTo>
                  <a:lnTo>
                    <a:pt x="172" y="154"/>
                  </a:lnTo>
                  <a:lnTo>
                    <a:pt x="174" y="152"/>
                  </a:lnTo>
                  <a:lnTo>
                    <a:pt x="176" y="150"/>
                  </a:lnTo>
                  <a:lnTo>
                    <a:pt x="180" y="148"/>
                  </a:lnTo>
                  <a:lnTo>
                    <a:pt x="181" y="146"/>
                  </a:lnTo>
                  <a:lnTo>
                    <a:pt x="185" y="145"/>
                  </a:lnTo>
                  <a:lnTo>
                    <a:pt x="187" y="143"/>
                  </a:lnTo>
                  <a:lnTo>
                    <a:pt x="189" y="141"/>
                  </a:lnTo>
                  <a:lnTo>
                    <a:pt x="191" y="139"/>
                  </a:lnTo>
                  <a:lnTo>
                    <a:pt x="191" y="137"/>
                  </a:lnTo>
                  <a:lnTo>
                    <a:pt x="193" y="135"/>
                  </a:lnTo>
                  <a:lnTo>
                    <a:pt x="197" y="135"/>
                  </a:lnTo>
                  <a:lnTo>
                    <a:pt x="199" y="133"/>
                  </a:lnTo>
                  <a:lnTo>
                    <a:pt x="200" y="133"/>
                  </a:lnTo>
                  <a:lnTo>
                    <a:pt x="200" y="129"/>
                  </a:lnTo>
                  <a:lnTo>
                    <a:pt x="202" y="127"/>
                  </a:lnTo>
                  <a:lnTo>
                    <a:pt x="204" y="127"/>
                  </a:lnTo>
                  <a:lnTo>
                    <a:pt x="204" y="124"/>
                  </a:lnTo>
                  <a:lnTo>
                    <a:pt x="206" y="122"/>
                  </a:lnTo>
                  <a:lnTo>
                    <a:pt x="208" y="120"/>
                  </a:lnTo>
                  <a:lnTo>
                    <a:pt x="208" y="118"/>
                  </a:lnTo>
                  <a:lnTo>
                    <a:pt x="210" y="116"/>
                  </a:lnTo>
                  <a:lnTo>
                    <a:pt x="214" y="114"/>
                  </a:lnTo>
                  <a:lnTo>
                    <a:pt x="218" y="114"/>
                  </a:lnTo>
                  <a:lnTo>
                    <a:pt x="220" y="110"/>
                  </a:lnTo>
                  <a:lnTo>
                    <a:pt x="221" y="108"/>
                  </a:lnTo>
                  <a:lnTo>
                    <a:pt x="223" y="105"/>
                  </a:lnTo>
                  <a:lnTo>
                    <a:pt x="225" y="103"/>
                  </a:lnTo>
                  <a:lnTo>
                    <a:pt x="229" y="105"/>
                  </a:lnTo>
                  <a:lnTo>
                    <a:pt x="233" y="105"/>
                  </a:lnTo>
                  <a:lnTo>
                    <a:pt x="237" y="103"/>
                  </a:lnTo>
                  <a:lnTo>
                    <a:pt x="239" y="101"/>
                  </a:lnTo>
                  <a:lnTo>
                    <a:pt x="241" y="99"/>
                  </a:lnTo>
                  <a:lnTo>
                    <a:pt x="241" y="97"/>
                  </a:lnTo>
                  <a:lnTo>
                    <a:pt x="244" y="95"/>
                  </a:lnTo>
                  <a:lnTo>
                    <a:pt x="248" y="95"/>
                  </a:lnTo>
                  <a:lnTo>
                    <a:pt x="252" y="95"/>
                  </a:lnTo>
                  <a:lnTo>
                    <a:pt x="256" y="93"/>
                  </a:lnTo>
                  <a:lnTo>
                    <a:pt x="258" y="91"/>
                  </a:lnTo>
                  <a:lnTo>
                    <a:pt x="262" y="89"/>
                  </a:lnTo>
                  <a:lnTo>
                    <a:pt x="265" y="89"/>
                  </a:lnTo>
                  <a:lnTo>
                    <a:pt x="269" y="89"/>
                  </a:lnTo>
                  <a:lnTo>
                    <a:pt x="271" y="85"/>
                  </a:lnTo>
                  <a:lnTo>
                    <a:pt x="273" y="84"/>
                  </a:lnTo>
                  <a:lnTo>
                    <a:pt x="277" y="85"/>
                  </a:lnTo>
                  <a:lnTo>
                    <a:pt x="279" y="87"/>
                  </a:lnTo>
                  <a:lnTo>
                    <a:pt x="282" y="87"/>
                  </a:lnTo>
                  <a:lnTo>
                    <a:pt x="286" y="87"/>
                  </a:lnTo>
                  <a:lnTo>
                    <a:pt x="290" y="85"/>
                  </a:lnTo>
                  <a:lnTo>
                    <a:pt x="292" y="84"/>
                  </a:lnTo>
                  <a:lnTo>
                    <a:pt x="296" y="84"/>
                  </a:lnTo>
                  <a:lnTo>
                    <a:pt x="300" y="84"/>
                  </a:lnTo>
                  <a:lnTo>
                    <a:pt x="303" y="84"/>
                  </a:lnTo>
                  <a:lnTo>
                    <a:pt x="309" y="84"/>
                  </a:lnTo>
                  <a:lnTo>
                    <a:pt x="313" y="84"/>
                  </a:lnTo>
                  <a:lnTo>
                    <a:pt x="317" y="82"/>
                  </a:lnTo>
                  <a:lnTo>
                    <a:pt x="321" y="82"/>
                  </a:lnTo>
                  <a:lnTo>
                    <a:pt x="323" y="84"/>
                  </a:lnTo>
                  <a:lnTo>
                    <a:pt x="326" y="85"/>
                  </a:lnTo>
                  <a:lnTo>
                    <a:pt x="328" y="84"/>
                  </a:lnTo>
                  <a:lnTo>
                    <a:pt x="332" y="82"/>
                  </a:lnTo>
                  <a:lnTo>
                    <a:pt x="336" y="80"/>
                  </a:lnTo>
                  <a:lnTo>
                    <a:pt x="340" y="80"/>
                  </a:lnTo>
                  <a:lnTo>
                    <a:pt x="344" y="78"/>
                  </a:lnTo>
                  <a:lnTo>
                    <a:pt x="344" y="76"/>
                  </a:lnTo>
                  <a:lnTo>
                    <a:pt x="347" y="72"/>
                  </a:lnTo>
                  <a:lnTo>
                    <a:pt x="349" y="70"/>
                  </a:lnTo>
                  <a:lnTo>
                    <a:pt x="351" y="68"/>
                  </a:lnTo>
                  <a:lnTo>
                    <a:pt x="355" y="68"/>
                  </a:lnTo>
                  <a:lnTo>
                    <a:pt x="359" y="66"/>
                  </a:lnTo>
                  <a:lnTo>
                    <a:pt x="363" y="66"/>
                  </a:lnTo>
                  <a:lnTo>
                    <a:pt x="366" y="66"/>
                  </a:lnTo>
                  <a:lnTo>
                    <a:pt x="370" y="66"/>
                  </a:lnTo>
                  <a:lnTo>
                    <a:pt x="374" y="68"/>
                  </a:lnTo>
                  <a:lnTo>
                    <a:pt x="378" y="68"/>
                  </a:lnTo>
                  <a:lnTo>
                    <a:pt x="382" y="66"/>
                  </a:lnTo>
                  <a:lnTo>
                    <a:pt x="385" y="66"/>
                  </a:lnTo>
                  <a:lnTo>
                    <a:pt x="387" y="68"/>
                  </a:lnTo>
                  <a:lnTo>
                    <a:pt x="391" y="72"/>
                  </a:lnTo>
                  <a:lnTo>
                    <a:pt x="393" y="70"/>
                  </a:lnTo>
                  <a:lnTo>
                    <a:pt x="397" y="70"/>
                  </a:lnTo>
                  <a:lnTo>
                    <a:pt x="401" y="72"/>
                  </a:lnTo>
                  <a:lnTo>
                    <a:pt x="405" y="70"/>
                  </a:lnTo>
                  <a:lnTo>
                    <a:pt x="408" y="70"/>
                  </a:lnTo>
                  <a:lnTo>
                    <a:pt x="410" y="68"/>
                  </a:lnTo>
                  <a:lnTo>
                    <a:pt x="412" y="66"/>
                  </a:lnTo>
                  <a:lnTo>
                    <a:pt x="414" y="63"/>
                  </a:lnTo>
                  <a:lnTo>
                    <a:pt x="418" y="61"/>
                  </a:lnTo>
                  <a:lnTo>
                    <a:pt x="420" y="59"/>
                  </a:lnTo>
                  <a:lnTo>
                    <a:pt x="422" y="57"/>
                  </a:lnTo>
                  <a:lnTo>
                    <a:pt x="426" y="57"/>
                  </a:lnTo>
                  <a:lnTo>
                    <a:pt x="429" y="57"/>
                  </a:lnTo>
                  <a:lnTo>
                    <a:pt x="431" y="59"/>
                  </a:lnTo>
                  <a:lnTo>
                    <a:pt x="433" y="63"/>
                  </a:lnTo>
                  <a:lnTo>
                    <a:pt x="437" y="63"/>
                  </a:lnTo>
                  <a:lnTo>
                    <a:pt x="441" y="64"/>
                  </a:lnTo>
                  <a:lnTo>
                    <a:pt x="443" y="63"/>
                  </a:lnTo>
                  <a:lnTo>
                    <a:pt x="447" y="61"/>
                  </a:lnTo>
                  <a:lnTo>
                    <a:pt x="450" y="63"/>
                  </a:lnTo>
                  <a:lnTo>
                    <a:pt x="452" y="66"/>
                  </a:lnTo>
                  <a:lnTo>
                    <a:pt x="454" y="68"/>
                  </a:lnTo>
                  <a:lnTo>
                    <a:pt x="456" y="70"/>
                  </a:lnTo>
                  <a:lnTo>
                    <a:pt x="458" y="72"/>
                  </a:lnTo>
                  <a:lnTo>
                    <a:pt x="460" y="72"/>
                  </a:lnTo>
                  <a:lnTo>
                    <a:pt x="462" y="72"/>
                  </a:lnTo>
                  <a:lnTo>
                    <a:pt x="466" y="68"/>
                  </a:lnTo>
                  <a:lnTo>
                    <a:pt x="467" y="66"/>
                  </a:lnTo>
                  <a:lnTo>
                    <a:pt x="471" y="66"/>
                  </a:lnTo>
                  <a:lnTo>
                    <a:pt x="475" y="66"/>
                  </a:lnTo>
                  <a:lnTo>
                    <a:pt x="477" y="64"/>
                  </a:lnTo>
                  <a:lnTo>
                    <a:pt x="481" y="66"/>
                  </a:lnTo>
                  <a:lnTo>
                    <a:pt x="485" y="68"/>
                  </a:lnTo>
                  <a:lnTo>
                    <a:pt x="487" y="70"/>
                  </a:lnTo>
                  <a:lnTo>
                    <a:pt x="490" y="70"/>
                  </a:lnTo>
                  <a:lnTo>
                    <a:pt x="492" y="68"/>
                  </a:lnTo>
                  <a:lnTo>
                    <a:pt x="494" y="66"/>
                  </a:lnTo>
                  <a:lnTo>
                    <a:pt x="496" y="63"/>
                  </a:lnTo>
                  <a:lnTo>
                    <a:pt x="498" y="59"/>
                  </a:lnTo>
                  <a:lnTo>
                    <a:pt x="500" y="57"/>
                  </a:lnTo>
                  <a:lnTo>
                    <a:pt x="500" y="53"/>
                  </a:lnTo>
                  <a:lnTo>
                    <a:pt x="502" y="49"/>
                  </a:lnTo>
                  <a:lnTo>
                    <a:pt x="504" y="47"/>
                  </a:lnTo>
                  <a:lnTo>
                    <a:pt x="506" y="45"/>
                  </a:lnTo>
                  <a:lnTo>
                    <a:pt x="508" y="42"/>
                  </a:lnTo>
                  <a:lnTo>
                    <a:pt x="509" y="40"/>
                  </a:lnTo>
                  <a:lnTo>
                    <a:pt x="511" y="36"/>
                  </a:lnTo>
                  <a:lnTo>
                    <a:pt x="515" y="34"/>
                  </a:lnTo>
                  <a:lnTo>
                    <a:pt x="517" y="32"/>
                  </a:lnTo>
                  <a:lnTo>
                    <a:pt x="519" y="30"/>
                  </a:lnTo>
                  <a:lnTo>
                    <a:pt x="523" y="28"/>
                  </a:lnTo>
                  <a:lnTo>
                    <a:pt x="527" y="28"/>
                  </a:lnTo>
                  <a:lnTo>
                    <a:pt x="530" y="28"/>
                  </a:lnTo>
                  <a:lnTo>
                    <a:pt x="534" y="28"/>
                  </a:lnTo>
                  <a:lnTo>
                    <a:pt x="536" y="28"/>
                  </a:lnTo>
                  <a:lnTo>
                    <a:pt x="538" y="30"/>
                  </a:lnTo>
                  <a:lnTo>
                    <a:pt x="542" y="30"/>
                  </a:lnTo>
                  <a:lnTo>
                    <a:pt x="544" y="30"/>
                  </a:lnTo>
                  <a:lnTo>
                    <a:pt x="548" y="28"/>
                  </a:lnTo>
                  <a:lnTo>
                    <a:pt x="551" y="26"/>
                  </a:lnTo>
                  <a:lnTo>
                    <a:pt x="553" y="26"/>
                  </a:lnTo>
                  <a:lnTo>
                    <a:pt x="557" y="26"/>
                  </a:lnTo>
                  <a:lnTo>
                    <a:pt x="561" y="26"/>
                  </a:lnTo>
                  <a:lnTo>
                    <a:pt x="574" y="34"/>
                  </a:lnTo>
                  <a:lnTo>
                    <a:pt x="576" y="34"/>
                  </a:lnTo>
                  <a:lnTo>
                    <a:pt x="578" y="34"/>
                  </a:lnTo>
                  <a:lnTo>
                    <a:pt x="580" y="34"/>
                  </a:lnTo>
                  <a:lnTo>
                    <a:pt x="584" y="32"/>
                  </a:lnTo>
                  <a:lnTo>
                    <a:pt x="586" y="28"/>
                  </a:lnTo>
                  <a:lnTo>
                    <a:pt x="595" y="24"/>
                  </a:lnTo>
                  <a:lnTo>
                    <a:pt x="599" y="23"/>
                  </a:lnTo>
                  <a:lnTo>
                    <a:pt x="605" y="23"/>
                  </a:lnTo>
                  <a:lnTo>
                    <a:pt x="611" y="23"/>
                  </a:lnTo>
                  <a:lnTo>
                    <a:pt x="616" y="21"/>
                  </a:lnTo>
                  <a:lnTo>
                    <a:pt x="622" y="23"/>
                  </a:lnTo>
                  <a:lnTo>
                    <a:pt x="624" y="23"/>
                  </a:lnTo>
                  <a:lnTo>
                    <a:pt x="626" y="23"/>
                  </a:lnTo>
                  <a:lnTo>
                    <a:pt x="628" y="21"/>
                  </a:lnTo>
                  <a:lnTo>
                    <a:pt x="630" y="19"/>
                  </a:lnTo>
                  <a:lnTo>
                    <a:pt x="631" y="17"/>
                  </a:lnTo>
                  <a:lnTo>
                    <a:pt x="633" y="15"/>
                  </a:lnTo>
                  <a:lnTo>
                    <a:pt x="635" y="13"/>
                  </a:lnTo>
                  <a:lnTo>
                    <a:pt x="637" y="11"/>
                  </a:lnTo>
                  <a:lnTo>
                    <a:pt x="637" y="9"/>
                  </a:lnTo>
                  <a:lnTo>
                    <a:pt x="639" y="7"/>
                  </a:lnTo>
                  <a:lnTo>
                    <a:pt x="639" y="3"/>
                  </a:lnTo>
                  <a:lnTo>
                    <a:pt x="641" y="3"/>
                  </a:lnTo>
                  <a:lnTo>
                    <a:pt x="643" y="2"/>
                  </a:lnTo>
                  <a:lnTo>
                    <a:pt x="649" y="2"/>
                  </a:lnTo>
                  <a:lnTo>
                    <a:pt x="649" y="0"/>
                  </a:lnTo>
                  <a:lnTo>
                    <a:pt x="651" y="0"/>
                  </a:lnTo>
                  <a:lnTo>
                    <a:pt x="652" y="0"/>
                  </a:lnTo>
                  <a:lnTo>
                    <a:pt x="652" y="2"/>
                  </a:lnTo>
                  <a:lnTo>
                    <a:pt x="656" y="3"/>
                  </a:lnTo>
                  <a:lnTo>
                    <a:pt x="658" y="5"/>
                  </a:lnTo>
                  <a:lnTo>
                    <a:pt x="660" y="7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2" name="Freeform 9"/>
            <p:cNvSpPr>
              <a:spLocks/>
            </p:cNvSpPr>
            <p:nvPr/>
          </p:nvSpPr>
          <p:spPr bwMode="auto">
            <a:xfrm>
              <a:off x="969" y="2494"/>
              <a:ext cx="1091" cy="448"/>
            </a:xfrm>
            <a:custGeom>
              <a:avLst/>
              <a:gdLst>
                <a:gd name="T0" fmla="*/ 14 w 1091"/>
                <a:gd name="T1" fmla="*/ 37 h 448"/>
                <a:gd name="T2" fmla="*/ 27 w 1091"/>
                <a:gd name="T3" fmla="*/ 61 h 448"/>
                <a:gd name="T4" fmla="*/ 31 w 1091"/>
                <a:gd name="T5" fmla="*/ 84 h 448"/>
                <a:gd name="T6" fmla="*/ 35 w 1091"/>
                <a:gd name="T7" fmla="*/ 117 h 448"/>
                <a:gd name="T8" fmla="*/ 25 w 1091"/>
                <a:gd name="T9" fmla="*/ 178 h 448"/>
                <a:gd name="T10" fmla="*/ 2 w 1091"/>
                <a:gd name="T11" fmla="*/ 212 h 448"/>
                <a:gd name="T12" fmla="*/ 25 w 1091"/>
                <a:gd name="T13" fmla="*/ 254 h 448"/>
                <a:gd name="T14" fmla="*/ 58 w 1091"/>
                <a:gd name="T15" fmla="*/ 231 h 448"/>
                <a:gd name="T16" fmla="*/ 90 w 1091"/>
                <a:gd name="T17" fmla="*/ 239 h 448"/>
                <a:gd name="T18" fmla="*/ 113 w 1091"/>
                <a:gd name="T19" fmla="*/ 244 h 448"/>
                <a:gd name="T20" fmla="*/ 134 w 1091"/>
                <a:gd name="T21" fmla="*/ 220 h 448"/>
                <a:gd name="T22" fmla="*/ 149 w 1091"/>
                <a:gd name="T23" fmla="*/ 195 h 448"/>
                <a:gd name="T24" fmla="*/ 161 w 1091"/>
                <a:gd name="T25" fmla="*/ 155 h 448"/>
                <a:gd name="T26" fmla="*/ 203 w 1091"/>
                <a:gd name="T27" fmla="*/ 109 h 448"/>
                <a:gd name="T28" fmla="*/ 292 w 1091"/>
                <a:gd name="T29" fmla="*/ 92 h 448"/>
                <a:gd name="T30" fmla="*/ 340 w 1091"/>
                <a:gd name="T31" fmla="*/ 107 h 448"/>
                <a:gd name="T32" fmla="*/ 346 w 1091"/>
                <a:gd name="T33" fmla="*/ 136 h 448"/>
                <a:gd name="T34" fmla="*/ 359 w 1091"/>
                <a:gd name="T35" fmla="*/ 157 h 448"/>
                <a:gd name="T36" fmla="*/ 382 w 1091"/>
                <a:gd name="T37" fmla="*/ 155 h 448"/>
                <a:gd name="T38" fmla="*/ 388 w 1091"/>
                <a:gd name="T39" fmla="*/ 176 h 448"/>
                <a:gd name="T40" fmla="*/ 412 w 1091"/>
                <a:gd name="T41" fmla="*/ 187 h 448"/>
                <a:gd name="T42" fmla="*/ 420 w 1091"/>
                <a:gd name="T43" fmla="*/ 210 h 448"/>
                <a:gd name="T44" fmla="*/ 447 w 1091"/>
                <a:gd name="T45" fmla="*/ 235 h 448"/>
                <a:gd name="T46" fmla="*/ 473 w 1091"/>
                <a:gd name="T47" fmla="*/ 246 h 448"/>
                <a:gd name="T48" fmla="*/ 504 w 1091"/>
                <a:gd name="T49" fmla="*/ 248 h 448"/>
                <a:gd name="T50" fmla="*/ 523 w 1091"/>
                <a:gd name="T51" fmla="*/ 229 h 448"/>
                <a:gd name="T52" fmla="*/ 544 w 1091"/>
                <a:gd name="T53" fmla="*/ 216 h 448"/>
                <a:gd name="T54" fmla="*/ 574 w 1091"/>
                <a:gd name="T55" fmla="*/ 222 h 448"/>
                <a:gd name="T56" fmla="*/ 603 w 1091"/>
                <a:gd name="T57" fmla="*/ 218 h 448"/>
                <a:gd name="T58" fmla="*/ 624 w 1091"/>
                <a:gd name="T59" fmla="*/ 233 h 448"/>
                <a:gd name="T60" fmla="*/ 643 w 1091"/>
                <a:gd name="T61" fmla="*/ 241 h 448"/>
                <a:gd name="T62" fmla="*/ 664 w 1091"/>
                <a:gd name="T63" fmla="*/ 248 h 448"/>
                <a:gd name="T64" fmla="*/ 689 w 1091"/>
                <a:gd name="T65" fmla="*/ 254 h 448"/>
                <a:gd name="T66" fmla="*/ 712 w 1091"/>
                <a:gd name="T67" fmla="*/ 262 h 448"/>
                <a:gd name="T68" fmla="*/ 737 w 1091"/>
                <a:gd name="T69" fmla="*/ 267 h 448"/>
                <a:gd name="T70" fmla="*/ 729 w 1091"/>
                <a:gd name="T71" fmla="*/ 286 h 448"/>
                <a:gd name="T72" fmla="*/ 717 w 1091"/>
                <a:gd name="T73" fmla="*/ 311 h 448"/>
                <a:gd name="T74" fmla="*/ 710 w 1091"/>
                <a:gd name="T75" fmla="*/ 326 h 448"/>
                <a:gd name="T76" fmla="*/ 727 w 1091"/>
                <a:gd name="T77" fmla="*/ 342 h 448"/>
                <a:gd name="T78" fmla="*/ 746 w 1091"/>
                <a:gd name="T79" fmla="*/ 357 h 448"/>
                <a:gd name="T80" fmla="*/ 771 w 1091"/>
                <a:gd name="T81" fmla="*/ 361 h 448"/>
                <a:gd name="T82" fmla="*/ 786 w 1091"/>
                <a:gd name="T83" fmla="*/ 370 h 448"/>
                <a:gd name="T84" fmla="*/ 780 w 1091"/>
                <a:gd name="T85" fmla="*/ 395 h 448"/>
                <a:gd name="T86" fmla="*/ 799 w 1091"/>
                <a:gd name="T87" fmla="*/ 410 h 448"/>
                <a:gd name="T88" fmla="*/ 824 w 1091"/>
                <a:gd name="T89" fmla="*/ 405 h 448"/>
                <a:gd name="T90" fmla="*/ 845 w 1091"/>
                <a:gd name="T91" fmla="*/ 401 h 448"/>
                <a:gd name="T92" fmla="*/ 870 w 1091"/>
                <a:gd name="T93" fmla="*/ 391 h 448"/>
                <a:gd name="T94" fmla="*/ 899 w 1091"/>
                <a:gd name="T95" fmla="*/ 386 h 448"/>
                <a:gd name="T96" fmla="*/ 918 w 1091"/>
                <a:gd name="T97" fmla="*/ 370 h 448"/>
                <a:gd name="T98" fmla="*/ 935 w 1091"/>
                <a:gd name="T99" fmla="*/ 355 h 448"/>
                <a:gd name="T100" fmla="*/ 954 w 1091"/>
                <a:gd name="T101" fmla="*/ 349 h 448"/>
                <a:gd name="T102" fmla="*/ 969 w 1091"/>
                <a:gd name="T103" fmla="*/ 359 h 448"/>
                <a:gd name="T104" fmla="*/ 988 w 1091"/>
                <a:gd name="T105" fmla="*/ 376 h 448"/>
                <a:gd name="T106" fmla="*/ 1013 w 1091"/>
                <a:gd name="T107" fmla="*/ 366 h 448"/>
                <a:gd name="T108" fmla="*/ 1030 w 1091"/>
                <a:gd name="T109" fmla="*/ 366 h 448"/>
                <a:gd name="T110" fmla="*/ 1053 w 1091"/>
                <a:gd name="T111" fmla="*/ 384 h 448"/>
                <a:gd name="T112" fmla="*/ 1063 w 1091"/>
                <a:gd name="T113" fmla="*/ 370 h 448"/>
                <a:gd name="T114" fmla="*/ 1087 w 1091"/>
                <a:gd name="T115" fmla="*/ 382 h 448"/>
                <a:gd name="T116" fmla="*/ 1076 w 1091"/>
                <a:gd name="T117" fmla="*/ 416 h 448"/>
                <a:gd name="T118" fmla="*/ 1091 w 1091"/>
                <a:gd name="T119" fmla="*/ 437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91" h="448">
                  <a:moveTo>
                    <a:pt x="6" y="0"/>
                  </a:moveTo>
                  <a:lnTo>
                    <a:pt x="8" y="4"/>
                  </a:lnTo>
                  <a:lnTo>
                    <a:pt x="10" y="2"/>
                  </a:lnTo>
                  <a:lnTo>
                    <a:pt x="14" y="4"/>
                  </a:lnTo>
                  <a:lnTo>
                    <a:pt x="16" y="8"/>
                  </a:lnTo>
                  <a:lnTo>
                    <a:pt x="18" y="12"/>
                  </a:lnTo>
                  <a:lnTo>
                    <a:pt x="19" y="12"/>
                  </a:lnTo>
                  <a:lnTo>
                    <a:pt x="19" y="14"/>
                  </a:lnTo>
                  <a:lnTo>
                    <a:pt x="21" y="16"/>
                  </a:lnTo>
                  <a:lnTo>
                    <a:pt x="21" y="17"/>
                  </a:lnTo>
                  <a:lnTo>
                    <a:pt x="21" y="19"/>
                  </a:lnTo>
                  <a:lnTo>
                    <a:pt x="21" y="21"/>
                  </a:lnTo>
                  <a:lnTo>
                    <a:pt x="19" y="23"/>
                  </a:lnTo>
                  <a:lnTo>
                    <a:pt x="19" y="29"/>
                  </a:lnTo>
                  <a:lnTo>
                    <a:pt x="18" y="33"/>
                  </a:lnTo>
                  <a:lnTo>
                    <a:pt x="16" y="35"/>
                  </a:lnTo>
                  <a:lnTo>
                    <a:pt x="14" y="37"/>
                  </a:lnTo>
                  <a:lnTo>
                    <a:pt x="12" y="38"/>
                  </a:lnTo>
                  <a:lnTo>
                    <a:pt x="12" y="40"/>
                  </a:lnTo>
                  <a:lnTo>
                    <a:pt x="12" y="42"/>
                  </a:lnTo>
                  <a:lnTo>
                    <a:pt x="12" y="46"/>
                  </a:lnTo>
                  <a:lnTo>
                    <a:pt x="12" y="50"/>
                  </a:lnTo>
                  <a:lnTo>
                    <a:pt x="10" y="52"/>
                  </a:lnTo>
                  <a:lnTo>
                    <a:pt x="10" y="54"/>
                  </a:lnTo>
                  <a:lnTo>
                    <a:pt x="10" y="57"/>
                  </a:lnTo>
                  <a:lnTo>
                    <a:pt x="10" y="61"/>
                  </a:lnTo>
                  <a:lnTo>
                    <a:pt x="12" y="63"/>
                  </a:lnTo>
                  <a:lnTo>
                    <a:pt x="14" y="63"/>
                  </a:lnTo>
                  <a:lnTo>
                    <a:pt x="18" y="63"/>
                  </a:lnTo>
                  <a:lnTo>
                    <a:pt x="19" y="63"/>
                  </a:lnTo>
                  <a:lnTo>
                    <a:pt x="21" y="63"/>
                  </a:lnTo>
                  <a:lnTo>
                    <a:pt x="23" y="63"/>
                  </a:lnTo>
                  <a:lnTo>
                    <a:pt x="25" y="63"/>
                  </a:lnTo>
                  <a:lnTo>
                    <a:pt x="27" y="61"/>
                  </a:lnTo>
                  <a:lnTo>
                    <a:pt x="29" y="63"/>
                  </a:lnTo>
                  <a:lnTo>
                    <a:pt x="31" y="63"/>
                  </a:lnTo>
                  <a:lnTo>
                    <a:pt x="35" y="63"/>
                  </a:lnTo>
                  <a:lnTo>
                    <a:pt x="37" y="65"/>
                  </a:lnTo>
                  <a:lnTo>
                    <a:pt x="39" y="65"/>
                  </a:lnTo>
                  <a:lnTo>
                    <a:pt x="42" y="63"/>
                  </a:lnTo>
                  <a:lnTo>
                    <a:pt x="42" y="65"/>
                  </a:lnTo>
                  <a:lnTo>
                    <a:pt x="44" y="67"/>
                  </a:lnTo>
                  <a:lnTo>
                    <a:pt x="42" y="69"/>
                  </a:lnTo>
                  <a:lnTo>
                    <a:pt x="42" y="71"/>
                  </a:lnTo>
                  <a:lnTo>
                    <a:pt x="42" y="73"/>
                  </a:lnTo>
                  <a:lnTo>
                    <a:pt x="40" y="77"/>
                  </a:lnTo>
                  <a:lnTo>
                    <a:pt x="39" y="78"/>
                  </a:lnTo>
                  <a:lnTo>
                    <a:pt x="39" y="80"/>
                  </a:lnTo>
                  <a:lnTo>
                    <a:pt x="37" y="82"/>
                  </a:lnTo>
                  <a:lnTo>
                    <a:pt x="35" y="84"/>
                  </a:lnTo>
                  <a:lnTo>
                    <a:pt x="31" y="84"/>
                  </a:lnTo>
                  <a:lnTo>
                    <a:pt x="29" y="84"/>
                  </a:lnTo>
                  <a:lnTo>
                    <a:pt x="27" y="86"/>
                  </a:lnTo>
                  <a:lnTo>
                    <a:pt x="29" y="88"/>
                  </a:lnTo>
                  <a:lnTo>
                    <a:pt x="31" y="90"/>
                  </a:lnTo>
                  <a:lnTo>
                    <a:pt x="33" y="90"/>
                  </a:lnTo>
                  <a:lnTo>
                    <a:pt x="33" y="92"/>
                  </a:lnTo>
                  <a:lnTo>
                    <a:pt x="33" y="96"/>
                  </a:lnTo>
                  <a:lnTo>
                    <a:pt x="33" y="99"/>
                  </a:lnTo>
                  <a:lnTo>
                    <a:pt x="33" y="101"/>
                  </a:lnTo>
                  <a:lnTo>
                    <a:pt x="31" y="103"/>
                  </a:lnTo>
                  <a:lnTo>
                    <a:pt x="29" y="105"/>
                  </a:lnTo>
                  <a:lnTo>
                    <a:pt x="27" y="109"/>
                  </a:lnTo>
                  <a:lnTo>
                    <a:pt x="27" y="111"/>
                  </a:lnTo>
                  <a:lnTo>
                    <a:pt x="29" y="113"/>
                  </a:lnTo>
                  <a:lnTo>
                    <a:pt x="33" y="113"/>
                  </a:lnTo>
                  <a:lnTo>
                    <a:pt x="35" y="115"/>
                  </a:lnTo>
                  <a:lnTo>
                    <a:pt x="35" y="117"/>
                  </a:lnTo>
                  <a:lnTo>
                    <a:pt x="35" y="119"/>
                  </a:lnTo>
                  <a:lnTo>
                    <a:pt x="33" y="120"/>
                  </a:lnTo>
                  <a:lnTo>
                    <a:pt x="31" y="122"/>
                  </a:lnTo>
                  <a:lnTo>
                    <a:pt x="31" y="124"/>
                  </a:lnTo>
                  <a:lnTo>
                    <a:pt x="29" y="126"/>
                  </a:lnTo>
                  <a:lnTo>
                    <a:pt x="29" y="130"/>
                  </a:lnTo>
                  <a:lnTo>
                    <a:pt x="29" y="136"/>
                  </a:lnTo>
                  <a:lnTo>
                    <a:pt x="29" y="141"/>
                  </a:lnTo>
                  <a:lnTo>
                    <a:pt x="29" y="145"/>
                  </a:lnTo>
                  <a:lnTo>
                    <a:pt x="29" y="151"/>
                  </a:lnTo>
                  <a:lnTo>
                    <a:pt x="27" y="157"/>
                  </a:lnTo>
                  <a:lnTo>
                    <a:pt x="27" y="160"/>
                  </a:lnTo>
                  <a:lnTo>
                    <a:pt x="27" y="164"/>
                  </a:lnTo>
                  <a:lnTo>
                    <a:pt x="27" y="168"/>
                  </a:lnTo>
                  <a:lnTo>
                    <a:pt x="25" y="172"/>
                  </a:lnTo>
                  <a:lnTo>
                    <a:pt x="25" y="174"/>
                  </a:lnTo>
                  <a:lnTo>
                    <a:pt x="25" y="178"/>
                  </a:lnTo>
                  <a:lnTo>
                    <a:pt x="23" y="181"/>
                  </a:lnTo>
                  <a:lnTo>
                    <a:pt x="23" y="185"/>
                  </a:lnTo>
                  <a:lnTo>
                    <a:pt x="23" y="187"/>
                  </a:lnTo>
                  <a:lnTo>
                    <a:pt x="21" y="187"/>
                  </a:lnTo>
                  <a:lnTo>
                    <a:pt x="19" y="189"/>
                  </a:lnTo>
                  <a:lnTo>
                    <a:pt x="18" y="189"/>
                  </a:lnTo>
                  <a:lnTo>
                    <a:pt x="16" y="191"/>
                  </a:lnTo>
                  <a:lnTo>
                    <a:pt x="14" y="191"/>
                  </a:lnTo>
                  <a:lnTo>
                    <a:pt x="10" y="197"/>
                  </a:lnTo>
                  <a:lnTo>
                    <a:pt x="8" y="197"/>
                  </a:lnTo>
                  <a:lnTo>
                    <a:pt x="8" y="199"/>
                  </a:lnTo>
                  <a:lnTo>
                    <a:pt x="6" y="199"/>
                  </a:lnTo>
                  <a:lnTo>
                    <a:pt x="4" y="201"/>
                  </a:lnTo>
                  <a:lnTo>
                    <a:pt x="0" y="202"/>
                  </a:lnTo>
                  <a:lnTo>
                    <a:pt x="2" y="204"/>
                  </a:lnTo>
                  <a:lnTo>
                    <a:pt x="2" y="210"/>
                  </a:lnTo>
                  <a:lnTo>
                    <a:pt x="2" y="212"/>
                  </a:lnTo>
                  <a:lnTo>
                    <a:pt x="2" y="214"/>
                  </a:lnTo>
                  <a:lnTo>
                    <a:pt x="2" y="216"/>
                  </a:lnTo>
                  <a:lnTo>
                    <a:pt x="2" y="218"/>
                  </a:lnTo>
                  <a:lnTo>
                    <a:pt x="4" y="222"/>
                  </a:lnTo>
                  <a:lnTo>
                    <a:pt x="4" y="223"/>
                  </a:lnTo>
                  <a:lnTo>
                    <a:pt x="6" y="229"/>
                  </a:lnTo>
                  <a:lnTo>
                    <a:pt x="6" y="231"/>
                  </a:lnTo>
                  <a:lnTo>
                    <a:pt x="6" y="233"/>
                  </a:lnTo>
                  <a:lnTo>
                    <a:pt x="6" y="237"/>
                  </a:lnTo>
                  <a:lnTo>
                    <a:pt x="8" y="239"/>
                  </a:lnTo>
                  <a:lnTo>
                    <a:pt x="10" y="241"/>
                  </a:lnTo>
                  <a:lnTo>
                    <a:pt x="12" y="242"/>
                  </a:lnTo>
                  <a:lnTo>
                    <a:pt x="16" y="246"/>
                  </a:lnTo>
                  <a:lnTo>
                    <a:pt x="18" y="248"/>
                  </a:lnTo>
                  <a:lnTo>
                    <a:pt x="19" y="250"/>
                  </a:lnTo>
                  <a:lnTo>
                    <a:pt x="21" y="252"/>
                  </a:lnTo>
                  <a:lnTo>
                    <a:pt x="25" y="254"/>
                  </a:lnTo>
                  <a:lnTo>
                    <a:pt x="27" y="256"/>
                  </a:lnTo>
                  <a:lnTo>
                    <a:pt x="29" y="256"/>
                  </a:lnTo>
                  <a:lnTo>
                    <a:pt x="31" y="260"/>
                  </a:lnTo>
                  <a:lnTo>
                    <a:pt x="33" y="260"/>
                  </a:lnTo>
                  <a:lnTo>
                    <a:pt x="35" y="260"/>
                  </a:lnTo>
                  <a:lnTo>
                    <a:pt x="37" y="258"/>
                  </a:lnTo>
                  <a:lnTo>
                    <a:pt x="37" y="256"/>
                  </a:lnTo>
                  <a:lnTo>
                    <a:pt x="39" y="254"/>
                  </a:lnTo>
                  <a:lnTo>
                    <a:pt x="40" y="250"/>
                  </a:lnTo>
                  <a:lnTo>
                    <a:pt x="42" y="248"/>
                  </a:lnTo>
                  <a:lnTo>
                    <a:pt x="44" y="246"/>
                  </a:lnTo>
                  <a:lnTo>
                    <a:pt x="46" y="244"/>
                  </a:lnTo>
                  <a:lnTo>
                    <a:pt x="48" y="242"/>
                  </a:lnTo>
                  <a:lnTo>
                    <a:pt x="50" y="241"/>
                  </a:lnTo>
                  <a:lnTo>
                    <a:pt x="52" y="237"/>
                  </a:lnTo>
                  <a:lnTo>
                    <a:pt x="54" y="233"/>
                  </a:lnTo>
                  <a:lnTo>
                    <a:pt x="58" y="231"/>
                  </a:lnTo>
                  <a:lnTo>
                    <a:pt x="59" y="229"/>
                  </a:lnTo>
                  <a:lnTo>
                    <a:pt x="63" y="229"/>
                  </a:lnTo>
                  <a:lnTo>
                    <a:pt x="65" y="229"/>
                  </a:lnTo>
                  <a:lnTo>
                    <a:pt x="67" y="231"/>
                  </a:lnTo>
                  <a:lnTo>
                    <a:pt x="69" y="233"/>
                  </a:lnTo>
                  <a:lnTo>
                    <a:pt x="71" y="233"/>
                  </a:lnTo>
                  <a:lnTo>
                    <a:pt x="73" y="233"/>
                  </a:lnTo>
                  <a:lnTo>
                    <a:pt x="75" y="233"/>
                  </a:lnTo>
                  <a:lnTo>
                    <a:pt x="77" y="233"/>
                  </a:lnTo>
                  <a:lnTo>
                    <a:pt x="79" y="233"/>
                  </a:lnTo>
                  <a:lnTo>
                    <a:pt x="80" y="235"/>
                  </a:lnTo>
                  <a:lnTo>
                    <a:pt x="82" y="235"/>
                  </a:lnTo>
                  <a:lnTo>
                    <a:pt x="84" y="235"/>
                  </a:lnTo>
                  <a:lnTo>
                    <a:pt x="86" y="235"/>
                  </a:lnTo>
                  <a:lnTo>
                    <a:pt x="88" y="235"/>
                  </a:lnTo>
                  <a:lnTo>
                    <a:pt x="88" y="237"/>
                  </a:lnTo>
                  <a:lnTo>
                    <a:pt x="90" y="239"/>
                  </a:lnTo>
                  <a:lnTo>
                    <a:pt x="92" y="241"/>
                  </a:lnTo>
                  <a:lnTo>
                    <a:pt x="92" y="242"/>
                  </a:lnTo>
                  <a:lnTo>
                    <a:pt x="94" y="244"/>
                  </a:lnTo>
                  <a:lnTo>
                    <a:pt x="94" y="246"/>
                  </a:lnTo>
                  <a:lnTo>
                    <a:pt x="94" y="248"/>
                  </a:lnTo>
                  <a:lnTo>
                    <a:pt x="96" y="250"/>
                  </a:lnTo>
                  <a:lnTo>
                    <a:pt x="98" y="250"/>
                  </a:lnTo>
                  <a:lnTo>
                    <a:pt x="100" y="250"/>
                  </a:lnTo>
                  <a:lnTo>
                    <a:pt x="101" y="250"/>
                  </a:lnTo>
                  <a:lnTo>
                    <a:pt x="103" y="250"/>
                  </a:lnTo>
                  <a:lnTo>
                    <a:pt x="103" y="248"/>
                  </a:lnTo>
                  <a:lnTo>
                    <a:pt x="105" y="246"/>
                  </a:lnTo>
                  <a:lnTo>
                    <a:pt x="107" y="246"/>
                  </a:lnTo>
                  <a:lnTo>
                    <a:pt x="109" y="246"/>
                  </a:lnTo>
                  <a:lnTo>
                    <a:pt x="111" y="246"/>
                  </a:lnTo>
                  <a:lnTo>
                    <a:pt x="111" y="244"/>
                  </a:lnTo>
                  <a:lnTo>
                    <a:pt x="113" y="244"/>
                  </a:lnTo>
                  <a:lnTo>
                    <a:pt x="115" y="242"/>
                  </a:lnTo>
                  <a:lnTo>
                    <a:pt x="117" y="241"/>
                  </a:lnTo>
                  <a:lnTo>
                    <a:pt x="119" y="241"/>
                  </a:lnTo>
                  <a:lnTo>
                    <a:pt x="119" y="239"/>
                  </a:lnTo>
                  <a:lnTo>
                    <a:pt x="121" y="239"/>
                  </a:lnTo>
                  <a:lnTo>
                    <a:pt x="122" y="239"/>
                  </a:lnTo>
                  <a:lnTo>
                    <a:pt x="124" y="237"/>
                  </a:lnTo>
                  <a:lnTo>
                    <a:pt x="126" y="237"/>
                  </a:lnTo>
                  <a:lnTo>
                    <a:pt x="128" y="235"/>
                  </a:lnTo>
                  <a:lnTo>
                    <a:pt x="130" y="233"/>
                  </a:lnTo>
                  <a:lnTo>
                    <a:pt x="132" y="231"/>
                  </a:lnTo>
                  <a:lnTo>
                    <a:pt x="132" y="229"/>
                  </a:lnTo>
                  <a:lnTo>
                    <a:pt x="134" y="227"/>
                  </a:lnTo>
                  <a:lnTo>
                    <a:pt x="134" y="225"/>
                  </a:lnTo>
                  <a:lnTo>
                    <a:pt x="134" y="223"/>
                  </a:lnTo>
                  <a:lnTo>
                    <a:pt x="134" y="222"/>
                  </a:lnTo>
                  <a:lnTo>
                    <a:pt x="134" y="220"/>
                  </a:lnTo>
                  <a:lnTo>
                    <a:pt x="134" y="218"/>
                  </a:lnTo>
                  <a:lnTo>
                    <a:pt x="134" y="214"/>
                  </a:lnTo>
                  <a:lnTo>
                    <a:pt x="136" y="214"/>
                  </a:lnTo>
                  <a:lnTo>
                    <a:pt x="138" y="214"/>
                  </a:lnTo>
                  <a:lnTo>
                    <a:pt x="138" y="212"/>
                  </a:lnTo>
                  <a:lnTo>
                    <a:pt x="140" y="208"/>
                  </a:lnTo>
                  <a:lnTo>
                    <a:pt x="141" y="208"/>
                  </a:lnTo>
                  <a:lnTo>
                    <a:pt x="141" y="206"/>
                  </a:lnTo>
                  <a:lnTo>
                    <a:pt x="143" y="206"/>
                  </a:lnTo>
                  <a:lnTo>
                    <a:pt x="145" y="204"/>
                  </a:lnTo>
                  <a:lnTo>
                    <a:pt x="145" y="202"/>
                  </a:lnTo>
                  <a:lnTo>
                    <a:pt x="147" y="201"/>
                  </a:lnTo>
                  <a:lnTo>
                    <a:pt x="149" y="201"/>
                  </a:lnTo>
                  <a:lnTo>
                    <a:pt x="149" y="199"/>
                  </a:lnTo>
                  <a:lnTo>
                    <a:pt x="147" y="199"/>
                  </a:lnTo>
                  <a:lnTo>
                    <a:pt x="147" y="197"/>
                  </a:lnTo>
                  <a:lnTo>
                    <a:pt x="149" y="195"/>
                  </a:lnTo>
                  <a:lnTo>
                    <a:pt x="151" y="197"/>
                  </a:lnTo>
                  <a:lnTo>
                    <a:pt x="151" y="195"/>
                  </a:lnTo>
                  <a:lnTo>
                    <a:pt x="151" y="193"/>
                  </a:lnTo>
                  <a:lnTo>
                    <a:pt x="149" y="191"/>
                  </a:lnTo>
                  <a:lnTo>
                    <a:pt x="149" y="189"/>
                  </a:lnTo>
                  <a:lnTo>
                    <a:pt x="149" y="187"/>
                  </a:lnTo>
                  <a:lnTo>
                    <a:pt x="149" y="185"/>
                  </a:lnTo>
                  <a:lnTo>
                    <a:pt x="151" y="180"/>
                  </a:lnTo>
                  <a:lnTo>
                    <a:pt x="151" y="176"/>
                  </a:lnTo>
                  <a:lnTo>
                    <a:pt x="151" y="172"/>
                  </a:lnTo>
                  <a:lnTo>
                    <a:pt x="151" y="170"/>
                  </a:lnTo>
                  <a:lnTo>
                    <a:pt x="153" y="166"/>
                  </a:lnTo>
                  <a:lnTo>
                    <a:pt x="155" y="166"/>
                  </a:lnTo>
                  <a:lnTo>
                    <a:pt x="157" y="164"/>
                  </a:lnTo>
                  <a:lnTo>
                    <a:pt x="157" y="162"/>
                  </a:lnTo>
                  <a:lnTo>
                    <a:pt x="159" y="159"/>
                  </a:lnTo>
                  <a:lnTo>
                    <a:pt x="161" y="155"/>
                  </a:lnTo>
                  <a:lnTo>
                    <a:pt x="161" y="151"/>
                  </a:lnTo>
                  <a:lnTo>
                    <a:pt x="162" y="147"/>
                  </a:lnTo>
                  <a:lnTo>
                    <a:pt x="162" y="143"/>
                  </a:lnTo>
                  <a:lnTo>
                    <a:pt x="162" y="139"/>
                  </a:lnTo>
                  <a:lnTo>
                    <a:pt x="164" y="134"/>
                  </a:lnTo>
                  <a:lnTo>
                    <a:pt x="164" y="128"/>
                  </a:lnTo>
                  <a:lnTo>
                    <a:pt x="166" y="126"/>
                  </a:lnTo>
                  <a:lnTo>
                    <a:pt x="166" y="122"/>
                  </a:lnTo>
                  <a:lnTo>
                    <a:pt x="166" y="119"/>
                  </a:lnTo>
                  <a:lnTo>
                    <a:pt x="168" y="117"/>
                  </a:lnTo>
                  <a:lnTo>
                    <a:pt x="168" y="115"/>
                  </a:lnTo>
                  <a:lnTo>
                    <a:pt x="168" y="113"/>
                  </a:lnTo>
                  <a:lnTo>
                    <a:pt x="170" y="113"/>
                  </a:lnTo>
                  <a:lnTo>
                    <a:pt x="176" y="111"/>
                  </a:lnTo>
                  <a:lnTo>
                    <a:pt x="183" y="111"/>
                  </a:lnTo>
                  <a:lnTo>
                    <a:pt x="193" y="109"/>
                  </a:lnTo>
                  <a:lnTo>
                    <a:pt x="203" y="109"/>
                  </a:lnTo>
                  <a:lnTo>
                    <a:pt x="214" y="109"/>
                  </a:lnTo>
                  <a:lnTo>
                    <a:pt x="224" y="107"/>
                  </a:lnTo>
                  <a:lnTo>
                    <a:pt x="233" y="105"/>
                  </a:lnTo>
                  <a:lnTo>
                    <a:pt x="241" y="105"/>
                  </a:lnTo>
                  <a:lnTo>
                    <a:pt x="246" y="105"/>
                  </a:lnTo>
                  <a:lnTo>
                    <a:pt x="248" y="105"/>
                  </a:lnTo>
                  <a:lnTo>
                    <a:pt x="250" y="103"/>
                  </a:lnTo>
                  <a:lnTo>
                    <a:pt x="252" y="103"/>
                  </a:lnTo>
                  <a:lnTo>
                    <a:pt x="254" y="101"/>
                  </a:lnTo>
                  <a:lnTo>
                    <a:pt x="256" y="98"/>
                  </a:lnTo>
                  <a:lnTo>
                    <a:pt x="262" y="92"/>
                  </a:lnTo>
                  <a:lnTo>
                    <a:pt x="265" y="92"/>
                  </a:lnTo>
                  <a:lnTo>
                    <a:pt x="271" y="90"/>
                  </a:lnTo>
                  <a:lnTo>
                    <a:pt x="277" y="92"/>
                  </a:lnTo>
                  <a:lnTo>
                    <a:pt x="283" y="92"/>
                  </a:lnTo>
                  <a:lnTo>
                    <a:pt x="286" y="92"/>
                  </a:lnTo>
                  <a:lnTo>
                    <a:pt x="292" y="92"/>
                  </a:lnTo>
                  <a:lnTo>
                    <a:pt x="298" y="94"/>
                  </a:lnTo>
                  <a:lnTo>
                    <a:pt x="306" y="98"/>
                  </a:lnTo>
                  <a:lnTo>
                    <a:pt x="309" y="98"/>
                  </a:lnTo>
                  <a:lnTo>
                    <a:pt x="311" y="99"/>
                  </a:lnTo>
                  <a:lnTo>
                    <a:pt x="313" y="101"/>
                  </a:lnTo>
                  <a:lnTo>
                    <a:pt x="317" y="101"/>
                  </a:lnTo>
                  <a:lnTo>
                    <a:pt x="319" y="103"/>
                  </a:lnTo>
                  <a:lnTo>
                    <a:pt x="325" y="105"/>
                  </a:lnTo>
                  <a:lnTo>
                    <a:pt x="326" y="105"/>
                  </a:lnTo>
                  <a:lnTo>
                    <a:pt x="328" y="105"/>
                  </a:lnTo>
                  <a:lnTo>
                    <a:pt x="330" y="105"/>
                  </a:lnTo>
                  <a:lnTo>
                    <a:pt x="332" y="105"/>
                  </a:lnTo>
                  <a:lnTo>
                    <a:pt x="334" y="105"/>
                  </a:lnTo>
                  <a:lnTo>
                    <a:pt x="336" y="107"/>
                  </a:lnTo>
                  <a:lnTo>
                    <a:pt x="338" y="105"/>
                  </a:lnTo>
                  <a:lnTo>
                    <a:pt x="340" y="105"/>
                  </a:lnTo>
                  <a:lnTo>
                    <a:pt x="340" y="107"/>
                  </a:lnTo>
                  <a:lnTo>
                    <a:pt x="340" y="109"/>
                  </a:lnTo>
                  <a:lnTo>
                    <a:pt x="338" y="111"/>
                  </a:lnTo>
                  <a:lnTo>
                    <a:pt x="338" y="113"/>
                  </a:lnTo>
                  <a:lnTo>
                    <a:pt x="338" y="115"/>
                  </a:lnTo>
                  <a:lnTo>
                    <a:pt x="336" y="115"/>
                  </a:lnTo>
                  <a:lnTo>
                    <a:pt x="336" y="117"/>
                  </a:lnTo>
                  <a:lnTo>
                    <a:pt x="336" y="119"/>
                  </a:lnTo>
                  <a:lnTo>
                    <a:pt x="336" y="120"/>
                  </a:lnTo>
                  <a:lnTo>
                    <a:pt x="338" y="122"/>
                  </a:lnTo>
                  <a:lnTo>
                    <a:pt x="340" y="124"/>
                  </a:lnTo>
                  <a:lnTo>
                    <a:pt x="342" y="126"/>
                  </a:lnTo>
                  <a:lnTo>
                    <a:pt x="342" y="128"/>
                  </a:lnTo>
                  <a:lnTo>
                    <a:pt x="344" y="128"/>
                  </a:lnTo>
                  <a:lnTo>
                    <a:pt x="344" y="130"/>
                  </a:lnTo>
                  <a:lnTo>
                    <a:pt x="344" y="132"/>
                  </a:lnTo>
                  <a:lnTo>
                    <a:pt x="346" y="134"/>
                  </a:lnTo>
                  <a:lnTo>
                    <a:pt x="346" y="136"/>
                  </a:lnTo>
                  <a:lnTo>
                    <a:pt x="346" y="138"/>
                  </a:lnTo>
                  <a:lnTo>
                    <a:pt x="346" y="139"/>
                  </a:lnTo>
                  <a:lnTo>
                    <a:pt x="347" y="141"/>
                  </a:lnTo>
                  <a:lnTo>
                    <a:pt x="349" y="143"/>
                  </a:lnTo>
                  <a:lnTo>
                    <a:pt x="351" y="143"/>
                  </a:lnTo>
                  <a:lnTo>
                    <a:pt x="351" y="145"/>
                  </a:lnTo>
                  <a:lnTo>
                    <a:pt x="353" y="145"/>
                  </a:lnTo>
                  <a:lnTo>
                    <a:pt x="353" y="147"/>
                  </a:lnTo>
                  <a:lnTo>
                    <a:pt x="351" y="149"/>
                  </a:lnTo>
                  <a:lnTo>
                    <a:pt x="353" y="149"/>
                  </a:lnTo>
                  <a:lnTo>
                    <a:pt x="353" y="151"/>
                  </a:lnTo>
                  <a:lnTo>
                    <a:pt x="353" y="153"/>
                  </a:lnTo>
                  <a:lnTo>
                    <a:pt x="353" y="155"/>
                  </a:lnTo>
                  <a:lnTo>
                    <a:pt x="355" y="157"/>
                  </a:lnTo>
                  <a:lnTo>
                    <a:pt x="357" y="157"/>
                  </a:lnTo>
                  <a:lnTo>
                    <a:pt x="357" y="159"/>
                  </a:lnTo>
                  <a:lnTo>
                    <a:pt x="359" y="157"/>
                  </a:lnTo>
                  <a:lnTo>
                    <a:pt x="361" y="157"/>
                  </a:lnTo>
                  <a:lnTo>
                    <a:pt x="361" y="155"/>
                  </a:lnTo>
                  <a:lnTo>
                    <a:pt x="363" y="155"/>
                  </a:lnTo>
                  <a:lnTo>
                    <a:pt x="363" y="153"/>
                  </a:lnTo>
                  <a:lnTo>
                    <a:pt x="365" y="153"/>
                  </a:lnTo>
                  <a:lnTo>
                    <a:pt x="367" y="153"/>
                  </a:lnTo>
                  <a:lnTo>
                    <a:pt x="367" y="151"/>
                  </a:lnTo>
                  <a:lnTo>
                    <a:pt x="368" y="151"/>
                  </a:lnTo>
                  <a:lnTo>
                    <a:pt x="370" y="151"/>
                  </a:lnTo>
                  <a:lnTo>
                    <a:pt x="372" y="151"/>
                  </a:lnTo>
                  <a:lnTo>
                    <a:pt x="374" y="151"/>
                  </a:lnTo>
                  <a:lnTo>
                    <a:pt x="376" y="151"/>
                  </a:lnTo>
                  <a:lnTo>
                    <a:pt x="378" y="151"/>
                  </a:lnTo>
                  <a:lnTo>
                    <a:pt x="378" y="153"/>
                  </a:lnTo>
                  <a:lnTo>
                    <a:pt x="380" y="153"/>
                  </a:lnTo>
                  <a:lnTo>
                    <a:pt x="382" y="153"/>
                  </a:lnTo>
                  <a:lnTo>
                    <a:pt x="382" y="155"/>
                  </a:lnTo>
                  <a:lnTo>
                    <a:pt x="384" y="155"/>
                  </a:lnTo>
                  <a:lnTo>
                    <a:pt x="384" y="157"/>
                  </a:lnTo>
                  <a:lnTo>
                    <a:pt x="384" y="159"/>
                  </a:lnTo>
                  <a:lnTo>
                    <a:pt x="384" y="160"/>
                  </a:lnTo>
                  <a:lnTo>
                    <a:pt x="384" y="162"/>
                  </a:lnTo>
                  <a:lnTo>
                    <a:pt x="384" y="164"/>
                  </a:lnTo>
                  <a:lnTo>
                    <a:pt x="382" y="164"/>
                  </a:lnTo>
                  <a:lnTo>
                    <a:pt x="382" y="166"/>
                  </a:lnTo>
                  <a:lnTo>
                    <a:pt x="382" y="168"/>
                  </a:lnTo>
                  <a:lnTo>
                    <a:pt x="380" y="170"/>
                  </a:lnTo>
                  <a:lnTo>
                    <a:pt x="380" y="172"/>
                  </a:lnTo>
                  <a:lnTo>
                    <a:pt x="380" y="174"/>
                  </a:lnTo>
                  <a:lnTo>
                    <a:pt x="382" y="174"/>
                  </a:lnTo>
                  <a:lnTo>
                    <a:pt x="382" y="176"/>
                  </a:lnTo>
                  <a:lnTo>
                    <a:pt x="384" y="176"/>
                  </a:lnTo>
                  <a:lnTo>
                    <a:pt x="386" y="176"/>
                  </a:lnTo>
                  <a:lnTo>
                    <a:pt x="388" y="176"/>
                  </a:lnTo>
                  <a:lnTo>
                    <a:pt x="388" y="178"/>
                  </a:lnTo>
                  <a:lnTo>
                    <a:pt x="389" y="178"/>
                  </a:lnTo>
                  <a:lnTo>
                    <a:pt x="391" y="178"/>
                  </a:lnTo>
                  <a:lnTo>
                    <a:pt x="393" y="178"/>
                  </a:lnTo>
                  <a:lnTo>
                    <a:pt x="395" y="178"/>
                  </a:lnTo>
                  <a:lnTo>
                    <a:pt x="397" y="178"/>
                  </a:lnTo>
                  <a:lnTo>
                    <a:pt x="399" y="178"/>
                  </a:lnTo>
                  <a:lnTo>
                    <a:pt x="399" y="180"/>
                  </a:lnTo>
                  <a:lnTo>
                    <a:pt x="401" y="180"/>
                  </a:lnTo>
                  <a:lnTo>
                    <a:pt x="403" y="180"/>
                  </a:lnTo>
                  <a:lnTo>
                    <a:pt x="405" y="180"/>
                  </a:lnTo>
                  <a:lnTo>
                    <a:pt x="407" y="181"/>
                  </a:lnTo>
                  <a:lnTo>
                    <a:pt x="408" y="181"/>
                  </a:lnTo>
                  <a:lnTo>
                    <a:pt x="410" y="183"/>
                  </a:lnTo>
                  <a:lnTo>
                    <a:pt x="410" y="185"/>
                  </a:lnTo>
                  <a:lnTo>
                    <a:pt x="410" y="187"/>
                  </a:lnTo>
                  <a:lnTo>
                    <a:pt x="412" y="187"/>
                  </a:lnTo>
                  <a:lnTo>
                    <a:pt x="412" y="189"/>
                  </a:lnTo>
                  <a:lnTo>
                    <a:pt x="412" y="191"/>
                  </a:lnTo>
                  <a:lnTo>
                    <a:pt x="412" y="193"/>
                  </a:lnTo>
                  <a:lnTo>
                    <a:pt x="414" y="195"/>
                  </a:lnTo>
                  <a:lnTo>
                    <a:pt x="412" y="197"/>
                  </a:lnTo>
                  <a:lnTo>
                    <a:pt x="412" y="199"/>
                  </a:lnTo>
                  <a:lnTo>
                    <a:pt x="410" y="199"/>
                  </a:lnTo>
                  <a:lnTo>
                    <a:pt x="410" y="201"/>
                  </a:lnTo>
                  <a:lnTo>
                    <a:pt x="412" y="201"/>
                  </a:lnTo>
                  <a:lnTo>
                    <a:pt x="412" y="202"/>
                  </a:lnTo>
                  <a:lnTo>
                    <a:pt x="414" y="204"/>
                  </a:lnTo>
                  <a:lnTo>
                    <a:pt x="416" y="204"/>
                  </a:lnTo>
                  <a:lnTo>
                    <a:pt x="416" y="206"/>
                  </a:lnTo>
                  <a:lnTo>
                    <a:pt x="416" y="208"/>
                  </a:lnTo>
                  <a:lnTo>
                    <a:pt x="418" y="208"/>
                  </a:lnTo>
                  <a:lnTo>
                    <a:pt x="418" y="210"/>
                  </a:lnTo>
                  <a:lnTo>
                    <a:pt x="420" y="210"/>
                  </a:lnTo>
                  <a:lnTo>
                    <a:pt x="422" y="212"/>
                  </a:lnTo>
                  <a:lnTo>
                    <a:pt x="424" y="212"/>
                  </a:lnTo>
                  <a:lnTo>
                    <a:pt x="424" y="214"/>
                  </a:lnTo>
                  <a:lnTo>
                    <a:pt x="426" y="214"/>
                  </a:lnTo>
                  <a:lnTo>
                    <a:pt x="426" y="216"/>
                  </a:lnTo>
                  <a:lnTo>
                    <a:pt x="426" y="218"/>
                  </a:lnTo>
                  <a:lnTo>
                    <a:pt x="426" y="220"/>
                  </a:lnTo>
                  <a:lnTo>
                    <a:pt x="426" y="222"/>
                  </a:lnTo>
                  <a:lnTo>
                    <a:pt x="428" y="222"/>
                  </a:lnTo>
                  <a:lnTo>
                    <a:pt x="428" y="223"/>
                  </a:lnTo>
                  <a:lnTo>
                    <a:pt x="428" y="225"/>
                  </a:lnTo>
                  <a:lnTo>
                    <a:pt x="426" y="225"/>
                  </a:lnTo>
                  <a:lnTo>
                    <a:pt x="428" y="227"/>
                  </a:lnTo>
                  <a:lnTo>
                    <a:pt x="426" y="227"/>
                  </a:lnTo>
                  <a:lnTo>
                    <a:pt x="426" y="229"/>
                  </a:lnTo>
                  <a:lnTo>
                    <a:pt x="445" y="233"/>
                  </a:lnTo>
                  <a:lnTo>
                    <a:pt x="447" y="235"/>
                  </a:lnTo>
                  <a:lnTo>
                    <a:pt x="449" y="235"/>
                  </a:lnTo>
                  <a:lnTo>
                    <a:pt x="450" y="235"/>
                  </a:lnTo>
                  <a:lnTo>
                    <a:pt x="452" y="235"/>
                  </a:lnTo>
                  <a:lnTo>
                    <a:pt x="454" y="235"/>
                  </a:lnTo>
                  <a:lnTo>
                    <a:pt x="456" y="235"/>
                  </a:lnTo>
                  <a:lnTo>
                    <a:pt x="458" y="237"/>
                  </a:lnTo>
                  <a:lnTo>
                    <a:pt x="460" y="237"/>
                  </a:lnTo>
                  <a:lnTo>
                    <a:pt x="460" y="239"/>
                  </a:lnTo>
                  <a:lnTo>
                    <a:pt x="462" y="239"/>
                  </a:lnTo>
                  <a:lnTo>
                    <a:pt x="464" y="239"/>
                  </a:lnTo>
                  <a:lnTo>
                    <a:pt x="464" y="241"/>
                  </a:lnTo>
                  <a:lnTo>
                    <a:pt x="466" y="242"/>
                  </a:lnTo>
                  <a:lnTo>
                    <a:pt x="466" y="244"/>
                  </a:lnTo>
                  <a:lnTo>
                    <a:pt x="468" y="244"/>
                  </a:lnTo>
                  <a:lnTo>
                    <a:pt x="470" y="244"/>
                  </a:lnTo>
                  <a:lnTo>
                    <a:pt x="471" y="244"/>
                  </a:lnTo>
                  <a:lnTo>
                    <a:pt x="473" y="246"/>
                  </a:lnTo>
                  <a:lnTo>
                    <a:pt x="475" y="246"/>
                  </a:lnTo>
                  <a:lnTo>
                    <a:pt x="477" y="244"/>
                  </a:lnTo>
                  <a:lnTo>
                    <a:pt x="479" y="244"/>
                  </a:lnTo>
                  <a:lnTo>
                    <a:pt x="479" y="242"/>
                  </a:lnTo>
                  <a:lnTo>
                    <a:pt x="481" y="242"/>
                  </a:lnTo>
                  <a:lnTo>
                    <a:pt x="483" y="242"/>
                  </a:lnTo>
                  <a:lnTo>
                    <a:pt x="485" y="242"/>
                  </a:lnTo>
                  <a:lnTo>
                    <a:pt x="487" y="242"/>
                  </a:lnTo>
                  <a:lnTo>
                    <a:pt x="489" y="242"/>
                  </a:lnTo>
                  <a:lnTo>
                    <a:pt x="490" y="244"/>
                  </a:lnTo>
                  <a:lnTo>
                    <a:pt x="492" y="244"/>
                  </a:lnTo>
                  <a:lnTo>
                    <a:pt x="494" y="244"/>
                  </a:lnTo>
                  <a:lnTo>
                    <a:pt x="496" y="244"/>
                  </a:lnTo>
                  <a:lnTo>
                    <a:pt x="498" y="246"/>
                  </a:lnTo>
                  <a:lnTo>
                    <a:pt x="500" y="248"/>
                  </a:lnTo>
                  <a:lnTo>
                    <a:pt x="502" y="250"/>
                  </a:lnTo>
                  <a:lnTo>
                    <a:pt x="504" y="248"/>
                  </a:lnTo>
                  <a:lnTo>
                    <a:pt x="504" y="246"/>
                  </a:lnTo>
                  <a:lnTo>
                    <a:pt x="506" y="246"/>
                  </a:lnTo>
                  <a:lnTo>
                    <a:pt x="506" y="244"/>
                  </a:lnTo>
                  <a:lnTo>
                    <a:pt x="508" y="244"/>
                  </a:lnTo>
                  <a:lnTo>
                    <a:pt x="510" y="244"/>
                  </a:lnTo>
                  <a:lnTo>
                    <a:pt x="510" y="242"/>
                  </a:lnTo>
                  <a:lnTo>
                    <a:pt x="511" y="241"/>
                  </a:lnTo>
                  <a:lnTo>
                    <a:pt x="511" y="239"/>
                  </a:lnTo>
                  <a:lnTo>
                    <a:pt x="513" y="237"/>
                  </a:lnTo>
                  <a:lnTo>
                    <a:pt x="515" y="235"/>
                  </a:lnTo>
                  <a:lnTo>
                    <a:pt x="517" y="235"/>
                  </a:lnTo>
                  <a:lnTo>
                    <a:pt x="517" y="233"/>
                  </a:lnTo>
                  <a:lnTo>
                    <a:pt x="519" y="233"/>
                  </a:lnTo>
                  <a:lnTo>
                    <a:pt x="519" y="231"/>
                  </a:lnTo>
                  <a:lnTo>
                    <a:pt x="521" y="231"/>
                  </a:lnTo>
                  <a:lnTo>
                    <a:pt x="521" y="229"/>
                  </a:lnTo>
                  <a:lnTo>
                    <a:pt x="523" y="229"/>
                  </a:lnTo>
                  <a:lnTo>
                    <a:pt x="525" y="227"/>
                  </a:lnTo>
                  <a:lnTo>
                    <a:pt x="527" y="227"/>
                  </a:lnTo>
                  <a:lnTo>
                    <a:pt x="527" y="225"/>
                  </a:lnTo>
                  <a:lnTo>
                    <a:pt x="529" y="223"/>
                  </a:lnTo>
                  <a:lnTo>
                    <a:pt x="529" y="222"/>
                  </a:lnTo>
                  <a:lnTo>
                    <a:pt x="529" y="220"/>
                  </a:lnTo>
                  <a:lnTo>
                    <a:pt x="531" y="220"/>
                  </a:lnTo>
                  <a:lnTo>
                    <a:pt x="531" y="218"/>
                  </a:lnTo>
                  <a:lnTo>
                    <a:pt x="532" y="218"/>
                  </a:lnTo>
                  <a:lnTo>
                    <a:pt x="532" y="216"/>
                  </a:lnTo>
                  <a:lnTo>
                    <a:pt x="534" y="214"/>
                  </a:lnTo>
                  <a:lnTo>
                    <a:pt x="534" y="212"/>
                  </a:lnTo>
                  <a:lnTo>
                    <a:pt x="536" y="212"/>
                  </a:lnTo>
                  <a:lnTo>
                    <a:pt x="538" y="214"/>
                  </a:lnTo>
                  <a:lnTo>
                    <a:pt x="540" y="214"/>
                  </a:lnTo>
                  <a:lnTo>
                    <a:pt x="542" y="214"/>
                  </a:lnTo>
                  <a:lnTo>
                    <a:pt x="544" y="216"/>
                  </a:lnTo>
                  <a:lnTo>
                    <a:pt x="548" y="216"/>
                  </a:lnTo>
                  <a:lnTo>
                    <a:pt x="548" y="218"/>
                  </a:lnTo>
                  <a:lnTo>
                    <a:pt x="550" y="218"/>
                  </a:lnTo>
                  <a:lnTo>
                    <a:pt x="552" y="218"/>
                  </a:lnTo>
                  <a:lnTo>
                    <a:pt x="552" y="220"/>
                  </a:lnTo>
                  <a:lnTo>
                    <a:pt x="553" y="220"/>
                  </a:lnTo>
                  <a:lnTo>
                    <a:pt x="555" y="220"/>
                  </a:lnTo>
                  <a:lnTo>
                    <a:pt x="557" y="220"/>
                  </a:lnTo>
                  <a:lnTo>
                    <a:pt x="559" y="220"/>
                  </a:lnTo>
                  <a:lnTo>
                    <a:pt x="561" y="220"/>
                  </a:lnTo>
                  <a:lnTo>
                    <a:pt x="563" y="222"/>
                  </a:lnTo>
                  <a:lnTo>
                    <a:pt x="565" y="222"/>
                  </a:lnTo>
                  <a:lnTo>
                    <a:pt x="567" y="222"/>
                  </a:lnTo>
                  <a:lnTo>
                    <a:pt x="569" y="222"/>
                  </a:lnTo>
                  <a:lnTo>
                    <a:pt x="571" y="222"/>
                  </a:lnTo>
                  <a:lnTo>
                    <a:pt x="572" y="222"/>
                  </a:lnTo>
                  <a:lnTo>
                    <a:pt x="574" y="222"/>
                  </a:lnTo>
                  <a:lnTo>
                    <a:pt x="576" y="222"/>
                  </a:lnTo>
                  <a:lnTo>
                    <a:pt x="578" y="222"/>
                  </a:lnTo>
                  <a:lnTo>
                    <a:pt x="580" y="222"/>
                  </a:lnTo>
                  <a:lnTo>
                    <a:pt x="582" y="222"/>
                  </a:lnTo>
                  <a:lnTo>
                    <a:pt x="584" y="222"/>
                  </a:lnTo>
                  <a:lnTo>
                    <a:pt x="586" y="222"/>
                  </a:lnTo>
                  <a:lnTo>
                    <a:pt x="588" y="222"/>
                  </a:lnTo>
                  <a:lnTo>
                    <a:pt x="590" y="222"/>
                  </a:lnTo>
                  <a:lnTo>
                    <a:pt x="592" y="222"/>
                  </a:lnTo>
                  <a:lnTo>
                    <a:pt x="593" y="222"/>
                  </a:lnTo>
                  <a:lnTo>
                    <a:pt x="595" y="222"/>
                  </a:lnTo>
                  <a:lnTo>
                    <a:pt x="595" y="220"/>
                  </a:lnTo>
                  <a:lnTo>
                    <a:pt x="597" y="220"/>
                  </a:lnTo>
                  <a:lnTo>
                    <a:pt x="599" y="220"/>
                  </a:lnTo>
                  <a:lnTo>
                    <a:pt x="599" y="218"/>
                  </a:lnTo>
                  <a:lnTo>
                    <a:pt x="601" y="218"/>
                  </a:lnTo>
                  <a:lnTo>
                    <a:pt x="603" y="218"/>
                  </a:lnTo>
                  <a:lnTo>
                    <a:pt x="605" y="218"/>
                  </a:lnTo>
                  <a:lnTo>
                    <a:pt x="607" y="218"/>
                  </a:lnTo>
                  <a:lnTo>
                    <a:pt x="609" y="218"/>
                  </a:lnTo>
                  <a:lnTo>
                    <a:pt x="611" y="220"/>
                  </a:lnTo>
                  <a:lnTo>
                    <a:pt x="611" y="222"/>
                  </a:lnTo>
                  <a:lnTo>
                    <a:pt x="611" y="223"/>
                  </a:lnTo>
                  <a:lnTo>
                    <a:pt x="613" y="223"/>
                  </a:lnTo>
                  <a:lnTo>
                    <a:pt x="613" y="225"/>
                  </a:lnTo>
                  <a:lnTo>
                    <a:pt x="614" y="225"/>
                  </a:lnTo>
                  <a:lnTo>
                    <a:pt x="616" y="227"/>
                  </a:lnTo>
                  <a:lnTo>
                    <a:pt x="618" y="227"/>
                  </a:lnTo>
                  <a:lnTo>
                    <a:pt x="618" y="229"/>
                  </a:lnTo>
                  <a:lnTo>
                    <a:pt x="620" y="231"/>
                  </a:lnTo>
                  <a:lnTo>
                    <a:pt x="622" y="231"/>
                  </a:lnTo>
                  <a:lnTo>
                    <a:pt x="622" y="233"/>
                  </a:lnTo>
                  <a:lnTo>
                    <a:pt x="624" y="235"/>
                  </a:lnTo>
                  <a:lnTo>
                    <a:pt x="624" y="233"/>
                  </a:lnTo>
                  <a:lnTo>
                    <a:pt x="626" y="233"/>
                  </a:lnTo>
                  <a:lnTo>
                    <a:pt x="628" y="233"/>
                  </a:lnTo>
                  <a:lnTo>
                    <a:pt x="628" y="235"/>
                  </a:lnTo>
                  <a:lnTo>
                    <a:pt x="628" y="237"/>
                  </a:lnTo>
                  <a:lnTo>
                    <a:pt x="628" y="239"/>
                  </a:lnTo>
                  <a:lnTo>
                    <a:pt x="630" y="239"/>
                  </a:lnTo>
                  <a:lnTo>
                    <a:pt x="630" y="237"/>
                  </a:lnTo>
                  <a:lnTo>
                    <a:pt x="632" y="237"/>
                  </a:lnTo>
                  <a:lnTo>
                    <a:pt x="632" y="239"/>
                  </a:lnTo>
                  <a:lnTo>
                    <a:pt x="634" y="241"/>
                  </a:lnTo>
                  <a:lnTo>
                    <a:pt x="635" y="242"/>
                  </a:lnTo>
                  <a:lnTo>
                    <a:pt x="637" y="242"/>
                  </a:lnTo>
                  <a:lnTo>
                    <a:pt x="639" y="244"/>
                  </a:lnTo>
                  <a:lnTo>
                    <a:pt x="641" y="244"/>
                  </a:lnTo>
                  <a:lnTo>
                    <a:pt x="641" y="242"/>
                  </a:lnTo>
                  <a:lnTo>
                    <a:pt x="643" y="242"/>
                  </a:lnTo>
                  <a:lnTo>
                    <a:pt x="643" y="241"/>
                  </a:lnTo>
                  <a:lnTo>
                    <a:pt x="645" y="242"/>
                  </a:lnTo>
                  <a:lnTo>
                    <a:pt x="645" y="244"/>
                  </a:lnTo>
                  <a:lnTo>
                    <a:pt x="647" y="244"/>
                  </a:lnTo>
                  <a:lnTo>
                    <a:pt x="649" y="244"/>
                  </a:lnTo>
                  <a:lnTo>
                    <a:pt x="651" y="244"/>
                  </a:lnTo>
                  <a:lnTo>
                    <a:pt x="653" y="246"/>
                  </a:lnTo>
                  <a:lnTo>
                    <a:pt x="654" y="246"/>
                  </a:lnTo>
                  <a:lnTo>
                    <a:pt x="656" y="246"/>
                  </a:lnTo>
                  <a:lnTo>
                    <a:pt x="656" y="244"/>
                  </a:lnTo>
                  <a:lnTo>
                    <a:pt x="658" y="246"/>
                  </a:lnTo>
                  <a:lnTo>
                    <a:pt x="656" y="248"/>
                  </a:lnTo>
                  <a:lnTo>
                    <a:pt x="656" y="250"/>
                  </a:lnTo>
                  <a:lnTo>
                    <a:pt x="658" y="250"/>
                  </a:lnTo>
                  <a:lnTo>
                    <a:pt x="660" y="250"/>
                  </a:lnTo>
                  <a:lnTo>
                    <a:pt x="662" y="250"/>
                  </a:lnTo>
                  <a:lnTo>
                    <a:pt x="664" y="250"/>
                  </a:lnTo>
                  <a:lnTo>
                    <a:pt x="664" y="248"/>
                  </a:lnTo>
                  <a:lnTo>
                    <a:pt x="666" y="248"/>
                  </a:lnTo>
                  <a:lnTo>
                    <a:pt x="668" y="246"/>
                  </a:lnTo>
                  <a:lnTo>
                    <a:pt x="670" y="246"/>
                  </a:lnTo>
                  <a:lnTo>
                    <a:pt x="672" y="246"/>
                  </a:lnTo>
                  <a:lnTo>
                    <a:pt x="672" y="248"/>
                  </a:lnTo>
                  <a:lnTo>
                    <a:pt x="674" y="248"/>
                  </a:lnTo>
                  <a:lnTo>
                    <a:pt x="675" y="248"/>
                  </a:lnTo>
                  <a:lnTo>
                    <a:pt x="677" y="250"/>
                  </a:lnTo>
                  <a:lnTo>
                    <a:pt x="679" y="250"/>
                  </a:lnTo>
                  <a:lnTo>
                    <a:pt x="681" y="250"/>
                  </a:lnTo>
                  <a:lnTo>
                    <a:pt x="683" y="252"/>
                  </a:lnTo>
                  <a:lnTo>
                    <a:pt x="685" y="252"/>
                  </a:lnTo>
                  <a:lnTo>
                    <a:pt x="687" y="252"/>
                  </a:lnTo>
                  <a:lnTo>
                    <a:pt x="685" y="254"/>
                  </a:lnTo>
                  <a:lnTo>
                    <a:pt x="687" y="254"/>
                  </a:lnTo>
                  <a:lnTo>
                    <a:pt x="689" y="256"/>
                  </a:lnTo>
                  <a:lnTo>
                    <a:pt x="689" y="254"/>
                  </a:lnTo>
                  <a:lnTo>
                    <a:pt x="691" y="254"/>
                  </a:lnTo>
                  <a:lnTo>
                    <a:pt x="691" y="256"/>
                  </a:lnTo>
                  <a:lnTo>
                    <a:pt x="693" y="256"/>
                  </a:lnTo>
                  <a:lnTo>
                    <a:pt x="695" y="256"/>
                  </a:lnTo>
                  <a:lnTo>
                    <a:pt x="696" y="256"/>
                  </a:lnTo>
                  <a:lnTo>
                    <a:pt x="696" y="258"/>
                  </a:lnTo>
                  <a:lnTo>
                    <a:pt x="698" y="258"/>
                  </a:lnTo>
                  <a:lnTo>
                    <a:pt x="700" y="258"/>
                  </a:lnTo>
                  <a:lnTo>
                    <a:pt x="702" y="258"/>
                  </a:lnTo>
                  <a:lnTo>
                    <a:pt x="702" y="260"/>
                  </a:lnTo>
                  <a:lnTo>
                    <a:pt x="704" y="260"/>
                  </a:lnTo>
                  <a:lnTo>
                    <a:pt x="706" y="260"/>
                  </a:lnTo>
                  <a:lnTo>
                    <a:pt x="706" y="262"/>
                  </a:lnTo>
                  <a:lnTo>
                    <a:pt x="708" y="260"/>
                  </a:lnTo>
                  <a:lnTo>
                    <a:pt x="708" y="262"/>
                  </a:lnTo>
                  <a:lnTo>
                    <a:pt x="710" y="262"/>
                  </a:lnTo>
                  <a:lnTo>
                    <a:pt x="712" y="262"/>
                  </a:lnTo>
                  <a:lnTo>
                    <a:pt x="712" y="260"/>
                  </a:lnTo>
                  <a:lnTo>
                    <a:pt x="714" y="258"/>
                  </a:lnTo>
                  <a:lnTo>
                    <a:pt x="714" y="260"/>
                  </a:lnTo>
                  <a:lnTo>
                    <a:pt x="716" y="260"/>
                  </a:lnTo>
                  <a:lnTo>
                    <a:pt x="717" y="262"/>
                  </a:lnTo>
                  <a:lnTo>
                    <a:pt x="719" y="263"/>
                  </a:lnTo>
                  <a:lnTo>
                    <a:pt x="721" y="265"/>
                  </a:lnTo>
                  <a:lnTo>
                    <a:pt x="723" y="265"/>
                  </a:lnTo>
                  <a:lnTo>
                    <a:pt x="723" y="267"/>
                  </a:lnTo>
                  <a:lnTo>
                    <a:pt x="723" y="269"/>
                  </a:lnTo>
                  <a:lnTo>
                    <a:pt x="725" y="269"/>
                  </a:lnTo>
                  <a:lnTo>
                    <a:pt x="727" y="269"/>
                  </a:lnTo>
                  <a:lnTo>
                    <a:pt x="729" y="269"/>
                  </a:lnTo>
                  <a:lnTo>
                    <a:pt x="731" y="271"/>
                  </a:lnTo>
                  <a:lnTo>
                    <a:pt x="733" y="271"/>
                  </a:lnTo>
                  <a:lnTo>
                    <a:pt x="735" y="269"/>
                  </a:lnTo>
                  <a:lnTo>
                    <a:pt x="737" y="267"/>
                  </a:lnTo>
                  <a:lnTo>
                    <a:pt x="738" y="267"/>
                  </a:lnTo>
                  <a:lnTo>
                    <a:pt x="740" y="269"/>
                  </a:lnTo>
                  <a:lnTo>
                    <a:pt x="742" y="269"/>
                  </a:lnTo>
                  <a:lnTo>
                    <a:pt x="742" y="271"/>
                  </a:lnTo>
                  <a:lnTo>
                    <a:pt x="740" y="271"/>
                  </a:lnTo>
                  <a:lnTo>
                    <a:pt x="740" y="273"/>
                  </a:lnTo>
                  <a:lnTo>
                    <a:pt x="738" y="275"/>
                  </a:lnTo>
                  <a:lnTo>
                    <a:pt x="738" y="277"/>
                  </a:lnTo>
                  <a:lnTo>
                    <a:pt x="737" y="277"/>
                  </a:lnTo>
                  <a:lnTo>
                    <a:pt x="737" y="279"/>
                  </a:lnTo>
                  <a:lnTo>
                    <a:pt x="735" y="281"/>
                  </a:lnTo>
                  <a:lnTo>
                    <a:pt x="733" y="281"/>
                  </a:lnTo>
                  <a:lnTo>
                    <a:pt x="733" y="283"/>
                  </a:lnTo>
                  <a:lnTo>
                    <a:pt x="731" y="283"/>
                  </a:lnTo>
                  <a:lnTo>
                    <a:pt x="731" y="284"/>
                  </a:lnTo>
                  <a:lnTo>
                    <a:pt x="729" y="284"/>
                  </a:lnTo>
                  <a:lnTo>
                    <a:pt x="729" y="286"/>
                  </a:lnTo>
                  <a:lnTo>
                    <a:pt x="727" y="288"/>
                  </a:lnTo>
                  <a:lnTo>
                    <a:pt x="725" y="290"/>
                  </a:lnTo>
                  <a:lnTo>
                    <a:pt x="725" y="292"/>
                  </a:lnTo>
                  <a:lnTo>
                    <a:pt x="723" y="294"/>
                  </a:lnTo>
                  <a:lnTo>
                    <a:pt x="723" y="296"/>
                  </a:lnTo>
                  <a:lnTo>
                    <a:pt x="721" y="296"/>
                  </a:lnTo>
                  <a:lnTo>
                    <a:pt x="721" y="298"/>
                  </a:lnTo>
                  <a:lnTo>
                    <a:pt x="723" y="298"/>
                  </a:lnTo>
                  <a:lnTo>
                    <a:pt x="723" y="300"/>
                  </a:lnTo>
                  <a:lnTo>
                    <a:pt x="723" y="302"/>
                  </a:lnTo>
                  <a:lnTo>
                    <a:pt x="723" y="304"/>
                  </a:lnTo>
                  <a:lnTo>
                    <a:pt x="721" y="305"/>
                  </a:lnTo>
                  <a:lnTo>
                    <a:pt x="721" y="307"/>
                  </a:lnTo>
                  <a:lnTo>
                    <a:pt x="721" y="309"/>
                  </a:lnTo>
                  <a:lnTo>
                    <a:pt x="719" y="309"/>
                  </a:lnTo>
                  <a:lnTo>
                    <a:pt x="719" y="311"/>
                  </a:lnTo>
                  <a:lnTo>
                    <a:pt x="717" y="311"/>
                  </a:lnTo>
                  <a:lnTo>
                    <a:pt x="717" y="313"/>
                  </a:lnTo>
                  <a:lnTo>
                    <a:pt x="716" y="313"/>
                  </a:lnTo>
                  <a:lnTo>
                    <a:pt x="716" y="315"/>
                  </a:lnTo>
                  <a:lnTo>
                    <a:pt x="714" y="317"/>
                  </a:lnTo>
                  <a:lnTo>
                    <a:pt x="712" y="317"/>
                  </a:lnTo>
                  <a:lnTo>
                    <a:pt x="710" y="317"/>
                  </a:lnTo>
                  <a:lnTo>
                    <a:pt x="708" y="317"/>
                  </a:lnTo>
                  <a:lnTo>
                    <a:pt x="708" y="319"/>
                  </a:lnTo>
                  <a:lnTo>
                    <a:pt x="706" y="319"/>
                  </a:lnTo>
                  <a:lnTo>
                    <a:pt x="704" y="319"/>
                  </a:lnTo>
                  <a:lnTo>
                    <a:pt x="704" y="321"/>
                  </a:lnTo>
                  <a:lnTo>
                    <a:pt x="706" y="321"/>
                  </a:lnTo>
                  <a:lnTo>
                    <a:pt x="706" y="323"/>
                  </a:lnTo>
                  <a:lnTo>
                    <a:pt x="708" y="323"/>
                  </a:lnTo>
                  <a:lnTo>
                    <a:pt x="708" y="325"/>
                  </a:lnTo>
                  <a:lnTo>
                    <a:pt x="708" y="326"/>
                  </a:lnTo>
                  <a:lnTo>
                    <a:pt x="710" y="326"/>
                  </a:lnTo>
                  <a:lnTo>
                    <a:pt x="710" y="328"/>
                  </a:lnTo>
                  <a:lnTo>
                    <a:pt x="710" y="330"/>
                  </a:lnTo>
                  <a:lnTo>
                    <a:pt x="712" y="330"/>
                  </a:lnTo>
                  <a:lnTo>
                    <a:pt x="712" y="332"/>
                  </a:lnTo>
                  <a:lnTo>
                    <a:pt x="714" y="332"/>
                  </a:lnTo>
                  <a:lnTo>
                    <a:pt x="714" y="334"/>
                  </a:lnTo>
                  <a:lnTo>
                    <a:pt x="716" y="334"/>
                  </a:lnTo>
                  <a:lnTo>
                    <a:pt x="717" y="334"/>
                  </a:lnTo>
                  <a:lnTo>
                    <a:pt x="717" y="336"/>
                  </a:lnTo>
                  <a:lnTo>
                    <a:pt x="719" y="336"/>
                  </a:lnTo>
                  <a:lnTo>
                    <a:pt x="719" y="338"/>
                  </a:lnTo>
                  <a:lnTo>
                    <a:pt x="721" y="338"/>
                  </a:lnTo>
                  <a:lnTo>
                    <a:pt x="721" y="340"/>
                  </a:lnTo>
                  <a:lnTo>
                    <a:pt x="723" y="340"/>
                  </a:lnTo>
                  <a:lnTo>
                    <a:pt x="725" y="340"/>
                  </a:lnTo>
                  <a:lnTo>
                    <a:pt x="725" y="342"/>
                  </a:lnTo>
                  <a:lnTo>
                    <a:pt x="727" y="342"/>
                  </a:lnTo>
                  <a:lnTo>
                    <a:pt x="727" y="344"/>
                  </a:lnTo>
                  <a:lnTo>
                    <a:pt x="729" y="344"/>
                  </a:lnTo>
                  <a:lnTo>
                    <a:pt x="731" y="345"/>
                  </a:lnTo>
                  <a:lnTo>
                    <a:pt x="731" y="347"/>
                  </a:lnTo>
                  <a:lnTo>
                    <a:pt x="729" y="347"/>
                  </a:lnTo>
                  <a:lnTo>
                    <a:pt x="729" y="349"/>
                  </a:lnTo>
                  <a:lnTo>
                    <a:pt x="729" y="351"/>
                  </a:lnTo>
                  <a:lnTo>
                    <a:pt x="729" y="353"/>
                  </a:lnTo>
                  <a:lnTo>
                    <a:pt x="731" y="353"/>
                  </a:lnTo>
                  <a:lnTo>
                    <a:pt x="733" y="353"/>
                  </a:lnTo>
                  <a:lnTo>
                    <a:pt x="735" y="355"/>
                  </a:lnTo>
                  <a:lnTo>
                    <a:pt x="737" y="355"/>
                  </a:lnTo>
                  <a:lnTo>
                    <a:pt x="738" y="355"/>
                  </a:lnTo>
                  <a:lnTo>
                    <a:pt x="740" y="357"/>
                  </a:lnTo>
                  <a:lnTo>
                    <a:pt x="742" y="357"/>
                  </a:lnTo>
                  <a:lnTo>
                    <a:pt x="744" y="357"/>
                  </a:lnTo>
                  <a:lnTo>
                    <a:pt x="746" y="357"/>
                  </a:lnTo>
                  <a:lnTo>
                    <a:pt x="748" y="357"/>
                  </a:lnTo>
                  <a:lnTo>
                    <a:pt x="750" y="357"/>
                  </a:lnTo>
                  <a:lnTo>
                    <a:pt x="752" y="357"/>
                  </a:lnTo>
                  <a:lnTo>
                    <a:pt x="752" y="359"/>
                  </a:lnTo>
                  <a:lnTo>
                    <a:pt x="754" y="359"/>
                  </a:lnTo>
                  <a:lnTo>
                    <a:pt x="756" y="359"/>
                  </a:lnTo>
                  <a:lnTo>
                    <a:pt x="757" y="357"/>
                  </a:lnTo>
                  <a:lnTo>
                    <a:pt x="759" y="359"/>
                  </a:lnTo>
                  <a:lnTo>
                    <a:pt x="759" y="357"/>
                  </a:lnTo>
                  <a:lnTo>
                    <a:pt x="761" y="357"/>
                  </a:lnTo>
                  <a:lnTo>
                    <a:pt x="763" y="357"/>
                  </a:lnTo>
                  <a:lnTo>
                    <a:pt x="765" y="357"/>
                  </a:lnTo>
                  <a:lnTo>
                    <a:pt x="767" y="357"/>
                  </a:lnTo>
                  <a:lnTo>
                    <a:pt x="767" y="359"/>
                  </a:lnTo>
                  <a:lnTo>
                    <a:pt x="769" y="359"/>
                  </a:lnTo>
                  <a:lnTo>
                    <a:pt x="769" y="361"/>
                  </a:lnTo>
                  <a:lnTo>
                    <a:pt x="771" y="361"/>
                  </a:lnTo>
                  <a:lnTo>
                    <a:pt x="773" y="361"/>
                  </a:lnTo>
                  <a:lnTo>
                    <a:pt x="775" y="361"/>
                  </a:lnTo>
                  <a:lnTo>
                    <a:pt x="777" y="361"/>
                  </a:lnTo>
                  <a:lnTo>
                    <a:pt x="777" y="359"/>
                  </a:lnTo>
                  <a:lnTo>
                    <a:pt x="778" y="359"/>
                  </a:lnTo>
                  <a:lnTo>
                    <a:pt x="780" y="359"/>
                  </a:lnTo>
                  <a:lnTo>
                    <a:pt x="782" y="359"/>
                  </a:lnTo>
                  <a:lnTo>
                    <a:pt x="784" y="359"/>
                  </a:lnTo>
                  <a:lnTo>
                    <a:pt x="786" y="359"/>
                  </a:lnTo>
                  <a:lnTo>
                    <a:pt x="788" y="359"/>
                  </a:lnTo>
                  <a:lnTo>
                    <a:pt x="788" y="361"/>
                  </a:lnTo>
                  <a:lnTo>
                    <a:pt x="786" y="361"/>
                  </a:lnTo>
                  <a:lnTo>
                    <a:pt x="786" y="363"/>
                  </a:lnTo>
                  <a:lnTo>
                    <a:pt x="786" y="365"/>
                  </a:lnTo>
                  <a:lnTo>
                    <a:pt x="786" y="366"/>
                  </a:lnTo>
                  <a:lnTo>
                    <a:pt x="786" y="368"/>
                  </a:lnTo>
                  <a:lnTo>
                    <a:pt x="786" y="370"/>
                  </a:lnTo>
                  <a:lnTo>
                    <a:pt x="784" y="372"/>
                  </a:lnTo>
                  <a:lnTo>
                    <a:pt x="784" y="374"/>
                  </a:lnTo>
                  <a:lnTo>
                    <a:pt x="784" y="376"/>
                  </a:lnTo>
                  <a:lnTo>
                    <a:pt x="784" y="378"/>
                  </a:lnTo>
                  <a:lnTo>
                    <a:pt x="782" y="380"/>
                  </a:lnTo>
                  <a:lnTo>
                    <a:pt x="784" y="380"/>
                  </a:lnTo>
                  <a:lnTo>
                    <a:pt x="784" y="382"/>
                  </a:lnTo>
                  <a:lnTo>
                    <a:pt x="784" y="384"/>
                  </a:lnTo>
                  <a:lnTo>
                    <a:pt x="786" y="384"/>
                  </a:lnTo>
                  <a:lnTo>
                    <a:pt x="786" y="386"/>
                  </a:lnTo>
                  <a:lnTo>
                    <a:pt x="786" y="387"/>
                  </a:lnTo>
                  <a:lnTo>
                    <a:pt x="784" y="387"/>
                  </a:lnTo>
                  <a:lnTo>
                    <a:pt x="782" y="389"/>
                  </a:lnTo>
                  <a:lnTo>
                    <a:pt x="780" y="389"/>
                  </a:lnTo>
                  <a:lnTo>
                    <a:pt x="778" y="391"/>
                  </a:lnTo>
                  <a:lnTo>
                    <a:pt x="780" y="393"/>
                  </a:lnTo>
                  <a:lnTo>
                    <a:pt x="780" y="395"/>
                  </a:lnTo>
                  <a:lnTo>
                    <a:pt x="780" y="397"/>
                  </a:lnTo>
                  <a:lnTo>
                    <a:pt x="782" y="397"/>
                  </a:lnTo>
                  <a:lnTo>
                    <a:pt x="782" y="399"/>
                  </a:lnTo>
                  <a:lnTo>
                    <a:pt x="784" y="401"/>
                  </a:lnTo>
                  <a:lnTo>
                    <a:pt x="786" y="401"/>
                  </a:lnTo>
                  <a:lnTo>
                    <a:pt x="786" y="403"/>
                  </a:lnTo>
                  <a:lnTo>
                    <a:pt x="788" y="403"/>
                  </a:lnTo>
                  <a:lnTo>
                    <a:pt x="790" y="403"/>
                  </a:lnTo>
                  <a:lnTo>
                    <a:pt x="790" y="405"/>
                  </a:lnTo>
                  <a:lnTo>
                    <a:pt x="792" y="405"/>
                  </a:lnTo>
                  <a:lnTo>
                    <a:pt x="792" y="407"/>
                  </a:lnTo>
                  <a:lnTo>
                    <a:pt x="792" y="408"/>
                  </a:lnTo>
                  <a:lnTo>
                    <a:pt x="794" y="408"/>
                  </a:lnTo>
                  <a:lnTo>
                    <a:pt x="794" y="410"/>
                  </a:lnTo>
                  <a:lnTo>
                    <a:pt x="796" y="410"/>
                  </a:lnTo>
                  <a:lnTo>
                    <a:pt x="798" y="410"/>
                  </a:lnTo>
                  <a:lnTo>
                    <a:pt x="799" y="410"/>
                  </a:lnTo>
                  <a:lnTo>
                    <a:pt x="801" y="410"/>
                  </a:lnTo>
                  <a:lnTo>
                    <a:pt x="803" y="410"/>
                  </a:lnTo>
                  <a:lnTo>
                    <a:pt x="805" y="410"/>
                  </a:lnTo>
                  <a:lnTo>
                    <a:pt x="807" y="410"/>
                  </a:lnTo>
                  <a:lnTo>
                    <a:pt x="809" y="412"/>
                  </a:lnTo>
                  <a:lnTo>
                    <a:pt x="811" y="412"/>
                  </a:lnTo>
                  <a:lnTo>
                    <a:pt x="813" y="412"/>
                  </a:lnTo>
                  <a:lnTo>
                    <a:pt x="815" y="412"/>
                  </a:lnTo>
                  <a:lnTo>
                    <a:pt x="815" y="410"/>
                  </a:lnTo>
                  <a:lnTo>
                    <a:pt x="817" y="410"/>
                  </a:lnTo>
                  <a:lnTo>
                    <a:pt x="817" y="408"/>
                  </a:lnTo>
                  <a:lnTo>
                    <a:pt x="819" y="408"/>
                  </a:lnTo>
                  <a:lnTo>
                    <a:pt x="820" y="408"/>
                  </a:lnTo>
                  <a:lnTo>
                    <a:pt x="820" y="407"/>
                  </a:lnTo>
                  <a:lnTo>
                    <a:pt x="822" y="407"/>
                  </a:lnTo>
                  <a:lnTo>
                    <a:pt x="822" y="405"/>
                  </a:lnTo>
                  <a:lnTo>
                    <a:pt x="824" y="405"/>
                  </a:lnTo>
                  <a:lnTo>
                    <a:pt x="824" y="403"/>
                  </a:lnTo>
                  <a:lnTo>
                    <a:pt x="826" y="403"/>
                  </a:lnTo>
                  <a:lnTo>
                    <a:pt x="828" y="403"/>
                  </a:lnTo>
                  <a:lnTo>
                    <a:pt x="828" y="401"/>
                  </a:lnTo>
                  <a:lnTo>
                    <a:pt x="830" y="401"/>
                  </a:lnTo>
                  <a:lnTo>
                    <a:pt x="830" y="399"/>
                  </a:lnTo>
                  <a:lnTo>
                    <a:pt x="832" y="399"/>
                  </a:lnTo>
                  <a:lnTo>
                    <a:pt x="834" y="397"/>
                  </a:lnTo>
                  <a:lnTo>
                    <a:pt x="836" y="399"/>
                  </a:lnTo>
                  <a:lnTo>
                    <a:pt x="838" y="399"/>
                  </a:lnTo>
                  <a:lnTo>
                    <a:pt x="839" y="399"/>
                  </a:lnTo>
                  <a:lnTo>
                    <a:pt x="839" y="401"/>
                  </a:lnTo>
                  <a:lnTo>
                    <a:pt x="841" y="401"/>
                  </a:lnTo>
                  <a:lnTo>
                    <a:pt x="841" y="403"/>
                  </a:lnTo>
                  <a:lnTo>
                    <a:pt x="841" y="401"/>
                  </a:lnTo>
                  <a:lnTo>
                    <a:pt x="843" y="401"/>
                  </a:lnTo>
                  <a:lnTo>
                    <a:pt x="845" y="401"/>
                  </a:lnTo>
                  <a:lnTo>
                    <a:pt x="845" y="403"/>
                  </a:lnTo>
                  <a:lnTo>
                    <a:pt x="847" y="403"/>
                  </a:lnTo>
                  <a:lnTo>
                    <a:pt x="849" y="403"/>
                  </a:lnTo>
                  <a:lnTo>
                    <a:pt x="851" y="403"/>
                  </a:lnTo>
                  <a:lnTo>
                    <a:pt x="853" y="403"/>
                  </a:lnTo>
                  <a:lnTo>
                    <a:pt x="855" y="403"/>
                  </a:lnTo>
                  <a:lnTo>
                    <a:pt x="855" y="401"/>
                  </a:lnTo>
                  <a:lnTo>
                    <a:pt x="857" y="401"/>
                  </a:lnTo>
                  <a:lnTo>
                    <a:pt x="857" y="399"/>
                  </a:lnTo>
                  <a:lnTo>
                    <a:pt x="859" y="399"/>
                  </a:lnTo>
                  <a:lnTo>
                    <a:pt x="859" y="397"/>
                  </a:lnTo>
                  <a:lnTo>
                    <a:pt x="860" y="397"/>
                  </a:lnTo>
                  <a:lnTo>
                    <a:pt x="862" y="395"/>
                  </a:lnTo>
                  <a:lnTo>
                    <a:pt x="864" y="395"/>
                  </a:lnTo>
                  <a:lnTo>
                    <a:pt x="866" y="395"/>
                  </a:lnTo>
                  <a:lnTo>
                    <a:pt x="868" y="393"/>
                  </a:lnTo>
                  <a:lnTo>
                    <a:pt x="870" y="391"/>
                  </a:lnTo>
                  <a:lnTo>
                    <a:pt x="872" y="389"/>
                  </a:lnTo>
                  <a:lnTo>
                    <a:pt x="874" y="389"/>
                  </a:lnTo>
                  <a:lnTo>
                    <a:pt x="876" y="389"/>
                  </a:lnTo>
                  <a:lnTo>
                    <a:pt x="878" y="389"/>
                  </a:lnTo>
                  <a:lnTo>
                    <a:pt x="880" y="389"/>
                  </a:lnTo>
                  <a:lnTo>
                    <a:pt x="881" y="389"/>
                  </a:lnTo>
                  <a:lnTo>
                    <a:pt x="881" y="387"/>
                  </a:lnTo>
                  <a:lnTo>
                    <a:pt x="883" y="387"/>
                  </a:lnTo>
                  <a:lnTo>
                    <a:pt x="885" y="387"/>
                  </a:lnTo>
                  <a:lnTo>
                    <a:pt x="887" y="386"/>
                  </a:lnTo>
                  <a:lnTo>
                    <a:pt x="889" y="386"/>
                  </a:lnTo>
                  <a:lnTo>
                    <a:pt x="891" y="384"/>
                  </a:lnTo>
                  <a:lnTo>
                    <a:pt x="893" y="384"/>
                  </a:lnTo>
                  <a:lnTo>
                    <a:pt x="895" y="384"/>
                  </a:lnTo>
                  <a:lnTo>
                    <a:pt x="897" y="384"/>
                  </a:lnTo>
                  <a:lnTo>
                    <a:pt x="897" y="386"/>
                  </a:lnTo>
                  <a:lnTo>
                    <a:pt x="899" y="386"/>
                  </a:lnTo>
                  <a:lnTo>
                    <a:pt x="899" y="384"/>
                  </a:lnTo>
                  <a:lnTo>
                    <a:pt x="901" y="382"/>
                  </a:lnTo>
                  <a:lnTo>
                    <a:pt x="902" y="380"/>
                  </a:lnTo>
                  <a:lnTo>
                    <a:pt x="904" y="380"/>
                  </a:lnTo>
                  <a:lnTo>
                    <a:pt x="904" y="378"/>
                  </a:lnTo>
                  <a:lnTo>
                    <a:pt x="906" y="378"/>
                  </a:lnTo>
                  <a:lnTo>
                    <a:pt x="908" y="378"/>
                  </a:lnTo>
                  <a:lnTo>
                    <a:pt x="910" y="378"/>
                  </a:lnTo>
                  <a:lnTo>
                    <a:pt x="912" y="378"/>
                  </a:lnTo>
                  <a:lnTo>
                    <a:pt x="912" y="376"/>
                  </a:lnTo>
                  <a:lnTo>
                    <a:pt x="910" y="376"/>
                  </a:lnTo>
                  <a:lnTo>
                    <a:pt x="912" y="374"/>
                  </a:lnTo>
                  <a:lnTo>
                    <a:pt x="914" y="374"/>
                  </a:lnTo>
                  <a:lnTo>
                    <a:pt x="916" y="374"/>
                  </a:lnTo>
                  <a:lnTo>
                    <a:pt x="918" y="374"/>
                  </a:lnTo>
                  <a:lnTo>
                    <a:pt x="918" y="372"/>
                  </a:lnTo>
                  <a:lnTo>
                    <a:pt x="918" y="370"/>
                  </a:lnTo>
                  <a:lnTo>
                    <a:pt x="920" y="370"/>
                  </a:lnTo>
                  <a:lnTo>
                    <a:pt x="920" y="368"/>
                  </a:lnTo>
                  <a:lnTo>
                    <a:pt x="921" y="368"/>
                  </a:lnTo>
                  <a:lnTo>
                    <a:pt x="921" y="366"/>
                  </a:lnTo>
                  <a:lnTo>
                    <a:pt x="921" y="365"/>
                  </a:lnTo>
                  <a:lnTo>
                    <a:pt x="923" y="363"/>
                  </a:lnTo>
                  <a:lnTo>
                    <a:pt x="925" y="363"/>
                  </a:lnTo>
                  <a:lnTo>
                    <a:pt x="925" y="361"/>
                  </a:lnTo>
                  <a:lnTo>
                    <a:pt x="925" y="359"/>
                  </a:lnTo>
                  <a:lnTo>
                    <a:pt x="925" y="357"/>
                  </a:lnTo>
                  <a:lnTo>
                    <a:pt x="927" y="357"/>
                  </a:lnTo>
                  <a:lnTo>
                    <a:pt x="927" y="359"/>
                  </a:lnTo>
                  <a:lnTo>
                    <a:pt x="929" y="359"/>
                  </a:lnTo>
                  <a:lnTo>
                    <a:pt x="931" y="357"/>
                  </a:lnTo>
                  <a:lnTo>
                    <a:pt x="933" y="357"/>
                  </a:lnTo>
                  <a:lnTo>
                    <a:pt x="935" y="357"/>
                  </a:lnTo>
                  <a:lnTo>
                    <a:pt x="935" y="355"/>
                  </a:lnTo>
                  <a:lnTo>
                    <a:pt x="935" y="353"/>
                  </a:lnTo>
                  <a:lnTo>
                    <a:pt x="935" y="351"/>
                  </a:lnTo>
                  <a:lnTo>
                    <a:pt x="933" y="351"/>
                  </a:lnTo>
                  <a:lnTo>
                    <a:pt x="933" y="349"/>
                  </a:lnTo>
                  <a:lnTo>
                    <a:pt x="933" y="347"/>
                  </a:lnTo>
                  <a:lnTo>
                    <a:pt x="935" y="347"/>
                  </a:lnTo>
                  <a:lnTo>
                    <a:pt x="937" y="347"/>
                  </a:lnTo>
                  <a:lnTo>
                    <a:pt x="939" y="345"/>
                  </a:lnTo>
                  <a:lnTo>
                    <a:pt x="941" y="347"/>
                  </a:lnTo>
                  <a:lnTo>
                    <a:pt x="942" y="347"/>
                  </a:lnTo>
                  <a:lnTo>
                    <a:pt x="944" y="345"/>
                  </a:lnTo>
                  <a:lnTo>
                    <a:pt x="946" y="344"/>
                  </a:lnTo>
                  <a:lnTo>
                    <a:pt x="948" y="344"/>
                  </a:lnTo>
                  <a:lnTo>
                    <a:pt x="950" y="345"/>
                  </a:lnTo>
                  <a:lnTo>
                    <a:pt x="950" y="347"/>
                  </a:lnTo>
                  <a:lnTo>
                    <a:pt x="952" y="349"/>
                  </a:lnTo>
                  <a:lnTo>
                    <a:pt x="954" y="349"/>
                  </a:lnTo>
                  <a:lnTo>
                    <a:pt x="956" y="347"/>
                  </a:lnTo>
                  <a:lnTo>
                    <a:pt x="956" y="345"/>
                  </a:lnTo>
                  <a:lnTo>
                    <a:pt x="958" y="345"/>
                  </a:lnTo>
                  <a:lnTo>
                    <a:pt x="958" y="347"/>
                  </a:lnTo>
                  <a:lnTo>
                    <a:pt x="960" y="347"/>
                  </a:lnTo>
                  <a:lnTo>
                    <a:pt x="962" y="347"/>
                  </a:lnTo>
                  <a:lnTo>
                    <a:pt x="962" y="349"/>
                  </a:lnTo>
                  <a:lnTo>
                    <a:pt x="963" y="351"/>
                  </a:lnTo>
                  <a:lnTo>
                    <a:pt x="963" y="353"/>
                  </a:lnTo>
                  <a:lnTo>
                    <a:pt x="965" y="353"/>
                  </a:lnTo>
                  <a:lnTo>
                    <a:pt x="967" y="353"/>
                  </a:lnTo>
                  <a:lnTo>
                    <a:pt x="969" y="353"/>
                  </a:lnTo>
                  <a:lnTo>
                    <a:pt x="971" y="353"/>
                  </a:lnTo>
                  <a:lnTo>
                    <a:pt x="973" y="353"/>
                  </a:lnTo>
                  <a:lnTo>
                    <a:pt x="973" y="355"/>
                  </a:lnTo>
                  <a:lnTo>
                    <a:pt x="971" y="357"/>
                  </a:lnTo>
                  <a:lnTo>
                    <a:pt x="969" y="359"/>
                  </a:lnTo>
                  <a:lnTo>
                    <a:pt x="967" y="359"/>
                  </a:lnTo>
                  <a:lnTo>
                    <a:pt x="967" y="361"/>
                  </a:lnTo>
                  <a:lnTo>
                    <a:pt x="967" y="363"/>
                  </a:lnTo>
                  <a:lnTo>
                    <a:pt x="969" y="363"/>
                  </a:lnTo>
                  <a:lnTo>
                    <a:pt x="969" y="365"/>
                  </a:lnTo>
                  <a:lnTo>
                    <a:pt x="969" y="366"/>
                  </a:lnTo>
                  <a:lnTo>
                    <a:pt x="969" y="368"/>
                  </a:lnTo>
                  <a:lnTo>
                    <a:pt x="971" y="368"/>
                  </a:lnTo>
                  <a:lnTo>
                    <a:pt x="973" y="368"/>
                  </a:lnTo>
                  <a:lnTo>
                    <a:pt x="975" y="368"/>
                  </a:lnTo>
                  <a:lnTo>
                    <a:pt x="977" y="368"/>
                  </a:lnTo>
                  <a:lnTo>
                    <a:pt x="979" y="368"/>
                  </a:lnTo>
                  <a:lnTo>
                    <a:pt x="981" y="368"/>
                  </a:lnTo>
                  <a:lnTo>
                    <a:pt x="981" y="370"/>
                  </a:lnTo>
                  <a:lnTo>
                    <a:pt x="984" y="370"/>
                  </a:lnTo>
                  <a:lnTo>
                    <a:pt x="986" y="374"/>
                  </a:lnTo>
                  <a:lnTo>
                    <a:pt x="988" y="376"/>
                  </a:lnTo>
                  <a:lnTo>
                    <a:pt x="990" y="378"/>
                  </a:lnTo>
                  <a:lnTo>
                    <a:pt x="990" y="380"/>
                  </a:lnTo>
                  <a:lnTo>
                    <a:pt x="990" y="378"/>
                  </a:lnTo>
                  <a:lnTo>
                    <a:pt x="990" y="376"/>
                  </a:lnTo>
                  <a:lnTo>
                    <a:pt x="992" y="374"/>
                  </a:lnTo>
                  <a:lnTo>
                    <a:pt x="994" y="374"/>
                  </a:lnTo>
                  <a:lnTo>
                    <a:pt x="996" y="372"/>
                  </a:lnTo>
                  <a:lnTo>
                    <a:pt x="996" y="370"/>
                  </a:lnTo>
                  <a:lnTo>
                    <a:pt x="998" y="370"/>
                  </a:lnTo>
                  <a:lnTo>
                    <a:pt x="1000" y="370"/>
                  </a:lnTo>
                  <a:lnTo>
                    <a:pt x="1002" y="370"/>
                  </a:lnTo>
                  <a:lnTo>
                    <a:pt x="1003" y="368"/>
                  </a:lnTo>
                  <a:lnTo>
                    <a:pt x="1005" y="366"/>
                  </a:lnTo>
                  <a:lnTo>
                    <a:pt x="1005" y="365"/>
                  </a:lnTo>
                  <a:lnTo>
                    <a:pt x="1009" y="365"/>
                  </a:lnTo>
                  <a:lnTo>
                    <a:pt x="1011" y="365"/>
                  </a:lnTo>
                  <a:lnTo>
                    <a:pt x="1013" y="366"/>
                  </a:lnTo>
                  <a:lnTo>
                    <a:pt x="1015" y="366"/>
                  </a:lnTo>
                  <a:lnTo>
                    <a:pt x="1017" y="368"/>
                  </a:lnTo>
                  <a:lnTo>
                    <a:pt x="1019" y="370"/>
                  </a:lnTo>
                  <a:lnTo>
                    <a:pt x="1021" y="370"/>
                  </a:lnTo>
                  <a:lnTo>
                    <a:pt x="1021" y="368"/>
                  </a:lnTo>
                  <a:lnTo>
                    <a:pt x="1021" y="366"/>
                  </a:lnTo>
                  <a:lnTo>
                    <a:pt x="1021" y="365"/>
                  </a:lnTo>
                  <a:lnTo>
                    <a:pt x="1019" y="365"/>
                  </a:lnTo>
                  <a:lnTo>
                    <a:pt x="1019" y="363"/>
                  </a:lnTo>
                  <a:lnTo>
                    <a:pt x="1019" y="361"/>
                  </a:lnTo>
                  <a:lnTo>
                    <a:pt x="1021" y="361"/>
                  </a:lnTo>
                  <a:lnTo>
                    <a:pt x="1023" y="361"/>
                  </a:lnTo>
                  <a:lnTo>
                    <a:pt x="1024" y="361"/>
                  </a:lnTo>
                  <a:lnTo>
                    <a:pt x="1024" y="363"/>
                  </a:lnTo>
                  <a:lnTo>
                    <a:pt x="1026" y="365"/>
                  </a:lnTo>
                  <a:lnTo>
                    <a:pt x="1028" y="365"/>
                  </a:lnTo>
                  <a:lnTo>
                    <a:pt x="1030" y="366"/>
                  </a:lnTo>
                  <a:lnTo>
                    <a:pt x="1032" y="366"/>
                  </a:lnTo>
                  <a:lnTo>
                    <a:pt x="1032" y="368"/>
                  </a:lnTo>
                  <a:lnTo>
                    <a:pt x="1034" y="370"/>
                  </a:lnTo>
                  <a:lnTo>
                    <a:pt x="1034" y="372"/>
                  </a:lnTo>
                  <a:lnTo>
                    <a:pt x="1034" y="374"/>
                  </a:lnTo>
                  <a:lnTo>
                    <a:pt x="1034" y="376"/>
                  </a:lnTo>
                  <a:lnTo>
                    <a:pt x="1036" y="376"/>
                  </a:lnTo>
                  <a:lnTo>
                    <a:pt x="1038" y="376"/>
                  </a:lnTo>
                  <a:lnTo>
                    <a:pt x="1040" y="378"/>
                  </a:lnTo>
                  <a:lnTo>
                    <a:pt x="1040" y="380"/>
                  </a:lnTo>
                  <a:lnTo>
                    <a:pt x="1042" y="380"/>
                  </a:lnTo>
                  <a:lnTo>
                    <a:pt x="1044" y="380"/>
                  </a:lnTo>
                  <a:lnTo>
                    <a:pt x="1045" y="382"/>
                  </a:lnTo>
                  <a:lnTo>
                    <a:pt x="1047" y="382"/>
                  </a:lnTo>
                  <a:lnTo>
                    <a:pt x="1049" y="382"/>
                  </a:lnTo>
                  <a:lnTo>
                    <a:pt x="1051" y="382"/>
                  </a:lnTo>
                  <a:lnTo>
                    <a:pt x="1053" y="384"/>
                  </a:lnTo>
                  <a:lnTo>
                    <a:pt x="1055" y="382"/>
                  </a:lnTo>
                  <a:lnTo>
                    <a:pt x="1055" y="380"/>
                  </a:lnTo>
                  <a:lnTo>
                    <a:pt x="1057" y="380"/>
                  </a:lnTo>
                  <a:lnTo>
                    <a:pt x="1057" y="378"/>
                  </a:lnTo>
                  <a:lnTo>
                    <a:pt x="1055" y="376"/>
                  </a:lnTo>
                  <a:lnTo>
                    <a:pt x="1053" y="374"/>
                  </a:lnTo>
                  <a:lnTo>
                    <a:pt x="1051" y="372"/>
                  </a:lnTo>
                  <a:lnTo>
                    <a:pt x="1051" y="370"/>
                  </a:lnTo>
                  <a:lnTo>
                    <a:pt x="1051" y="368"/>
                  </a:lnTo>
                  <a:lnTo>
                    <a:pt x="1053" y="368"/>
                  </a:lnTo>
                  <a:lnTo>
                    <a:pt x="1053" y="366"/>
                  </a:lnTo>
                  <a:lnTo>
                    <a:pt x="1055" y="366"/>
                  </a:lnTo>
                  <a:lnTo>
                    <a:pt x="1055" y="368"/>
                  </a:lnTo>
                  <a:lnTo>
                    <a:pt x="1057" y="366"/>
                  </a:lnTo>
                  <a:lnTo>
                    <a:pt x="1059" y="368"/>
                  </a:lnTo>
                  <a:lnTo>
                    <a:pt x="1061" y="368"/>
                  </a:lnTo>
                  <a:lnTo>
                    <a:pt x="1063" y="370"/>
                  </a:lnTo>
                  <a:lnTo>
                    <a:pt x="1065" y="372"/>
                  </a:lnTo>
                  <a:lnTo>
                    <a:pt x="1065" y="374"/>
                  </a:lnTo>
                  <a:lnTo>
                    <a:pt x="1066" y="374"/>
                  </a:lnTo>
                  <a:lnTo>
                    <a:pt x="1068" y="376"/>
                  </a:lnTo>
                  <a:lnTo>
                    <a:pt x="1070" y="374"/>
                  </a:lnTo>
                  <a:lnTo>
                    <a:pt x="1072" y="374"/>
                  </a:lnTo>
                  <a:lnTo>
                    <a:pt x="1074" y="374"/>
                  </a:lnTo>
                  <a:lnTo>
                    <a:pt x="1076" y="372"/>
                  </a:lnTo>
                  <a:lnTo>
                    <a:pt x="1078" y="372"/>
                  </a:lnTo>
                  <a:lnTo>
                    <a:pt x="1078" y="374"/>
                  </a:lnTo>
                  <a:lnTo>
                    <a:pt x="1080" y="374"/>
                  </a:lnTo>
                  <a:lnTo>
                    <a:pt x="1082" y="374"/>
                  </a:lnTo>
                  <a:lnTo>
                    <a:pt x="1084" y="376"/>
                  </a:lnTo>
                  <a:lnTo>
                    <a:pt x="1085" y="376"/>
                  </a:lnTo>
                  <a:lnTo>
                    <a:pt x="1085" y="378"/>
                  </a:lnTo>
                  <a:lnTo>
                    <a:pt x="1087" y="380"/>
                  </a:lnTo>
                  <a:lnTo>
                    <a:pt x="1087" y="382"/>
                  </a:lnTo>
                  <a:lnTo>
                    <a:pt x="1089" y="384"/>
                  </a:lnTo>
                  <a:lnTo>
                    <a:pt x="1091" y="387"/>
                  </a:lnTo>
                  <a:lnTo>
                    <a:pt x="1091" y="389"/>
                  </a:lnTo>
                  <a:lnTo>
                    <a:pt x="1091" y="393"/>
                  </a:lnTo>
                  <a:lnTo>
                    <a:pt x="1089" y="397"/>
                  </a:lnTo>
                  <a:lnTo>
                    <a:pt x="1089" y="399"/>
                  </a:lnTo>
                  <a:lnTo>
                    <a:pt x="1089" y="401"/>
                  </a:lnTo>
                  <a:lnTo>
                    <a:pt x="1087" y="401"/>
                  </a:lnTo>
                  <a:lnTo>
                    <a:pt x="1087" y="403"/>
                  </a:lnTo>
                  <a:lnTo>
                    <a:pt x="1085" y="405"/>
                  </a:lnTo>
                  <a:lnTo>
                    <a:pt x="1085" y="407"/>
                  </a:lnTo>
                  <a:lnTo>
                    <a:pt x="1084" y="407"/>
                  </a:lnTo>
                  <a:lnTo>
                    <a:pt x="1082" y="408"/>
                  </a:lnTo>
                  <a:lnTo>
                    <a:pt x="1078" y="412"/>
                  </a:lnTo>
                  <a:lnTo>
                    <a:pt x="1076" y="412"/>
                  </a:lnTo>
                  <a:lnTo>
                    <a:pt x="1076" y="414"/>
                  </a:lnTo>
                  <a:lnTo>
                    <a:pt x="1076" y="416"/>
                  </a:lnTo>
                  <a:lnTo>
                    <a:pt x="1076" y="418"/>
                  </a:lnTo>
                  <a:lnTo>
                    <a:pt x="1076" y="420"/>
                  </a:lnTo>
                  <a:lnTo>
                    <a:pt x="1078" y="420"/>
                  </a:lnTo>
                  <a:lnTo>
                    <a:pt x="1078" y="422"/>
                  </a:lnTo>
                  <a:lnTo>
                    <a:pt x="1080" y="422"/>
                  </a:lnTo>
                  <a:lnTo>
                    <a:pt x="1082" y="422"/>
                  </a:lnTo>
                  <a:lnTo>
                    <a:pt x="1084" y="422"/>
                  </a:lnTo>
                  <a:lnTo>
                    <a:pt x="1085" y="422"/>
                  </a:lnTo>
                  <a:lnTo>
                    <a:pt x="1087" y="422"/>
                  </a:lnTo>
                  <a:lnTo>
                    <a:pt x="1087" y="424"/>
                  </a:lnTo>
                  <a:lnTo>
                    <a:pt x="1089" y="424"/>
                  </a:lnTo>
                  <a:lnTo>
                    <a:pt x="1091" y="426"/>
                  </a:lnTo>
                  <a:lnTo>
                    <a:pt x="1091" y="428"/>
                  </a:lnTo>
                  <a:lnTo>
                    <a:pt x="1091" y="429"/>
                  </a:lnTo>
                  <a:lnTo>
                    <a:pt x="1091" y="431"/>
                  </a:lnTo>
                  <a:lnTo>
                    <a:pt x="1091" y="435"/>
                  </a:lnTo>
                  <a:lnTo>
                    <a:pt x="1091" y="437"/>
                  </a:lnTo>
                  <a:lnTo>
                    <a:pt x="1089" y="439"/>
                  </a:lnTo>
                  <a:lnTo>
                    <a:pt x="1089" y="443"/>
                  </a:lnTo>
                  <a:lnTo>
                    <a:pt x="1089" y="445"/>
                  </a:lnTo>
                  <a:lnTo>
                    <a:pt x="1091" y="44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3" name="Freeform 10"/>
            <p:cNvSpPr>
              <a:spLocks/>
            </p:cNvSpPr>
            <p:nvPr/>
          </p:nvSpPr>
          <p:spPr bwMode="auto">
            <a:xfrm>
              <a:off x="996" y="2942"/>
              <a:ext cx="1066" cy="508"/>
            </a:xfrm>
            <a:custGeom>
              <a:avLst/>
              <a:gdLst>
                <a:gd name="T0" fmla="*/ 1060 w 1066"/>
                <a:gd name="T1" fmla="*/ 39 h 508"/>
                <a:gd name="T2" fmla="*/ 1057 w 1066"/>
                <a:gd name="T3" fmla="*/ 86 h 508"/>
                <a:gd name="T4" fmla="*/ 1017 w 1066"/>
                <a:gd name="T5" fmla="*/ 81 h 508"/>
                <a:gd name="T6" fmla="*/ 965 w 1066"/>
                <a:gd name="T7" fmla="*/ 56 h 508"/>
                <a:gd name="T8" fmla="*/ 931 w 1066"/>
                <a:gd name="T9" fmla="*/ 44 h 508"/>
                <a:gd name="T10" fmla="*/ 904 w 1066"/>
                <a:gd name="T11" fmla="*/ 58 h 508"/>
                <a:gd name="T12" fmla="*/ 877 w 1066"/>
                <a:gd name="T13" fmla="*/ 62 h 508"/>
                <a:gd name="T14" fmla="*/ 858 w 1066"/>
                <a:gd name="T15" fmla="*/ 41 h 508"/>
                <a:gd name="T16" fmla="*/ 832 w 1066"/>
                <a:gd name="T17" fmla="*/ 48 h 508"/>
                <a:gd name="T18" fmla="*/ 805 w 1066"/>
                <a:gd name="T19" fmla="*/ 60 h 508"/>
                <a:gd name="T20" fmla="*/ 792 w 1066"/>
                <a:gd name="T21" fmla="*/ 84 h 508"/>
                <a:gd name="T22" fmla="*/ 765 w 1066"/>
                <a:gd name="T23" fmla="*/ 117 h 508"/>
                <a:gd name="T24" fmla="*/ 765 w 1066"/>
                <a:gd name="T25" fmla="*/ 145 h 508"/>
                <a:gd name="T26" fmla="*/ 746 w 1066"/>
                <a:gd name="T27" fmla="*/ 157 h 508"/>
                <a:gd name="T28" fmla="*/ 725 w 1066"/>
                <a:gd name="T29" fmla="*/ 140 h 508"/>
                <a:gd name="T30" fmla="*/ 704 w 1066"/>
                <a:gd name="T31" fmla="*/ 159 h 508"/>
                <a:gd name="T32" fmla="*/ 679 w 1066"/>
                <a:gd name="T33" fmla="*/ 166 h 508"/>
                <a:gd name="T34" fmla="*/ 658 w 1066"/>
                <a:gd name="T35" fmla="*/ 184 h 508"/>
                <a:gd name="T36" fmla="*/ 627 w 1066"/>
                <a:gd name="T37" fmla="*/ 184 h 508"/>
                <a:gd name="T38" fmla="*/ 614 w 1066"/>
                <a:gd name="T39" fmla="*/ 214 h 508"/>
                <a:gd name="T40" fmla="*/ 595 w 1066"/>
                <a:gd name="T41" fmla="*/ 233 h 508"/>
                <a:gd name="T42" fmla="*/ 586 w 1066"/>
                <a:gd name="T43" fmla="*/ 233 h 508"/>
                <a:gd name="T44" fmla="*/ 574 w 1066"/>
                <a:gd name="T45" fmla="*/ 241 h 508"/>
                <a:gd name="T46" fmla="*/ 565 w 1066"/>
                <a:gd name="T47" fmla="*/ 250 h 508"/>
                <a:gd name="T48" fmla="*/ 570 w 1066"/>
                <a:gd name="T49" fmla="*/ 260 h 508"/>
                <a:gd name="T50" fmla="*/ 565 w 1066"/>
                <a:gd name="T51" fmla="*/ 285 h 508"/>
                <a:gd name="T52" fmla="*/ 555 w 1066"/>
                <a:gd name="T53" fmla="*/ 304 h 508"/>
                <a:gd name="T54" fmla="*/ 530 w 1066"/>
                <a:gd name="T55" fmla="*/ 311 h 508"/>
                <a:gd name="T56" fmla="*/ 519 w 1066"/>
                <a:gd name="T57" fmla="*/ 336 h 508"/>
                <a:gd name="T58" fmla="*/ 526 w 1066"/>
                <a:gd name="T59" fmla="*/ 355 h 508"/>
                <a:gd name="T60" fmla="*/ 507 w 1066"/>
                <a:gd name="T61" fmla="*/ 367 h 508"/>
                <a:gd name="T62" fmla="*/ 490 w 1066"/>
                <a:gd name="T63" fmla="*/ 369 h 508"/>
                <a:gd name="T64" fmla="*/ 477 w 1066"/>
                <a:gd name="T65" fmla="*/ 376 h 508"/>
                <a:gd name="T66" fmla="*/ 484 w 1066"/>
                <a:gd name="T67" fmla="*/ 391 h 508"/>
                <a:gd name="T68" fmla="*/ 467 w 1066"/>
                <a:gd name="T69" fmla="*/ 399 h 508"/>
                <a:gd name="T70" fmla="*/ 444 w 1066"/>
                <a:gd name="T71" fmla="*/ 388 h 508"/>
                <a:gd name="T72" fmla="*/ 431 w 1066"/>
                <a:gd name="T73" fmla="*/ 409 h 508"/>
                <a:gd name="T74" fmla="*/ 410 w 1066"/>
                <a:gd name="T75" fmla="*/ 445 h 508"/>
                <a:gd name="T76" fmla="*/ 402 w 1066"/>
                <a:gd name="T77" fmla="*/ 466 h 508"/>
                <a:gd name="T78" fmla="*/ 395 w 1066"/>
                <a:gd name="T79" fmla="*/ 477 h 508"/>
                <a:gd name="T80" fmla="*/ 376 w 1066"/>
                <a:gd name="T81" fmla="*/ 491 h 508"/>
                <a:gd name="T82" fmla="*/ 353 w 1066"/>
                <a:gd name="T83" fmla="*/ 506 h 508"/>
                <a:gd name="T84" fmla="*/ 334 w 1066"/>
                <a:gd name="T85" fmla="*/ 485 h 508"/>
                <a:gd name="T86" fmla="*/ 307 w 1066"/>
                <a:gd name="T87" fmla="*/ 479 h 508"/>
                <a:gd name="T88" fmla="*/ 288 w 1066"/>
                <a:gd name="T89" fmla="*/ 468 h 508"/>
                <a:gd name="T90" fmla="*/ 275 w 1066"/>
                <a:gd name="T91" fmla="*/ 464 h 508"/>
                <a:gd name="T92" fmla="*/ 258 w 1066"/>
                <a:gd name="T93" fmla="*/ 447 h 508"/>
                <a:gd name="T94" fmla="*/ 244 w 1066"/>
                <a:gd name="T95" fmla="*/ 426 h 508"/>
                <a:gd name="T96" fmla="*/ 223 w 1066"/>
                <a:gd name="T97" fmla="*/ 441 h 508"/>
                <a:gd name="T98" fmla="*/ 198 w 1066"/>
                <a:gd name="T99" fmla="*/ 453 h 508"/>
                <a:gd name="T100" fmla="*/ 168 w 1066"/>
                <a:gd name="T101" fmla="*/ 456 h 508"/>
                <a:gd name="T102" fmla="*/ 153 w 1066"/>
                <a:gd name="T103" fmla="*/ 475 h 508"/>
                <a:gd name="T104" fmla="*/ 132 w 1066"/>
                <a:gd name="T105" fmla="*/ 489 h 508"/>
                <a:gd name="T106" fmla="*/ 109 w 1066"/>
                <a:gd name="T107" fmla="*/ 470 h 508"/>
                <a:gd name="T108" fmla="*/ 88 w 1066"/>
                <a:gd name="T109" fmla="*/ 460 h 508"/>
                <a:gd name="T110" fmla="*/ 59 w 1066"/>
                <a:gd name="T111" fmla="*/ 458 h 508"/>
                <a:gd name="T112" fmla="*/ 40 w 1066"/>
                <a:gd name="T113" fmla="*/ 456 h 508"/>
                <a:gd name="T114" fmla="*/ 29 w 1066"/>
                <a:gd name="T115" fmla="*/ 432 h 508"/>
                <a:gd name="T116" fmla="*/ 15 w 1066"/>
                <a:gd name="T117" fmla="*/ 401 h 508"/>
                <a:gd name="T118" fmla="*/ 4 w 1066"/>
                <a:gd name="T119" fmla="*/ 376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66" h="508">
                  <a:moveTo>
                    <a:pt x="1064" y="0"/>
                  </a:moveTo>
                  <a:lnTo>
                    <a:pt x="1064" y="2"/>
                  </a:lnTo>
                  <a:lnTo>
                    <a:pt x="1066" y="6"/>
                  </a:lnTo>
                  <a:lnTo>
                    <a:pt x="1066" y="8"/>
                  </a:lnTo>
                  <a:lnTo>
                    <a:pt x="1066" y="10"/>
                  </a:lnTo>
                  <a:lnTo>
                    <a:pt x="1066" y="14"/>
                  </a:lnTo>
                  <a:lnTo>
                    <a:pt x="1064" y="20"/>
                  </a:lnTo>
                  <a:lnTo>
                    <a:pt x="1064" y="21"/>
                  </a:lnTo>
                  <a:lnTo>
                    <a:pt x="1062" y="25"/>
                  </a:lnTo>
                  <a:lnTo>
                    <a:pt x="1062" y="27"/>
                  </a:lnTo>
                  <a:lnTo>
                    <a:pt x="1060" y="29"/>
                  </a:lnTo>
                  <a:lnTo>
                    <a:pt x="1060" y="31"/>
                  </a:lnTo>
                  <a:lnTo>
                    <a:pt x="1062" y="31"/>
                  </a:lnTo>
                  <a:lnTo>
                    <a:pt x="1062" y="33"/>
                  </a:lnTo>
                  <a:lnTo>
                    <a:pt x="1060" y="35"/>
                  </a:lnTo>
                  <a:lnTo>
                    <a:pt x="1060" y="37"/>
                  </a:lnTo>
                  <a:lnTo>
                    <a:pt x="1060" y="39"/>
                  </a:lnTo>
                  <a:lnTo>
                    <a:pt x="1060" y="41"/>
                  </a:lnTo>
                  <a:lnTo>
                    <a:pt x="1058" y="42"/>
                  </a:lnTo>
                  <a:lnTo>
                    <a:pt x="1058" y="44"/>
                  </a:lnTo>
                  <a:lnTo>
                    <a:pt x="1058" y="46"/>
                  </a:lnTo>
                  <a:lnTo>
                    <a:pt x="1057" y="48"/>
                  </a:lnTo>
                  <a:lnTo>
                    <a:pt x="1057" y="50"/>
                  </a:lnTo>
                  <a:lnTo>
                    <a:pt x="1057" y="56"/>
                  </a:lnTo>
                  <a:lnTo>
                    <a:pt x="1057" y="60"/>
                  </a:lnTo>
                  <a:lnTo>
                    <a:pt x="1057" y="62"/>
                  </a:lnTo>
                  <a:lnTo>
                    <a:pt x="1058" y="65"/>
                  </a:lnTo>
                  <a:lnTo>
                    <a:pt x="1058" y="71"/>
                  </a:lnTo>
                  <a:lnTo>
                    <a:pt x="1058" y="75"/>
                  </a:lnTo>
                  <a:lnTo>
                    <a:pt x="1058" y="79"/>
                  </a:lnTo>
                  <a:lnTo>
                    <a:pt x="1058" y="81"/>
                  </a:lnTo>
                  <a:lnTo>
                    <a:pt x="1058" y="83"/>
                  </a:lnTo>
                  <a:lnTo>
                    <a:pt x="1057" y="83"/>
                  </a:lnTo>
                  <a:lnTo>
                    <a:pt x="1057" y="86"/>
                  </a:lnTo>
                  <a:lnTo>
                    <a:pt x="1055" y="86"/>
                  </a:lnTo>
                  <a:lnTo>
                    <a:pt x="1055" y="88"/>
                  </a:lnTo>
                  <a:lnTo>
                    <a:pt x="1053" y="88"/>
                  </a:lnTo>
                  <a:lnTo>
                    <a:pt x="1051" y="88"/>
                  </a:lnTo>
                  <a:lnTo>
                    <a:pt x="1049" y="88"/>
                  </a:lnTo>
                  <a:lnTo>
                    <a:pt x="1045" y="88"/>
                  </a:lnTo>
                  <a:lnTo>
                    <a:pt x="1043" y="88"/>
                  </a:lnTo>
                  <a:lnTo>
                    <a:pt x="1041" y="86"/>
                  </a:lnTo>
                  <a:lnTo>
                    <a:pt x="1039" y="86"/>
                  </a:lnTo>
                  <a:lnTo>
                    <a:pt x="1038" y="86"/>
                  </a:lnTo>
                  <a:lnTo>
                    <a:pt x="1034" y="86"/>
                  </a:lnTo>
                  <a:lnTo>
                    <a:pt x="1032" y="86"/>
                  </a:lnTo>
                  <a:lnTo>
                    <a:pt x="1030" y="84"/>
                  </a:lnTo>
                  <a:lnTo>
                    <a:pt x="1026" y="84"/>
                  </a:lnTo>
                  <a:lnTo>
                    <a:pt x="1024" y="83"/>
                  </a:lnTo>
                  <a:lnTo>
                    <a:pt x="1022" y="83"/>
                  </a:lnTo>
                  <a:lnTo>
                    <a:pt x="1017" y="81"/>
                  </a:lnTo>
                  <a:lnTo>
                    <a:pt x="1015" y="79"/>
                  </a:lnTo>
                  <a:lnTo>
                    <a:pt x="1011" y="77"/>
                  </a:lnTo>
                  <a:lnTo>
                    <a:pt x="1009" y="77"/>
                  </a:lnTo>
                  <a:lnTo>
                    <a:pt x="1007" y="75"/>
                  </a:lnTo>
                  <a:lnTo>
                    <a:pt x="1005" y="73"/>
                  </a:lnTo>
                  <a:lnTo>
                    <a:pt x="1003" y="73"/>
                  </a:lnTo>
                  <a:lnTo>
                    <a:pt x="1001" y="71"/>
                  </a:lnTo>
                  <a:lnTo>
                    <a:pt x="999" y="69"/>
                  </a:lnTo>
                  <a:lnTo>
                    <a:pt x="996" y="69"/>
                  </a:lnTo>
                  <a:lnTo>
                    <a:pt x="994" y="67"/>
                  </a:lnTo>
                  <a:lnTo>
                    <a:pt x="992" y="67"/>
                  </a:lnTo>
                  <a:lnTo>
                    <a:pt x="990" y="67"/>
                  </a:lnTo>
                  <a:lnTo>
                    <a:pt x="988" y="65"/>
                  </a:lnTo>
                  <a:lnTo>
                    <a:pt x="980" y="62"/>
                  </a:lnTo>
                  <a:lnTo>
                    <a:pt x="975" y="60"/>
                  </a:lnTo>
                  <a:lnTo>
                    <a:pt x="971" y="58"/>
                  </a:lnTo>
                  <a:lnTo>
                    <a:pt x="965" y="56"/>
                  </a:lnTo>
                  <a:lnTo>
                    <a:pt x="963" y="54"/>
                  </a:lnTo>
                  <a:lnTo>
                    <a:pt x="961" y="52"/>
                  </a:lnTo>
                  <a:lnTo>
                    <a:pt x="957" y="50"/>
                  </a:lnTo>
                  <a:lnTo>
                    <a:pt x="956" y="48"/>
                  </a:lnTo>
                  <a:lnTo>
                    <a:pt x="954" y="48"/>
                  </a:lnTo>
                  <a:lnTo>
                    <a:pt x="952" y="46"/>
                  </a:lnTo>
                  <a:lnTo>
                    <a:pt x="950" y="46"/>
                  </a:lnTo>
                  <a:lnTo>
                    <a:pt x="948" y="46"/>
                  </a:lnTo>
                  <a:lnTo>
                    <a:pt x="946" y="44"/>
                  </a:lnTo>
                  <a:lnTo>
                    <a:pt x="944" y="44"/>
                  </a:lnTo>
                  <a:lnTo>
                    <a:pt x="942" y="44"/>
                  </a:lnTo>
                  <a:lnTo>
                    <a:pt x="940" y="44"/>
                  </a:lnTo>
                  <a:lnTo>
                    <a:pt x="938" y="44"/>
                  </a:lnTo>
                  <a:lnTo>
                    <a:pt x="936" y="44"/>
                  </a:lnTo>
                  <a:lnTo>
                    <a:pt x="935" y="44"/>
                  </a:lnTo>
                  <a:lnTo>
                    <a:pt x="933" y="44"/>
                  </a:lnTo>
                  <a:lnTo>
                    <a:pt x="931" y="44"/>
                  </a:lnTo>
                  <a:lnTo>
                    <a:pt x="929" y="46"/>
                  </a:lnTo>
                  <a:lnTo>
                    <a:pt x="927" y="46"/>
                  </a:lnTo>
                  <a:lnTo>
                    <a:pt x="925" y="48"/>
                  </a:lnTo>
                  <a:lnTo>
                    <a:pt x="923" y="48"/>
                  </a:lnTo>
                  <a:lnTo>
                    <a:pt x="923" y="50"/>
                  </a:lnTo>
                  <a:lnTo>
                    <a:pt x="921" y="52"/>
                  </a:lnTo>
                  <a:lnTo>
                    <a:pt x="919" y="52"/>
                  </a:lnTo>
                  <a:lnTo>
                    <a:pt x="919" y="54"/>
                  </a:lnTo>
                  <a:lnTo>
                    <a:pt x="917" y="54"/>
                  </a:lnTo>
                  <a:lnTo>
                    <a:pt x="917" y="56"/>
                  </a:lnTo>
                  <a:lnTo>
                    <a:pt x="915" y="56"/>
                  </a:lnTo>
                  <a:lnTo>
                    <a:pt x="914" y="56"/>
                  </a:lnTo>
                  <a:lnTo>
                    <a:pt x="912" y="58"/>
                  </a:lnTo>
                  <a:lnTo>
                    <a:pt x="910" y="58"/>
                  </a:lnTo>
                  <a:lnTo>
                    <a:pt x="908" y="58"/>
                  </a:lnTo>
                  <a:lnTo>
                    <a:pt x="906" y="58"/>
                  </a:lnTo>
                  <a:lnTo>
                    <a:pt x="904" y="58"/>
                  </a:lnTo>
                  <a:lnTo>
                    <a:pt x="902" y="58"/>
                  </a:lnTo>
                  <a:lnTo>
                    <a:pt x="900" y="58"/>
                  </a:lnTo>
                  <a:lnTo>
                    <a:pt x="898" y="58"/>
                  </a:lnTo>
                  <a:lnTo>
                    <a:pt x="896" y="58"/>
                  </a:lnTo>
                  <a:lnTo>
                    <a:pt x="894" y="58"/>
                  </a:lnTo>
                  <a:lnTo>
                    <a:pt x="893" y="60"/>
                  </a:lnTo>
                  <a:lnTo>
                    <a:pt x="891" y="60"/>
                  </a:lnTo>
                  <a:lnTo>
                    <a:pt x="889" y="60"/>
                  </a:lnTo>
                  <a:lnTo>
                    <a:pt x="889" y="62"/>
                  </a:lnTo>
                  <a:lnTo>
                    <a:pt x="887" y="62"/>
                  </a:lnTo>
                  <a:lnTo>
                    <a:pt x="885" y="62"/>
                  </a:lnTo>
                  <a:lnTo>
                    <a:pt x="885" y="63"/>
                  </a:lnTo>
                  <a:lnTo>
                    <a:pt x="883" y="63"/>
                  </a:lnTo>
                  <a:lnTo>
                    <a:pt x="881" y="63"/>
                  </a:lnTo>
                  <a:lnTo>
                    <a:pt x="879" y="63"/>
                  </a:lnTo>
                  <a:lnTo>
                    <a:pt x="877" y="63"/>
                  </a:lnTo>
                  <a:lnTo>
                    <a:pt x="877" y="62"/>
                  </a:lnTo>
                  <a:lnTo>
                    <a:pt x="877" y="60"/>
                  </a:lnTo>
                  <a:lnTo>
                    <a:pt x="875" y="60"/>
                  </a:lnTo>
                  <a:lnTo>
                    <a:pt x="875" y="58"/>
                  </a:lnTo>
                  <a:lnTo>
                    <a:pt x="874" y="56"/>
                  </a:lnTo>
                  <a:lnTo>
                    <a:pt x="874" y="54"/>
                  </a:lnTo>
                  <a:lnTo>
                    <a:pt x="872" y="52"/>
                  </a:lnTo>
                  <a:lnTo>
                    <a:pt x="870" y="52"/>
                  </a:lnTo>
                  <a:lnTo>
                    <a:pt x="870" y="50"/>
                  </a:lnTo>
                  <a:lnTo>
                    <a:pt x="868" y="50"/>
                  </a:lnTo>
                  <a:lnTo>
                    <a:pt x="868" y="48"/>
                  </a:lnTo>
                  <a:lnTo>
                    <a:pt x="866" y="46"/>
                  </a:lnTo>
                  <a:lnTo>
                    <a:pt x="864" y="46"/>
                  </a:lnTo>
                  <a:lnTo>
                    <a:pt x="864" y="44"/>
                  </a:lnTo>
                  <a:lnTo>
                    <a:pt x="862" y="44"/>
                  </a:lnTo>
                  <a:lnTo>
                    <a:pt x="862" y="42"/>
                  </a:lnTo>
                  <a:lnTo>
                    <a:pt x="860" y="42"/>
                  </a:lnTo>
                  <a:lnTo>
                    <a:pt x="858" y="41"/>
                  </a:lnTo>
                  <a:lnTo>
                    <a:pt x="858" y="42"/>
                  </a:lnTo>
                  <a:lnTo>
                    <a:pt x="856" y="42"/>
                  </a:lnTo>
                  <a:lnTo>
                    <a:pt x="854" y="42"/>
                  </a:lnTo>
                  <a:lnTo>
                    <a:pt x="854" y="44"/>
                  </a:lnTo>
                  <a:lnTo>
                    <a:pt x="853" y="46"/>
                  </a:lnTo>
                  <a:lnTo>
                    <a:pt x="851" y="46"/>
                  </a:lnTo>
                  <a:lnTo>
                    <a:pt x="849" y="48"/>
                  </a:lnTo>
                  <a:lnTo>
                    <a:pt x="847" y="48"/>
                  </a:lnTo>
                  <a:lnTo>
                    <a:pt x="845" y="48"/>
                  </a:lnTo>
                  <a:lnTo>
                    <a:pt x="845" y="50"/>
                  </a:lnTo>
                  <a:lnTo>
                    <a:pt x="843" y="50"/>
                  </a:lnTo>
                  <a:lnTo>
                    <a:pt x="841" y="48"/>
                  </a:lnTo>
                  <a:lnTo>
                    <a:pt x="839" y="48"/>
                  </a:lnTo>
                  <a:lnTo>
                    <a:pt x="837" y="48"/>
                  </a:lnTo>
                  <a:lnTo>
                    <a:pt x="835" y="48"/>
                  </a:lnTo>
                  <a:lnTo>
                    <a:pt x="833" y="48"/>
                  </a:lnTo>
                  <a:lnTo>
                    <a:pt x="832" y="48"/>
                  </a:lnTo>
                  <a:lnTo>
                    <a:pt x="830" y="48"/>
                  </a:lnTo>
                  <a:lnTo>
                    <a:pt x="828" y="48"/>
                  </a:lnTo>
                  <a:lnTo>
                    <a:pt x="826" y="48"/>
                  </a:lnTo>
                  <a:lnTo>
                    <a:pt x="824" y="50"/>
                  </a:lnTo>
                  <a:lnTo>
                    <a:pt x="822" y="50"/>
                  </a:lnTo>
                  <a:lnTo>
                    <a:pt x="820" y="52"/>
                  </a:lnTo>
                  <a:lnTo>
                    <a:pt x="818" y="52"/>
                  </a:lnTo>
                  <a:lnTo>
                    <a:pt x="816" y="52"/>
                  </a:lnTo>
                  <a:lnTo>
                    <a:pt x="814" y="54"/>
                  </a:lnTo>
                  <a:lnTo>
                    <a:pt x="812" y="54"/>
                  </a:lnTo>
                  <a:lnTo>
                    <a:pt x="811" y="54"/>
                  </a:lnTo>
                  <a:lnTo>
                    <a:pt x="811" y="56"/>
                  </a:lnTo>
                  <a:lnTo>
                    <a:pt x="809" y="56"/>
                  </a:lnTo>
                  <a:lnTo>
                    <a:pt x="809" y="58"/>
                  </a:lnTo>
                  <a:lnTo>
                    <a:pt x="807" y="58"/>
                  </a:lnTo>
                  <a:lnTo>
                    <a:pt x="807" y="60"/>
                  </a:lnTo>
                  <a:lnTo>
                    <a:pt x="805" y="60"/>
                  </a:lnTo>
                  <a:lnTo>
                    <a:pt x="805" y="62"/>
                  </a:lnTo>
                  <a:lnTo>
                    <a:pt x="805" y="63"/>
                  </a:lnTo>
                  <a:lnTo>
                    <a:pt x="803" y="65"/>
                  </a:lnTo>
                  <a:lnTo>
                    <a:pt x="801" y="67"/>
                  </a:lnTo>
                  <a:lnTo>
                    <a:pt x="801" y="69"/>
                  </a:lnTo>
                  <a:lnTo>
                    <a:pt x="799" y="71"/>
                  </a:lnTo>
                  <a:lnTo>
                    <a:pt x="799" y="73"/>
                  </a:lnTo>
                  <a:lnTo>
                    <a:pt x="797" y="73"/>
                  </a:lnTo>
                  <a:lnTo>
                    <a:pt x="797" y="75"/>
                  </a:lnTo>
                  <a:lnTo>
                    <a:pt x="797" y="77"/>
                  </a:lnTo>
                  <a:lnTo>
                    <a:pt x="795" y="77"/>
                  </a:lnTo>
                  <a:lnTo>
                    <a:pt x="795" y="79"/>
                  </a:lnTo>
                  <a:lnTo>
                    <a:pt x="795" y="81"/>
                  </a:lnTo>
                  <a:lnTo>
                    <a:pt x="793" y="81"/>
                  </a:lnTo>
                  <a:lnTo>
                    <a:pt x="793" y="83"/>
                  </a:lnTo>
                  <a:lnTo>
                    <a:pt x="793" y="84"/>
                  </a:lnTo>
                  <a:lnTo>
                    <a:pt x="792" y="84"/>
                  </a:lnTo>
                  <a:lnTo>
                    <a:pt x="792" y="86"/>
                  </a:lnTo>
                  <a:lnTo>
                    <a:pt x="792" y="88"/>
                  </a:lnTo>
                  <a:lnTo>
                    <a:pt x="790" y="88"/>
                  </a:lnTo>
                  <a:lnTo>
                    <a:pt x="790" y="90"/>
                  </a:lnTo>
                  <a:lnTo>
                    <a:pt x="788" y="90"/>
                  </a:lnTo>
                  <a:lnTo>
                    <a:pt x="788" y="92"/>
                  </a:lnTo>
                  <a:lnTo>
                    <a:pt x="786" y="94"/>
                  </a:lnTo>
                  <a:lnTo>
                    <a:pt x="784" y="96"/>
                  </a:lnTo>
                  <a:lnTo>
                    <a:pt x="782" y="98"/>
                  </a:lnTo>
                  <a:lnTo>
                    <a:pt x="780" y="100"/>
                  </a:lnTo>
                  <a:lnTo>
                    <a:pt x="778" y="100"/>
                  </a:lnTo>
                  <a:lnTo>
                    <a:pt x="776" y="102"/>
                  </a:lnTo>
                  <a:lnTo>
                    <a:pt x="769" y="109"/>
                  </a:lnTo>
                  <a:lnTo>
                    <a:pt x="767" y="111"/>
                  </a:lnTo>
                  <a:lnTo>
                    <a:pt x="765" y="113"/>
                  </a:lnTo>
                  <a:lnTo>
                    <a:pt x="765" y="115"/>
                  </a:lnTo>
                  <a:lnTo>
                    <a:pt x="765" y="117"/>
                  </a:lnTo>
                  <a:lnTo>
                    <a:pt x="763" y="119"/>
                  </a:lnTo>
                  <a:lnTo>
                    <a:pt x="763" y="121"/>
                  </a:lnTo>
                  <a:lnTo>
                    <a:pt x="763" y="123"/>
                  </a:lnTo>
                  <a:lnTo>
                    <a:pt x="763" y="124"/>
                  </a:lnTo>
                  <a:lnTo>
                    <a:pt x="763" y="126"/>
                  </a:lnTo>
                  <a:lnTo>
                    <a:pt x="763" y="128"/>
                  </a:lnTo>
                  <a:lnTo>
                    <a:pt x="763" y="130"/>
                  </a:lnTo>
                  <a:lnTo>
                    <a:pt x="765" y="132"/>
                  </a:lnTo>
                  <a:lnTo>
                    <a:pt x="765" y="134"/>
                  </a:lnTo>
                  <a:lnTo>
                    <a:pt x="765" y="136"/>
                  </a:lnTo>
                  <a:lnTo>
                    <a:pt x="767" y="136"/>
                  </a:lnTo>
                  <a:lnTo>
                    <a:pt x="767" y="138"/>
                  </a:lnTo>
                  <a:lnTo>
                    <a:pt x="765" y="138"/>
                  </a:lnTo>
                  <a:lnTo>
                    <a:pt x="765" y="140"/>
                  </a:lnTo>
                  <a:lnTo>
                    <a:pt x="765" y="142"/>
                  </a:lnTo>
                  <a:lnTo>
                    <a:pt x="765" y="144"/>
                  </a:lnTo>
                  <a:lnTo>
                    <a:pt x="765" y="145"/>
                  </a:lnTo>
                  <a:lnTo>
                    <a:pt x="763" y="147"/>
                  </a:lnTo>
                  <a:lnTo>
                    <a:pt x="763" y="149"/>
                  </a:lnTo>
                  <a:lnTo>
                    <a:pt x="763" y="151"/>
                  </a:lnTo>
                  <a:lnTo>
                    <a:pt x="763" y="153"/>
                  </a:lnTo>
                  <a:lnTo>
                    <a:pt x="761" y="151"/>
                  </a:lnTo>
                  <a:lnTo>
                    <a:pt x="759" y="151"/>
                  </a:lnTo>
                  <a:lnTo>
                    <a:pt x="757" y="151"/>
                  </a:lnTo>
                  <a:lnTo>
                    <a:pt x="755" y="151"/>
                  </a:lnTo>
                  <a:lnTo>
                    <a:pt x="753" y="151"/>
                  </a:lnTo>
                  <a:lnTo>
                    <a:pt x="753" y="153"/>
                  </a:lnTo>
                  <a:lnTo>
                    <a:pt x="753" y="155"/>
                  </a:lnTo>
                  <a:lnTo>
                    <a:pt x="751" y="155"/>
                  </a:lnTo>
                  <a:lnTo>
                    <a:pt x="751" y="157"/>
                  </a:lnTo>
                  <a:lnTo>
                    <a:pt x="751" y="159"/>
                  </a:lnTo>
                  <a:lnTo>
                    <a:pt x="750" y="159"/>
                  </a:lnTo>
                  <a:lnTo>
                    <a:pt x="748" y="159"/>
                  </a:lnTo>
                  <a:lnTo>
                    <a:pt x="746" y="157"/>
                  </a:lnTo>
                  <a:lnTo>
                    <a:pt x="744" y="155"/>
                  </a:lnTo>
                  <a:lnTo>
                    <a:pt x="744" y="153"/>
                  </a:lnTo>
                  <a:lnTo>
                    <a:pt x="742" y="153"/>
                  </a:lnTo>
                  <a:lnTo>
                    <a:pt x="742" y="151"/>
                  </a:lnTo>
                  <a:lnTo>
                    <a:pt x="742" y="149"/>
                  </a:lnTo>
                  <a:lnTo>
                    <a:pt x="742" y="147"/>
                  </a:lnTo>
                  <a:lnTo>
                    <a:pt x="740" y="147"/>
                  </a:lnTo>
                  <a:lnTo>
                    <a:pt x="738" y="147"/>
                  </a:lnTo>
                  <a:lnTo>
                    <a:pt x="738" y="145"/>
                  </a:lnTo>
                  <a:lnTo>
                    <a:pt x="736" y="145"/>
                  </a:lnTo>
                  <a:lnTo>
                    <a:pt x="736" y="144"/>
                  </a:lnTo>
                  <a:lnTo>
                    <a:pt x="734" y="144"/>
                  </a:lnTo>
                  <a:lnTo>
                    <a:pt x="732" y="142"/>
                  </a:lnTo>
                  <a:lnTo>
                    <a:pt x="730" y="140"/>
                  </a:lnTo>
                  <a:lnTo>
                    <a:pt x="729" y="140"/>
                  </a:lnTo>
                  <a:lnTo>
                    <a:pt x="727" y="140"/>
                  </a:lnTo>
                  <a:lnTo>
                    <a:pt x="725" y="140"/>
                  </a:lnTo>
                  <a:lnTo>
                    <a:pt x="723" y="140"/>
                  </a:lnTo>
                  <a:lnTo>
                    <a:pt x="723" y="142"/>
                  </a:lnTo>
                  <a:lnTo>
                    <a:pt x="721" y="142"/>
                  </a:lnTo>
                  <a:lnTo>
                    <a:pt x="721" y="144"/>
                  </a:lnTo>
                  <a:lnTo>
                    <a:pt x="719" y="145"/>
                  </a:lnTo>
                  <a:lnTo>
                    <a:pt x="719" y="147"/>
                  </a:lnTo>
                  <a:lnTo>
                    <a:pt x="717" y="147"/>
                  </a:lnTo>
                  <a:lnTo>
                    <a:pt x="717" y="149"/>
                  </a:lnTo>
                  <a:lnTo>
                    <a:pt x="715" y="151"/>
                  </a:lnTo>
                  <a:lnTo>
                    <a:pt x="713" y="153"/>
                  </a:lnTo>
                  <a:lnTo>
                    <a:pt x="711" y="155"/>
                  </a:lnTo>
                  <a:lnTo>
                    <a:pt x="710" y="155"/>
                  </a:lnTo>
                  <a:lnTo>
                    <a:pt x="710" y="157"/>
                  </a:lnTo>
                  <a:lnTo>
                    <a:pt x="708" y="157"/>
                  </a:lnTo>
                  <a:lnTo>
                    <a:pt x="708" y="159"/>
                  </a:lnTo>
                  <a:lnTo>
                    <a:pt x="706" y="159"/>
                  </a:lnTo>
                  <a:lnTo>
                    <a:pt x="704" y="159"/>
                  </a:lnTo>
                  <a:lnTo>
                    <a:pt x="704" y="161"/>
                  </a:lnTo>
                  <a:lnTo>
                    <a:pt x="702" y="161"/>
                  </a:lnTo>
                  <a:lnTo>
                    <a:pt x="702" y="163"/>
                  </a:lnTo>
                  <a:lnTo>
                    <a:pt x="700" y="163"/>
                  </a:lnTo>
                  <a:lnTo>
                    <a:pt x="698" y="163"/>
                  </a:lnTo>
                  <a:lnTo>
                    <a:pt x="698" y="165"/>
                  </a:lnTo>
                  <a:lnTo>
                    <a:pt x="696" y="165"/>
                  </a:lnTo>
                  <a:lnTo>
                    <a:pt x="694" y="165"/>
                  </a:lnTo>
                  <a:lnTo>
                    <a:pt x="692" y="165"/>
                  </a:lnTo>
                  <a:lnTo>
                    <a:pt x="692" y="166"/>
                  </a:lnTo>
                  <a:lnTo>
                    <a:pt x="690" y="166"/>
                  </a:lnTo>
                  <a:lnTo>
                    <a:pt x="689" y="166"/>
                  </a:lnTo>
                  <a:lnTo>
                    <a:pt x="687" y="168"/>
                  </a:lnTo>
                  <a:lnTo>
                    <a:pt x="685" y="168"/>
                  </a:lnTo>
                  <a:lnTo>
                    <a:pt x="683" y="166"/>
                  </a:lnTo>
                  <a:lnTo>
                    <a:pt x="681" y="166"/>
                  </a:lnTo>
                  <a:lnTo>
                    <a:pt x="679" y="166"/>
                  </a:lnTo>
                  <a:lnTo>
                    <a:pt x="677" y="166"/>
                  </a:lnTo>
                  <a:lnTo>
                    <a:pt x="675" y="166"/>
                  </a:lnTo>
                  <a:lnTo>
                    <a:pt x="673" y="166"/>
                  </a:lnTo>
                  <a:lnTo>
                    <a:pt x="671" y="166"/>
                  </a:lnTo>
                  <a:lnTo>
                    <a:pt x="669" y="166"/>
                  </a:lnTo>
                  <a:lnTo>
                    <a:pt x="668" y="166"/>
                  </a:lnTo>
                  <a:lnTo>
                    <a:pt x="666" y="166"/>
                  </a:lnTo>
                  <a:lnTo>
                    <a:pt x="666" y="168"/>
                  </a:lnTo>
                  <a:lnTo>
                    <a:pt x="666" y="170"/>
                  </a:lnTo>
                  <a:lnTo>
                    <a:pt x="666" y="172"/>
                  </a:lnTo>
                  <a:lnTo>
                    <a:pt x="664" y="174"/>
                  </a:lnTo>
                  <a:lnTo>
                    <a:pt x="662" y="176"/>
                  </a:lnTo>
                  <a:lnTo>
                    <a:pt x="662" y="178"/>
                  </a:lnTo>
                  <a:lnTo>
                    <a:pt x="660" y="180"/>
                  </a:lnTo>
                  <a:lnTo>
                    <a:pt x="660" y="182"/>
                  </a:lnTo>
                  <a:lnTo>
                    <a:pt x="658" y="182"/>
                  </a:lnTo>
                  <a:lnTo>
                    <a:pt x="658" y="184"/>
                  </a:lnTo>
                  <a:lnTo>
                    <a:pt x="656" y="185"/>
                  </a:lnTo>
                  <a:lnTo>
                    <a:pt x="654" y="187"/>
                  </a:lnTo>
                  <a:lnTo>
                    <a:pt x="652" y="187"/>
                  </a:lnTo>
                  <a:lnTo>
                    <a:pt x="650" y="187"/>
                  </a:lnTo>
                  <a:lnTo>
                    <a:pt x="648" y="187"/>
                  </a:lnTo>
                  <a:lnTo>
                    <a:pt x="647" y="187"/>
                  </a:lnTo>
                  <a:lnTo>
                    <a:pt x="645" y="187"/>
                  </a:lnTo>
                  <a:lnTo>
                    <a:pt x="643" y="185"/>
                  </a:lnTo>
                  <a:lnTo>
                    <a:pt x="641" y="184"/>
                  </a:lnTo>
                  <a:lnTo>
                    <a:pt x="639" y="182"/>
                  </a:lnTo>
                  <a:lnTo>
                    <a:pt x="637" y="180"/>
                  </a:lnTo>
                  <a:lnTo>
                    <a:pt x="635" y="180"/>
                  </a:lnTo>
                  <a:lnTo>
                    <a:pt x="633" y="180"/>
                  </a:lnTo>
                  <a:lnTo>
                    <a:pt x="631" y="182"/>
                  </a:lnTo>
                  <a:lnTo>
                    <a:pt x="629" y="182"/>
                  </a:lnTo>
                  <a:lnTo>
                    <a:pt x="627" y="182"/>
                  </a:lnTo>
                  <a:lnTo>
                    <a:pt x="627" y="184"/>
                  </a:lnTo>
                  <a:lnTo>
                    <a:pt x="626" y="185"/>
                  </a:lnTo>
                  <a:lnTo>
                    <a:pt x="626" y="187"/>
                  </a:lnTo>
                  <a:lnTo>
                    <a:pt x="626" y="189"/>
                  </a:lnTo>
                  <a:lnTo>
                    <a:pt x="626" y="191"/>
                  </a:lnTo>
                  <a:lnTo>
                    <a:pt x="627" y="193"/>
                  </a:lnTo>
                  <a:lnTo>
                    <a:pt x="627" y="195"/>
                  </a:lnTo>
                  <a:lnTo>
                    <a:pt x="626" y="197"/>
                  </a:lnTo>
                  <a:lnTo>
                    <a:pt x="624" y="199"/>
                  </a:lnTo>
                  <a:lnTo>
                    <a:pt x="624" y="201"/>
                  </a:lnTo>
                  <a:lnTo>
                    <a:pt x="622" y="203"/>
                  </a:lnTo>
                  <a:lnTo>
                    <a:pt x="620" y="203"/>
                  </a:lnTo>
                  <a:lnTo>
                    <a:pt x="620" y="205"/>
                  </a:lnTo>
                  <a:lnTo>
                    <a:pt x="620" y="206"/>
                  </a:lnTo>
                  <a:lnTo>
                    <a:pt x="618" y="208"/>
                  </a:lnTo>
                  <a:lnTo>
                    <a:pt x="616" y="210"/>
                  </a:lnTo>
                  <a:lnTo>
                    <a:pt x="616" y="212"/>
                  </a:lnTo>
                  <a:lnTo>
                    <a:pt x="614" y="214"/>
                  </a:lnTo>
                  <a:lnTo>
                    <a:pt x="612" y="214"/>
                  </a:lnTo>
                  <a:lnTo>
                    <a:pt x="612" y="216"/>
                  </a:lnTo>
                  <a:lnTo>
                    <a:pt x="610" y="216"/>
                  </a:lnTo>
                  <a:lnTo>
                    <a:pt x="608" y="218"/>
                  </a:lnTo>
                  <a:lnTo>
                    <a:pt x="607" y="220"/>
                  </a:lnTo>
                  <a:lnTo>
                    <a:pt x="607" y="222"/>
                  </a:lnTo>
                  <a:lnTo>
                    <a:pt x="605" y="222"/>
                  </a:lnTo>
                  <a:lnTo>
                    <a:pt x="605" y="224"/>
                  </a:lnTo>
                  <a:lnTo>
                    <a:pt x="603" y="224"/>
                  </a:lnTo>
                  <a:lnTo>
                    <a:pt x="603" y="226"/>
                  </a:lnTo>
                  <a:lnTo>
                    <a:pt x="601" y="226"/>
                  </a:lnTo>
                  <a:lnTo>
                    <a:pt x="601" y="227"/>
                  </a:lnTo>
                  <a:lnTo>
                    <a:pt x="599" y="227"/>
                  </a:lnTo>
                  <a:lnTo>
                    <a:pt x="599" y="229"/>
                  </a:lnTo>
                  <a:lnTo>
                    <a:pt x="597" y="229"/>
                  </a:lnTo>
                  <a:lnTo>
                    <a:pt x="597" y="231"/>
                  </a:lnTo>
                  <a:lnTo>
                    <a:pt x="595" y="233"/>
                  </a:lnTo>
                  <a:lnTo>
                    <a:pt x="595" y="235"/>
                  </a:lnTo>
                  <a:lnTo>
                    <a:pt x="595" y="237"/>
                  </a:lnTo>
                  <a:lnTo>
                    <a:pt x="595" y="239"/>
                  </a:lnTo>
                  <a:lnTo>
                    <a:pt x="595" y="241"/>
                  </a:lnTo>
                  <a:lnTo>
                    <a:pt x="595" y="243"/>
                  </a:lnTo>
                  <a:lnTo>
                    <a:pt x="593" y="243"/>
                  </a:lnTo>
                  <a:lnTo>
                    <a:pt x="593" y="245"/>
                  </a:lnTo>
                  <a:lnTo>
                    <a:pt x="591" y="245"/>
                  </a:lnTo>
                  <a:lnTo>
                    <a:pt x="591" y="243"/>
                  </a:lnTo>
                  <a:lnTo>
                    <a:pt x="591" y="241"/>
                  </a:lnTo>
                  <a:lnTo>
                    <a:pt x="591" y="239"/>
                  </a:lnTo>
                  <a:lnTo>
                    <a:pt x="589" y="239"/>
                  </a:lnTo>
                  <a:lnTo>
                    <a:pt x="589" y="237"/>
                  </a:lnTo>
                  <a:lnTo>
                    <a:pt x="589" y="235"/>
                  </a:lnTo>
                  <a:lnTo>
                    <a:pt x="587" y="235"/>
                  </a:lnTo>
                  <a:lnTo>
                    <a:pt x="587" y="233"/>
                  </a:lnTo>
                  <a:lnTo>
                    <a:pt x="586" y="233"/>
                  </a:lnTo>
                  <a:lnTo>
                    <a:pt x="587" y="231"/>
                  </a:lnTo>
                  <a:lnTo>
                    <a:pt x="589" y="231"/>
                  </a:lnTo>
                  <a:lnTo>
                    <a:pt x="591" y="231"/>
                  </a:lnTo>
                  <a:lnTo>
                    <a:pt x="591" y="229"/>
                  </a:lnTo>
                  <a:lnTo>
                    <a:pt x="589" y="227"/>
                  </a:lnTo>
                  <a:lnTo>
                    <a:pt x="587" y="227"/>
                  </a:lnTo>
                  <a:lnTo>
                    <a:pt x="586" y="227"/>
                  </a:lnTo>
                  <a:lnTo>
                    <a:pt x="586" y="229"/>
                  </a:lnTo>
                  <a:lnTo>
                    <a:pt x="584" y="229"/>
                  </a:lnTo>
                  <a:lnTo>
                    <a:pt x="582" y="229"/>
                  </a:lnTo>
                  <a:lnTo>
                    <a:pt x="582" y="231"/>
                  </a:lnTo>
                  <a:lnTo>
                    <a:pt x="580" y="233"/>
                  </a:lnTo>
                  <a:lnTo>
                    <a:pt x="580" y="235"/>
                  </a:lnTo>
                  <a:lnTo>
                    <a:pt x="578" y="235"/>
                  </a:lnTo>
                  <a:lnTo>
                    <a:pt x="576" y="237"/>
                  </a:lnTo>
                  <a:lnTo>
                    <a:pt x="576" y="239"/>
                  </a:lnTo>
                  <a:lnTo>
                    <a:pt x="574" y="241"/>
                  </a:lnTo>
                  <a:lnTo>
                    <a:pt x="576" y="243"/>
                  </a:lnTo>
                  <a:lnTo>
                    <a:pt x="578" y="243"/>
                  </a:lnTo>
                  <a:lnTo>
                    <a:pt x="578" y="245"/>
                  </a:lnTo>
                  <a:lnTo>
                    <a:pt x="578" y="247"/>
                  </a:lnTo>
                  <a:lnTo>
                    <a:pt x="580" y="247"/>
                  </a:lnTo>
                  <a:lnTo>
                    <a:pt x="580" y="248"/>
                  </a:lnTo>
                  <a:lnTo>
                    <a:pt x="578" y="248"/>
                  </a:lnTo>
                  <a:lnTo>
                    <a:pt x="576" y="248"/>
                  </a:lnTo>
                  <a:lnTo>
                    <a:pt x="574" y="248"/>
                  </a:lnTo>
                  <a:lnTo>
                    <a:pt x="572" y="248"/>
                  </a:lnTo>
                  <a:lnTo>
                    <a:pt x="570" y="248"/>
                  </a:lnTo>
                  <a:lnTo>
                    <a:pt x="568" y="248"/>
                  </a:lnTo>
                  <a:lnTo>
                    <a:pt x="568" y="250"/>
                  </a:lnTo>
                  <a:lnTo>
                    <a:pt x="568" y="248"/>
                  </a:lnTo>
                  <a:lnTo>
                    <a:pt x="566" y="248"/>
                  </a:lnTo>
                  <a:lnTo>
                    <a:pt x="566" y="250"/>
                  </a:lnTo>
                  <a:lnTo>
                    <a:pt x="565" y="250"/>
                  </a:lnTo>
                  <a:lnTo>
                    <a:pt x="565" y="252"/>
                  </a:lnTo>
                  <a:lnTo>
                    <a:pt x="565" y="254"/>
                  </a:lnTo>
                  <a:lnTo>
                    <a:pt x="565" y="256"/>
                  </a:lnTo>
                  <a:lnTo>
                    <a:pt x="563" y="256"/>
                  </a:lnTo>
                  <a:lnTo>
                    <a:pt x="561" y="258"/>
                  </a:lnTo>
                  <a:lnTo>
                    <a:pt x="559" y="258"/>
                  </a:lnTo>
                  <a:lnTo>
                    <a:pt x="559" y="260"/>
                  </a:lnTo>
                  <a:lnTo>
                    <a:pt x="559" y="262"/>
                  </a:lnTo>
                  <a:lnTo>
                    <a:pt x="561" y="262"/>
                  </a:lnTo>
                  <a:lnTo>
                    <a:pt x="561" y="264"/>
                  </a:lnTo>
                  <a:lnTo>
                    <a:pt x="563" y="264"/>
                  </a:lnTo>
                  <a:lnTo>
                    <a:pt x="565" y="264"/>
                  </a:lnTo>
                  <a:lnTo>
                    <a:pt x="565" y="262"/>
                  </a:lnTo>
                  <a:lnTo>
                    <a:pt x="566" y="262"/>
                  </a:lnTo>
                  <a:lnTo>
                    <a:pt x="568" y="262"/>
                  </a:lnTo>
                  <a:lnTo>
                    <a:pt x="568" y="260"/>
                  </a:lnTo>
                  <a:lnTo>
                    <a:pt x="570" y="260"/>
                  </a:lnTo>
                  <a:lnTo>
                    <a:pt x="570" y="262"/>
                  </a:lnTo>
                  <a:lnTo>
                    <a:pt x="572" y="262"/>
                  </a:lnTo>
                  <a:lnTo>
                    <a:pt x="572" y="264"/>
                  </a:lnTo>
                  <a:lnTo>
                    <a:pt x="572" y="266"/>
                  </a:lnTo>
                  <a:lnTo>
                    <a:pt x="574" y="268"/>
                  </a:lnTo>
                  <a:lnTo>
                    <a:pt x="574" y="269"/>
                  </a:lnTo>
                  <a:lnTo>
                    <a:pt x="574" y="271"/>
                  </a:lnTo>
                  <a:lnTo>
                    <a:pt x="572" y="271"/>
                  </a:lnTo>
                  <a:lnTo>
                    <a:pt x="570" y="273"/>
                  </a:lnTo>
                  <a:lnTo>
                    <a:pt x="570" y="275"/>
                  </a:lnTo>
                  <a:lnTo>
                    <a:pt x="568" y="275"/>
                  </a:lnTo>
                  <a:lnTo>
                    <a:pt x="568" y="277"/>
                  </a:lnTo>
                  <a:lnTo>
                    <a:pt x="568" y="279"/>
                  </a:lnTo>
                  <a:lnTo>
                    <a:pt x="568" y="281"/>
                  </a:lnTo>
                  <a:lnTo>
                    <a:pt x="566" y="283"/>
                  </a:lnTo>
                  <a:lnTo>
                    <a:pt x="565" y="283"/>
                  </a:lnTo>
                  <a:lnTo>
                    <a:pt x="565" y="285"/>
                  </a:lnTo>
                  <a:lnTo>
                    <a:pt x="563" y="285"/>
                  </a:lnTo>
                  <a:lnTo>
                    <a:pt x="563" y="287"/>
                  </a:lnTo>
                  <a:lnTo>
                    <a:pt x="561" y="287"/>
                  </a:lnTo>
                  <a:lnTo>
                    <a:pt x="563" y="287"/>
                  </a:lnTo>
                  <a:lnTo>
                    <a:pt x="561" y="288"/>
                  </a:lnTo>
                  <a:lnTo>
                    <a:pt x="557" y="290"/>
                  </a:lnTo>
                  <a:lnTo>
                    <a:pt x="557" y="288"/>
                  </a:lnTo>
                  <a:lnTo>
                    <a:pt x="555" y="288"/>
                  </a:lnTo>
                  <a:lnTo>
                    <a:pt x="555" y="292"/>
                  </a:lnTo>
                  <a:lnTo>
                    <a:pt x="557" y="292"/>
                  </a:lnTo>
                  <a:lnTo>
                    <a:pt x="559" y="296"/>
                  </a:lnTo>
                  <a:lnTo>
                    <a:pt x="559" y="298"/>
                  </a:lnTo>
                  <a:lnTo>
                    <a:pt x="559" y="300"/>
                  </a:lnTo>
                  <a:lnTo>
                    <a:pt x="559" y="304"/>
                  </a:lnTo>
                  <a:lnTo>
                    <a:pt x="557" y="306"/>
                  </a:lnTo>
                  <a:lnTo>
                    <a:pt x="557" y="304"/>
                  </a:lnTo>
                  <a:lnTo>
                    <a:pt x="555" y="304"/>
                  </a:lnTo>
                  <a:lnTo>
                    <a:pt x="551" y="302"/>
                  </a:lnTo>
                  <a:lnTo>
                    <a:pt x="551" y="304"/>
                  </a:lnTo>
                  <a:lnTo>
                    <a:pt x="549" y="309"/>
                  </a:lnTo>
                  <a:lnTo>
                    <a:pt x="549" y="311"/>
                  </a:lnTo>
                  <a:lnTo>
                    <a:pt x="549" y="313"/>
                  </a:lnTo>
                  <a:lnTo>
                    <a:pt x="549" y="315"/>
                  </a:lnTo>
                  <a:lnTo>
                    <a:pt x="549" y="317"/>
                  </a:lnTo>
                  <a:lnTo>
                    <a:pt x="547" y="317"/>
                  </a:lnTo>
                  <a:lnTo>
                    <a:pt x="544" y="315"/>
                  </a:lnTo>
                  <a:lnTo>
                    <a:pt x="542" y="317"/>
                  </a:lnTo>
                  <a:lnTo>
                    <a:pt x="538" y="317"/>
                  </a:lnTo>
                  <a:lnTo>
                    <a:pt x="536" y="315"/>
                  </a:lnTo>
                  <a:lnTo>
                    <a:pt x="538" y="313"/>
                  </a:lnTo>
                  <a:lnTo>
                    <a:pt x="536" y="311"/>
                  </a:lnTo>
                  <a:lnTo>
                    <a:pt x="534" y="311"/>
                  </a:lnTo>
                  <a:lnTo>
                    <a:pt x="532" y="311"/>
                  </a:lnTo>
                  <a:lnTo>
                    <a:pt x="530" y="311"/>
                  </a:lnTo>
                  <a:lnTo>
                    <a:pt x="530" y="309"/>
                  </a:lnTo>
                  <a:lnTo>
                    <a:pt x="528" y="311"/>
                  </a:lnTo>
                  <a:lnTo>
                    <a:pt x="528" y="313"/>
                  </a:lnTo>
                  <a:lnTo>
                    <a:pt x="528" y="315"/>
                  </a:lnTo>
                  <a:lnTo>
                    <a:pt x="528" y="319"/>
                  </a:lnTo>
                  <a:lnTo>
                    <a:pt x="528" y="321"/>
                  </a:lnTo>
                  <a:lnTo>
                    <a:pt x="528" y="323"/>
                  </a:lnTo>
                  <a:lnTo>
                    <a:pt x="526" y="325"/>
                  </a:lnTo>
                  <a:lnTo>
                    <a:pt x="523" y="327"/>
                  </a:lnTo>
                  <a:lnTo>
                    <a:pt x="523" y="329"/>
                  </a:lnTo>
                  <a:lnTo>
                    <a:pt x="525" y="330"/>
                  </a:lnTo>
                  <a:lnTo>
                    <a:pt x="525" y="332"/>
                  </a:lnTo>
                  <a:lnTo>
                    <a:pt x="523" y="332"/>
                  </a:lnTo>
                  <a:lnTo>
                    <a:pt x="523" y="334"/>
                  </a:lnTo>
                  <a:lnTo>
                    <a:pt x="523" y="336"/>
                  </a:lnTo>
                  <a:lnTo>
                    <a:pt x="521" y="338"/>
                  </a:lnTo>
                  <a:lnTo>
                    <a:pt x="519" y="336"/>
                  </a:lnTo>
                  <a:lnTo>
                    <a:pt x="517" y="336"/>
                  </a:lnTo>
                  <a:lnTo>
                    <a:pt x="517" y="342"/>
                  </a:lnTo>
                  <a:lnTo>
                    <a:pt x="521" y="344"/>
                  </a:lnTo>
                  <a:lnTo>
                    <a:pt x="521" y="348"/>
                  </a:lnTo>
                  <a:lnTo>
                    <a:pt x="523" y="348"/>
                  </a:lnTo>
                  <a:lnTo>
                    <a:pt x="525" y="346"/>
                  </a:lnTo>
                  <a:lnTo>
                    <a:pt x="525" y="344"/>
                  </a:lnTo>
                  <a:lnTo>
                    <a:pt x="525" y="342"/>
                  </a:lnTo>
                  <a:lnTo>
                    <a:pt x="526" y="342"/>
                  </a:lnTo>
                  <a:lnTo>
                    <a:pt x="528" y="342"/>
                  </a:lnTo>
                  <a:lnTo>
                    <a:pt x="526" y="346"/>
                  </a:lnTo>
                  <a:lnTo>
                    <a:pt x="526" y="348"/>
                  </a:lnTo>
                  <a:lnTo>
                    <a:pt x="526" y="350"/>
                  </a:lnTo>
                  <a:lnTo>
                    <a:pt x="526" y="351"/>
                  </a:lnTo>
                  <a:lnTo>
                    <a:pt x="528" y="351"/>
                  </a:lnTo>
                  <a:lnTo>
                    <a:pt x="526" y="353"/>
                  </a:lnTo>
                  <a:lnTo>
                    <a:pt x="526" y="355"/>
                  </a:lnTo>
                  <a:lnTo>
                    <a:pt x="526" y="357"/>
                  </a:lnTo>
                  <a:lnTo>
                    <a:pt x="530" y="361"/>
                  </a:lnTo>
                  <a:lnTo>
                    <a:pt x="528" y="363"/>
                  </a:lnTo>
                  <a:lnTo>
                    <a:pt x="526" y="363"/>
                  </a:lnTo>
                  <a:lnTo>
                    <a:pt x="525" y="365"/>
                  </a:lnTo>
                  <a:lnTo>
                    <a:pt x="523" y="363"/>
                  </a:lnTo>
                  <a:lnTo>
                    <a:pt x="521" y="361"/>
                  </a:lnTo>
                  <a:lnTo>
                    <a:pt x="519" y="359"/>
                  </a:lnTo>
                  <a:lnTo>
                    <a:pt x="517" y="359"/>
                  </a:lnTo>
                  <a:lnTo>
                    <a:pt x="517" y="361"/>
                  </a:lnTo>
                  <a:lnTo>
                    <a:pt x="515" y="361"/>
                  </a:lnTo>
                  <a:lnTo>
                    <a:pt x="513" y="361"/>
                  </a:lnTo>
                  <a:lnTo>
                    <a:pt x="513" y="365"/>
                  </a:lnTo>
                  <a:lnTo>
                    <a:pt x="513" y="367"/>
                  </a:lnTo>
                  <a:lnTo>
                    <a:pt x="511" y="369"/>
                  </a:lnTo>
                  <a:lnTo>
                    <a:pt x="509" y="369"/>
                  </a:lnTo>
                  <a:lnTo>
                    <a:pt x="507" y="367"/>
                  </a:lnTo>
                  <a:lnTo>
                    <a:pt x="505" y="365"/>
                  </a:lnTo>
                  <a:lnTo>
                    <a:pt x="505" y="363"/>
                  </a:lnTo>
                  <a:lnTo>
                    <a:pt x="507" y="361"/>
                  </a:lnTo>
                  <a:lnTo>
                    <a:pt x="505" y="359"/>
                  </a:lnTo>
                  <a:lnTo>
                    <a:pt x="504" y="357"/>
                  </a:lnTo>
                  <a:lnTo>
                    <a:pt x="502" y="357"/>
                  </a:lnTo>
                  <a:lnTo>
                    <a:pt x="502" y="359"/>
                  </a:lnTo>
                  <a:lnTo>
                    <a:pt x="500" y="359"/>
                  </a:lnTo>
                  <a:lnTo>
                    <a:pt x="498" y="361"/>
                  </a:lnTo>
                  <a:lnTo>
                    <a:pt x="498" y="365"/>
                  </a:lnTo>
                  <a:lnTo>
                    <a:pt x="496" y="367"/>
                  </a:lnTo>
                  <a:lnTo>
                    <a:pt x="496" y="369"/>
                  </a:lnTo>
                  <a:lnTo>
                    <a:pt x="496" y="371"/>
                  </a:lnTo>
                  <a:lnTo>
                    <a:pt x="496" y="372"/>
                  </a:lnTo>
                  <a:lnTo>
                    <a:pt x="494" y="372"/>
                  </a:lnTo>
                  <a:lnTo>
                    <a:pt x="494" y="371"/>
                  </a:lnTo>
                  <a:lnTo>
                    <a:pt x="490" y="369"/>
                  </a:lnTo>
                  <a:lnTo>
                    <a:pt x="488" y="367"/>
                  </a:lnTo>
                  <a:lnTo>
                    <a:pt x="488" y="365"/>
                  </a:lnTo>
                  <a:lnTo>
                    <a:pt x="486" y="363"/>
                  </a:lnTo>
                  <a:lnTo>
                    <a:pt x="484" y="363"/>
                  </a:lnTo>
                  <a:lnTo>
                    <a:pt x="483" y="363"/>
                  </a:lnTo>
                  <a:lnTo>
                    <a:pt x="481" y="363"/>
                  </a:lnTo>
                  <a:lnTo>
                    <a:pt x="481" y="365"/>
                  </a:lnTo>
                  <a:lnTo>
                    <a:pt x="483" y="367"/>
                  </a:lnTo>
                  <a:lnTo>
                    <a:pt x="483" y="369"/>
                  </a:lnTo>
                  <a:lnTo>
                    <a:pt x="484" y="369"/>
                  </a:lnTo>
                  <a:lnTo>
                    <a:pt x="483" y="371"/>
                  </a:lnTo>
                  <a:lnTo>
                    <a:pt x="484" y="372"/>
                  </a:lnTo>
                  <a:lnTo>
                    <a:pt x="483" y="374"/>
                  </a:lnTo>
                  <a:lnTo>
                    <a:pt x="481" y="374"/>
                  </a:lnTo>
                  <a:lnTo>
                    <a:pt x="481" y="376"/>
                  </a:lnTo>
                  <a:lnTo>
                    <a:pt x="479" y="376"/>
                  </a:lnTo>
                  <a:lnTo>
                    <a:pt x="477" y="376"/>
                  </a:lnTo>
                  <a:lnTo>
                    <a:pt x="475" y="376"/>
                  </a:lnTo>
                  <a:lnTo>
                    <a:pt x="475" y="374"/>
                  </a:lnTo>
                  <a:lnTo>
                    <a:pt x="473" y="374"/>
                  </a:lnTo>
                  <a:lnTo>
                    <a:pt x="471" y="376"/>
                  </a:lnTo>
                  <a:lnTo>
                    <a:pt x="471" y="378"/>
                  </a:lnTo>
                  <a:lnTo>
                    <a:pt x="473" y="378"/>
                  </a:lnTo>
                  <a:lnTo>
                    <a:pt x="473" y="380"/>
                  </a:lnTo>
                  <a:lnTo>
                    <a:pt x="475" y="382"/>
                  </a:lnTo>
                  <a:lnTo>
                    <a:pt x="477" y="382"/>
                  </a:lnTo>
                  <a:lnTo>
                    <a:pt x="479" y="384"/>
                  </a:lnTo>
                  <a:lnTo>
                    <a:pt x="481" y="384"/>
                  </a:lnTo>
                  <a:lnTo>
                    <a:pt x="481" y="386"/>
                  </a:lnTo>
                  <a:lnTo>
                    <a:pt x="483" y="386"/>
                  </a:lnTo>
                  <a:lnTo>
                    <a:pt x="483" y="388"/>
                  </a:lnTo>
                  <a:lnTo>
                    <a:pt x="483" y="390"/>
                  </a:lnTo>
                  <a:lnTo>
                    <a:pt x="484" y="390"/>
                  </a:lnTo>
                  <a:lnTo>
                    <a:pt x="484" y="391"/>
                  </a:lnTo>
                  <a:lnTo>
                    <a:pt x="486" y="391"/>
                  </a:lnTo>
                  <a:lnTo>
                    <a:pt x="486" y="393"/>
                  </a:lnTo>
                  <a:lnTo>
                    <a:pt x="484" y="395"/>
                  </a:lnTo>
                  <a:lnTo>
                    <a:pt x="483" y="395"/>
                  </a:lnTo>
                  <a:lnTo>
                    <a:pt x="483" y="397"/>
                  </a:lnTo>
                  <a:lnTo>
                    <a:pt x="481" y="397"/>
                  </a:lnTo>
                  <a:lnTo>
                    <a:pt x="479" y="397"/>
                  </a:lnTo>
                  <a:lnTo>
                    <a:pt x="477" y="397"/>
                  </a:lnTo>
                  <a:lnTo>
                    <a:pt x="477" y="399"/>
                  </a:lnTo>
                  <a:lnTo>
                    <a:pt x="475" y="399"/>
                  </a:lnTo>
                  <a:lnTo>
                    <a:pt x="475" y="397"/>
                  </a:lnTo>
                  <a:lnTo>
                    <a:pt x="473" y="397"/>
                  </a:lnTo>
                  <a:lnTo>
                    <a:pt x="473" y="399"/>
                  </a:lnTo>
                  <a:lnTo>
                    <a:pt x="473" y="401"/>
                  </a:lnTo>
                  <a:lnTo>
                    <a:pt x="471" y="401"/>
                  </a:lnTo>
                  <a:lnTo>
                    <a:pt x="469" y="399"/>
                  </a:lnTo>
                  <a:lnTo>
                    <a:pt x="467" y="399"/>
                  </a:lnTo>
                  <a:lnTo>
                    <a:pt x="465" y="399"/>
                  </a:lnTo>
                  <a:lnTo>
                    <a:pt x="463" y="399"/>
                  </a:lnTo>
                  <a:lnTo>
                    <a:pt x="463" y="401"/>
                  </a:lnTo>
                  <a:lnTo>
                    <a:pt x="460" y="399"/>
                  </a:lnTo>
                  <a:lnTo>
                    <a:pt x="460" y="397"/>
                  </a:lnTo>
                  <a:lnTo>
                    <a:pt x="460" y="395"/>
                  </a:lnTo>
                  <a:lnTo>
                    <a:pt x="462" y="391"/>
                  </a:lnTo>
                  <a:lnTo>
                    <a:pt x="460" y="390"/>
                  </a:lnTo>
                  <a:lnTo>
                    <a:pt x="460" y="388"/>
                  </a:lnTo>
                  <a:lnTo>
                    <a:pt x="458" y="388"/>
                  </a:lnTo>
                  <a:lnTo>
                    <a:pt x="456" y="388"/>
                  </a:lnTo>
                  <a:lnTo>
                    <a:pt x="452" y="390"/>
                  </a:lnTo>
                  <a:lnTo>
                    <a:pt x="450" y="391"/>
                  </a:lnTo>
                  <a:lnTo>
                    <a:pt x="448" y="391"/>
                  </a:lnTo>
                  <a:lnTo>
                    <a:pt x="446" y="391"/>
                  </a:lnTo>
                  <a:lnTo>
                    <a:pt x="446" y="390"/>
                  </a:lnTo>
                  <a:lnTo>
                    <a:pt x="444" y="388"/>
                  </a:lnTo>
                  <a:lnTo>
                    <a:pt x="443" y="388"/>
                  </a:lnTo>
                  <a:lnTo>
                    <a:pt x="441" y="390"/>
                  </a:lnTo>
                  <a:lnTo>
                    <a:pt x="439" y="391"/>
                  </a:lnTo>
                  <a:lnTo>
                    <a:pt x="437" y="393"/>
                  </a:lnTo>
                  <a:lnTo>
                    <a:pt x="437" y="395"/>
                  </a:lnTo>
                  <a:lnTo>
                    <a:pt x="435" y="395"/>
                  </a:lnTo>
                  <a:lnTo>
                    <a:pt x="435" y="393"/>
                  </a:lnTo>
                  <a:lnTo>
                    <a:pt x="433" y="393"/>
                  </a:lnTo>
                  <a:lnTo>
                    <a:pt x="433" y="395"/>
                  </a:lnTo>
                  <a:lnTo>
                    <a:pt x="431" y="395"/>
                  </a:lnTo>
                  <a:lnTo>
                    <a:pt x="431" y="397"/>
                  </a:lnTo>
                  <a:lnTo>
                    <a:pt x="431" y="399"/>
                  </a:lnTo>
                  <a:lnTo>
                    <a:pt x="431" y="401"/>
                  </a:lnTo>
                  <a:lnTo>
                    <a:pt x="431" y="403"/>
                  </a:lnTo>
                  <a:lnTo>
                    <a:pt x="433" y="405"/>
                  </a:lnTo>
                  <a:lnTo>
                    <a:pt x="431" y="407"/>
                  </a:lnTo>
                  <a:lnTo>
                    <a:pt x="431" y="409"/>
                  </a:lnTo>
                  <a:lnTo>
                    <a:pt x="429" y="409"/>
                  </a:lnTo>
                  <a:lnTo>
                    <a:pt x="425" y="412"/>
                  </a:lnTo>
                  <a:lnTo>
                    <a:pt x="425" y="414"/>
                  </a:lnTo>
                  <a:lnTo>
                    <a:pt x="423" y="414"/>
                  </a:lnTo>
                  <a:lnTo>
                    <a:pt x="422" y="416"/>
                  </a:lnTo>
                  <a:lnTo>
                    <a:pt x="420" y="420"/>
                  </a:lnTo>
                  <a:lnTo>
                    <a:pt x="420" y="422"/>
                  </a:lnTo>
                  <a:lnTo>
                    <a:pt x="418" y="424"/>
                  </a:lnTo>
                  <a:lnTo>
                    <a:pt x="418" y="426"/>
                  </a:lnTo>
                  <a:lnTo>
                    <a:pt x="416" y="426"/>
                  </a:lnTo>
                  <a:lnTo>
                    <a:pt x="414" y="430"/>
                  </a:lnTo>
                  <a:lnTo>
                    <a:pt x="412" y="433"/>
                  </a:lnTo>
                  <a:lnTo>
                    <a:pt x="410" y="435"/>
                  </a:lnTo>
                  <a:lnTo>
                    <a:pt x="412" y="437"/>
                  </a:lnTo>
                  <a:lnTo>
                    <a:pt x="414" y="439"/>
                  </a:lnTo>
                  <a:lnTo>
                    <a:pt x="414" y="441"/>
                  </a:lnTo>
                  <a:lnTo>
                    <a:pt x="410" y="445"/>
                  </a:lnTo>
                  <a:lnTo>
                    <a:pt x="406" y="445"/>
                  </a:lnTo>
                  <a:lnTo>
                    <a:pt x="406" y="447"/>
                  </a:lnTo>
                  <a:lnTo>
                    <a:pt x="404" y="449"/>
                  </a:lnTo>
                  <a:lnTo>
                    <a:pt x="402" y="449"/>
                  </a:lnTo>
                  <a:lnTo>
                    <a:pt x="399" y="449"/>
                  </a:lnTo>
                  <a:lnTo>
                    <a:pt x="399" y="451"/>
                  </a:lnTo>
                  <a:lnTo>
                    <a:pt x="401" y="451"/>
                  </a:lnTo>
                  <a:lnTo>
                    <a:pt x="402" y="453"/>
                  </a:lnTo>
                  <a:lnTo>
                    <a:pt x="402" y="454"/>
                  </a:lnTo>
                  <a:lnTo>
                    <a:pt x="404" y="454"/>
                  </a:lnTo>
                  <a:lnTo>
                    <a:pt x="404" y="456"/>
                  </a:lnTo>
                  <a:lnTo>
                    <a:pt x="402" y="456"/>
                  </a:lnTo>
                  <a:lnTo>
                    <a:pt x="401" y="458"/>
                  </a:lnTo>
                  <a:lnTo>
                    <a:pt x="399" y="460"/>
                  </a:lnTo>
                  <a:lnTo>
                    <a:pt x="401" y="464"/>
                  </a:lnTo>
                  <a:lnTo>
                    <a:pt x="401" y="466"/>
                  </a:lnTo>
                  <a:lnTo>
                    <a:pt x="402" y="466"/>
                  </a:lnTo>
                  <a:lnTo>
                    <a:pt x="404" y="464"/>
                  </a:lnTo>
                  <a:lnTo>
                    <a:pt x="406" y="464"/>
                  </a:lnTo>
                  <a:lnTo>
                    <a:pt x="406" y="466"/>
                  </a:lnTo>
                  <a:lnTo>
                    <a:pt x="406" y="470"/>
                  </a:lnTo>
                  <a:lnTo>
                    <a:pt x="404" y="470"/>
                  </a:lnTo>
                  <a:lnTo>
                    <a:pt x="402" y="470"/>
                  </a:lnTo>
                  <a:lnTo>
                    <a:pt x="402" y="468"/>
                  </a:lnTo>
                  <a:lnTo>
                    <a:pt x="401" y="468"/>
                  </a:lnTo>
                  <a:lnTo>
                    <a:pt x="399" y="468"/>
                  </a:lnTo>
                  <a:lnTo>
                    <a:pt x="397" y="468"/>
                  </a:lnTo>
                  <a:lnTo>
                    <a:pt x="395" y="468"/>
                  </a:lnTo>
                  <a:lnTo>
                    <a:pt x="393" y="470"/>
                  </a:lnTo>
                  <a:lnTo>
                    <a:pt x="393" y="472"/>
                  </a:lnTo>
                  <a:lnTo>
                    <a:pt x="393" y="474"/>
                  </a:lnTo>
                  <a:lnTo>
                    <a:pt x="395" y="474"/>
                  </a:lnTo>
                  <a:lnTo>
                    <a:pt x="395" y="475"/>
                  </a:lnTo>
                  <a:lnTo>
                    <a:pt x="395" y="477"/>
                  </a:lnTo>
                  <a:lnTo>
                    <a:pt x="397" y="477"/>
                  </a:lnTo>
                  <a:lnTo>
                    <a:pt x="397" y="479"/>
                  </a:lnTo>
                  <a:lnTo>
                    <a:pt x="397" y="481"/>
                  </a:lnTo>
                  <a:lnTo>
                    <a:pt x="397" y="483"/>
                  </a:lnTo>
                  <a:lnTo>
                    <a:pt x="393" y="485"/>
                  </a:lnTo>
                  <a:lnTo>
                    <a:pt x="391" y="485"/>
                  </a:lnTo>
                  <a:lnTo>
                    <a:pt x="389" y="485"/>
                  </a:lnTo>
                  <a:lnTo>
                    <a:pt x="389" y="487"/>
                  </a:lnTo>
                  <a:lnTo>
                    <a:pt x="387" y="489"/>
                  </a:lnTo>
                  <a:lnTo>
                    <a:pt x="385" y="489"/>
                  </a:lnTo>
                  <a:lnTo>
                    <a:pt x="383" y="489"/>
                  </a:lnTo>
                  <a:lnTo>
                    <a:pt x="381" y="489"/>
                  </a:lnTo>
                  <a:lnTo>
                    <a:pt x="380" y="489"/>
                  </a:lnTo>
                  <a:lnTo>
                    <a:pt x="380" y="487"/>
                  </a:lnTo>
                  <a:lnTo>
                    <a:pt x="378" y="487"/>
                  </a:lnTo>
                  <a:lnTo>
                    <a:pt x="378" y="489"/>
                  </a:lnTo>
                  <a:lnTo>
                    <a:pt x="376" y="491"/>
                  </a:lnTo>
                  <a:lnTo>
                    <a:pt x="374" y="491"/>
                  </a:lnTo>
                  <a:lnTo>
                    <a:pt x="372" y="491"/>
                  </a:lnTo>
                  <a:lnTo>
                    <a:pt x="370" y="489"/>
                  </a:lnTo>
                  <a:lnTo>
                    <a:pt x="370" y="491"/>
                  </a:lnTo>
                  <a:lnTo>
                    <a:pt x="366" y="491"/>
                  </a:lnTo>
                  <a:lnTo>
                    <a:pt x="364" y="491"/>
                  </a:lnTo>
                  <a:lnTo>
                    <a:pt x="362" y="493"/>
                  </a:lnTo>
                  <a:lnTo>
                    <a:pt x="362" y="494"/>
                  </a:lnTo>
                  <a:lnTo>
                    <a:pt x="362" y="496"/>
                  </a:lnTo>
                  <a:lnTo>
                    <a:pt x="361" y="496"/>
                  </a:lnTo>
                  <a:lnTo>
                    <a:pt x="359" y="496"/>
                  </a:lnTo>
                  <a:lnTo>
                    <a:pt x="357" y="496"/>
                  </a:lnTo>
                  <a:lnTo>
                    <a:pt x="355" y="496"/>
                  </a:lnTo>
                  <a:lnTo>
                    <a:pt x="355" y="498"/>
                  </a:lnTo>
                  <a:lnTo>
                    <a:pt x="353" y="502"/>
                  </a:lnTo>
                  <a:lnTo>
                    <a:pt x="353" y="504"/>
                  </a:lnTo>
                  <a:lnTo>
                    <a:pt x="353" y="506"/>
                  </a:lnTo>
                  <a:lnTo>
                    <a:pt x="351" y="506"/>
                  </a:lnTo>
                  <a:lnTo>
                    <a:pt x="349" y="508"/>
                  </a:lnTo>
                  <a:lnTo>
                    <a:pt x="347" y="508"/>
                  </a:lnTo>
                  <a:lnTo>
                    <a:pt x="345" y="506"/>
                  </a:lnTo>
                  <a:lnTo>
                    <a:pt x="345" y="504"/>
                  </a:lnTo>
                  <a:lnTo>
                    <a:pt x="347" y="502"/>
                  </a:lnTo>
                  <a:lnTo>
                    <a:pt x="349" y="498"/>
                  </a:lnTo>
                  <a:lnTo>
                    <a:pt x="347" y="496"/>
                  </a:lnTo>
                  <a:lnTo>
                    <a:pt x="345" y="493"/>
                  </a:lnTo>
                  <a:lnTo>
                    <a:pt x="343" y="491"/>
                  </a:lnTo>
                  <a:lnTo>
                    <a:pt x="341" y="491"/>
                  </a:lnTo>
                  <a:lnTo>
                    <a:pt x="340" y="491"/>
                  </a:lnTo>
                  <a:lnTo>
                    <a:pt x="338" y="491"/>
                  </a:lnTo>
                  <a:lnTo>
                    <a:pt x="338" y="489"/>
                  </a:lnTo>
                  <a:lnTo>
                    <a:pt x="338" y="487"/>
                  </a:lnTo>
                  <a:lnTo>
                    <a:pt x="336" y="485"/>
                  </a:lnTo>
                  <a:lnTo>
                    <a:pt x="334" y="485"/>
                  </a:lnTo>
                  <a:lnTo>
                    <a:pt x="334" y="483"/>
                  </a:lnTo>
                  <a:lnTo>
                    <a:pt x="332" y="483"/>
                  </a:lnTo>
                  <a:lnTo>
                    <a:pt x="332" y="481"/>
                  </a:lnTo>
                  <a:lnTo>
                    <a:pt x="332" y="479"/>
                  </a:lnTo>
                  <a:lnTo>
                    <a:pt x="330" y="479"/>
                  </a:lnTo>
                  <a:lnTo>
                    <a:pt x="328" y="479"/>
                  </a:lnTo>
                  <a:lnTo>
                    <a:pt x="326" y="479"/>
                  </a:lnTo>
                  <a:lnTo>
                    <a:pt x="324" y="479"/>
                  </a:lnTo>
                  <a:lnTo>
                    <a:pt x="322" y="479"/>
                  </a:lnTo>
                  <a:lnTo>
                    <a:pt x="320" y="479"/>
                  </a:lnTo>
                  <a:lnTo>
                    <a:pt x="319" y="479"/>
                  </a:lnTo>
                  <a:lnTo>
                    <a:pt x="317" y="479"/>
                  </a:lnTo>
                  <a:lnTo>
                    <a:pt x="317" y="481"/>
                  </a:lnTo>
                  <a:lnTo>
                    <a:pt x="315" y="481"/>
                  </a:lnTo>
                  <a:lnTo>
                    <a:pt x="311" y="481"/>
                  </a:lnTo>
                  <a:lnTo>
                    <a:pt x="311" y="479"/>
                  </a:lnTo>
                  <a:lnTo>
                    <a:pt x="307" y="479"/>
                  </a:lnTo>
                  <a:lnTo>
                    <a:pt x="305" y="479"/>
                  </a:lnTo>
                  <a:lnTo>
                    <a:pt x="305" y="477"/>
                  </a:lnTo>
                  <a:lnTo>
                    <a:pt x="303" y="477"/>
                  </a:lnTo>
                  <a:lnTo>
                    <a:pt x="303" y="475"/>
                  </a:lnTo>
                  <a:lnTo>
                    <a:pt x="303" y="474"/>
                  </a:lnTo>
                  <a:lnTo>
                    <a:pt x="301" y="472"/>
                  </a:lnTo>
                  <a:lnTo>
                    <a:pt x="301" y="470"/>
                  </a:lnTo>
                  <a:lnTo>
                    <a:pt x="299" y="470"/>
                  </a:lnTo>
                  <a:lnTo>
                    <a:pt x="298" y="470"/>
                  </a:lnTo>
                  <a:lnTo>
                    <a:pt x="296" y="470"/>
                  </a:lnTo>
                  <a:lnTo>
                    <a:pt x="294" y="470"/>
                  </a:lnTo>
                  <a:lnTo>
                    <a:pt x="294" y="472"/>
                  </a:lnTo>
                  <a:lnTo>
                    <a:pt x="292" y="472"/>
                  </a:lnTo>
                  <a:lnTo>
                    <a:pt x="292" y="470"/>
                  </a:lnTo>
                  <a:lnTo>
                    <a:pt x="290" y="470"/>
                  </a:lnTo>
                  <a:lnTo>
                    <a:pt x="290" y="468"/>
                  </a:lnTo>
                  <a:lnTo>
                    <a:pt x="288" y="468"/>
                  </a:lnTo>
                  <a:lnTo>
                    <a:pt x="286" y="468"/>
                  </a:lnTo>
                  <a:lnTo>
                    <a:pt x="286" y="466"/>
                  </a:lnTo>
                  <a:lnTo>
                    <a:pt x="286" y="464"/>
                  </a:lnTo>
                  <a:lnTo>
                    <a:pt x="286" y="462"/>
                  </a:lnTo>
                  <a:lnTo>
                    <a:pt x="284" y="460"/>
                  </a:lnTo>
                  <a:lnTo>
                    <a:pt x="282" y="460"/>
                  </a:lnTo>
                  <a:lnTo>
                    <a:pt x="282" y="462"/>
                  </a:lnTo>
                  <a:lnTo>
                    <a:pt x="282" y="464"/>
                  </a:lnTo>
                  <a:lnTo>
                    <a:pt x="282" y="466"/>
                  </a:lnTo>
                  <a:lnTo>
                    <a:pt x="280" y="466"/>
                  </a:lnTo>
                  <a:lnTo>
                    <a:pt x="280" y="464"/>
                  </a:lnTo>
                  <a:lnTo>
                    <a:pt x="279" y="464"/>
                  </a:lnTo>
                  <a:lnTo>
                    <a:pt x="277" y="466"/>
                  </a:lnTo>
                  <a:lnTo>
                    <a:pt x="277" y="464"/>
                  </a:lnTo>
                  <a:lnTo>
                    <a:pt x="277" y="462"/>
                  </a:lnTo>
                  <a:lnTo>
                    <a:pt x="275" y="462"/>
                  </a:lnTo>
                  <a:lnTo>
                    <a:pt x="275" y="464"/>
                  </a:lnTo>
                  <a:lnTo>
                    <a:pt x="273" y="464"/>
                  </a:lnTo>
                  <a:lnTo>
                    <a:pt x="273" y="462"/>
                  </a:lnTo>
                  <a:lnTo>
                    <a:pt x="271" y="462"/>
                  </a:lnTo>
                  <a:lnTo>
                    <a:pt x="269" y="462"/>
                  </a:lnTo>
                  <a:lnTo>
                    <a:pt x="269" y="460"/>
                  </a:lnTo>
                  <a:lnTo>
                    <a:pt x="267" y="460"/>
                  </a:lnTo>
                  <a:lnTo>
                    <a:pt x="267" y="458"/>
                  </a:lnTo>
                  <a:lnTo>
                    <a:pt x="265" y="458"/>
                  </a:lnTo>
                  <a:lnTo>
                    <a:pt x="263" y="456"/>
                  </a:lnTo>
                  <a:lnTo>
                    <a:pt x="261" y="456"/>
                  </a:lnTo>
                  <a:lnTo>
                    <a:pt x="261" y="454"/>
                  </a:lnTo>
                  <a:lnTo>
                    <a:pt x="261" y="453"/>
                  </a:lnTo>
                  <a:lnTo>
                    <a:pt x="259" y="453"/>
                  </a:lnTo>
                  <a:lnTo>
                    <a:pt x="259" y="451"/>
                  </a:lnTo>
                  <a:lnTo>
                    <a:pt x="258" y="451"/>
                  </a:lnTo>
                  <a:lnTo>
                    <a:pt x="258" y="449"/>
                  </a:lnTo>
                  <a:lnTo>
                    <a:pt x="258" y="447"/>
                  </a:lnTo>
                  <a:lnTo>
                    <a:pt x="256" y="447"/>
                  </a:lnTo>
                  <a:lnTo>
                    <a:pt x="256" y="445"/>
                  </a:lnTo>
                  <a:lnTo>
                    <a:pt x="254" y="445"/>
                  </a:lnTo>
                  <a:lnTo>
                    <a:pt x="254" y="443"/>
                  </a:lnTo>
                  <a:lnTo>
                    <a:pt x="252" y="441"/>
                  </a:lnTo>
                  <a:lnTo>
                    <a:pt x="252" y="439"/>
                  </a:lnTo>
                  <a:lnTo>
                    <a:pt x="252" y="437"/>
                  </a:lnTo>
                  <a:lnTo>
                    <a:pt x="250" y="437"/>
                  </a:lnTo>
                  <a:lnTo>
                    <a:pt x="250" y="435"/>
                  </a:lnTo>
                  <a:lnTo>
                    <a:pt x="250" y="433"/>
                  </a:lnTo>
                  <a:lnTo>
                    <a:pt x="248" y="433"/>
                  </a:lnTo>
                  <a:lnTo>
                    <a:pt x="248" y="432"/>
                  </a:lnTo>
                  <a:lnTo>
                    <a:pt x="248" y="430"/>
                  </a:lnTo>
                  <a:lnTo>
                    <a:pt x="246" y="430"/>
                  </a:lnTo>
                  <a:lnTo>
                    <a:pt x="246" y="428"/>
                  </a:lnTo>
                  <a:lnTo>
                    <a:pt x="246" y="426"/>
                  </a:lnTo>
                  <a:lnTo>
                    <a:pt x="244" y="426"/>
                  </a:lnTo>
                  <a:lnTo>
                    <a:pt x="242" y="424"/>
                  </a:lnTo>
                  <a:lnTo>
                    <a:pt x="242" y="426"/>
                  </a:lnTo>
                  <a:lnTo>
                    <a:pt x="240" y="426"/>
                  </a:lnTo>
                  <a:lnTo>
                    <a:pt x="238" y="426"/>
                  </a:lnTo>
                  <a:lnTo>
                    <a:pt x="238" y="428"/>
                  </a:lnTo>
                  <a:lnTo>
                    <a:pt x="237" y="430"/>
                  </a:lnTo>
                  <a:lnTo>
                    <a:pt x="237" y="432"/>
                  </a:lnTo>
                  <a:lnTo>
                    <a:pt x="235" y="433"/>
                  </a:lnTo>
                  <a:lnTo>
                    <a:pt x="233" y="433"/>
                  </a:lnTo>
                  <a:lnTo>
                    <a:pt x="231" y="433"/>
                  </a:lnTo>
                  <a:lnTo>
                    <a:pt x="231" y="435"/>
                  </a:lnTo>
                  <a:lnTo>
                    <a:pt x="229" y="435"/>
                  </a:lnTo>
                  <a:lnTo>
                    <a:pt x="227" y="435"/>
                  </a:lnTo>
                  <a:lnTo>
                    <a:pt x="227" y="437"/>
                  </a:lnTo>
                  <a:lnTo>
                    <a:pt x="225" y="437"/>
                  </a:lnTo>
                  <a:lnTo>
                    <a:pt x="223" y="439"/>
                  </a:lnTo>
                  <a:lnTo>
                    <a:pt x="223" y="441"/>
                  </a:lnTo>
                  <a:lnTo>
                    <a:pt x="223" y="443"/>
                  </a:lnTo>
                  <a:lnTo>
                    <a:pt x="221" y="443"/>
                  </a:lnTo>
                  <a:lnTo>
                    <a:pt x="219" y="443"/>
                  </a:lnTo>
                  <a:lnTo>
                    <a:pt x="219" y="445"/>
                  </a:lnTo>
                  <a:lnTo>
                    <a:pt x="217" y="445"/>
                  </a:lnTo>
                  <a:lnTo>
                    <a:pt x="216" y="445"/>
                  </a:lnTo>
                  <a:lnTo>
                    <a:pt x="214" y="445"/>
                  </a:lnTo>
                  <a:lnTo>
                    <a:pt x="212" y="447"/>
                  </a:lnTo>
                  <a:lnTo>
                    <a:pt x="210" y="447"/>
                  </a:lnTo>
                  <a:lnTo>
                    <a:pt x="210" y="449"/>
                  </a:lnTo>
                  <a:lnTo>
                    <a:pt x="208" y="449"/>
                  </a:lnTo>
                  <a:lnTo>
                    <a:pt x="208" y="451"/>
                  </a:lnTo>
                  <a:lnTo>
                    <a:pt x="206" y="453"/>
                  </a:lnTo>
                  <a:lnTo>
                    <a:pt x="204" y="453"/>
                  </a:lnTo>
                  <a:lnTo>
                    <a:pt x="202" y="453"/>
                  </a:lnTo>
                  <a:lnTo>
                    <a:pt x="200" y="453"/>
                  </a:lnTo>
                  <a:lnTo>
                    <a:pt x="198" y="453"/>
                  </a:lnTo>
                  <a:lnTo>
                    <a:pt x="197" y="453"/>
                  </a:lnTo>
                  <a:lnTo>
                    <a:pt x="195" y="453"/>
                  </a:lnTo>
                  <a:lnTo>
                    <a:pt x="195" y="454"/>
                  </a:lnTo>
                  <a:lnTo>
                    <a:pt x="193" y="454"/>
                  </a:lnTo>
                  <a:lnTo>
                    <a:pt x="191" y="454"/>
                  </a:lnTo>
                  <a:lnTo>
                    <a:pt x="189" y="454"/>
                  </a:lnTo>
                  <a:lnTo>
                    <a:pt x="187" y="454"/>
                  </a:lnTo>
                  <a:lnTo>
                    <a:pt x="185" y="454"/>
                  </a:lnTo>
                  <a:lnTo>
                    <a:pt x="183" y="454"/>
                  </a:lnTo>
                  <a:lnTo>
                    <a:pt x="181" y="456"/>
                  </a:lnTo>
                  <a:lnTo>
                    <a:pt x="179" y="456"/>
                  </a:lnTo>
                  <a:lnTo>
                    <a:pt x="177" y="456"/>
                  </a:lnTo>
                  <a:lnTo>
                    <a:pt x="176" y="456"/>
                  </a:lnTo>
                  <a:lnTo>
                    <a:pt x="174" y="456"/>
                  </a:lnTo>
                  <a:lnTo>
                    <a:pt x="172" y="456"/>
                  </a:lnTo>
                  <a:lnTo>
                    <a:pt x="170" y="456"/>
                  </a:lnTo>
                  <a:lnTo>
                    <a:pt x="168" y="456"/>
                  </a:lnTo>
                  <a:lnTo>
                    <a:pt x="168" y="458"/>
                  </a:lnTo>
                  <a:lnTo>
                    <a:pt x="166" y="458"/>
                  </a:lnTo>
                  <a:lnTo>
                    <a:pt x="164" y="458"/>
                  </a:lnTo>
                  <a:lnTo>
                    <a:pt x="162" y="458"/>
                  </a:lnTo>
                  <a:lnTo>
                    <a:pt x="160" y="460"/>
                  </a:lnTo>
                  <a:lnTo>
                    <a:pt x="160" y="462"/>
                  </a:lnTo>
                  <a:lnTo>
                    <a:pt x="158" y="462"/>
                  </a:lnTo>
                  <a:lnTo>
                    <a:pt x="158" y="464"/>
                  </a:lnTo>
                  <a:lnTo>
                    <a:pt x="158" y="466"/>
                  </a:lnTo>
                  <a:lnTo>
                    <a:pt x="158" y="468"/>
                  </a:lnTo>
                  <a:lnTo>
                    <a:pt x="156" y="468"/>
                  </a:lnTo>
                  <a:lnTo>
                    <a:pt x="156" y="470"/>
                  </a:lnTo>
                  <a:lnTo>
                    <a:pt x="156" y="472"/>
                  </a:lnTo>
                  <a:lnTo>
                    <a:pt x="155" y="472"/>
                  </a:lnTo>
                  <a:lnTo>
                    <a:pt x="155" y="474"/>
                  </a:lnTo>
                  <a:lnTo>
                    <a:pt x="155" y="475"/>
                  </a:lnTo>
                  <a:lnTo>
                    <a:pt x="153" y="475"/>
                  </a:lnTo>
                  <a:lnTo>
                    <a:pt x="153" y="477"/>
                  </a:lnTo>
                  <a:lnTo>
                    <a:pt x="151" y="477"/>
                  </a:lnTo>
                  <a:lnTo>
                    <a:pt x="151" y="479"/>
                  </a:lnTo>
                  <a:lnTo>
                    <a:pt x="149" y="479"/>
                  </a:lnTo>
                  <a:lnTo>
                    <a:pt x="147" y="479"/>
                  </a:lnTo>
                  <a:lnTo>
                    <a:pt x="145" y="479"/>
                  </a:lnTo>
                  <a:lnTo>
                    <a:pt x="143" y="479"/>
                  </a:lnTo>
                  <a:lnTo>
                    <a:pt x="143" y="481"/>
                  </a:lnTo>
                  <a:lnTo>
                    <a:pt x="141" y="481"/>
                  </a:lnTo>
                  <a:lnTo>
                    <a:pt x="139" y="481"/>
                  </a:lnTo>
                  <a:lnTo>
                    <a:pt x="139" y="483"/>
                  </a:lnTo>
                  <a:lnTo>
                    <a:pt x="139" y="485"/>
                  </a:lnTo>
                  <a:lnTo>
                    <a:pt x="137" y="485"/>
                  </a:lnTo>
                  <a:lnTo>
                    <a:pt x="137" y="487"/>
                  </a:lnTo>
                  <a:lnTo>
                    <a:pt x="135" y="489"/>
                  </a:lnTo>
                  <a:lnTo>
                    <a:pt x="134" y="489"/>
                  </a:lnTo>
                  <a:lnTo>
                    <a:pt x="132" y="489"/>
                  </a:lnTo>
                  <a:lnTo>
                    <a:pt x="130" y="489"/>
                  </a:lnTo>
                  <a:lnTo>
                    <a:pt x="128" y="489"/>
                  </a:lnTo>
                  <a:lnTo>
                    <a:pt x="126" y="489"/>
                  </a:lnTo>
                  <a:lnTo>
                    <a:pt x="124" y="489"/>
                  </a:lnTo>
                  <a:lnTo>
                    <a:pt x="124" y="487"/>
                  </a:lnTo>
                  <a:lnTo>
                    <a:pt x="122" y="487"/>
                  </a:lnTo>
                  <a:lnTo>
                    <a:pt x="120" y="487"/>
                  </a:lnTo>
                  <a:lnTo>
                    <a:pt x="118" y="485"/>
                  </a:lnTo>
                  <a:lnTo>
                    <a:pt x="116" y="483"/>
                  </a:lnTo>
                  <a:lnTo>
                    <a:pt x="114" y="481"/>
                  </a:lnTo>
                  <a:lnTo>
                    <a:pt x="113" y="479"/>
                  </a:lnTo>
                  <a:lnTo>
                    <a:pt x="113" y="477"/>
                  </a:lnTo>
                  <a:lnTo>
                    <a:pt x="111" y="475"/>
                  </a:lnTo>
                  <a:lnTo>
                    <a:pt x="111" y="474"/>
                  </a:lnTo>
                  <a:lnTo>
                    <a:pt x="111" y="472"/>
                  </a:lnTo>
                  <a:lnTo>
                    <a:pt x="111" y="470"/>
                  </a:lnTo>
                  <a:lnTo>
                    <a:pt x="109" y="470"/>
                  </a:lnTo>
                  <a:lnTo>
                    <a:pt x="109" y="468"/>
                  </a:lnTo>
                  <a:lnTo>
                    <a:pt x="109" y="466"/>
                  </a:lnTo>
                  <a:lnTo>
                    <a:pt x="109" y="464"/>
                  </a:lnTo>
                  <a:lnTo>
                    <a:pt x="107" y="462"/>
                  </a:lnTo>
                  <a:lnTo>
                    <a:pt x="105" y="462"/>
                  </a:lnTo>
                  <a:lnTo>
                    <a:pt x="105" y="464"/>
                  </a:lnTo>
                  <a:lnTo>
                    <a:pt x="103" y="464"/>
                  </a:lnTo>
                  <a:lnTo>
                    <a:pt x="101" y="464"/>
                  </a:lnTo>
                  <a:lnTo>
                    <a:pt x="101" y="462"/>
                  </a:lnTo>
                  <a:lnTo>
                    <a:pt x="99" y="462"/>
                  </a:lnTo>
                  <a:lnTo>
                    <a:pt x="97" y="462"/>
                  </a:lnTo>
                  <a:lnTo>
                    <a:pt x="95" y="462"/>
                  </a:lnTo>
                  <a:lnTo>
                    <a:pt x="94" y="462"/>
                  </a:lnTo>
                  <a:lnTo>
                    <a:pt x="92" y="462"/>
                  </a:lnTo>
                  <a:lnTo>
                    <a:pt x="90" y="462"/>
                  </a:lnTo>
                  <a:lnTo>
                    <a:pt x="90" y="460"/>
                  </a:lnTo>
                  <a:lnTo>
                    <a:pt x="88" y="460"/>
                  </a:lnTo>
                  <a:lnTo>
                    <a:pt x="88" y="462"/>
                  </a:lnTo>
                  <a:lnTo>
                    <a:pt x="86" y="462"/>
                  </a:lnTo>
                  <a:lnTo>
                    <a:pt x="84" y="462"/>
                  </a:lnTo>
                  <a:lnTo>
                    <a:pt x="82" y="462"/>
                  </a:lnTo>
                  <a:lnTo>
                    <a:pt x="80" y="462"/>
                  </a:lnTo>
                  <a:lnTo>
                    <a:pt x="78" y="462"/>
                  </a:lnTo>
                  <a:lnTo>
                    <a:pt x="76" y="462"/>
                  </a:lnTo>
                  <a:lnTo>
                    <a:pt x="74" y="460"/>
                  </a:lnTo>
                  <a:lnTo>
                    <a:pt x="73" y="460"/>
                  </a:lnTo>
                  <a:lnTo>
                    <a:pt x="71" y="460"/>
                  </a:lnTo>
                  <a:lnTo>
                    <a:pt x="69" y="458"/>
                  </a:lnTo>
                  <a:lnTo>
                    <a:pt x="67" y="458"/>
                  </a:lnTo>
                  <a:lnTo>
                    <a:pt x="65" y="458"/>
                  </a:lnTo>
                  <a:lnTo>
                    <a:pt x="63" y="456"/>
                  </a:lnTo>
                  <a:lnTo>
                    <a:pt x="63" y="458"/>
                  </a:lnTo>
                  <a:lnTo>
                    <a:pt x="61" y="458"/>
                  </a:lnTo>
                  <a:lnTo>
                    <a:pt x="59" y="458"/>
                  </a:lnTo>
                  <a:lnTo>
                    <a:pt x="59" y="460"/>
                  </a:lnTo>
                  <a:lnTo>
                    <a:pt x="57" y="460"/>
                  </a:lnTo>
                  <a:lnTo>
                    <a:pt x="55" y="460"/>
                  </a:lnTo>
                  <a:lnTo>
                    <a:pt x="55" y="462"/>
                  </a:lnTo>
                  <a:lnTo>
                    <a:pt x="53" y="462"/>
                  </a:lnTo>
                  <a:lnTo>
                    <a:pt x="53" y="464"/>
                  </a:lnTo>
                  <a:lnTo>
                    <a:pt x="52" y="464"/>
                  </a:lnTo>
                  <a:lnTo>
                    <a:pt x="50" y="464"/>
                  </a:lnTo>
                  <a:lnTo>
                    <a:pt x="48" y="464"/>
                  </a:lnTo>
                  <a:lnTo>
                    <a:pt x="46" y="466"/>
                  </a:lnTo>
                  <a:lnTo>
                    <a:pt x="46" y="464"/>
                  </a:lnTo>
                  <a:lnTo>
                    <a:pt x="44" y="464"/>
                  </a:lnTo>
                  <a:lnTo>
                    <a:pt x="42" y="464"/>
                  </a:lnTo>
                  <a:lnTo>
                    <a:pt x="42" y="462"/>
                  </a:lnTo>
                  <a:lnTo>
                    <a:pt x="40" y="460"/>
                  </a:lnTo>
                  <a:lnTo>
                    <a:pt x="40" y="458"/>
                  </a:lnTo>
                  <a:lnTo>
                    <a:pt x="40" y="456"/>
                  </a:lnTo>
                  <a:lnTo>
                    <a:pt x="38" y="456"/>
                  </a:lnTo>
                  <a:lnTo>
                    <a:pt x="38" y="454"/>
                  </a:lnTo>
                  <a:lnTo>
                    <a:pt x="38" y="453"/>
                  </a:lnTo>
                  <a:lnTo>
                    <a:pt x="36" y="451"/>
                  </a:lnTo>
                  <a:lnTo>
                    <a:pt x="36" y="449"/>
                  </a:lnTo>
                  <a:lnTo>
                    <a:pt x="34" y="447"/>
                  </a:lnTo>
                  <a:lnTo>
                    <a:pt x="34" y="445"/>
                  </a:lnTo>
                  <a:lnTo>
                    <a:pt x="34" y="443"/>
                  </a:lnTo>
                  <a:lnTo>
                    <a:pt x="32" y="443"/>
                  </a:lnTo>
                  <a:lnTo>
                    <a:pt x="32" y="441"/>
                  </a:lnTo>
                  <a:lnTo>
                    <a:pt x="32" y="439"/>
                  </a:lnTo>
                  <a:lnTo>
                    <a:pt x="31" y="439"/>
                  </a:lnTo>
                  <a:lnTo>
                    <a:pt x="31" y="437"/>
                  </a:lnTo>
                  <a:lnTo>
                    <a:pt x="31" y="435"/>
                  </a:lnTo>
                  <a:lnTo>
                    <a:pt x="29" y="435"/>
                  </a:lnTo>
                  <a:lnTo>
                    <a:pt x="29" y="433"/>
                  </a:lnTo>
                  <a:lnTo>
                    <a:pt x="29" y="432"/>
                  </a:lnTo>
                  <a:lnTo>
                    <a:pt x="27" y="430"/>
                  </a:lnTo>
                  <a:lnTo>
                    <a:pt x="27" y="428"/>
                  </a:lnTo>
                  <a:lnTo>
                    <a:pt x="27" y="426"/>
                  </a:lnTo>
                  <a:lnTo>
                    <a:pt x="25" y="424"/>
                  </a:lnTo>
                  <a:lnTo>
                    <a:pt x="23" y="420"/>
                  </a:lnTo>
                  <a:lnTo>
                    <a:pt x="23" y="418"/>
                  </a:lnTo>
                  <a:lnTo>
                    <a:pt x="21" y="416"/>
                  </a:lnTo>
                  <a:lnTo>
                    <a:pt x="21" y="414"/>
                  </a:lnTo>
                  <a:lnTo>
                    <a:pt x="19" y="414"/>
                  </a:lnTo>
                  <a:lnTo>
                    <a:pt x="19" y="412"/>
                  </a:lnTo>
                  <a:lnTo>
                    <a:pt x="19" y="411"/>
                  </a:lnTo>
                  <a:lnTo>
                    <a:pt x="17" y="411"/>
                  </a:lnTo>
                  <a:lnTo>
                    <a:pt x="17" y="409"/>
                  </a:lnTo>
                  <a:lnTo>
                    <a:pt x="17" y="407"/>
                  </a:lnTo>
                  <a:lnTo>
                    <a:pt x="15" y="405"/>
                  </a:lnTo>
                  <a:lnTo>
                    <a:pt x="15" y="403"/>
                  </a:lnTo>
                  <a:lnTo>
                    <a:pt x="15" y="401"/>
                  </a:lnTo>
                  <a:lnTo>
                    <a:pt x="13" y="399"/>
                  </a:lnTo>
                  <a:lnTo>
                    <a:pt x="13" y="397"/>
                  </a:lnTo>
                  <a:lnTo>
                    <a:pt x="12" y="397"/>
                  </a:lnTo>
                  <a:lnTo>
                    <a:pt x="12" y="395"/>
                  </a:lnTo>
                  <a:lnTo>
                    <a:pt x="12" y="393"/>
                  </a:lnTo>
                  <a:lnTo>
                    <a:pt x="10" y="393"/>
                  </a:lnTo>
                  <a:lnTo>
                    <a:pt x="10" y="391"/>
                  </a:lnTo>
                  <a:lnTo>
                    <a:pt x="10" y="390"/>
                  </a:lnTo>
                  <a:lnTo>
                    <a:pt x="10" y="388"/>
                  </a:lnTo>
                  <a:lnTo>
                    <a:pt x="8" y="388"/>
                  </a:lnTo>
                  <a:lnTo>
                    <a:pt x="8" y="386"/>
                  </a:lnTo>
                  <a:lnTo>
                    <a:pt x="6" y="384"/>
                  </a:lnTo>
                  <a:lnTo>
                    <a:pt x="6" y="382"/>
                  </a:lnTo>
                  <a:lnTo>
                    <a:pt x="6" y="380"/>
                  </a:lnTo>
                  <a:lnTo>
                    <a:pt x="4" y="380"/>
                  </a:lnTo>
                  <a:lnTo>
                    <a:pt x="4" y="378"/>
                  </a:lnTo>
                  <a:lnTo>
                    <a:pt x="4" y="376"/>
                  </a:lnTo>
                  <a:lnTo>
                    <a:pt x="2" y="376"/>
                  </a:lnTo>
                  <a:lnTo>
                    <a:pt x="2" y="374"/>
                  </a:lnTo>
                  <a:lnTo>
                    <a:pt x="2" y="372"/>
                  </a:lnTo>
                  <a:lnTo>
                    <a:pt x="0" y="37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4" name="Freeform 11"/>
            <p:cNvSpPr>
              <a:spLocks/>
            </p:cNvSpPr>
            <p:nvPr/>
          </p:nvSpPr>
          <p:spPr bwMode="auto">
            <a:xfrm>
              <a:off x="315" y="2487"/>
              <a:ext cx="681" cy="892"/>
            </a:xfrm>
            <a:custGeom>
              <a:avLst/>
              <a:gdLst>
                <a:gd name="T0" fmla="*/ 662 w 681"/>
                <a:gd name="T1" fmla="*/ 829 h 892"/>
                <a:gd name="T2" fmla="*/ 641 w 681"/>
                <a:gd name="T3" fmla="*/ 833 h 892"/>
                <a:gd name="T4" fmla="*/ 616 w 681"/>
                <a:gd name="T5" fmla="*/ 833 h 892"/>
                <a:gd name="T6" fmla="*/ 595 w 681"/>
                <a:gd name="T7" fmla="*/ 845 h 892"/>
                <a:gd name="T8" fmla="*/ 588 w 681"/>
                <a:gd name="T9" fmla="*/ 862 h 892"/>
                <a:gd name="T10" fmla="*/ 565 w 681"/>
                <a:gd name="T11" fmla="*/ 877 h 892"/>
                <a:gd name="T12" fmla="*/ 544 w 681"/>
                <a:gd name="T13" fmla="*/ 890 h 892"/>
                <a:gd name="T14" fmla="*/ 523 w 681"/>
                <a:gd name="T15" fmla="*/ 885 h 892"/>
                <a:gd name="T16" fmla="*/ 498 w 681"/>
                <a:gd name="T17" fmla="*/ 875 h 892"/>
                <a:gd name="T18" fmla="*/ 488 w 681"/>
                <a:gd name="T19" fmla="*/ 854 h 892"/>
                <a:gd name="T20" fmla="*/ 481 w 681"/>
                <a:gd name="T21" fmla="*/ 835 h 892"/>
                <a:gd name="T22" fmla="*/ 460 w 681"/>
                <a:gd name="T23" fmla="*/ 826 h 892"/>
                <a:gd name="T24" fmla="*/ 433 w 681"/>
                <a:gd name="T25" fmla="*/ 824 h 892"/>
                <a:gd name="T26" fmla="*/ 408 w 681"/>
                <a:gd name="T27" fmla="*/ 827 h 892"/>
                <a:gd name="T28" fmla="*/ 385 w 681"/>
                <a:gd name="T29" fmla="*/ 824 h 892"/>
                <a:gd name="T30" fmla="*/ 361 w 681"/>
                <a:gd name="T31" fmla="*/ 820 h 892"/>
                <a:gd name="T32" fmla="*/ 340 w 681"/>
                <a:gd name="T33" fmla="*/ 822 h 892"/>
                <a:gd name="T34" fmla="*/ 326 w 681"/>
                <a:gd name="T35" fmla="*/ 841 h 892"/>
                <a:gd name="T36" fmla="*/ 311 w 681"/>
                <a:gd name="T37" fmla="*/ 852 h 892"/>
                <a:gd name="T38" fmla="*/ 288 w 681"/>
                <a:gd name="T39" fmla="*/ 858 h 892"/>
                <a:gd name="T40" fmla="*/ 262 w 681"/>
                <a:gd name="T41" fmla="*/ 860 h 892"/>
                <a:gd name="T42" fmla="*/ 235 w 681"/>
                <a:gd name="T43" fmla="*/ 866 h 892"/>
                <a:gd name="T44" fmla="*/ 214 w 681"/>
                <a:gd name="T45" fmla="*/ 875 h 892"/>
                <a:gd name="T46" fmla="*/ 193 w 681"/>
                <a:gd name="T47" fmla="*/ 881 h 892"/>
                <a:gd name="T48" fmla="*/ 180 w 681"/>
                <a:gd name="T49" fmla="*/ 860 h 892"/>
                <a:gd name="T50" fmla="*/ 172 w 681"/>
                <a:gd name="T51" fmla="*/ 835 h 892"/>
                <a:gd name="T52" fmla="*/ 151 w 681"/>
                <a:gd name="T53" fmla="*/ 837 h 892"/>
                <a:gd name="T54" fmla="*/ 147 w 681"/>
                <a:gd name="T55" fmla="*/ 810 h 892"/>
                <a:gd name="T56" fmla="*/ 136 w 681"/>
                <a:gd name="T57" fmla="*/ 791 h 892"/>
                <a:gd name="T58" fmla="*/ 113 w 681"/>
                <a:gd name="T59" fmla="*/ 778 h 892"/>
                <a:gd name="T60" fmla="*/ 88 w 681"/>
                <a:gd name="T61" fmla="*/ 766 h 892"/>
                <a:gd name="T62" fmla="*/ 65 w 681"/>
                <a:gd name="T63" fmla="*/ 749 h 892"/>
                <a:gd name="T64" fmla="*/ 27 w 681"/>
                <a:gd name="T65" fmla="*/ 728 h 892"/>
                <a:gd name="T66" fmla="*/ 12 w 681"/>
                <a:gd name="T67" fmla="*/ 686 h 892"/>
                <a:gd name="T68" fmla="*/ 69 w 681"/>
                <a:gd name="T69" fmla="*/ 679 h 892"/>
                <a:gd name="T70" fmla="*/ 115 w 681"/>
                <a:gd name="T71" fmla="*/ 658 h 892"/>
                <a:gd name="T72" fmla="*/ 122 w 681"/>
                <a:gd name="T73" fmla="*/ 610 h 892"/>
                <a:gd name="T74" fmla="*/ 157 w 681"/>
                <a:gd name="T75" fmla="*/ 579 h 892"/>
                <a:gd name="T76" fmla="*/ 157 w 681"/>
                <a:gd name="T77" fmla="*/ 522 h 892"/>
                <a:gd name="T78" fmla="*/ 166 w 681"/>
                <a:gd name="T79" fmla="*/ 471 h 892"/>
                <a:gd name="T80" fmla="*/ 181 w 681"/>
                <a:gd name="T81" fmla="*/ 440 h 892"/>
                <a:gd name="T82" fmla="*/ 187 w 681"/>
                <a:gd name="T83" fmla="*/ 393 h 892"/>
                <a:gd name="T84" fmla="*/ 172 w 681"/>
                <a:gd name="T85" fmla="*/ 347 h 892"/>
                <a:gd name="T86" fmla="*/ 130 w 681"/>
                <a:gd name="T87" fmla="*/ 326 h 892"/>
                <a:gd name="T88" fmla="*/ 145 w 681"/>
                <a:gd name="T89" fmla="*/ 278 h 892"/>
                <a:gd name="T90" fmla="*/ 136 w 681"/>
                <a:gd name="T91" fmla="*/ 229 h 892"/>
                <a:gd name="T92" fmla="*/ 96 w 681"/>
                <a:gd name="T93" fmla="*/ 206 h 892"/>
                <a:gd name="T94" fmla="*/ 56 w 681"/>
                <a:gd name="T95" fmla="*/ 188 h 892"/>
                <a:gd name="T96" fmla="*/ 99 w 681"/>
                <a:gd name="T97" fmla="*/ 183 h 892"/>
                <a:gd name="T98" fmla="*/ 139 w 681"/>
                <a:gd name="T99" fmla="*/ 175 h 892"/>
                <a:gd name="T100" fmla="*/ 168 w 681"/>
                <a:gd name="T101" fmla="*/ 156 h 892"/>
                <a:gd name="T102" fmla="*/ 200 w 681"/>
                <a:gd name="T103" fmla="*/ 133 h 892"/>
                <a:gd name="T104" fmla="*/ 225 w 681"/>
                <a:gd name="T105" fmla="*/ 103 h 892"/>
                <a:gd name="T106" fmla="*/ 269 w 681"/>
                <a:gd name="T107" fmla="*/ 89 h 892"/>
                <a:gd name="T108" fmla="*/ 317 w 681"/>
                <a:gd name="T109" fmla="*/ 82 h 892"/>
                <a:gd name="T110" fmla="*/ 359 w 681"/>
                <a:gd name="T111" fmla="*/ 66 h 892"/>
                <a:gd name="T112" fmla="*/ 408 w 681"/>
                <a:gd name="T113" fmla="*/ 70 h 892"/>
                <a:gd name="T114" fmla="*/ 447 w 681"/>
                <a:gd name="T115" fmla="*/ 61 h 892"/>
                <a:gd name="T116" fmla="*/ 485 w 681"/>
                <a:gd name="T117" fmla="*/ 68 h 892"/>
                <a:gd name="T118" fmla="*/ 511 w 681"/>
                <a:gd name="T119" fmla="*/ 36 h 892"/>
                <a:gd name="T120" fmla="*/ 553 w 681"/>
                <a:gd name="T121" fmla="*/ 26 h 892"/>
                <a:gd name="T122" fmla="*/ 622 w 681"/>
                <a:gd name="T123" fmla="*/ 23 h 892"/>
                <a:gd name="T124" fmla="*/ 649 w 681"/>
                <a:gd name="T125" fmla="*/ 2 h 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81" h="892">
                  <a:moveTo>
                    <a:pt x="681" y="827"/>
                  </a:moveTo>
                  <a:lnTo>
                    <a:pt x="679" y="827"/>
                  </a:lnTo>
                  <a:lnTo>
                    <a:pt x="677" y="827"/>
                  </a:lnTo>
                  <a:lnTo>
                    <a:pt x="675" y="827"/>
                  </a:lnTo>
                  <a:lnTo>
                    <a:pt x="675" y="826"/>
                  </a:lnTo>
                  <a:lnTo>
                    <a:pt x="673" y="826"/>
                  </a:lnTo>
                  <a:lnTo>
                    <a:pt x="672" y="826"/>
                  </a:lnTo>
                  <a:lnTo>
                    <a:pt x="670" y="824"/>
                  </a:lnTo>
                  <a:lnTo>
                    <a:pt x="668" y="824"/>
                  </a:lnTo>
                  <a:lnTo>
                    <a:pt x="668" y="826"/>
                  </a:lnTo>
                  <a:lnTo>
                    <a:pt x="666" y="826"/>
                  </a:lnTo>
                  <a:lnTo>
                    <a:pt x="664" y="827"/>
                  </a:lnTo>
                  <a:lnTo>
                    <a:pt x="662" y="827"/>
                  </a:lnTo>
                  <a:lnTo>
                    <a:pt x="662" y="829"/>
                  </a:lnTo>
                  <a:lnTo>
                    <a:pt x="662" y="831"/>
                  </a:lnTo>
                  <a:lnTo>
                    <a:pt x="660" y="831"/>
                  </a:lnTo>
                  <a:lnTo>
                    <a:pt x="658" y="831"/>
                  </a:lnTo>
                  <a:lnTo>
                    <a:pt x="658" y="829"/>
                  </a:lnTo>
                  <a:lnTo>
                    <a:pt x="656" y="829"/>
                  </a:lnTo>
                  <a:lnTo>
                    <a:pt x="654" y="829"/>
                  </a:lnTo>
                  <a:lnTo>
                    <a:pt x="654" y="827"/>
                  </a:lnTo>
                  <a:lnTo>
                    <a:pt x="652" y="829"/>
                  </a:lnTo>
                  <a:lnTo>
                    <a:pt x="651" y="829"/>
                  </a:lnTo>
                  <a:lnTo>
                    <a:pt x="649" y="829"/>
                  </a:lnTo>
                  <a:lnTo>
                    <a:pt x="647" y="831"/>
                  </a:lnTo>
                  <a:lnTo>
                    <a:pt x="645" y="831"/>
                  </a:lnTo>
                  <a:lnTo>
                    <a:pt x="643" y="833"/>
                  </a:lnTo>
                  <a:lnTo>
                    <a:pt x="641" y="833"/>
                  </a:lnTo>
                  <a:lnTo>
                    <a:pt x="639" y="833"/>
                  </a:lnTo>
                  <a:lnTo>
                    <a:pt x="637" y="833"/>
                  </a:lnTo>
                  <a:lnTo>
                    <a:pt x="635" y="831"/>
                  </a:lnTo>
                  <a:lnTo>
                    <a:pt x="633" y="831"/>
                  </a:lnTo>
                  <a:lnTo>
                    <a:pt x="631" y="829"/>
                  </a:lnTo>
                  <a:lnTo>
                    <a:pt x="630" y="829"/>
                  </a:lnTo>
                  <a:lnTo>
                    <a:pt x="628" y="829"/>
                  </a:lnTo>
                  <a:lnTo>
                    <a:pt x="626" y="829"/>
                  </a:lnTo>
                  <a:lnTo>
                    <a:pt x="624" y="829"/>
                  </a:lnTo>
                  <a:lnTo>
                    <a:pt x="622" y="829"/>
                  </a:lnTo>
                  <a:lnTo>
                    <a:pt x="622" y="831"/>
                  </a:lnTo>
                  <a:lnTo>
                    <a:pt x="620" y="831"/>
                  </a:lnTo>
                  <a:lnTo>
                    <a:pt x="618" y="833"/>
                  </a:lnTo>
                  <a:lnTo>
                    <a:pt x="616" y="833"/>
                  </a:lnTo>
                  <a:lnTo>
                    <a:pt x="616" y="835"/>
                  </a:lnTo>
                  <a:lnTo>
                    <a:pt x="614" y="835"/>
                  </a:lnTo>
                  <a:lnTo>
                    <a:pt x="612" y="837"/>
                  </a:lnTo>
                  <a:lnTo>
                    <a:pt x="611" y="837"/>
                  </a:lnTo>
                  <a:lnTo>
                    <a:pt x="609" y="839"/>
                  </a:lnTo>
                  <a:lnTo>
                    <a:pt x="607" y="839"/>
                  </a:lnTo>
                  <a:lnTo>
                    <a:pt x="605" y="841"/>
                  </a:lnTo>
                  <a:lnTo>
                    <a:pt x="603" y="841"/>
                  </a:lnTo>
                  <a:lnTo>
                    <a:pt x="601" y="841"/>
                  </a:lnTo>
                  <a:lnTo>
                    <a:pt x="601" y="843"/>
                  </a:lnTo>
                  <a:lnTo>
                    <a:pt x="599" y="843"/>
                  </a:lnTo>
                  <a:lnTo>
                    <a:pt x="597" y="843"/>
                  </a:lnTo>
                  <a:lnTo>
                    <a:pt x="597" y="845"/>
                  </a:lnTo>
                  <a:lnTo>
                    <a:pt x="595" y="845"/>
                  </a:lnTo>
                  <a:lnTo>
                    <a:pt x="595" y="846"/>
                  </a:lnTo>
                  <a:lnTo>
                    <a:pt x="593" y="846"/>
                  </a:lnTo>
                  <a:lnTo>
                    <a:pt x="593" y="848"/>
                  </a:lnTo>
                  <a:lnTo>
                    <a:pt x="591" y="848"/>
                  </a:lnTo>
                  <a:lnTo>
                    <a:pt x="591" y="850"/>
                  </a:lnTo>
                  <a:lnTo>
                    <a:pt x="593" y="850"/>
                  </a:lnTo>
                  <a:lnTo>
                    <a:pt x="593" y="852"/>
                  </a:lnTo>
                  <a:lnTo>
                    <a:pt x="593" y="854"/>
                  </a:lnTo>
                  <a:lnTo>
                    <a:pt x="593" y="856"/>
                  </a:lnTo>
                  <a:lnTo>
                    <a:pt x="593" y="858"/>
                  </a:lnTo>
                  <a:lnTo>
                    <a:pt x="591" y="860"/>
                  </a:lnTo>
                  <a:lnTo>
                    <a:pt x="590" y="860"/>
                  </a:lnTo>
                  <a:lnTo>
                    <a:pt x="588" y="860"/>
                  </a:lnTo>
                  <a:lnTo>
                    <a:pt x="588" y="862"/>
                  </a:lnTo>
                  <a:lnTo>
                    <a:pt x="586" y="862"/>
                  </a:lnTo>
                  <a:lnTo>
                    <a:pt x="584" y="862"/>
                  </a:lnTo>
                  <a:lnTo>
                    <a:pt x="584" y="864"/>
                  </a:lnTo>
                  <a:lnTo>
                    <a:pt x="582" y="864"/>
                  </a:lnTo>
                  <a:lnTo>
                    <a:pt x="580" y="864"/>
                  </a:lnTo>
                  <a:lnTo>
                    <a:pt x="578" y="866"/>
                  </a:lnTo>
                  <a:lnTo>
                    <a:pt x="576" y="866"/>
                  </a:lnTo>
                  <a:lnTo>
                    <a:pt x="574" y="867"/>
                  </a:lnTo>
                  <a:lnTo>
                    <a:pt x="572" y="869"/>
                  </a:lnTo>
                  <a:lnTo>
                    <a:pt x="570" y="869"/>
                  </a:lnTo>
                  <a:lnTo>
                    <a:pt x="570" y="871"/>
                  </a:lnTo>
                  <a:lnTo>
                    <a:pt x="569" y="873"/>
                  </a:lnTo>
                  <a:lnTo>
                    <a:pt x="567" y="875"/>
                  </a:lnTo>
                  <a:lnTo>
                    <a:pt x="565" y="877"/>
                  </a:lnTo>
                  <a:lnTo>
                    <a:pt x="563" y="877"/>
                  </a:lnTo>
                  <a:lnTo>
                    <a:pt x="563" y="879"/>
                  </a:lnTo>
                  <a:lnTo>
                    <a:pt x="559" y="881"/>
                  </a:lnTo>
                  <a:lnTo>
                    <a:pt x="557" y="881"/>
                  </a:lnTo>
                  <a:lnTo>
                    <a:pt x="557" y="883"/>
                  </a:lnTo>
                  <a:lnTo>
                    <a:pt x="555" y="885"/>
                  </a:lnTo>
                  <a:lnTo>
                    <a:pt x="553" y="885"/>
                  </a:lnTo>
                  <a:lnTo>
                    <a:pt x="553" y="887"/>
                  </a:lnTo>
                  <a:lnTo>
                    <a:pt x="551" y="887"/>
                  </a:lnTo>
                  <a:lnTo>
                    <a:pt x="551" y="888"/>
                  </a:lnTo>
                  <a:lnTo>
                    <a:pt x="549" y="890"/>
                  </a:lnTo>
                  <a:lnTo>
                    <a:pt x="548" y="890"/>
                  </a:lnTo>
                  <a:lnTo>
                    <a:pt x="546" y="890"/>
                  </a:lnTo>
                  <a:lnTo>
                    <a:pt x="544" y="890"/>
                  </a:lnTo>
                  <a:lnTo>
                    <a:pt x="544" y="892"/>
                  </a:lnTo>
                  <a:lnTo>
                    <a:pt x="542" y="892"/>
                  </a:lnTo>
                  <a:lnTo>
                    <a:pt x="540" y="892"/>
                  </a:lnTo>
                  <a:lnTo>
                    <a:pt x="538" y="892"/>
                  </a:lnTo>
                  <a:lnTo>
                    <a:pt x="536" y="892"/>
                  </a:lnTo>
                  <a:lnTo>
                    <a:pt x="534" y="892"/>
                  </a:lnTo>
                  <a:lnTo>
                    <a:pt x="532" y="892"/>
                  </a:lnTo>
                  <a:lnTo>
                    <a:pt x="530" y="892"/>
                  </a:lnTo>
                  <a:lnTo>
                    <a:pt x="529" y="892"/>
                  </a:lnTo>
                  <a:lnTo>
                    <a:pt x="527" y="890"/>
                  </a:lnTo>
                  <a:lnTo>
                    <a:pt x="525" y="890"/>
                  </a:lnTo>
                  <a:lnTo>
                    <a:pt x="525" y="888"/>
                  </a:lnTo>
                  <a:lnTo>
                    <a:pt x="523" y="887"/>
                  </a:lnTo>
                  <a:lnTo>
                    <a:pt x="523" y="885"/>
                  </a:lnTo>
                  <a:lnTo>
                    <a:pt x="521" y="885"/>
                  </a:lnTo>
                  <a:lnTo>
                    <a:pt x="519" y="883"/>
                  </a:lnTo>
                  <a:lnTo>
                    <a:pt x="517" y="883"/>
                  </a:lnTo>
                  <a:lnTo>
                    <a:pt x="517" y="881"/>
                  </a:lnTo>
                  <a:lnTo>
                    <a:pt x="513" y="879"/>
                  </a:lnTo>
                  <a:lnTo>
                    <a:pt x="511" y="879"/>
                  </a:lnTo>
                  <a:lnTo>
                    <a:pt x="509" y="879"/>
                  </a:lnTo>
                  <a:lnTo>
                    <a:pt x="508" y="877"/>
                  </a:lnTo>
                  <a:lnTo>
                    <a:pt x="506" y="877"/>
                  </a:lnTo>
                  <a:lnTo>
                    <a:pt x="504" y="877"/>
                  </a:lnTo>
                  <a:lnTo>
                    <a:pt x="502" y="877"/>
                  </a:lnTo>
                  <a:lnTo>
                    <a:pt x="500" y="877"/>
                  </a:lnTo>
                  <a:lnTo>
                    <a:pt x="500" y="875"/>
                  </a:lnTo>
                  <a:lnTo>
                    <a:pt x="498" y="875"/>
                  </a:lnTo>
                  <a:lnTo>
                    <a:pt x="498" y="873"/>
                  </a:lnTo>
                  <a:lnTo>
                    <a:pt x="496" y="873"/>
                  </a:lnTo>
                  <a:lnTo>
                    <a:pt x="494" y="871"/>
                  </a:lnTo>
                  <a:lnTo>
                    <a:pt x="492" y="869"/>
                  </a:lnTo>
                  <a:lnTo>
                    <a:pt x="494" y="867"/>
                  </a:lnTo>
                  <a:lnTo>
                    <a:pt x="494" y="866"/>
                  </a:lnTo>
                  <a:lnTo>
                    <a:pt x="494" y="864"/>
                  </a:lnTo>
                  <a:lnTo>
                    <a:pt x="494" y="862"/>
                  </a:lnTo>
                  <a:lnTo>
                    <a:pt x="492" y="862"/>
                  </a:lnTo>
                  <a:lnTo>
                    <a:pt x="492" y="860"/>
                  </a:lnTo>
                  <a:lnTo>
                    <a:pt x="492" y="858"/>
                  </a:lnTo>
                  <a:lnTo>
                    <a:pt x="490" y="858"/>
                  </a:lnTo>
                  <a:lnTo>
                    <a:pt x="490" y="856"/>
                  </a:lnTo>
                  <a:lnTo>
                    <a:pt x="488" y="854"/>
                  </a:lnTo>
                  <a:lnTo>
                    <a:pt x="487" y="854"/>
                  </a:lnTo>
                  <a:lnTo>
                    <a:pt x="487" y="852"/>
                  </a:lnTo>
                  <a:lnTo>
                    <a:pt x="485" y="852"/>
                  </a:lnTo>
                  <a:lnTo>
                    <a:pt x="485" y="850"/>
                  </a:lnTo>
                  <a:lnTo>
                    <a:pt x="485" y="848"/>
                  </a:lnTo>
                  <a:lnTo>
                    <a:pt x="483" y="848"/>
                  </a:lnTo>
                  <a:lnTo>
                    <a:pt x="483" y="846"/>
                  </a:lnTo>
                  <a:lnTo>
                    <a:pt x="481" y="846"/>
                  </a:lnTo>
                  <a:lnTo>
                    <a:pt x="483" y="845"/>
                  </a:lnTo>
                  <a:lnTo>
                    <a:pt x="483" y="843"/>
                  </a:lnTo>
                  <a:lnTo>
                    <a:pt x="483" y="841"/>
                  </a:lnTo>
                  <a:lnTo>
                    <a:pt x="483" y="839"/>
                  </a:lnTo>
                  <a:lnTo>
                    <a:pt x="481" y="837"/>
                  </a:lnTo>
                  <a:lnTo>
                    <a:pt x="481" y="835"/>
                  </a:lnTo>
                  <a:lnTo>
                    <a:pt x="479" y="835"/>
                  </a:lnTo>
                  <a:lnTo>
                    <a:pt x="477" y="833"/>
                  </a:lnTo>
                  <a:lnTo>
                    <a:pt x="475" y="833"/>
                  </a:lnTo>
                  <a:lnTo>
                    <a:pt x="475" y="831"/>
                  </a:lnTo>
                  <a:lnTo>
                    <a:pt x="475" y="829"/>
                  </a:lnTo>
                  <a:lnTo>
                    <a:pt x="475" y="827"/>
                  </a:lnTo>
                  <a:lnTo>
                    <a:pt x="473" y="827"/>
                  </a:lnTo>
                  <a:lnTo>
                    <a:pt x="471" y="826"/>
                  </a:lnTo>
                  <a:lnTo>
                    <a:pt x="469" y="826"/>
                  </a:lnTo>
                  <a:lnTo>
                    <a:pt x="467" y="826"/>
                  </a:lnTo>
                  <a:lnTo>
                    <a:pt x="466" y="826"/>
                  </a:lnTo>
                  <a:lnTo>
                    <a:pt x="464" y="826"/>
                  </a:lnTo>
                  <a:lnTo>
                    <a:pt x="462" y="826"/>
                  </a:lnTo>
                  <a:lnTo>
                    <a:pt x="460" y="826"/>
                  </a:lnTo>
                  <a:lnTo>
                    <a:pt x="458" y="826"/>
                  </a:lnTo>
                  <a:lnTo>
                    <a:pt x="456" y="826"/>
                  </a:lnTo>
                  <a:lnTo>
                    <a:pt x="454" y="826"/>
                  </a:lnTo>
                  <a:lnTo>
                    <a:pt x="452" y="826"/>
                  </a:lnTo>
                  <a:lnTo>
                    <a:pt x="450" y="826"/>
                  </a:lnTo>
                  <a:lnTo>
                    <a:pt x="448" y="824"/>
                  </a:lnTo>
                  <a:lnTo>
                    <a:pt x="447" y="826"/>
                  </a:lnTo>
                  <a:lnTo>
                    <a:pt x="445" y="824"/>
                  </a:lnTo>
                  <a:lnTo>
                    <a:pt x="443" y="824"/>
                  </a:lnTo>
                  <a:lnTo>
                    <a:pt x="441" y="824"/>
                  </a:lnTo>
                  <a:lnTo>
                    <a:pt x="439" y="824"/>
                  </a:lnTo>
                  <a:lnTo>
                    <a:pt x="437" y="824"/>
                  </a:lnTo>
                  <a:lnTo>
                    <a:pt x="435" y="824"/>
                  </a:lnTo>
                  <a:lnTo>
                    <a:pt x="433" y="824"/>
                  </a:lnTo>
                  <a:lnTo>
                    <a:pt x="431" y="824"/>
                  </a:lnTo>
                  <a:lnTo>
                    <a:pt x="429" y="822"/>
                  </a:lnTo>
                  <a:lnTo>
                    <a:pt x="427" y="822"/>
                  </a:lnTo>
                  <a:lnTo>
                    <a:pt x="426" y="824"/>
                  </a:lnTo>
                  <a:lnTo>
                    <a:pt x="424" y="824"/>
                  </a:lnTo>
                  <a:lnTo>
                    <a:pt x="422" y="824"/>
                  </a:lnTo>
                  <a:lnTo>
                    <a:pt x="420" y="824"/>
                  </a:lnTo>
                  <a:lnTo>
                    <a:pt x="418" y="824"/>
                  </a:lnTo>
                  <a:lnTo>
                    <a:pt x="416" y="824"/>
                  </a:lnTo>
                  <a:lnTo>
                    <a:pt x="414" y="824"/>
                  </a:lnTo>
                  <a:lnTo>
                    <a:pt x="412" y="826"/>
                  </a:lnTo>
                  <a:lnTo>
                    <a:pt x="410" y="826"/>
                  </a:lnTo>
                  <a:lnTo>
                    <a:pt x="410" y="827"/>
                  </a:lnTo>
                  <a:lnTo>
                    <a:pt x="408" y="827"/>
                  </a:lnTo>
                  <a:lnTo>
                    <a:pt x="406" y="827"/>
                  </a:lnTo>
                  <a:lnTo>
                    <a:pt x="405" y="826"/>
                  </a:lnTo>
                  <a:lnTo>
                    <a:pt x="405" y="824"/>
                  </a:lnTo>
                  <a:lnTo>
                    <a:pt x="405" y="822"/>
                  </a:lnTo>
                  <a:lnTo>
                    <a:pt x="403" y="824"/>
                  </a:lnTo>
                  <a:lnTo>
                    <a:pt x="401" y="824"/>
                  </a:lnTo>
                  <a:lnTo>
                    <a:pt x="399" y="824"/>
                  </a:lnTo>
                  <a:lnTo>
                    <a:pt x="397" y="824"/>
                  </a:lnTo>
                  <a:lnTo>
                    <a:pt x="395" y="824"/>
                  </a:lnTo>
                  <a:lnTo>
                    <a:pt x="393" y="824"/>
                  </a:lnTo>
                  <a:lnTo>
                    <a:pt x="391" y="824"/>
                  </a:lnTo>
                  <a:lnTo>
                    <a:pt x="389" y="824"/>
                  </a:lnTo>
                  <a:lnTo>
                    <a:pt x="387" y="824"/>
                  </a:lnTo>
                  <a:lnTo>
                    <a:pt x="385" y="824"/>
                  </a:lnTo>
                  <a:lnTo>
                    <a:pt x="384" y="824"/>
                  </a:lnTo>
                  <a:lnTo>
                    <a:pt x="382" y="824"/>
                  </a:lnTo>
                  <a:lnTo>
                    <a:pt x="380" y="824"/>
                  </a:lnTo>
                  <a:lnTo>
                    <a:pt x="378" y="824"/>
                  </a:lnTo>
                  <a:lnTo>
                    <a:pt x="376" y="824"/>
                  </a:lnTo>
                  <a:lnTo>
                    <a:pt x="376" y="826"/>
                  </a:lnTo>
                  <a:lnTo>
                    <a:pt x="374" y="826"/>
                  </a:lnTo>
                  <a:lnTo>
                    <a:pt x="372" y="826"/>
                  </a:lnTo>
                  <a:lnTo>
                    <a:pt x="370" y="826"/>
                  </a:lnTo>
                  <a:lnTo>
                    <a:pt x="368" y="826"/>
                  </a:lnTo>
                  <a:lnTo>
                    <a:pt x="366" y="824"/>
                  </a:lnTo>
                  <a:lnTo>
                    <a:pt x="364" y="822"/>
                  </a:lnTo>
                  <a:lnTo>
                    <a:pt x="363" y="822"/>
                  </a:lnTo>
                  <a:lnTo>
                    <a:pt x="361" y="820"/>
                  </a:lnTo>
                  <a:lnTo>
                    <a:pt x="359" y="818"/>
                  </a:lnTo>
                  <a:lnTo>
                    <a:pt x="357" y="818"/>
                  </a:lnTo>
                  <a:lnTo>
                    <a:pt x="355" y="818"/>
                  </a:lnTo>
                  <a:lnTo>
                    <a:pt x="353" y="818"/>
                  </a:lnTo>
                  <a:lnTo>
                    <a:pt x="351" y="816"/>
                  </a:lnTo>
                  <a:lnTo>
                    <a:pt x="349" y="816"/>
                  </a:lnTo>
                  <a:lnTo>
                    <a:pt x="347" y="816"/>
                  </a:lnTo>
                  <a:lnTo>
                    <a:pt x="345" y="816"/>
                  </a:lnTo>
                  <a:lnTo>
                    <a:pt x="344" y="816"/>
                  </a:lnTo>
                  <a:lnTo>
                    <a:pt x="344" y="818"/>
                  </a:lnTo>
                  <a:lnTo>
                    <a:pt x="342" y="818"/>
                  </a:lnTo>
                  <a:lnTo>
                    <a:pt x="342" y="820"/>
                  </a:lnTo>
                  <a:lnTo>
                    <a:pt x="340" y="820"/>
                  </a:lnTo>
                  <a:lnTo>
                    <a:pt x="340" y="822"/>
                  </a:lnTo>
                  <a:lnTo>
                    <a:pt x="338" y="824"/>
                  </a:lnTo>
                  <a:lnTo>
                    <a:pt x="336" y="824"/>
                  </a:lnTo>
                  <a:lnTo>
                    <a:pt x="336" y="826"/>
                  </a:lnTo>
                  <a:lnTo>
                    <a:pt x="334" y="827"/>
                  </a:lnTo>
                  <a:lnTo>
                    <a:pt x="334" y="829"/>
                  </a:lnTo>
                  <a:lnTo>
                    <a:pt x="334" y="831"/>
                  </a:lnTo>
                  <a:lnTo>
                    <a:pt x="332" y="831"/>
                  </a:lnTo>
                  <a:lnTo>
                    <a:pt x="332" y="833"/>
                  </a:lnTo>
                  <a:lnTo>
                    <a:pt x="332" y="835"/>
                  </a:lnTo>
                  <a:lnTo>
                    <a:pt x="330" y="835"/>
                  </a:lnTo>
                  <a:lnTo>
                    <a:pt x="330" y="837"/>
                  </a:lnTo>
                  <a:lnTo>
                    <a:pt x="328" y="839"/>
                  </a:lnTo>
                  <a:lnTo>
                    <a:pt x="328" y="841"/>
                  </a:lnTo>
                  <a:lnTo>
                    <a:pt x="326" y="841"/>
                  </a:lnTo>
                  <a:lnTo>
                    <a:pt x="326" y="843"/>
                  </a:lnTo>
                  <a:lnTo>
                    <a:pt x="326" y="845"/>
                  </a:lnTo>
                  <a:lnTo>
                    <a:pt x="324" y="846"/>
                  </a:lnTo>
                  <a:lnTo>
                    <a:pt x="324" y="848"/>
                  </a:lnTo>
                  <a:lnTo>
                    <a:pt x="324" y="850"/>
                  </a:lnTo>
                  <a:lnTo>
                    <a:pt x="323" y="850"/>
                  </a:lnTo>
                  <a:lnTo>
                    <a:pt x="323" y="852"/>
                  </a:lnTo>
                  <a:lnTo>
                    <a:pt x="321" y="852"/>
                  </a:lnTo>
                  <a:lnTo>
                    <a:pt x="321" y="854"/>
                  </a:lnTo>
                  <a:lnTo>
                    <a:pt x="319" y="854"/>
                  </a:lnTo>
                  <a:lnTo>
                    <a:pt x="317" y="854"/>
                  </a:lnTo>
                  <a:lnTo>
                    <a:pt x="315" y="852"/>
                  </a:lnTo>
                  <a:lnTo>
                    <a:pt x="313" y="852"/>
                  </a:lnTo>
                  <a:lnTo>
                    <a:pt x="311" y="852"/>
                  </a:lnTo>
                  <a:lnTo>
                    <a:pt x="309" y="852"/>
                  </a:lnTo>
                  <a:lnTo>
                    <a:pt x="307" y="852"/>
                  </a:lnTo>
                  <a:lnTo>
                    <a:pt x="305" y="852"/>
                  </a:lnTo>
                  <a:lnTo>
                    <a:pt x="303" y="852"/>
                  </a:lnTo>
                  <a:lnTo>
                    <a:pt x="302" y="852"/>
                  </a:lnTo>
                  <a:lnTo>
                    <a:pt x="300" y="852"/>
                  </a:lnTo>
                  <a:lnTo>
                    <a:pt x="300" y="854"/>
                  </a:lnTo>
                  <a:lnTo>
                    <a:pt x="298" y="854"/>
                  </a:lnTo>
                  <a:lnTo>
                    <a:pt x="298" y="856"/>
                  </a:lnTo>
                  <a:lnTo>
                    <a:pt x="296" y="856"/>
                  </a:lnTo>
                  <a:lnTo>
                    <a:pt x="294" y="856"/>
                  </a:lnTo>
                  <a:lnTo>
                    <a:pt x="292" y="858"/>
                  </a:lnTo>
                  <a:lnTo>
                    <a:pt x="290" y="858"/>
                  </a:lnTo>
                  <a:lnTo>
                    <a:pt x="288" y="858"/>
                  </a:lnTo>
                  <a:lnTo>
                    <a:pt x="286" y="858"/>
                  </a:lnTo>
                  <a:lnTo>
                    <a:pt x="284" y="860"/>
                  </a:lnTo>
                  <a:lnTo>
                    <a:pt x="282" y="860"/>
                  </a:lnTo>
                  <a:lnTo>
                    <a:pt x="281" y="860"/>
                  </a:lnTo>
                  <a:lnTo>
                    <a:pt x="279" y="860"/>
                  </a:lnTo>
                  <a:lnTo>
                    <a:pt x="277" y="860"/>
                  </a:lnTo>
                  <a:lnTo>
                    <a:pt x="275" y="860"/>
                  </a:lnTo>
                  <a:lnTo>
                    <a:pt x="273" y="860"/>
                  </a:lnTo>
                  <a:lnTo>
                    <a:pt x="271" y="860"/>
                  </a:lnTo>
                  <a:lnTo>
                    <a:pt x="269" y="858"/>
                  </a:lnTo>
                  <a:lnTo>
                    <a:pt x="267" y="858"/>
                  </a:lnTo>
                  <a:lnTo>
                    <a:pt x="265" y="858"/>
                  </a:lnTo>
                  <a:lnTo>
                    <a:pt x="263" y="860"/>
                  </a:lnTo>
                  <a:lnTo>
                    <a:pt x="262" y="860"/>
                  </a:lnTo>
                  <a:lnTo>
                    <a:pt x="260" y="860"/>
                  </a:lnTo>
                  <a:lnTo>
                    <a:pt x="258" y="860"/>
                  </a:lnTo>
                  <a:lnTo>
                    <a:pt x="256" y="860"/>
                  </a:lnTo>
                  <a:lnTo>
                    <a:pt x="254" y="860"/>
                  </a:lnTo>
                  <a:lnTo>
                    <a:pt x="252" y="860"/>
                  </a:lnTo>
                  <a:lnTo>
                    <a:pt x="250" y="862"/>
                  </a:lnTo>
                  <a:lnTo>
                    <a:pt x="248" y="862"/>
                  </a:lnTo>
                  <a:lnTo>
                    <a:pt x="246" y="862"/>
                  </a:lnTo>
                  <a:lnTo>
                    <a:pt x="244" y="864"/>
                  </a:lnTo>
                  <a:lnTo>
                    <a:pt x="242" y="864"/>
                  </a:lnTo>
                  <a:lnTo>
                    <a:pt x="241" y="864"/>
                  </a:lnTo>
                  <a:lnTo>
                    <a:pt x="239" y="864"/>
                  </a:lnTo>
                  <a:lnTo>
                    <a:pt x="237" y="866"/>
                  </a:lnTo>
                  <a:lnTo>
                    <a:pt x="235" y="866"/>
                  </a:lnTo>
                  <a:lnTo>
                    <a:pt x="233" y="866"/>
                  </a:lnTo>
                  <a:lnTo>
                    <a:pt x="231" y="867"/>
                  </a:lnTo>
                  <a:lnTo>
                    <a:pt x="229" y="867"/>
                  </a:lnTo>
                  <a:lnTo>
                    <a:pt x="229" y="869"/>
                  </a:lnTo>
                  <a:lnTo>
                    <a:pt x="227" y="869"/>
                  </a:lnTo>
                  <a:lnTo>
                    <a:pt x="225" y="869"/>
                  </a:lnTo>
                  <a:lnTo>
                    <a:pt x="225" y="871"/>
                  </a:lnTo>
                  <a:lnTo>
                    <a:pt x="223" y="871"/>
                  </a:lnTo>
                  <a:lnTo>
                    <a:pt x="221" y="871"/>
                  </a:lnTo>
                  <a:lnTo>
                    <a:pt x="220" y="873"/>
                  </a:lnTo>
                  <a:lnTo>
                    <a:pt x="218" y="873"/>
                  </a:lnTo>
                  <a:lnTo>
                    <a:pt x="218" y="875"/>
                  </a:lnTo>
                  <a:lnTo>
                    <a:pt x="216" y="875"/>
                  </a:lnTo>
                  <a:lnTo>
                    <a:pt x="214" y="875"/>
                  </a:lnTo>
                  <a:lnTo>
                    <a:pt x="214" y="877"/>
                  </a:lnTo>
                  <a:lnTo>
                    <a:pt x="212" y="877"/>
                  </a:lnTo>
                  <a:lnTo>
                    <a:pt x="210" y="877"/>
                  </a:lnTo>
                  <a:lnTo>
                    <a:pt x="208" y="877"/>
                  </a:lnTo>
                  <a:lnTo>
                    <a:pt x="206" y="879"/>
                  </a:lnTo>
                  <a:lnTo>
                    <a:pt x="204" y="879"/>
                  </a:lnTo>
                  <a:lnTo>
                    <a:pt x="202" y="881"/>
                  </a:lnTo>
                  <a:lnTo>
                    <a:pt x="200" y="881"/>
                  </a:lnTo>
                  <a:lnTo>
                    <a:pt x="199" y="883"/>
                  </a:lnTo>
                  <a:lnTo>
                    <a:pt x="197" y="883"/>
                  </a:lnTo>
                  <a:lnTo>
                    <a:pt x="195" y="883"/>
                  </a:lnTo>
                  <a:lnTo>
                    <a:pt x="195" y="885"/>
                  </a:lnTo>
                  <a:lnTo>
                    <a:pt x="193" y="883"/>
                  </a:lnTo>
                  <a:lnTo>
                    <a:pt x="193" y="881"/>
                  </a:lnTo>
                  <a:lnTo>
                    <a:pt x="191" y="881"/>
                  </a:lnTo>
                  <a:lnTo>
                    <a:pt x="191" y="879"/>
                  </a:lnTo>
                  <a:lnTo>
                    <a:pt x="189" y="877"/>
                  </a:lnTo>
                  <a:lnTo>
                    <a:pt x="187" y="875"/>
                  </a:lnTo>
                  <a:lnTo>
                    <a:pt x="187" y="873"/>
                  </a:lnTo>
                  <a:lnTo>
                    <a:pt x="185" y="873"/>
                  </a:lnTo>
                  <a:lnTo>
                    <a:pt x="185" y="871"/>
                  </a:lnTo>
                  <a:lnTo>
                    <a:pt x="183" y="871"/>
                  </a:lnTo>
                  <a:lnTo>
                    <a:pt x="183" y="869"/>
                  </a:lnTo>
                  <a:lnTo>
                    <a:pt x="181" y="867"/>
                  </a:lnTo>
                  <a:lnTo>
                    <a:pt x="181" y="866"/>
                  </a:lnTo>
                  <a:lnTo>
                    <a:pt x="181" y="864"/>
                  </a:lnTo>
                  <a:lnTo>
                    <a:pt x="180" y="862"/>
                  </a:lnTo>
                  <a:lnTo>
                    <a:pt x="180" y="860"/>
                  </a:lnTo>
                  <a:lnTo>
                    <a:pt x="178" y="858"/>
                  </a:lnTo>
                  <a:lnTo>
                    <a:pt x="178" y="856"/>
                  </a:lnTo>
                  <a:lnTo>
                    <a:pt x="178" y="854"/>
                  </a:lnTo>
                  <a:lnTo>
                    <a:pt x="178" y="852"/>
                  </a:lnTo>
                  <a:lnTo>
                    <a:pt x="178" y="850"/>
                  </a:lnTo>
                  <a:lnTo>
                    <a:pt x="178" y="848"/>
                  </a:lnTo>
                  <a:lnTo>
                    <a:pt x="178" y="846"/>
                  </a:lnTo>
                  <a:lnTo>
                    <a:pt x="178" y="845"/>
                  </a:lnTo>
                  <a:lnTo>
                    <a:pt x="178" y="843"/>
                  </a:lnTo>
                  <a:lnTo>
                    <a:pt x="178" y="841"/>
                  </a:lnTo>
                  <a:lnTo>
                    <a:pt x="176" y="839"/>
                  </a:lnTo>
                  <a:lnTo>
                    <a:pt x="174" y="837"/>
                  </a:lnTo>
                  <a:lnTo>
                    <a:pt x="174" y="835"/>
                  </a:lnTo>
                  <a:lnTo>
                    <a:pt x="172" y="835"/>
                  </a:lnTo>
                  <a:lnTo>
                    <a:pt x="172" y="833"/>
                  </a:lnTo>
                  <a:lnTo>
                    <a:pt x="170" y="833"/>
                  </a:lnTo>
                  <a:lnTo>
                    <a:pt x="168" y="833"/>
                  </a:lnTo>
                  <a:lnTo>
                    <a:pt x="166" y="833"/>
                  </a:lnTo>
                  <a:lnTo>
                    <a:pt x="166" y="835"/>
                  </a:lnTo>
                  <a:lnTo>
                    <a:pt x="164" y="835"/>
                  </a:lnTo>
                  <a:lnTo>
                    <a:pt x="162" y="835"/>
                  </a:lnTo>
                  <a:lnTo>
                    <a:pt x="160" y="835"/>
                  </a:lnTo>
                  <a:lnTo>
                    <a:pt x="159" y="837"/>
                  </a:lnTo>
                  <a:lnTo>
                    <a:pt x="157" y="839"/>
                  </a:lnTo>
                  <a:lnTo>
                    <a:pt x="155" y="839"/>
                  </a:lnTo>
                  <a:lnTo>
                    <a:pt x="153" y="841"/>
                  </a:lnTo>
                  <a:lnTo>
                    <a:pt x="151" y="841"/>
                  </a:lnTo>
                  <a:lnTo>
                    <a:pt x="151" y="837"/>
                  </a:lnTo>
                  <a:lnTo>
                    <a:pt x="151" y="835"/>
                  </a:lnTo>
                  <a:lnTo>
                    <a:pt x="149" y="833"/>
                  </a:lnTo>
                  <a:lnTo>
                    <a:pt x="149" y="831"/>
                  </a:lnTo>
                  <a:lnTo>
                    <a:pt x="149" y="829"/>
                  </a:lnTo>
                  <a:lnTo>
                    <a:pt x="149" y="827"/>
                  </a:lnTo>
                  <a:lnTo>
                    <a:pt x="149" y="826"/>
                  </a:lnTo>
                  <a:lnTo>
                    <a:pt x="149" y="824"/>
                  </a:lnTo>
                  <a:lnTo>
                    <a:pt x="149" y="822"/>
                  </a:lnTo>
                  <a:lnTo>
                    <a:pt x="149" y="820"/>
                  </a:lnTo>
                  <a:lnTo>
                    <a:pt x="149" y="818"/>
                  </a:lnTo>
                  <a:lnTo>
                    <a:pt x="149" y="816"/>
                  </a:lnTo>
                  <a:lnTo>
                    <a:pt x="147" y="814"/>
                  </a:lnTo>
                  <a:lnTo>
                    <a:pt x="147" y="812"/>
                  </a:lnTo>
                  <a:lnTo>
                    <a:pt x="147" y="810"/>
                  </a:lnTo>
                  <a:lnTo>
                    <a:pt x="147" y="808"/>
                  </a:lnTo>
                  <a:lnTo>
                    <a:pt x="147" y="806"/>
                  </a:lnTo>
                  <a:lnTo>
                    <a:pt x="147" y="805"/>
                  </a:lnTo>
                  <a:lnTo>
                    <a:pt x="145" y="805"/>
                  </a:lnTo>
                  <a:lnTo>
                    <a:pt x="145" y="803"/>
                  </a:lnTo>
                  <a:lnTo>
                    <a:pt x="145" y="801"/>
                  </a:lnTo>
                  <a:lnTo>
                    <a:pt x="143" y="799"/>
                  </a:lnTo>
                  <a:lnTo>
                    <a:pt x="143" y="797"/>
                  </a:lnTo>
                  <a:lnTo>
                    <a:pt x="141" y="797"/>
                  </a:lnTo>
                  <a:lnTo>
                    <a:pt x="141" y="795"/>
                  </a:lnTo>
                  <a:lnTo>
                    <a:pt x="139" y="795"/>
                  </a:lnTo>
                  <a:lnTo>
                    <a:pt x="138" y="793"/>
                  </a:lnTo>
                  <a:lnTo>
                    <a:pt x="136" y="793"/>
                  </a:lnTo>
                  <a:lnTo>
                    <a:pt x="136" y="791"/>
                  </a:lnTo>
                  <a:lnTo>
                    <a:pt x="134" y="791"/>
                  </a:lnTo>
                  <a:lnTo>
                    <a:pt x="134" y="789"/>
                  </a:lnTo>
                  <a:lnTo>
                    <a:pt x="132" y="789"/>
                  </a:lnTo>
                  <a:lnTo>
                    <a:pt x="130" y="787"/>
                  </a:lnTo>
                  <a:lnTo>
                    <a:pt x="128" y="787"/>
                  </a:lnTo>
                  <a:lnTo>
                    <a:pt x="126" y="785"/>
                  </a:lnTo>
                  <a:lnTo>
                    <a:pt x="124" y="784"/>
                  </a:lnTo>
                  <a:lnTo>
                    <a:pt x="122" y="784"/>
                  </a:lnTo>
                  <a:lnTo>
                    <a:pt x="120" y="782"/>
                  </a:lnTo>
                  <a:lnTo>
                    <a:pt x="118" y="782"/>
                  </a:lnTo>
                  <a:lnTo>
                    <a:pt x="118" y="780"/>
                  </a:lnTo>
                  <a:lnTo>
                    <a:pt x="117" y="780"/>
                  </a:lnTo>
                  <a:lnTo>
                    <a:pt x="115" y="780"/>
                  </a:lnTo>
                  <a:lnTo>
                    <a:pt x="113" y="778"/>
                  </a:lnTo>
                  <a:lnTo>
                    <a:pt x="111" y="778"/>
                  </a:lnTo>
                  <a:lnTo>
                    <a:pt x="109" y="776"/>
                  </a:lnTo>
                  <a:lnTo>
                    <a:pt x="107" y="776"/>
                  </a:lnTo>
                  <a:lnTo>
                    <a:pt x="105" y="774"/>
                  </a:lnTo>
                  <a:lnTo>
                    <a:pt x="103" y="774"/>
                  </a:lnTo>
                  <a:lnTo>
                    <a:pt x="101" y="772"/>
                  </a:lnTo>
                  <a:lnTo>
                    <a:pt x="99" y="772"/>
                  </a:lnTo>
                  <a:lnTo>
                    <a:pt x="98" y="772"/>
                  </a:lnTo>
                  <a:lnTo>
                    <a:pt x="96" y="770"/>
                  </a:lnTo>
                  <a:lnTo>
                    <a:pt x="94" y="770"/>
                  </a:lnTo>
                  <a:lnTo>
                    <a:pt x="94" y="768"/>
                  </a:lnTo>
                  <a:lnTo>
                    <a:pt x="92" y="768"/>
                  </a:lnTo>
                  <a:lnTo>
                    <a:pt x="90" y="766"/>
                  </a:lnTo>
                  <a:lnTo>
                    <a:pt x="88" y="766"/>
                  </a:lnTo>
                  <a:lnTo>
                    <a:pt x="86" y="764"/>
                  </a:lnTo>
                  <a:lnTo>
                    <a:pt x="84" y="764"/>
                  </a:lnTo>
                  <a:lnTo>
                    <a:pt x="82" y="763"/>
                  </a:lnTo>
                  <a:lnTo>
                    <a:pt x="80" y="761"/>
                  </a:lnTo>
                  <a:lnTo>
                    <a:pt x="78" y="761"/>
                  </a:lnTo>
                  <a:lnTo>
                    <a:pt x="77" y="759"/>
                  </a:lnTo>
                  <a:lnTo>
                    <a:pt x="75" y="757"/>
                  </a:lnTo>
                  <a:lnTo>
                    <a:pt x="73" y="757"/>
                  </a:lnTo>
                  <a:lnTo>
                    <a:pt x="71" y="755"/>
                  </a:lnTo>
                  <a:lnTo>
                    <a:pt x="71" y="753"/>
                  </a:lnTo>
                  <a:lnTo>
                    <a:pt x="69" y="753"/>
                  </a:lnTo>
                  <a:lnTo>
                    <a:pt x="67" y="751"/>
                  </a:lnTo>
                  <a:lnTo>
                    <a:pt x="65" y="751"/>
                  </a:lnTo>
                  <a:lnTo>
                    <a:pt x="65" y="749"/>
                  </a:lnTo>
                  <a:lnTo>
                    <a:pt x="63" y="747"/>
                  </a:lnTo>
                  <a:lnTo>
                    <a:pt x="61" y="745"/>
                  </a:lnTo>
                  <a:lnTo>
                    <a:pt x="61" y="743"/>
                  </a:lnTo>
                  <a:lnTo>
                    <a:pt x="59" y="742"/>
                  </a:lnTo>
                  <a:lnTo>
                    <a:pt x="65" y="742"/>
                  </a:lnTo>
                  <a:lnTo>
                    <a:pt x="63" y="740"/>
                  </a:lnTo>
                  <a:lnTo>
                    <a:pt x="59" y="738"/>
                  </a:lnTo>
                  <a:lnTo>
                    <a:pt x="56" y="734"/>
                  </a:lnTo>
                  <a:lnTo>
                    <a:pt x="52" y="732"/>
                  </a:lnTo>
                  <a:lnTo>
                    <a:pt x="48" y="730"/>
                  </a:lnTo>
                  <a:lnTo>
                    <a:pt x="42" y="728"/>
                  </a:lnTo>
                  <a:lnTo>
                    <a:pt x="38" y="728"/>
                  </a:lnTo>
                  <a:lnTo>
                    <a:pt x="35" y="728"/>
                  </a:lnTo>
                  <a:lnTo>
                    <a:pt x="27" y="728"/>
                  </a:lnTo>
                  <a:lnTo>
                    <a:pt x="4" y="730"/>
                  </a:lnTo>
                  <a:lnTo>
                    <a:pt x="2" y="726"/>
                  </a:lnTo>
                  <a:lnTo>
                    <a:pt x="2" y="723"/>
                  </a:lnTo>
                  <a:lnTo>
                    <a:pt x="0" y="719"/>
                  </a:lnTo>
                  <a:lnTo>
                    <a:pt x="0" y="715"/>
                  </a:lnTo>
                  <a:lnTo>
                    <a:pt x="0" y="709"/>
                  </a:lnTo>
                  <a:lnTo>
                    <a:pt x="0" y="705"/>
                  </a:lnTo>
                  <a:lnTo>
                    <a:pt x="0" y="700"/>
                  </a:lnTo>
                  <a:lnTo>
                    <a:pt x="0" y="696"/>
                  </a:lnTo>
                  <a:lnTo>
                    <a:pt x="0" y="692"/>
                  </a:lnTo>
                  <a:lnTo>
                    <a:pt x="2" y="688"/>
                  </a:lnTo>
                  <a:lnTo>
                    <a:pt x="6" y="686"/>
                  </a:lnTo>
                  <a:lnTo>
                    <a:pt x="10" y="686"/>
                  </a:lnTo>
                  <a:lnTo>
                    <a:pt x="12" y="686"/>
                  </a:lnTo>
                  <a:lnTo>
                    <a:pt x="16" y="684"/>
                  </a:lnTo>
                  <a:lnTo>
                    <a:pt x="21" y="684"/>
                  </a:lnTo>
                  <a:lnTo>
                    <a:pt x="25" y="684"/>
                  </a:lnTo>
                  <a:lnTo>
                    <a:pt x="29" y="682"/>
                  </a:lnTo>
                  <a:lnTo>
                    <a:pt x="33" y="682"/>
                  </a:lnTo>
                  <a:lnTo>
                    <a:pt x="36" y="682"/>
                  </a:lnTo>
                  <a:lnTo>
                    <a:pt x="40" y="682"/>
                  </a:lnTo>
                  <a:lnTo>
                    <a:pt x="46" y="681"/>
                  </a:lnTo>
                  <a:lnTo>
                    <a:pt x="50" y="681"/>
                  </a:lnTo>
                  <a:lnTo>
                    <a:pt x="54" y="681"/>
                  </a:lnTo>
                  <a:lnTo>
                    <a:pt x="57" y="681"/>
                  </a:lnTo>
                  <a:lnTo>
                    <a:pt x="61" y="679"/>
                  </a:lnTo>
                  <a:lnTo>
                    <a:pt x="65" y="679"/>
                  </a:lnTo>
                  <a:lnTo>
                    <a:pt x="69" y="679"/>
                  </a:lnTo>
                  <a:lnTo>
                    <a:pt x="75" y="677"/>
                  </a:lnTo>
                  <a:lnTo>
                    <a:pt x="78" y="677"/>
                  </a:lnTo>
                  <a:lnTo>
                    <a:pt x="80" y="675"/>
                  </a:lnTo>
                  <a:lnTo>
                    <a:pt x="84" y="675"/>
                  </a:lnTo>
                  <a:lnTo>
                    <a:pt x="88" y="673"/>
                  </a:lnTo>
                  <a:lnTo>
                    <a:pt x="92" y="671"/>
                  </a:lnTo>
                  <a:lnTo>
                    <a:pt x="94" y="671"/>
                  </a:lnTo>
                  <a:lnTo>
                    <a:pt x="98" y="669"/>
                  </a:lnTo>
                  <a:lnTo>
                    <a:pt x="101" y="667"/>
                  </a:lnTo>
                  <a:lnTo>
                    <a:pt x="103" y="665"/>
                  </a:lnTo>
                  <a:lnTo>
                    <a:pt x="107" y="663"/>
                  </a:lnTo>
                  <a:lnTo>
                    <a:pt x="109" y="661"/>
                  </a:lnTo>
                  <a:lnTo>
                    <a:pt x="113" y="660"/>
                  </a:lnTo>
                  <a:lnTo>
                    <a:pt x="115" y="658"/>
                  </a:lnTo>
                  <a:lnTo>
                    <a:pt x="117" y="656"/>
                  </a:lnTo>
                  <a:lnTo>
                    <a:pt x="118" y="654"/>
                  </a:lnTo>
                  <a:lnTo>
                    <a:pt x="122" y="652"/>
                  </a:lnTo>
                  <a:lnTo>
                    <a:pt x="124" y="650"/>
                  </a:lnTo>
                  <a:lnTo>
                    <a:pt x="126" y="646"/>
                  </a:lnTo>
                  <a:lnTo>
                    <a:pt x="126" y="642"/>
                  </a:lnTo>
                  <a:lnTo>
                    <a:pt x="126" y="639"/>
                  </a:lnTo>
                  <a:lnTo>
                    <a:pt x="126" y="633"/>
                  </a:lnTo>
                  <a:lnTo>
                    <a:pt x="126" y="629"/>
                  </a:lnTo>
                  <a:lnTo>
                    <a:pt x="124" y="625"/>
                  </a:lnTo>
                  <a:lnTo>
                    <a:pt x="124" y="621"/>
                  </a:lnTo>
                  <a:lnTo>
                    <a:pt x="122" y="618"/>
                  </a:lnTo>
                  <a:lnTo>
                    <a:pt x="122" y="614"/>
                  </a:lnTo>
                  <a:lnTo>
                    <a:pt x="122" y="610"/>
                  </a:lnTo>
                  <a:lnTo>
                    <a:pt x="124" y="608"/>
                  </a:lnTo>
                  <a:lnTo>
                    <a:pt x="126" y="604"/>
                  </a:lnTo>
                  <a:lnTo>
                    <a:pt x="128" y="602"/>
                  </a:lnTo>
                  <a:lnTo>
                    <a:pt x="130" y="600"/>
                  </a:lnTo>
                  <a:lnTo>
                    <a:pt x="134" y="599"/>
                  </a:lnTo>
                  <a:lnTo>
                    <a:pt x="136" y="597"/>
                  </a:lnTo>
                  <a:lnTo>
                    <a:pt x="138" y="593"/>
                  </a:lnTo>
                  <a:lnTo>
                    <a:pt x="141" y="591"/>
                  </a:lnTo>
                  <a:lnTo>
                    <a:pt x="143" y="589"/>
                  </a:lnTo>
                  <a:lnTo>
                    <a:pt x="147" y="587"/>
                  </a:lnTo>
                  <a:lnTo>
                    <a:pt x="149" y="585"/>
                  </a:lnTo>
                  <a:lnTo>
                    <a:pt x="153" y="583"/>
                  </a:lnTo>
                  <a:lnTo>
                    <a:pt x="155" y="581"/>
                  </a:lnTo>
                  <a:lnTo>
                    <a:pt x="157" y="579"/>
                  </a:lnTo>
                  <a:lnTo>
                    <a:pt x="157" y="576"/>
                  </a:lnTo>
                  <a:lnTo>
                    <a:pt x="159" y="572"/>
                  </a:lnTo>
                  <a:lnTo>
                    <a:pt x="157" y="568"/>
                  </a:lnTo>
                  <a:lnTo>
                    <a:pt x="157" y="564"/>
                  </a:lnTo>
                  <a:lnTo>
                    <a:pt x="157" y="560"/>
                  </a:lnTo>
                  <a:lnTo>
                    <a:pt x="157" y="557"/>
                  </a:lnTo>
                  <a:lnTo>
                    <a:pt x="157" y="553"/>
                  </a:lnTo>
                  <a:lnTo>
                    <a:pt x="157" y="549"/>
                  </a:lnTo>
                  <a:lnTo>
                    <a:pt x="157" y="543"/>
                  </a:lnTo>
                  <a:lnTo>
                    <a:pt x="157" y="539"/>
                  </a:lnTo>
                  <a:lnTo>
                    <a:pt x="157" y="536"/>
                  </a:lnTo>
                  <a:lnTo>
                    <a:pt x="157" y="532"/>
                  </a:lnTo>
                  <a:lnTo>
                    <a:pt x="157" y="526"/>
                  </a:lnTo>
                  <a:lnTo>
                    <a:pt x="157" y="522"/>
                  </a:lnTo>
                  <a:lnTo>
                    <a:pt x="157" y="517"/>
                  </a:lnTo>
                  <a:lnTo>
                    <a:pt x="157" y="513"/>
                  </a:lnTo>
                  <a:lnTo>
                    <a:pt x="157" y="509"/>
                  </a:lnTo>
                  <a:lnTo>
                    <a:pt x="157" y="503"/>
                  </a:lnTo>
                  <a:lnTo>
                    <a:pt x="157" y="499"/>
                  </a:lnTo>
                  <a:lnTo>
                    <a:pt x="157" y="496"/>
                  </a:lnTo>
                  <a:lnTo>
                    <a:pt x="157" y="490"/>
                  </a:lnTo>
                  <a:lnTo>
                    <a:pt x="155" y="486"/>
                  </a:lnTo>
                  <a:lnTo>
                    <a:pt x="155" y="482"/>
                  </a:lnTo>
                  <a:lnTo>
                    <a:pt x="155" y="478"/>
                  </a:lnTo>
                  <a:lnTo>
                    <a:pt x="157" y="475"/>
                  </a:lnTo>
                  <a:lnTo>
                    <a:pt x="160" y="473"/>
                  </a:lnTo>
                  <a:lnTo>
                    <a:pt x="164" y="473"/>
                  </a:lnTo>
                  <a:lnTo>
                    <a:pt x="166" y="471"/>
                  </a:lnTo>
                  <a:lnTo>
                    <a:pt x="170" y="469"/>
                  </a:lnTo>
                  <a:lnTo>
                    <a:pt x="174" y="469"/>
                  </a:lnTo>
                  <a:lnTo>
                    <a:pt x="178" y="467"/>
                  </a:lnTo>
                  <a:lnTo>
                    <a:pt x="181" y="467"/>
                  </a:lnTo>
                  <a:lnTo>
                    <a:pt x="185" y="465"/>
                  </a:lnTo>
                  <a:lnTo>
                    <a:pt x="187" y="465"/>
                  </a:lnTo>
                  <a:lnTo>
                    <a:pt x="191" y="461"/>
                  </a:lnTo>
                  <a:lnTo>
                    <a:pt x="191" y="459"/>
                  </a:lnTo>
                  <a:lnTo>
                    <a:pt x="191" y="454"/>
                  </a:lnTo>
                  <a:lnTo>
                    <a:pt x="191" y="452"/>
                  </a:lnTo>
                  <a:lnTo>
                    <a:pt x="187" y="448"/>
                  </a:lnTo>
                  <a:lnTo>
                    <a:pt x="185" y="446"/>
                  </a:lnTo>
                  <a:lnTo>
                    <a:pt x="183" y="444"/>
                  </a:lnTo>
                  <a:lnTo>
                    <a:pt x="181" y="440"/>
                  </a:lnTo>
                  <a:lnTo>
                    <a:pt x="183" y="436"/>
                  </a:lnTo>
                  <a:lnTo>
                    <a:pt x="183" y="433"/>
                  </a:lnTo>
                  <a:lnTo>
                    <a:pt x="183" y="429"/>
                  </a:lnTo>
                  <a:lnTo>
                    <a:pt x="185" y="425"/>
                  </a:lnTo>
                  <a:lnTo>
                    <a:pt x="183" y="421"/>
                  </a:lnTo>
                  <a:lnTo>
                    <a:pt x="183" y="417"/>
                  </a:lnTo>
                  <a:lnTo>
                    <a:pt x="183" y="414"/>
                  </a:lnTo>
                  <a:lnTo>
                    <a:pt x="181" y="410"/>
                  </a:lnTo>
                  <a:lnTo>
                    <a:pt x="181" y="408"/>
                  </a:lnTo>
                  <a:lnTo>
                    <a:pt x="181" y="406"/>
                  </a:lnTo>
                  <a:lnTo>
                    <a:pt x="183" y="402"/>
                  </a:lnTo>
                  <a:lnTo>
                    <a:pt x="183" y="398"/>
                  </a:lnTo>
                  <a:lnTo>
                    <a:pt x="185" y="396"/>
                  </a:lnTo>
                  <a:lnTo>
                    <a:pt x="187" y="393"/>
                  </a:lnTo>
                  <a:lnTo>
                    <a:pt x="187" y="389"/>
                  </a:lnTo>
                  <a:lnTo>
                    <a:pt x="189" y="385"/>
                  </a:lnTo>
                  <a:lnTo>
                    <a:pt x="189" y="379"/>
                  </a:lnTo>
                  <a:lnTo>
                    <a:pt x="187" y="377"/>
                  </a:lnTo>
                  <a:lnTo>
                    <a:pt x="185" y="373"/>
                  </a:lnTo>
                  <a:lnTo>
                    <a:pt x="183" y="372"/>
                  </a:lnTo>
                  <a:lnTo>
                    <a:pt x="181" y="368"/>
                  </a:lnTo>
                  <a:lnTo>
                    <a:pt x="181" y="364"/>
                  </a:lnTo>
                  <a:lnTo>
                    <a:pt x="181" y="360"/>
                  </a:lnTo>
                  <a:lnTo>
                    <a:pt x="180" y="356"/>
                  </a:lnTo>
                  <a:lnTo>
                    <a:pt x="178" y="352"/>
                  </a:lnTo>
                  <a:lnTo>
                    <a:pt x="176" y="351"/>
                  </a:lnTo>
                  <a:lnTo>
                    <a:pt x="174" y="349"/>
                  </a:lnTo>
                  <a:lnTo>
                    <a:pt x="172" y="347"/>
                  </a:lnTo>
                  <a:lnTo>
                    <a:pt x="170" y="343"/>
                  </a:lnTo>
                  <a:lnTo>
                    <a:pt x="166" y="341"/>
                  </a:lnTo>
                  <a:lnTo>
                    <a:pt x="164" y="339"/>
                  </a:lnTo>
                  <a:lnTo>
                    <a:pt x="162" y="337"/>
                  </a:lnTo>
                  <a:lnTo>
                    <a:pt x="159" y="335"/>
                  </a:lnTo>
                  <a:lnTo>
                    <a:pt x="155" y="335"/>
                  </a:lnTo>
                  <a:lnTo>
                    <a:pt x="149" y="335"/>
                  </a:lnTo>
                  <a:lnTo>
                    <a:pt x="145" y="335"/>
                  </a:lnTo>
                  <a:lnTo>
                    <a:pt x="141" y="335"/>
                  </a:lnTo>
                  <a:lnTo>
                    <a:pt x="138" y="335"/>
                  </a:lnTo>
                  <a:lnTo>
                    <a:pt x="134" y="335"/>
                  </a:lnTo>
                  <a:lnTo>
                    <a:pt x="134" y="332"/>
                  </a:lnTo>
                  <a:lnTo>
                    <a:pt x="130" y="330"/>
                  </a:lnTo>
                  <a:lnTo>
                    <a:pt x="130" y="326"/>
                  </a:lnTo>
                  <a:lnTo>
                    <a:pt x="128" y="322"/>
                  </a:lnTo>
                  <a:lnTo>
                    <a:pt x="130" y="318"/>
                  </a:lnTo>
                  <a:lnTo>
                    <a:pt x="132" y="314"/>
                  </a:lnTo>
                  <a:lnTo>
                    <a:pt x="134" y="312"/>
                  </a:lnTo>
                  <a:lnTo>
                    <a:pt x="134" y="309"/>
                  </a:lnTo>
                  <a:lnTo>
                    <a:pt x="136" y="307"/>
                  </a:lnTo>
                  <a:lnTo>
                    <a:pt x="138" y="303"/>
                  </a:lnTo>
                  <a:lnTo>
                    <a:pt x="139" y="301"/>
                  </a:lnTo>
                  <a:lnTo>
                    <a:pt x="141" y="297"/>
                  </a:lnTo>
                  <a:lnTo>
                    <a:pt x="143" y="293"/>
                  </a:lnTo>
                  <a:lnTo>
                    <a:pt x="143" y="291"/>
                  </a:lnTo>
                  <a:lnTo>
                    <a:pt x="143" y="286"/>
                  </a:lnTo>
                  <a:lnTo>
                    <a:pt x="145" y="282"/>
                  </a:lnTo>
                  <a:lnTo>
                    <a:pt x="145" y="278"/>
                  </a:lnTo>
                  <a:lnTo>
                    <a:pt x="145" y="274"/>
                  </a:lnTo>
                  <a:lnTo>
                    <a:pt x="145" y="270"/>
                  </a:lnTo>
                  <a:lnTo>
                    <a:pt x="145" y="265"/>
                  </a:lnTo>
                  <a:lnTo>
                    <a:pt x="145" y="261"/>
                  </a:lnTo>
                  <a:lnTo>
                    <a:pt x="147" y="257"/>
                  </a:lnTo>
                  <a:lnTo>
                    <a:pt x="147" y="253"/>
                  </a:lnTo>
                  <a:lnTo>
                    <a:pt x="147" y="249"/>
                  </a:lnTo>
                  <a:lnTo>
                    <a:pt x="147" y="244"/>
                  </a:lnTo>
                  <a:lnTo>
                    <a:pt x="147" y="240"/>
                  </a:lnTo>
                  <a:lnTo>
                    <a:pt x="147" y="236"/>
                  </a:lnTo>
                  <a:lnTo>
                    <a:pt x="145" y="232"/>
                  </a:lnTo>
                  <a:lnTo>
                    <a:pt x="141" y="232"/>
                  </a:lnTo>
                  <a:lnTo>
                    <a:pt x="139" y="230"/>
                  </a:lnTo>
                  <a:lnTo>
                    <a:pt x="136" y="229"/>
                  </a:lnTo>
                  <a:lnTo>
                    <a:pt x="136" y="225"/>
                  </a:lnTo>
                  <a:lnTo>
                    <a:pt x="134" y="221"/>
                  </a:lnTo>
                  <a:lnTo>
                    <a:pt x="134" y="217"/>
                  </a:lnTo>
                  <a:lnTo>
                    <a:pt x="132" y="215"/>
                  </a:lnTo>
                  <a:lnTo>
                    <a:pt x="128" y="213"/>
                  </a:lnTo>
                  <a:lnTo>
                    <a:pt x="124" y="215"/>
                  </a:lnTo>
                  <a:lnTo>
                    <a:pt x="120" y="213"/>
                  </a:lnTo>
                  <a:lnTo>
                    <a:pt x="117" y="211"/>
                  </a:lnTo>
                  <a:lnTo>
                    <a:pt x="113" y="211"/>
                  </a:lnTo>
                  <a:lnTo>
                    <a:pt x="111" y="209"/>
                  </a:lnTo>
                  <a:lnTo>
                    <a:pt x="105" y="209"/>
                  </a:lnTo>
                  <a:lnTo>
                    <a:pt x="101" y="208"/>
                  </a:lnTo>
                  <a:lnTo>
                    <a:pt x="99" y="206"/>
                  </a:lnTo>
                  <a:lnTo>
                    <a:pt x="96" y="206"/>
                  </a:lnTo>
                  <a:lnTo>
                    <a:pt x="92" y="206"/>
                  </a:lnTo>
                  <a:lnTo>
                    <a:pt x="90" y="209"/>
                  </a:lnTo>
                  <a:lnTo>
                    <a:pt x="86" y="209"/>
                  </a:lnTo>
                  <a:lnTo>
                    <a:pt x="82" y="208"/>
                  </a:lnTo>
                  <a:lnTo>
                    <a:pt x="80" y="206"/>
                  </a:lnTo>
                  <a:lnTo>
                    <a:pt x="78" y="204"/>
                  </a:lnTo>
                  <a:lnTo>
                    <a:pt x="78" y="200"/>
                  </a:lnTo>
                  <a:lnTo>
                    <a:pt x="77" y="196"/>
                  </a:lnTo>
                  <a:lnTo>
                    <a:pt x="73" y="196"/>
                  </a:lnTo>
                  <a:lnTo>
                    <a:pt x="69" y="196"/>
                  </a:lnTo>
                  <a:lnTo>
                    <a:pt x="65" y="196"/>
                  </a:lnTo>
                  <a:lnTo>
                    <a:pt x="61" y="194"/>
                  </a:lnTo>
                  <a:lnTo>
                    <a:pt x="59" y="192"/>
                  </a:lnTo>
                  <a:lnTo>
                    <a:pt x="56" y="188"/>
                  </a:lnTo>
                  <a:lnTo>
                    <a:pt x="57" y="187"/>
                  </a:lnTo>
                  <a:lnTo>
                    <a:pt x="63" y="183"/>
                  </a:lnTo>
                  <a:lnTo>
                    <a:pt x="67" y="181"/>
                  </a:lnTo>
                  <a:lnTo>
                    <a:pt x="71" y="181"/>
                  </a:lnTo>
                  <a:lnTo>
                    <a:pt x="73" y="183"/>
                  </a:lnTo>
                  <a:lnTo>
                    <a:pt x="77" y="185"/>
                  </a:lnTo>
                  <a:lnTo>
                    <a:pt x="78" y="187"/>
                  </a:lnTo>
                  <a:lnTo>
                    <a:pt x="82" y="188"/>
                  </a:lnTo>
                  <a:lnTo>
                    <a:pt x="84" y="188"/>
                  </a:lnTo>
                  <a:lnTo>
                    <a:pt x="88" y="190"/>
                  </a:lnTo>
                  <a:lnTo>
                    <a:pt x="92" y="188"/>
                  </a:lnTo>
                  <a:lnTo>
                    <a:pt x="96" y="187"/>
                  </a:lnTo>
                  <a:lnTo>
                    <a:pt x="98" y="185"/>
                  </a:lnTo>
                  <a:lnTo>
                    <a:pt x="99" y="183"/>
                  </a:lnTo>
                  <a:lnTo>
                    <a:pt x="101" y="181"/>
                  </a:lnTo>
                  <a:lnTo>
                    <a:pt x="105" y="179"/>
                  </a:lnTo>
                  <a:lnTo>
                    <a:pt x="109" y="181"/>
                  </a:lnTo>
                  <a:lnTo>
                    <a:pt x="113" y="183"/>
                  </a:lnTo>
                  <a:lnTo>
                    <a:pt x="115" y="183"/>
                  </a:lnTo>
                  <a:lnTo>
                    <a:pt x="118" y="183"/>
                  </a:lnTo>
                  <a:lnTo>
                    <a:pt x="120" y="179"/>
                  </a:lnTo>
                  <a:lnTo>
                    <a:pt x="122" y="179"/>
                  </a:lnTo>
                  <a:lnTo>
                    <a:pt x="122" y="177"/>
                  </a:lnTo>
                  <a:lnTo>
                    <a:pt x="126" y="175"/>
                  </a:lnTo>
                  <a:lnTo>
                    <a:pt x="128" y="173"/>
                  </a:lnTo>
                  <a:lnTo>
                    <a:pt x="132" y="171"/>
                  </a:lnTo>
                  <a:lnTo>
                    <a:pt x="136" y="173"/>
                  </a:lnTo>
                  <a:lnTo>
                    <a:pt x="139" y="175"/>
                  </a:lnTo>
                  <a:lnTo>
                    <a:pt x="141" y="177"/>
                  </a:lnTo>
                  <a:lnTo>
                    <a:pt x="143" y="179"/>
                  </a:lnTo>
                  <a:lnTo>
                    <a:pt x="147" y="181"/>
                  </a:lnTo>
                  <a:lnTo>
                    <a:pt x="151" y="179"/>
                  </a:lnTo>
                  <a:lnTo>
                    <a:pt x="153" y="177"/>
                  </a:lnTo>
                  <a:lnTo>
                    <a:pt x="157" y="175"/>
                  </a:lnTo>
                  <a:lnTo>
                    <a:pt x="157" y="173"/>
                  </a:lnTo>
                  <a:lnTo>
                    <a:pt x="157" y="171"/>
                  </a:lnTo>
                  <a:lnTo>
                    <a:pt x="157" y="167"/>
                  </a:lnTo>
                  <a:lnTo>
                    <a:pt x="157" y="164"/>
                  </a:lnTo>
                  <a:lnTo>
                    <a:pt x="159" y="162"/>
                  </a:lnTo>
                  <a:lnTo>
                    <a:pt x="162" y="160"/>
                  </a:lnTo>
                  <a:lnTo>
                    <a:pt x="166" y="158"/>
                  </a:lnTo>
                  <a:lnTo>
                    <a:pt x="168" y="156"/>
                  </a:lnTo>
                  <a:lnTo>
                    <a:pt x="172" y="154"/>
                  </a:lnTo>
                  <a:lnTo>
                    <a:pt x="174" y="152"/>
                  </a:lnTo>
                  <a:lnTo>
                    <a:pt x="176" y="150"/>
                  </a:lnTo>
                  <a:lnTo>
                    <a:pt x="180" y="148"/>
                  </a:lnTo>
                  <a:lnTo>
                    <a:pt x="181" y="146"/>
                  </a:lnTo>
                  <a:lnTo>
                    <a:pt x="185" y="145"/>
                  </a:lnTo>
                  <a:lnTo>
                    <a:pt x="187" y="143"/>
                  </a:lnTo>
                  <a:lnTo>
                    <a:pt x="189" y="141"/>
                  </a:lnTo>
                  <a:lnTo>
                    <a:pt x="191" y="139"/>
                  </a:lnTo>
                  <a:lnTo>
                    <a:pt x="191" y="137"/>
                  </a:lnTo>
                  <a:lnTo>
                    <a:pt x="193" y="135"/>
                  </a:lnTo>
                  <a:lnTo>
                    <a:pt x="197" y="135"/>
                  </a:lnTo>
                  <a:lnTo>
                    <a:pt x="199" y="133"/>
                  </a:lnTo>
                  <a:lnTo>
                    <a:pt x="200" y="133"/>
                  </a:lnTo>
                  <a:lnTo>
                    <a:pt x="200" y="129"/>
                  </a:lnTo>
                  <a:lnTo>
                    <a:pt x="202" y="127"/>
                  </a:lnTo>
                  <a:lnTo>
                    <a:pt x="204" y="127"/>
                  </a:lnTo>
                  <a:lnTo>
                    <a:pt x="204" y="124"/>
                  </a:lnTo>
                  <a:lnTo>
                    <a:pt x="206" y="122"/>
                  </a:lnTo>
                  <a:lnTo>
                    <a:pt x="208" y="120"/>
                  </a:lnTo>
                  <a:lnTo>
                    <a:pt x="208" y="118"/>
                  </a:lnTo>
                  <a:lnTo>
                    <a:pt x="210" y="116"/>
                  </a:lnTo>
                  <a:lnTo>
                    <a:pt x="214" y="114"/>
                  </a:lnTo>
                  <a:lnTo>
                    <a:pt x="218" y="114"/>
                  </a:lnTo>
                  <a:lnTo>
                    <a:pt x="220" y="110"/>
                  </a:lnTo>
                  <a:lnTo>
                    <a:pt x="221" y="108"/>
                  </a:lnTo>
                  <a:lnTo>
                    <a:pt x="223" y="105"/>
                  </a:lnTo>
                  <a:lnTo>
                    <a:pt x="225" y="103"/>
                  </a:lnTo>
                  <a:lnTo>
                    <a:pt x="229" y="105"/>
                  </a:lnTo>
                  <a:lnTo>
                    <a:pt x="233" y="105"/>
                  </a:lnTo>
                  <a:lnTo>
                    <a:pt x="237" y="103"/>
                  </a:lnTo>
                  <a:lnTo>
                    <a:pt x="239" y="101"/>
                  </a:lnTo>
                  <a:lnTo>
                    <a:pt x="241" y="99"/>
                  </a:lnTo>
                  <a:lnTo>
                    <a:pt x="241" y="97"/>
                  </a:lnTo>
                  <a:lnTo>
                    <a:pt x="244" y="95"/>
                  </a:lnTo>
                  <a:lnTo>
                    <a:pt x="248" y="95"/>
                  </a:lnTo>
                  <a:lnTo>
                    <a:pt x="252" y="95"/>
                  </a:lnTo>
                  <a:lnTo>
                    <a:pt x="256" y="93"/>
                  </a:lnTo>
                  <a:lnTo>
                    <a:pt x="258" y="91"/>
                  </a:lnTo>
                  <a:lnTo>
                    <a:pt x="262" y="89"/>
                  </a:lnTo>
                  <a:lnTo>
                    <a:pt x="265" y="89"/>
                  </a:lnTo>
                  <a:lnTo>
                    <a:pt x="269" y="89"/>
                  </a:lnTo>
                  <a:lnTo>
                    <a:pt x="271" y="85"/>
                  </a:lnTo>
                  <a:lnTo>
                    <a:pt x="273" y="84"/>
                  </a:lnTo>
                  <a:lnTo>
                    <a:pt x="277" y="85"/>
                  </a:lnTo>
                  <a:lnTo>
                    <a:pt x="279" y="87"/>
                  </a:lnTo>
                  <a:lnTo>
                    <a:pt x="282" y="87"/>
                  </a:lnTo>
                  <a:lnTo>
                    <a:pt x="286" y="87"/>
                  </a:lnTo>
                  <a:lnTo>
                    <a:pt x="290" y="85"/>
                  </a:lnTo>
                  <a:lnTo>
                    <a:pt x="292" y="84"/>
                  </a:lnTo>
                  <a:lnTo>
                    <a:pt x="296" y="84"/>
                  </a:lnTo>
                  <a:lnTo>
                    <a:pt x="300" y="84"/>
                  </a:lnTo>
                  <a:lnTo>
                    <a:pt x="303" y="84"/>
                  </a:lnTo>
                  <a:lnTo>
                    <a:pt x="309" y="84"/>
                  </a:lnTo>
                  <a:lnTo>
                    <a:pt x="313" y="84"/>
                  </a:lnTo>
                  <a:lnTo>
                    <a:pt x="317" y="82"/>
                  </a:lnTo>
                  <a:lnTo>
                    <a:pt x="321" y="82"/>
                  </a:lnTo>
                  <a:lnTo>
                    <a:pt x="323" y="84"/>
                  </a:lnTo>
                  <a:lnTo>
                    <a:pt x="326" y="85"/>
                  </a:lnTo>
                  <a:lnTo>
                    <a:pt x="328" y="84"/>
                  </a:lnTo>
                  <a:lnTo>
                    <a:pt x="332" y="82"/>
                  </a:lnTo>
                  <a:lnTo>
                    <a:pt x="336" y="80"/>
                  </a:lnTo>
                  <a:lnTo>
                    <a:pt x="340" y="80"/>
                  </a:lnTo>
                  <a:lnTo>
                    <a:pt x="344" y="78"/>
                  </a:lnTo>
                  <a:lnTo>
                    <a:pt x="344" y="76"/>
                  </a:lnTo>
                  <a:lnTo>
                    <a:pt x="347" y="72"/>
                  </a:lnTo>
                  <a:lnTo>
                    <a:pt x="349" y="70"/>
                  </a:lnTo>
                  <a:lnTo>
                    <a:pt x="351" y="68"/>
                  </a:lnTo>
                  <a:lnTo>
                    <a:pt x="355" y="68"/>
                  </a:lnTo>
                  <a:lnTo>
                    <a:pt x="359" y="66"/>
                  </a:lnTo>
                  <a:lnTo>
                    <a:pt x="363" y="66"/>
                  </a:lnTo>
                  <a:lnTo>
                    <a:pt x="366" y="66"/>
                  </a:lnTo>
                  <a:lnTo>
                    <a:pt x="370" y="66"/>
                  </a:lnTo>
                  <a:lnTo>
                    <a:pt x="374" y="68"/>
                  </a:lnTo>
                  <a:lnTo>
                    <a:pt x="378" y="68"/>
                  </a:lnTo>
                  <a:lnTo>
                    <a:pt x="382" y="66"/>
                  </a:lnTo>
                  <a:lnTo>
                    <a:pt x="385" y="66"/>
                  </a:lnTo>
                  <a:lnTo>
                    <a:pt x="387" y="68"/>
                  </a:lnTo>
                  <a:lnTo>
                    <a:pt x="391" y="72"/>
                  </a:lnTo>
                  <a:lnTo>
                    <a:pt x="393" y="70"/>
                  </a:lnTo>
                  <a:lnTo>
                    <a:pt x="397" y="70"/>
                  </a:lnTo>
                  <a:lnTo>
                    <a:pt x="401" y="72"/>
                  </a:lnTo>
                  <a:lnTo>
                    <a:pt x="405" y="70"/>
                  </a:lnTo>
                  <a:lnTo>
                    <a:pt x="408" y="70"/>
                  </a:lnTo>
                  <a:lnTo>
                    <a:pt x="410" y="68"/>
                  </a:lnTo>
                  <a:lnTo>
                    <a:pt x="412" y="66"/>
                  </a:lnTo>
                  <a:lnTo>
                    <a:pt x="414" y="63"/>
                  </a:lnTo>
                  <a:lnTo>
                    <a:pt x="418" y="61"/>
                  </a:lnTo>
                  <a:lnTo>
                    <a:pt x="420" y="59"/>
                  </a:lnTo>
                  <a:lnTo>
                    <a:pt x="422" y="57"/>
                  </a:lnTo>
                  <a:lnTo>
                    <a:pt x="426" y="57"/>
                  </a:lnTo>
                  <a:lnTo>
                    <a:pt x="429" y="57"/>
                  </a:lnTo>
                  <a:lnTo>
                    <a:pt x="431" y="59"/>
                  </a:lnTo>
                  <a:lnTo>
                    <a:pt x="433" y="63"/>
                  </a:lnTo>
                  <a:lnTo>
                    <a:pt x="437" y="63"/>
                  </a:lnTo>
                  <a:lnTo>
                    <a:pt x="441" y="64"/>
                  </a:lnTo>
                  <a:lnTo>
                    <a:pt x="443" y="63"/>
                  </a:lnTo>
                  <a:lnTo>
                    <a:pt x="447" y="61"/>
                  </a:lnTo>
                  <a:lnTo>
                    <a:pt x="450" y="63"/>
                  </a:lnTo>
                  <a:lnTo>
                    <a:pt x="452" y="66"/>
                  </a:lnTo>
                  <a:lnTo>
                    <a:pt x="454" y="68"/>
                  </a:lnTo>
                  <a:lnTo>
                    <a:pt x="456" y="70"/>
                  </a:lnTo>
                  <a:lnTo>
                    <a:pt x="458" y="72"/>
                  </a:lnTo>
                  <a:lnTo>
                    <a:pt x="460" y="72"/>
                  </a:lnTo>
                  <a:lnTo>
                    <a:pt x="462" y="72"/>
                  </a:lnTo>
                  <a:lnTo>
                    <a:pt x="466" y="68"/>
                  </a:lnTo>
                  <a:lnTo>
                    <a:pt x="467" y="66"/>
                  </a:lnTo>
                  <a:lnTo>
                    <a:pt x="471" y="66"/>
                  </a:lnTo>
                  <a:lnTo>
                    <a:pt x="475" y="66"/>
                  </a:lnTo>
                  <a:lnTo>
                    <a:pt x="477" y="64"/>
                  </a:lnTo>
                  <a:lnTo>
                    <a:pt x="481" y="66"/>
                  </a:lnTo>
                  <a:lnTo>
                    <a:pt x="485" y="68"/>
                  </a:lnTo>
                  <a:lnTo>
                    <a:pt x="487" y="70"/>
                  </a:lnTo>
                  <a:lnTo>
                    <a:pt x="490" y="70"/>
                  </a:lnTo>
                  <a:lnTo>
                    <a:pt x="492" y="68"/>
                  </a:lnTo>
                  <a:lnTo>
                    <a:pt x="494" y="66"/>
                  </a:lnTo>
                  <a:lnTo>
                    <a:pt x="496" y="63"/>
                  </a:lnTo>
                  <a:lnTo>
                    <a:pt x="498" y="59"/>
                  </a:lnTo>
                  <a:lnTo>
                    <a:pt x="500" y="57"/>
                  </a:lnTo>
                  <a:lnTo>
                    <a:pt x="500" y="53"/>
                  </a:lnTo>
                  <a:lnTo>
                    <a:pt x="502" y="49"/>
                  </a:lnTo>
                  <a:lnTo>
                    <a:pt x="504" y="47"/>
                  </a:lnTo>
                  <a:lnTo>
                    <a:pt x="506" y="45"/>
                  </a:lnTo>
                  <a:lnTo>
                    <a:pt x="508" y="42"/>
                  </a:lnTo>
                  <a:lnTo>
                    <a:pt x="509" y="40"/>
                  </a:lnTo>
                  <a:lnTo>
                    <a:pt x="511" y="36"/>
                  </a:lnTo>
                  <a:lnTo>
                    <a:pt x="515" y="34"/>
                  </a:lnTo>
                  <a:lnTo>
                    <a:pt x="517" y="32"/>
                  </a:lnTo>
                  <a:lnTo>
                    <a:pt x="519" y="30"/>
                  </a:lnTo>
                  <a:lnTo>
                    <a:pt x="523" y="28"/>
                  </a:lnTo>
                  <a:lnTo>
                    <a:pt x="527" y="28"/>
                  </a:lnTo>
                  <a:lnTo>
                    <a:pt x="530" y="28"/>
                  </a:lnTo>
                  <a:lnTo>
                    <a:pt x="534" y="28"/>
                  </a:lnTo>
                  <a:lnTo>
                    <a:pt x="536" y="28"/>
                  </a:lnTo>
                  <a:lnTo>
                    <a:pt x="538" y="30"/>
                  </a:lnTo>
                  <a:lnTo>
                    <a:pt x="542" y="30"/>
                  </a:lnTo>
                  <a:lnTo>
                    <a:pt x="544" y="30"/>
                  </a:lnTo>
                  <a:lnTo>
                    <a:pt x="548" y="28"/>
                  </a:lnTo>
                  <a:lnTo>
                    <a:pt x="551" y="26"/>
                  </a:lnTo>
                  <a:lnTo>
                    <a:pt x="553" y="26"/>
                  </a:lnTo>
                  <a:lnTo>
                    <a:pt x="557" y="26"/>
                  </a:lnTo>
                  <a:lnTo>
                    <a:pt x="561" y="26"/>
                  </a:lnTo>
                  <a:lnTo>
                    <a:pt x="574" y="34"/>
                  </a:lnTo>
                  <a:lnTo>
                    <a:pt x="576" y="34"/>
                  </a:lnTo>
                  <a:lnTo>
                    <a:pt x="578" y="34"/>
                  </a:lnTo>
                  <a:lnTo>
                    <a:pt x="580" y="34"/>
                  </a:lnTo>
                  <a:lnTo>
                    <a:pt x="584" y="32"/>
                  </a:lnTo>
                  <a:lnTo>
                    <a:pt x="586" y="28"/>
                  </a:lnTo>
                  <a:lnTo>
                    <a:pt x="595" y="24"/>
                  </a:lnTo>
                  <a:lnTo>
                    <a:pt x="599" y="23"/>
                  </a:lnTo>
                  <a:lnTo>
                    <a:pt x="605" y="23"/>
                  </a:lnTo>
                  <a:lnTo>
                    <a:pt x="611" y="23"/>
                  </a:lnTo>
                  <a:lnTo>
                    <a:pt x="616" y="21"/>
                  </a:lnTo>
                  <a:lnTo>
                    <a:pt x="622" y="23"/>
                  </a:lnTo>
                  <a:lnTo>
                    <a:pt x="624" y="23"/>
                  </a:lnTo>
                  <a:lnTo>
                    <a:pt x="626" y="23"/>
                  </a:lnTo>
                  <a:lnTo>
                    <a:pt x="628" y="21"/>
                  </a:lnTo>
                  <a:lnTo>
                    <a:pt x="630" y="19"/>
                  </a:lnTo>
                  <a:lnTo>
                    <a:pt x="631" y="17"/>
                  </a:lnTo>
                  <a:lnTo>
                    <a:pt x="633" y="15"/>
                  </a:lnTo>
                  <a:lnTo>
                    <a:pt x="635" y="13"/>
                  </a:lnTo>
                  <a:lnTo>
                    <a:pt x="637" y="11"/>
                  </a:lnTo>
                  <a:lnTo>
                    <a:pt x="637" y="9"/>
                  </a:lnTo>
                  <a:lnTo>
                    <a:pt x="639" y="7"/>
                  </a:lnTo>
                  <a:lnTo>
                    <a:pt x="639" y="3"/>
                  </a:lnTo>
                  <a:lnTo>
                    <a:pt x="641" y="3"/>
                  </a:lnTo>
                  <a:lnTo>
                    <a:pt x="643" y="2"/>
                  </a:lnTo>
                  <a:lnTo>
                    <a:pt x="649" y="2"/>
                  </a:lnTo>
                  <a:lnTo>
                    <a:pt x="649" y="0"/>
                  </a:lnTo>
                  <a:lnTo>
                    <a:pt x="651" y="0"/>
                  </a:lnTo>
                  <a:lnTo>
                    <a:pt x="652" y="0"/>
                  </a:lnTo>
                  <a:lnTo>
                    <a:pt x="652" y="2"/>
                  </a:lnTo>
                  <a:lnTo>
                    <a:pt x="656" y="3"/>
                  </a:lnTo>
                  <a:lnTo>
                    <a:pt x="658" y="5"/>
                  </a:lnTo>
                  <a:lnTo>
                    <a:pt x="660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5" name="Freeform 12"/>
            <p:cNvSpPr>
              <a:spLocks/>
            </p:cNvSpPr>
            <p:nvPr/>
          </p:nvSpPr>
          <p:spPr bwMode="auto">
            <a:xfrm>
              <a:off x="2897" y="2300"/>
              <a:ext cx="33" cy="30"/>
            </a:xfrm>
            <a:custGeom>
              <a:avLst/>
              <a:gdLst>
                <a:gd name="T0" fmla="*/ 8 w 33"/>
                <a:gd name="T1" fmla="*/ 4 h 30"/>
                <a:gd name="T2" fmla="*/ 16 w 33"/>
                <a:gd name="T3" fmla="*/ 5 h 30"/>
                <a:gd name="T4" fmla="*/ 29 w 33"/>
                <a:gd name="T5" fmla="*/ 5 h 30"/>
                <a:gd name="T6" fmla="*/ 33 w 33"/>
                <a:gd name="T7" fmla="*/ 5 h 30"/>
                <a:gd name="T8" fmla="*/ 33 w 33"/>
                <a:gd name="T9" fmla="*/ 15 h 30"/>
                <a:gd name="T10" fmla="*/ 29 w 33"/>
                <a:gd name="T11" fmla="*/ 17 h 30"/>
                <a:gd name="T12" fmla="*/ 27 w 33"/>
                <a:gd name="T13" fmla="*/ 19 h 30"/>
                <a:gd name="T14" fmla="*/ 27 w 33"/>
                <a:gd name="T15" fmla="*/ 25 h 30"/>
                <a:gd name="T16" fmla="*/ 21 w 33"/>
                <a:gd name="T17" fmla="*/ 30 h 30"/>
                <a:gd name="T18" fmla="*/ 18 w 33"/>
                <a:gd name="T19" fmla="*/ 30 h 30"/>
                <a:gd name="T20" fmla="*/ 14 w 33"/>
                <a:gd name="T21" fmla="*/ 26 h 30"/>
                <a:gd name="T22" fmla="*/ 8 w 33"/>
                <a:gd name="T23" fmla="*/ 26 h 30"/>
                <a:gd name="T24" fmla="*/ 6 w 33"/>
                <a:gd name="T25" fmla="*/ 26 h 30"/>
                <a:gd name="T26" fmla="*/ 4 w 33"/>
                <a:gd name="T27" fmla="*/ 23 h 30"/>
                <a:gd name="T28" fmla="*/ 6 w 33"/>
                <a:gd name="T29" fmla="*/ 21 h 30"/>
                <a:gd name="T30" fmla="*/ 6 w 33"/>
                <a:gd name="T31" fmla="*/ 13 h 30"/>
                <a:gd name="T32" fmla="*/ 4 w 33"/>
                <a:gd name="T33" fmla="*/ 13 h 30"/>
                <a:gd name="T34" fmla="*/ 0 w 33"/>
                <a:gd name="T35" fmla="*/ 11 h 30"/>
                <a:gd name="T36" fmla="*/ 0 w 33"/>
                <a:gd name="T37" fmla="*/ 2 h 30"/>
                <a:gd name="T38" fmla="*/ 4 w 33"/>
                <a:gd name="T39" fmla="*/ 0 h 30"/>
                <a:gd name="T40" fmla="*/ 8 w 33"/>
                <a:gd name="T41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30">
                  <a:moveTo>
                    <a:pt x="8" y="4"/>
                  </a:moveTo>
                  <a:lnTo>
                    <a:pt x="16" y="5"/>
                  </a:lnTo>
                  <a:lnTo>
                    <a:pt x="29" y="5"/>
                  </a:lnTo>
                  <a:lnTo>
                    <a:pt x="33" y="5"/>
                  </a:lnTo>
                  <a:lnTo>
                    <a:pt x="33" y="15"/>
                  </a:lnTo>
                  <a:lnTo>
                    <a:pt x="29" y="17"/>
                  </a:lnTo>
                  <a:lnTo>
                    <a:pt x="27" y="19"/>
                  </a:lnTo>
                  <a:lnTo>
                    <a:pt x="27" y="25"/>
                  </a:lnTo>
                  <a:lnTo>
                    <a:pt x="21" y="30"/>
                  </a:lnTo>
                  <a:lnTo>
                    <a:pt x="18" y="30"/>
                  </a:lnTo>
                  <a:lnTo>
                    <a:pt x="14" y="26"/>
                  </a:lnTo>
                  <a:lnTo>
                    <a:pt x="8" y="26"/>
                  </a:lnTo>
                  <a:lnTo>
                    <a:pt x="6" y="26"/>
                  </a:lnTo>
                  <a:lnTo>
                    <a:pt x="4" y="23"/>
                  </a:lnTo>
                  <a:lnTo>
                    <a:pt x="6" y="21"/>
                  </a:lnTo>
                  <a:lnTo>
                    <a:pt x="6" y="13"/>
                  </a:lnTo>
                  <a:lnTo>
                    <a:pt x="4" y="13"/>
                  </a:lnTo>
                  <a:lnTo>
                    <a:pt x="0" y="11"/>
                  </a:lnTo>
                  <a:lnTo>
                    <a:pt x="0" y="2"/>
                  </a:lnTo>
                  <a:lnTo>
                    <a:pt x="4" y="0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9C9C9C"/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6" name="Freeform 13"/>
            <p:cNvSpPr>
              <a:spLocks noEditPoints="1"/>
            </p:cNvSpPr>
            <p:nvPr/>
          </p:nvSpPr>
          <p:spPr bwMode="auto">
            <a:xfrm>
              <a:off x="2722" y="2098"/>
              <a:ext cx="502" cy="427"/>
            </a:xfrm>
            <a:custGeom>
              <a:avLst/>
              <a:gdLst>
                <a:gd name="T0" fmla="*/ 168 w 502"/>
                <a:gd name="T1" fmla="*/ 93 h 427"/>
                <a:gd name="T2" fmla="*/ 215 w 502"/>
                <a:gd name="T3" fmla="*/ 80 h 427"/>
                <a:gd name="T4" fmla="*/ 233 w 502"/>
                <a:gd name="T5" fmla="*/ 82 h 427"/>
                <a:gd name="T6" fmla="*/ 242 w 502"/>
                <a:gd name="T7" fmla="*/ 118 h 427"/>
                <a:gd name="T8" fmla="*/ 252 w 502"/>
                <a:gd name="T9" fmla="*/ 148 h 427"/>
                <a:gd name="T10" fmla="*/ 294 w 502"/>
                <a:gd name="T11" fmla="*/ 135 h 427"/>
                <a:gd name="T12" fmla="*/ 336 w 502"/>
                <a:gd name="T13" fmla="*/ 118 h 427"/>
                <a:gd name="T14" fmla="*/ 372 w 502"/>
                <a:gd name="T15" fmla="*/ 127 h 427"/>
                <a:gd name="T16" fmla="*/ 378 w 502"/>
                <a:gd name="T17" fmla="*/ 185 h 427"/>
                <a:gd name="T18" fmla="*/ 362 w 502"/>
                <a:gd name="T19" fmla="*/ 213 h 427"/>
                <a:gd name="T20" fmla="*/ 368 w 502"/>
                <a:gd name="T21" fmla="*/ 228 h 427"/>
                <a:gd name="T22" fmla="*/ 381 w 502"/>
                <a:gd name="T23" fmla="*/ 236 h 427"/>
                <a:gd name="T24" fmla="*/ 404 w 502"/>
                <a:gd name="T25" fmla="*/ 240 h 427"/>
                <a:gd name="T26" fmla="*/ 414 w 502"/>
                <a:gd name="T27" fmla="*/ 255 h 427"/>
                <a:gd name="T28" fmla="*/ 429 w 502"/>
                <a:gd name="T29" fmla="*/ 255 h 427"/>
                <a:gd name="T30" fmla="*/ 437 w 502"/>
                <a:gd name="T31" fmla="*/ 268 h 427"/>
                <a:gd name="T32" fmla="*/ 444 w 502"/>
                <a:gd name="T33" fmla="*/ 272 h 427"/>
                <a:gd name="T34" fmla="*/ 463 w 502"/>
                <a:gd name="T35" fmla="*/ 282 h 427"/>
                <a:gd name="T36" fmla="*/ 482 w 502"/>
                <a:gd name="T37" fmla="*/ 293 h 427"/>
                <a:gd name="T38" fmla="*/ 492 w 502"/>
                <a:gd name="T39" fmla="*/ 310 h 427"/>
                <a:gd name="T40" fmla="*/ 498 w 502"/>
                <a:gd name="T41" fmla="*/ 324 h 427"/>
                <a:gd name="T42" fmla="*/ 494 w 502"/>
                <a:gd name="T43" fmla="*/ 337 h 427"/>
                <a:gd name="T44" fmla="*/ 481 w 502"/>
                <a:gd name="T45" fmla="*/ 349 h 427"/>
                <a:gd name="T46" fmla="*/ 465 w 502"/>
                <a:gd name="T47" fmla="*/ 362 h 427"/>
                <a:gd name="T48" fmla="*/ 448 w 502"/>
                <a:gd name="T49" fmla="*/ 356 h 427"/>
                <a:gd name="T50" fmla="*/ 427 w 502"/>
                <a:gd name="T51" fmla="*/ 352 h 427"/>
                <a:gd name="T52" fmla="*/ 404 w 502"/>
                <a:gd name="T53" fmla="*/ 354 h 427"/>
                <a:gd name="T54" fmla="*/ 368 w 502"/>
                <a:gd name="T55" fmla="*/ 360 h 427"/>
                <a:gd name="T56" fmla="*/ 349 w 502"/>
                <a:gd name="T57" fmla="*/ 356 h 427"/>
                <a:gd name="T58" fmla="*/ 318 w 502"/>
                <a:gd name="T59" fmla="*/ 366 h 427"/>
                <a:gd name="T60" fmla="*/ 290 w 502"/>
                <a:gd name="T61" fmla="*/ 381 h 427"/>
                <a:gd name="T62" fmla="*/ 275 w 502"/>
                <a:gd name="T63" fmla="*/ 383 h 427"/>
                <a:gd name="T64" fmla="*/ 256 w 502"/>
                <a:gd name="T65" fmla="*/ 345 h 427"/>
                <a:gd name="T66" fmla="*/ 242 w 502"/>
                <a:gd name="T67" fmla="*/ 331 h 427"/>
                <a:gd name="T68" fmla="*/ 219 w 502"/>
                <a:gd name="T69" fmla="*/ 326 h 427"/>
                <a:gd name="T70" fmla="*/ 175 w 502"/>
                <a:gd name="T71" fmla="*/ 358 h 427"/>
                <a:gd name="T72" fmla="*/ 139 w 502"/>
                <a:gd name="T73" fmla="*/ 387 h 427"/>
                <a:gd name="T74" fmla="*/ 107 w 502"/>
                <a:gd name="T75" fmla="*/ 400 h 427"/>
                <a:gd name="T76" fmla="*/ 88 w 502"/>
                <a:gd name="T77" fmla="*/ 425 h 427"/>
                <a:gd name="T78" fmla="*/ 40 w 502"/>
                <a:gd name="T79" fmla="*/ 400 h 427"/>
                <a:gd name="T80" fmla="*/ 11 w 502"/>
                <a:gd name="T81" fmla="*/ 377 h 427"/>
                <a:gd name="T82" fmla="*/ 0 w 502"/>
                <a:gd name="T83" fmla="*/ 322 h 427"/>
                <a:gd name="T84" fmla="*/ 23 w 502"/>
                <a:gd name="T85" fmla="*/ 303 h 427"/>
                <a:gd name="T86" fmla="*/ 27 w 502"/>
                <a:gd name="T87" fmla="*/ 265 h 427"/>
                <a:gd name="T88" fmla="*/ 6 w 502"/>
                <a:gd name="T89" fmla="*/ 247 h 427"/>
                <a:gd name="T90" fmla="*/ 23 w 502"/>
                <a:gd name="T91" fmla="*/ 230 h 427"/>
                <a:gd name="T92" fmla="*/ 25 w 502"/>
                <a:gd name="T93" fmla="*/ 207 h 427"/>
                <a:gd name="T94" fmla="*/ 53 w 502"/>
                <a:gd name="T95" fmla="*/ 185 h 427"/>
                <a:gd name="T96" fmla="*/ 88 w 502"/>
                <a:gd name="T97" fmla="*/ 165 h 427"/>
                <a:gd name="T98" fmla="*/ 84 w 502"/>
                <a:gd name="T99" fmla="*/ 137 h 427"/>
                <a:gd name="T100" fmla="*/ 69 w 502"/>
                <a:gd name="T101" fmla="*/ 104 h 427"/>
                <a:gd name="T102" fmla="*/ 67 w 502"/>
                <a:gd name="T103" fmla="*/ 70 h 427"/>
                <a:gd name="T104" fmla="*/ 111 w 502"/>
                <a:gd name="T105" fmla="*/ 51 h 427"/>
                <a:gd name="T106" fmla="*/ 133 w 502"/>
                <a:gd name="T107" fmla="*/ 47 h 427"/>
                <a:gd name="T108" fmla="*/ 143 w 502"/>
                <a:gd name="T109" fmla="*/ 9 h 427"/>
                <a:gd name="T110" fmla="*/ 160 w 502"/>
                <a:gd name="T111" fmla="*/ 7 h 427"/>
                <a:gd name="T112" fmla="*/ 172 w 502"/>
                <a:gd name="T113" fmla="*/ 49 h 427"/>
                <a:gd name="T114" fmla="*/ 189 w 502"/>
                <a:gd name="T115" fmla="*/ 228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02" h="427">
                  <a:moveTo>
                    <a:pt x="172" y="49"/>
                  </a:moveTo>
                  <a:lnTo>
                    <a:pt x="166" y="57"/>
                  </a:lnTo>
                  <a:lnTo>
                    <a:pt x="162" y="66"/>
                  </a:lnTo>
                  <a:lnTo>
                    <a:pt x="162" y="74"/>
                  </a:lnTo>
                  <a:lnTo>
                    <a:pt x="160" y="78"/>
                  </a:lnTo>
                  <a:lnTo>
                    <a:pt x="162" y="83"/>
                  </a:lnTo>
                  <a:lnTo>
                    <a:pt x="162" y="87"/>
                  </a:lnTo>
                  <a:lnTo>
                    <a:pt x="164" y="89"/>
                  </a:lnTo>
                  <a:lnTo>
                    <a:pt x="166" y="91"/>
                  </a:lnTo>
                  <a:lnTo>
                    <a:pt x="166" y="93"/>
                  </a:lnTo>
                  <a:lnTo>
                    <a:pt x="168" y="93"/>
                  </a:lnTo>
                  <a:lnTo>
                    <a:pt x="170" y="93"/>
                  </a:lnTo>
                  <a:lnTo>
                    <a:pt x="172" y="93"/>
                  </a:lnTo>
                  <a:lnTo>
                    <a:pt x="174" y="95"/>
                  </a:lnTo>
                  <a:lnTo>
                    <a:pt x="177" y="93"/>
                  </a:lnTo>
                  <a:lnTo>
                    <a:pt x="181" y="93"/>
                  </a:lnTo>
                  <a:lnTo>
                    <a:pt x="187" y="91"/>
                  </a:lnTo>
                  <a:lnTo>
                    <a:pt x="193" y="89"/>
                  </a:lnTo>
                  <a:lnTo>
                    <a:pt x="198" y="87"/>
                  </a:lnTo>
                  <a:lnTo>
                    <a:pt x="206" y="85"/>
                  </a:lnTo>
                  <a:lnTo>
                    <a:pt x="212" y="82"/>
                  </a:lnTo>
                  <a:lnTo>
                    <a:pt x="215" y="80"/>
                  </a:lnTo>
                  <a:lnTo>
                    <a:pt x="219" y="80"/>
                  </a:lnTo>
                  <a:lnTo>
                    <a:pt x="219" y="78"/>
                  </a:lnTo>
                  <a:lnTo>
                    <a:pt x="221" y="78"/>
                  </a:lnTo>
                  <a:lnTo>
                    <a:pt x="223" y="78"/>
                  </a:lnTo>
                  <a:lnTo>
                    <a:pt x="225" y="78"/>
                  </a:lnTo>
                  <a:lnTo>
                    <a:pt x="227" y="78"/>
                  </a:lnTo>
                  <a:lnTo>
                    <a:pt x="229" y="78"/>
                  </a:lnTo>
                  <a:lnTo>
                    <a:pt x="231" y="78"/>
                  </a:lnTo>
                  <a:lnTo>
                    <a:pt x="231" y="80"/>
                  </a:lnTo>
                  <a:lnTo>
                    <a:pt x="233" y="80"/>
                  </a:lnTo>
                  <a:lnTo>
                    <a:pt x="233" y="82"/>
                  </a:lnTo>
                  <a:lnTo>
                    <a:pt x="235" y="85"/>
                  </a:lnTo>
                  <a:lnTo>
                    <a:pt x="236" y="89"/>
                  </a:lnTo>
                  <a:lnTo>
                    <a:pt x="238" y="91"/>
                  </a:lnTo>
                  <a:lnTo>
                    <a:pt x="242" y="93"/>
                  </a:lnTo>
                  <a:lnTo>
                    <a:pt x="246" y="95"/>
                  </a:lnTo>
                  <a:lnTo>
                    <a:pt x="248" y="97"/>
                  </a:lnTo>
                  <a:lnTo>
                    <a:pt x="248" y="101"/>
                  </a:lnTo>
                  <a:lnTo>
                    <a:pt x="248" y="103"/>
                  </a:lnTo>
                  <a:lnTo>
                    <a:pt x="244" y="110"/>
                  </a:lnTo>
                  <a:lnTo>
                    <a:pt x="242" y="114"/>
                  </a:lnTo>
                  <a:lnTo>
                    <a:pt x="242" y="118"/>
                  </a:lnTo>
                  <a:lnTo>
                    <a:pt x="240" y="122"/>
                  </a:lnTo>
                  <a:lnTo>
                    <a:pt x="240" y="125"/>
                  </a:lnTo>
                  <a:lnTo>
                    <a:pt x="240" y="127"/>
                  </a:lnTo>
                  <a:lnTo>
                    <a:pt x="240" y="131"/>
                  </a:lnTo>
                  <a:lnTo>
                    <a:pt x="242" y="135"/>
                  </a:lnTo>
                  <a:lnTo>
                    <a:pt x="242" y="139"/>
                  </a:lnTo>
                  <a:lnTo>
                    <a:pt x="244" y="143"/>
                  </a:lnTo>
                  <a:lnTo>
                    <a:pt x="244" y="146"/>
                  </a:lnTo>
                  <a:lnTo>
                    <a:pt x="246" y="146"/>
                  </a:lnTo>
                  <a:lnTo>
                    <a:pt x="248" y="148"/>
                  </a:lnTo>
                  <a:lnTo>
                    <a:pt x="252" y="148"/>
                  </a:lnTo>
                  <a:lnTo>
                    <a:pt x="256" y="146"/>
                  </a:lnTo>
                  <a:lnTo>
                    <a:pt x="261" y="146"/>
                  </a:lnTo>
                  <a:lnTo>
                    <a:pt x="265" y="146"/>
                  </a:lnTo>
                  <a:lnTo>
                    <a:pt x="269" y="146"/>
                  </a:lnTo>
                  <a:lnTo>
                    <a:pt x="275" y="144"/>
                  </a:lnTo>
                  <a:lnTo>
                    <a:pt x="280" y="143"/>
                  </a:lnTo>
                  <a:lnTo>
                    <a:pt x="284" y="143"/>
                  </a:lnTo>
                  <a:lnTo>
                    <a:pt x="286" y="141"/>
                  </a:lnTo>
                  <a:lnTo>
                    <a:pt x="290" y="141"/>
                  </a:lnTo>
                  <a:lnTo>
                    <a:pt x="292" y="137"/>
                  </a:lnTo>
                  <a:lnTo>
                    <a:pt x="294" y="135"/>
                  </a:lnTo>
                  <a:lnTo>
                    <a:pt x="296" y="131"/>
                  </a:lnTo>
                  <a:lnTo>
                    <a:pt x="299" y="129"/>
                  </a:lnTo>
                  <a:lnTo>
                    <a:pt x="303" y="124"/>
                  </a:lnTo>
                  <a:lnTo>
                    <a:pt x="307" y="122"/>
                  </a:lnTo>
                  <a:lnTo>
                    <a:pt x="309" y="120"/>
                  </a:lnTo>
                  <a:lnTo>
                    <a:pt x="315" y="118"/>
                  </a:lnTo>
                  <a:lnTo>
                    <a:pt x="320" y="118"/>
                  </a:lnTo>
                  <a:lnTo>
                    <a:pt x="326" y="118"/>
                  </a:lnTo>
                  <a:lnTo>
                    <a:pt x="330" y="118"/>
                  </a:lnTo>
                  <a:lnTo>
                    <a:pt x="334" y="118"/>
                  </a:lnTo>
                  <a:lnTo>
                    <a:pt x="336" y="118"/>
                  </a:lnTo>
                  <a:lnTo>
                    <a:pt x="341" y="122"/>
                  </a:lnTo>
                  <a:lnTo>
                    <a:pt x="343" y="122"/>
                  </a:lnTo>
                  <a:lnTo>
                    <a:pt x="347" y="124"/>
                  </a:lnTo>
                  <a:lnTo>
                    <a:pt x="351" y="125"/>
                  </a:lnTo>
                  <a:lnTo>
                    <a:pt x="355" y="125"/>
                  </a:lnTo>
                  <a:lnTo>
                    <a:pt x="359" y="125"/>
                  </a:lnTo>
                  <a:lnTo>
                    <a:pt x="360" y="125"/>
                  </a:lnTo>
                  <a:lnTo>
                    <a:pt x="364" y="124"/>
                  </a:lnTo>
                  <a:lnTo>
                    <a:pt x="366" y="125"/>
                  </a:lnTo>
                  <a:lnTo>
                    <a:pt x="370" y="125"/>
                  </a:lnTo>
                  <a:lnTo>
                    <a:pt x="372" y="127"/>
                  </a:lnTo>
                  <a:lnTo>
                    <a:pt x="374" y="129"/>
                  </a:lnTo>
                  <a:lnTo>
                    <a:pt x="376" y="129"/>
                  </a:lnTo>
                  <a:lnTo>
                    <a:pt x="379" y="133"/>
                  </a:lnTo>
                  <a:lnTo>
                    <a:pt x="379" y="139"/>
                  </a:lnTo>
                  <a:lnTo>
                    <a:pt x="379" y="144"/>
                  </a:lnTo>
                  <a:lnTo>
                    <a:pt x="379" y="154"/>
                  </a:lnTo>
                  <a:lnTo>
                    <a:pt x="379" y="162"/>
                  </a:lnTo>
                  <a:lnTo>
                    <a:pt x="379" y="167"/>
                  </a:lnTo>
                  <a:lnTo>
                    <a:pt x="379" y="175"/>
                  </a:lnTo>
                  <a:lnTo>
                    <a:pt x="379" y="181"/>
                  </a:lnTo>
                  <a:lnTo>
                    <a:pt x="378" y="185"/>
                  </a:lnTo>
                  <a:lnTo>
                    <a:pt x="376" y="186"/>
                  </a:lnTo>
                  <a:lnTo>
                    <a:pt x="374" y="188"/>
                  </a:lnTo>
                  <a:lnTo>
                    <a:pt x="372" y="190"/>
                  </a:lnTo>
                  <a:lnTo>
                    <a:pt x="368" y="192"/>
                  </a:lnTo>
                  <a:lnTo>
                    <a:pt x="366" y="194"/>
                  </a:lnTo>
                  <a:lnTo>
                    <a:pt x="364" y="196"/>
                  </a:lnTo>
                  <a:lnTo>
                    <a:pt x="364" y="200"/>
                  </a:lnTo>
                  <a:lnTo>
                    <a:pt x="364" y="206"/>
                  </a:lnTo>
                  <a:lnTo>
                    <a:pt x="364" y="207"/>
                  </a:lnTo>
                  <a:lnTo>
                    <a:pt x="364" y="209"/>
                  </a:lnTo>
                  <a:lnTo>
                    <a:pt x="362" y="213"/>
                  </a:lnTo>
                  <a:lnTo>
                    <a:pt x="360" y="215"/>
                  </a:lnTo>
                  <a:lnTo>
                    <a:pt x="359" y="217"/>
                  </a:lnTo>
                  <a:lnTo>
                    <a:pt x="359" y="221"/>
                  </a:lnTo>
                  <a:lnTo>
                    <a:pt x="359" y="223"/>
                  </a:lnTo>
                  <a:lnTo>
                    <a:pt x="360" y="225"/>
                  </a:lnTo>
                  <a:lnTo>
                    <a:pt x="362" y="225"/>
                  </a:lnTo>
                  <a:lnTo>
                    <a:pt x="364" y="225"/>
                  </a:lnTo>
                  <a:lnTo>
                    <a:pt x="364" y="227"/>
                  </a:lnTo>
                  <a:lnTo>
                    <a:pt x="366" y="227"/>
                  </a:lnTo>
                  <a:lnTo>
                    <a:pt x="366" y="228"/>
                  </a:lnTo>
                  <a:lnTo>
                    <a:pt x="368" y="228"/>
                  </a:lnTo>
                  <a:lnTo>
                    <a:pt x="370" y="230"/>
                  </a:lnTo>
                  <a:lnTo>
                    <a:pt x="372" y="228"/>
                  </a:lnTo>
                  <a:lnTo>
                    <a:pt x="374" y="228"/>
                  </a:lnTo>
                  <a:lnTo>
                    <a:pt x="374" y="227"/>
                  </a:lnTo>
                  <a:lnTo>
                    <a:pt x="376" y="227"/>
                  </a:lnTo>
                  <a:lnTo>
                    <a:pt x="378" y="228"/>
                  </a:lnTo>
                  <a:lnTo>
                    <a:pt x="378" y="230"/>
                  </a:lnTo>
                  <a:lnTo>
                    <a:pt x="378" y="232"/>
                  </a:lnTo>
                  <a:lnTo>
                    <a:pt x="378" y="234"/>
                  </a:lnTo>
                  <a:lnTo>
                    <a:pt x="379" y="236"/>
                  </a:lnTo>
                  <a:lnTo>
                    <a:pt x="381" y="236"/>
                  </a:lnTo>
                  <a:lnTo>
                    <a:pt x="383" y="236"/>
                  </a:lnTo>
                  <a:lnTo>
                    <a:pt x="385" y="238"/>
                  </a:lnTo>
                  <a:lnTo>
                    <a:pt x="387" y="238"/>
                  </a:lnTo>
                  <a:lnTo>
                    <a:pt x="389" y="238"/>
                  </a:lnTo>
                  <a:lnTo>
                    <a:pt x="391" y="236"/>
                  </a:lnTo>
                  <a:lnTo>
                    <a:pt x="393" y="234"/>
                  </a:lnTo>
                  <a:lnTo>
                    <a:pt x="395" y="234"/>
                  </a:lnTo>
                  <a:lnTo>
                    <a:pt x="399" y="236"/>
                  </a:lnTo>
                  <a:lnTo>
                    <a:pt x="400" y="238"/>
                  </a:lnTo>
                  <a:lnTo>
                    <a:pt x="402" y="240"/>
                  </a:lnTo>
                  <a:lnTo>
                    <a:pt x="404" y="240"/>
                  </a:lnTo>
                  <a:lnTo>
                    <a:pt x="406" y="242"/>
                  </a:lnTo>
                  <a:lnTo>
                    <a:pt x="408" y="242"/>
                  </a:lnTo>
                  <a:lnTo>
                    <a:pt x="408" y="244"/>
                  </a:lnTo>
                  <a:lnTo>
                    <a:pt x="410" y="244"/>
                  </a:lnTo>
                  <a:lnTo>
                    <a:pt x="410" y="246"/>
                  </a:lnTo>
                  <a:lnTo>
                    <a:pt x="412" y="246"/>
                  </a:lnTo>
                  <a:lnTo>
                    <a:pt x="412" y="247"/>
                  </a:lnTo>
                  <a:lnTo>
                    <a:pt x="412" y="249"/>
                  </a:lnTo>
                  <a:lnTo>
                    <a:pt x="414" y="251"/>
                  </a:lnTo>
                  <a:lnTo>
                    <a:pt x="414" y="253"/>
                  </a:lnTo>
                  <a:lnTo>
                    <a:pt x="414" y="255"/>
                  </a:lnTo>
                  <a:lnTo>
                    <a:pt x="412" y="257"/>
                  </a:lnTo>
                  <a:lnTo>
                    <a:pt x="414" y="259"/>
                  </a:lnTo>
                  <a:lnTo>
                    <a:pt x="416" y="261"/>
                  </a:lnTo>
                  <a:lnTo>
                    <a:pt x="418" y="263"/>
                  </a:lnTo>
                  <a:lnTo>
                    <a:pt x="420" y="263"/>
                  </a:lnTo>
                  <a:lnTo>
                    <a:pt x="421" y="263"/>
                  </a:lnTo>
                  <a:lnTo>
                    <a:pt x="423" y="263"/>
                  </a:lnTo>
                  <a:lnTo>
                    <a:pt x="423" y="261"/>
                  </a:lnTo>
                  <a:lnTo>
                    <a:pt x="425" y="259"/>
                  </a:lnTo>
                  <a:lnTo>
                    <a:pt x="427" y="257"/>
                  </a:lnTo>
                  <a:lnTo>
                    <a:pt x="429" y="255"/>
                  </a:lnTo>
                  <a:lnTo>
                    <a:pt x="431" y="257"/>
                  </a:lnTo>
                  <a:lnTo>
                    <a:pt x="431" y="259"/>
                  </a:lnTo>
                  <a:lnTo>
                    <a:pt x="431" y="261"/>
                  </a:lnTo>
                  <a:lnTo>
                    <a:pt x="431" y="263"/>
                  </a:lnTo>
                  <a:lnTo>
                    <a:pt x="431" y="265"/>
                  </a:lnTo>
                  <a:lnTo>
                    <a:pt x="433" y="265"/>
                  </a:lnTo>
                  <a:lnTo>
                    <a:pt x="435" y="265"/>
                  </a:lnTo>
                  <a:lnTo>
                    <a:pt x="437" y="265"/>
                  </a:lnTo>
                  <a:lnTo>
                    <a:pt x="437" y="267"/>
                  </a:lnTo>
                  <a:lnTo>
                    <a:pt x="439" y="267"/>
                  </a:lnTo>
                  <a:lnTo>
                    <a:pt x="437" y="268"/>
                  </a:lnTo>
                  <a:lnTo>
                    <a:pt x="437" y="270"/>
                  </a:lnTo>
                  <a:lnTo>
                    <a:pt x="435" y="270"/>
                  </a:lnTo>
                  <a:lnTo>
                    <a:pt x="435" y="272"/>
                  </a:lnTo>
                  <a:lnTo>
                    <a:pt x="433" y="272"/>
                  </a:lnTo>
                  <a:lnTo>
                    <a:pt x="435" y="274"/>
                  </a:lnTo>
                  <a:lnTo>
                    <a:pt x="437" y="276"/>
                  </a:lnTo>
                  <a:lnTo>
                    <a:pt x="439" y="276"/>
                  </a:lnTo>
                  <a:lnTo>
                    <a:pt x="441" y="276"/>
                  </a:lnTo>
                  <a:lnTo>
                    <a:pt x="441" y="274"/>
                  </a:lnTo>
                  <a:lnTo>
                    <a:pt x="442" y="274"/>
                  </a:lnTo>
                  <a:lnTo>
                    <a:pt x="444" y="272"/>
                  </a:lnTo>
                  <a:lnTo>
                    <a:pt x="444" y="274"/>
                  </a:lnTo>
                  <a:lnTo>
                    <a:pt x="446" y="274"/>
                  </a:lnTo>
                  <a:lnTo>
                    <a:pt x="446" y="280"/>
                  </a:lnTo>
                  <a:lnTo>
                    <a:pt x="446" y="284"/>
                  </a:lnTo>
                  <a:lnTo>
                    <a:pt x="448" y="286"/>
                  </a:lnTo>
                  <a:lnTo>
                    <a:pt x="450" y="286"/>
                  </a:lnTo>
                  <a:lnTo>
                    <a:pt x="454" y="286"/>
                  </a:lnTo>
                  <a:lnTo>
                    <a:pt x="458" y="284"/>
                  </a:lnTo>
                  <a:lnTo>
                    <a:pt x="460" y="282"/>
                  </a:lnTo>
                  <a:lnTo>
                    <a:pt x="463" y="280"/>
                  </a:lnTo>
                  <a:lnTo>
                    <a:pt x="463" y="282"/>
                  </a:lnTo>
                  <a:lnTo>
                    <a:pt x="465" y="282"/>
                  </a:lnTo>
                  <a:lnTo>
                    <a:pt x="467" y="280"/>
                  </a:lnTo>
                  <a:lnTo>
                    <a:pt x="469" y="280"/>
                  </a:lnTo>
                  <a:lnTo>
                    <a:pt x="471" y="280"/>
                  </a:lnTo>
                  <a:lnTo>
                    <a:pt x="475" y="280"/>
                  </a:lnTo>
                  <a:lnTo>
                    <a:pt x="477" y="280"/>
                  </a:lnTo>
                  <a:lnTo>
                    <a:pt x="479" y="282"/>
                  </a:lnTo>
                  <a:lnTo>
                    <a:pt x="479" y="284"/>
                  </a:lnTo>
                  <a:lnTo>
                    <a:pt x="479" y="289"/>
                  </a:lnTo>
                  <a:lnTo>
                    <a:pt x="481" y="291"/>
                  </a:lnTo>
                  <a:lnTo>
                    <a:pt x="482" y="293"/>
                  </a:lnTo>
                  <a:lnTo>
                    <a:pt x="484" y="297"/>
                  </a:lnTo>
                  <a:lnTo>
                    <a:pt x="484" y="299"/>
                  </a:lnTo>
                  <a:lnTo>
                    <a:pt x="484" y="301"/>
                  </a:lnTo>
                  <a:lnTo>
                    <a:pt x="482" y="303"/>
                  </a:lnTo>
                  <a:lnTo>
                    <a:pt x="481" y="305"/>
                  </a:lnTo>
                  <a:lnTo>
                    <a:pt x="481" y="307"/>
                  </a:lnTo>
                  <a:lnTo>
                    <a:pt x="482" y="309"/>
                  </a:lnTo>
                  <a:lnTo>
                    <a:pt x="482" y="310"/>
                  </a:lnTo>
                  <a:lnTo>
                    <a:pt x="488" y="309"/>
                  </a:lnTo>
                  <a:lnTo>
                    <a:pt x="490" y="310"/>
                  </a:lnTo>
                  <a:lnTo>
                    <a:pt x="492" y="310"/>
                  </a:lnTo>
                  <a:lnTo>
                    <a:pt x="494" y="310"/>
                  </a:lnTo>
                  <a:lnTo>
                    <a:pt x="496" y="310"/>
                  </a:lnTo>
                  <a:lnTo>
                    <a:pt x="496" y="312"/>
                  </a:lnTo>
                  <a:lnTo>
                    <a:pt x="498" y="314"/>
                  </a:lnTo>
                  <a:lnTo>
                    <a:pt x="498" y="316"/>
                  </a:lnTo>
                  <a:lnTo>
                    <a:pt x="496" y="316"/>
                  </a:lnTo>
                  <a:lnTo>
                    <a:pt x="496" y="318"/>
                  </a:lnTo>
                  <a:lnTo>
                    <a:pt x="496" y="320"/>
                  </a:lnTo>
                  <a:lnTo>
                    <a:pt x="496" y="322"/>
                  </a:lnTo>
                  <a:lnTo>
                    <a:pt x="498" y="322"/>
                  </a:lnTo>
                  <a:lnTo>
                    <a:pt x="498" y="324"/>
                  </a:lnTo>
                  <a:lnTo>
                    <a:pt x="500" y="324"/>
                  </a:lnTo>
                  <a:lnTo>
                    <a:pt x="500" y="326"/>
                  </a:lnTo>
                  <a:lnTo>
                    <a:pt x="502" y="326"/>
                  </a:lnTo>
                  <a:lnTo>
                    <a:pt x="500" y="328"/>
                  </a:lnTo>
                  <a:lnTo>
                    <a:pt x="500" y="330"/>
                  </a:lnTo>
                  <a:lnTo>
                    <a:pt x="500" y="331"/>
                  </a:lnTo>
                  <a:lnTo>
                    <a:pt x="498" y="333"/>
                  </a:lnTo>
                  <a:lnTo>
                    <a:pt x="496" y="333"/>
                  </a:lnTo>
                  <a:lnTo>
                    <a:pt x="496" y="335"/>
                  </a:lnTo>
                  <a:lnTo>
                    <a:pt x="494" y="335"/>
                  </a:lnTo>
                  <a:lnTo>
                    <a:pt x="494" y="337"/>
                  </a:lnTo>
                  <a:lnTo>
                    <a:pt x="494" y="339"/>
                  </a:lnTo>
                  <a:lnTo>
                    <a:pt x="496" y="339"/>
                  </a:lnTo>
                  <a:lnTo>
                    <a:pt x="496" y="341"/>
                  </a:lnTo>
                  <a:lnTo>
                    <a:pt x="494" y="343"/>
                  </a:lnTo>
                  <a:lnTo>
                    <a:pt x="492" y="343"/>
                  </a:lnTo>
                  <a:lnTo>
                    <a:pt x="490" y="345"/>
                  </a:lnTo>
                  <a:lnTo>
                    <a:pt x="488" y="345"/>
                  </a:lnTo>
                  <a:lnTo>
                    <a:pt x="484" y="347"/>
                  </a:lnTo>
                  <a:lnTo>
                    <a:pt x="482" y="347"/>
                  </a:lnTo>
                  <a:lnTo>
                    <a:pt x="482" y="349"/>
                  </a:lnTo>
                  <a:lnTo>
                    <a:pt x="481" y="349"/>
                  </a:lnTo>
                  <a:lnTo>
                    <a:pt x="477" y="350"/>
                  </a:lnTo>
                  <a:lnTo>
                    <a:pt x="475" y="352"/>
                  </a:lnTo>
                  <a:lnTo>
                    <a:pt x="477" y="352"/>
                  </a:lnTo>
                  <a:lnTo>
                    <a:pt x="475" y="352"/>
                  </a:lnTo>
                  <a:lnTo>
                    <a:pt x="473" y="354"/>
                  </a:lnTo>
                  <a:lnTo>
                    <a:pt x="469" y="358"/>
                  </a:lnTo>
                  <a:lnTo>
                    <a:pt x="469" y="360"/>
                  </a:lnTo>
                  <a:lnTo>
                    <a:pt x="469" y="358"/>
                  </a:lnTo>
                  <a:lnTo>
                    <a:pt x="467" y="360"/>
                  </a:lnTo>
                  <a:lnTo>
                    <a:pt x="467" y="362"/>
                  </a:lnTo>
                  <a:lnTo>
                    <a:pt x="465" y="362"/>
                  </a:lnTo>
                  <a:lnTo>
                    <a:pt x="463" y="364"/>
                  </a:lnTo>
                  <a:lnTo>
                    <a:pt x="461" y="364"/>
                  </a:lnTo>
                  <a:lnTo>
                    <a:pt x="460" y="366"/>
                  </a:lnTo>
                  <a:lnTo>
                    <a:pt x="458" y="364"/>
                  </a:lnTo>
                  <a:lnTo>
                    <a:pt x="456" y="362"/>
                  </a:lnTo>
                  <a:lnTo>
                    <a:pt x="456" y="360"/>
                  </a:lnTo>
                  <a:lnTo>
                    <a:pt x="454" y="358"/>
                  </a:lnTo>
                  <a:lnTo>
                    <a:pt x="452" y="358"/>
                  </a:lnTo>
                  <a:lnTo>
                    <a:pt x="452" y="356"/>
                  </a:lnTo>
                  <a:lnTo>
                    <a:pt x="450" y="356"/>
                  </a:lnTo>
                  <a:lnTo>
                    <a:pt x="448" y="356"/>
                  </a:lnTo>
                  <a:lnTo>
                    <a:pt x="446" y="356"/>
                  </a:lnTo>
                  <a:lnTo>
                    <a:pt x="444" y="354"/>
                  </a:lnTo>
                  <a:lnTo>
                    <a:pt x="441" y="352"/>
                  </a:lnTo>
                  <a:lnTo>
                    <a:pt x="439" y="354"/>
                  </a:lnTo>
                  <a:lnTo>
                    <a:pt x="437" y="352"/>
                  </a:lnTo>
                  <a:lnTo>
                    <a:pt x="435" y="352"/>
                  </a:lnTo>
                  <a:lnTo>
                    <a:pt x="435" y="350"/>
                  </a:lnTo>
                  <a:lnTo>
                    <a:pt x="433" y="352"/>
                  </a:lnTo>
                  <a:lnTo>
                    <a:pt x="431" y="352"/>
                  </a:lnTo>
                  <a:lnTo>
                    <a:pt x="429" y="352"/>
                  </a:lnTo>
                  <a:lnTo>
                    <a:pt x="427" y="352"/>
                  </a:lnTo>
                  <a:lnTo>
                    <a:pt x="425" y="352"/>
                  </a:lnTo>
                  <a:lnTo>
                    <a:pt x="423" y="354"/>
                  </a:lnTo>
                  <a:lnTo>
                    <a:pt x="421" y="354"/>
                  </a:lnTo>
                  <a:lnTo>
                    <a:pt x="418" y="354"/>
                  </a:lnTo>
                  <a:lnTo>
                    <a:pt x="414" y="352"/>
                  </a:lnTo>
                  <a:lnTo>
                    <a:pt x="414" y="354"/>
                  </a:lnTo>
                  <a:lnTo>
                    <a:pt x="410" y="354"/>
                  </a:lnTo>
                  <a:lnTo>
                    <a:pt x="408" y="356"/>
                  </a:lnTo>
                  <a:lnTo>
                    <a:pt x="408" y="354"/>
                  </a:lnTo>
                  <a:lnTo>
                    <a:pt x="406" y="354"/>
                  </a:lnTo>
                  <a:lnTo>
                    <a:pt x="404" y="354"/>
                  </a:lnTo>
                  <a:lnTo>
                    <a:pt x="402" y="354"/>
                  </a:lnTo>
                  <a:lnTo>
                    <a:pt x="400" y="354"/>
                  </a:lnTo>
                  <a:lnTo>
                    <a:pt x="397" y="354"/>
                  </a:lnTo>
                  <a:lnTo>
                    <a:pt x="395" y="354"/>
                  </a:lnTo>
                  <a:lnTo>
                    <a:pt x="393" y="356"/>
                  </a:lnTo>
                  <a:lnTo>
                    <a:pt x="387" y="356"/>
                  </a:lnTo>
                  <a:lnTo>
                    <a:pt x="381" y="354"/>
                  </a:lnTo>
                  <a:lnTo>
                    <a:pt x="378" y="352"/>
                  </a:lnTo>
                  <a:lnTo>
                    <a:pt x="372" y="354"/>
                  </a:lnTo>
                  <a:lnTo>
                    <a:pt x="370" y="358"/>
                  </a:lnTo>
                  <a:lnTo>
                    <a:pt x="368" y="360"/>
                  </a:lnTo>
                  <a:lnTo>
                    <a:pt x="366" y="362"/>
                  </a:lnTo>
                  <a:lnTo>
                    <a:pt x="362" y="366"/>
                  </a:lnTo>
                  <a:lnTo>
                    <a:pt x="360" y="368"/>
                  </a:lnTo>
                  <a:lnTo>
                    <a:pt x="359" y="368"/>
                  </a:lnTo>
                  <a:lnTo>
                    <a:pt x="357" y="366"/>
                  </a:lnTo>
                  <a:lnTo>
                    <a:pt x="355" y="366"/>
                  </a:lnTo>
                  <a:lnTo>
                    <a:pt x="353" y="364"/>
                  </a:lnTo>
                  <a:lnTo>
                    <a:pt x="353" y="362"/>
                  </a:lnTo>
                  <a:lnTo>
                    <a:pt x="351" y="360"/>
                  </a:lnTo>
                  <a:lnTo>
                    <a:pt x="351" y="358"/>
                  </a:lnTo>
                  <a:lnTo>
                    <a:pt x="349" y="356"/>
                  </a:lnTo>
                  <a:lnTo>
                    <a:pt x="343" y="356"/>
                  </a:lnTo>
                  <a:lnTo>
                    <a:pt x="339" y="356"/>
                  </a:lnTo>
                  <a:lnTo>
                    <a:pt x="338" y="356"/>
                  </a:lnTo>
                  <a:lnTo>
                    <a:pt x="336" y="358"/>
                  </a:lnTo>
                  <a:lnTo>
                    <a:pt x="334" y="360"/>
                  </a:lnTo>
                  <a:lnTo>
                    <a:pt x="332" y="362"/>
                  </a:lnTo>
                  <a:lnTo>
                    <a:pt x="330" y="364"/>
                  </a:lnTo>
                  <a:lnTo>
                    <a:pt x="328" y="366"/>
                  </a:lnTo>
                  <a:lnTo>
                    <a:pt x="324" y="366"/>
                  </a:lnTo>
                  <a:lnTo>
                    <a:pt x="320" y="368"/>
                  </a:lnTo>
                  <a:lnTo>
                    <a:pt x="318" y="366"/>
                  </a:lnTo>
                  <a:lnTo>
                    <a:pt x="315" y="368"/>
                  </a:lnTo>
                  <a:lnTo>
                    <a:pt x="311" y="368"/>
                  </a:lnTo>
                  <a:lnTo>
                    <a:pt x="307" y="370"/>
                  </a:lnTo>
                  <a:lnTo>
                    <a:pt x="305" y="370"/>
                  </a:lnTo>
                  <a:lnTo>
                    <a:pt x="303" y="370"/>
                  </a:lnTo>
                  <a:lnTo>
                    <a:pt x="301" y="370"/>
                  </a:lnTo>
                  <a:lnTo>
                    <a:pt x="299" y="370"/>
                  </a:lnTo>
                  <a:lnTo>
                    <a:pt x="297" y="371"/>
                  </a:lnTo>
                  <a:lnTo>
                    <a:pt x="296" y="373"/>
                  </a:lnTo>
                  <a:lnTo>
                    <a:pt x="294" y="377"/>
                  </a:lnTo>
                  <a:lnTo>
                    <a:pt x="290" y="381"/>
                  </a:lnTo>
                  <a:lnTo>
                    <a:pt x="288" y="383"/>
                  </a:lnTo>
                  <a:lnTo>
                    <a:pt x="286" y="385"/>
                  </a:lnTo>
                  <a:lnTo>
                    <a:pt x="282" y="387"/>
                  </a:lnTo>
                  <a:lnTo>
                    <a:pt x="280" y="387"/>
                  </a:lnTo>
                  <a:lnTo>
                    <a:pt x="280" y="389"/>
                  </a:lnTo>
                  <a:lnTo>
                    <a:pt x="278" y="389"/>
                  </a:lnTo>
                  <a:lnTo>
                    <a:pt x="277" y="389"/>
                  </a:lnTo>
                  <a:lnTo>
                    <a:pt x="277" y="391"/>
                  </a:lnTo>
                  <a:lnTo>
                    <a:pt x="275" y="389"/>
                  </a:lnTo>
                  <a:lnTo>
                    <a:pt x="277" y="385"/>
                  </a:lnTo>
                  <a:lnTo>
                    <a:pt x="275" y="383"/>
                  </a:lnTo>
                  <a:lnTo>
                    <a:pt x="273" y="381"/>
                  </a:lnTo>
                  <a:lnTo>
                    <a:pt x="269" y="377"/>
                  </a:lnTo>
                  <a:lnTo>
                    <a:pt x="267" y="375"/>
                  </a:lnTo>
                  <a:lnTo>
                    <a:pt x="267" y="373"/>
                  </a:lnTo>
                  <a:lnTo>
                    <a:pt x="267" y="371"/>
                  </a:lnTo>
                  <a:lnTo>
                    <a:pt x="267" y="370"/>
                  </a:lnTo>
                  <a:lnTo>
                    <a:pt x="265" y="364"/>
                  </a:lnTo>
                  <a:lnTo>
                    <a:pt x="261" y="358"/>
                  </a:lnTo>
                  <a:lnTo>
                    <a:pt x="259" y="352"/>
                  </a:lnTo>
                  <a:lnTo>
                    <a:pt x="257" y="349"/>
                  </a:lnTo>
                  <a:lnTo>
                    <a:pt x="256" y="345"/>
                  </a:lnTo>
                  <a:lnTo>
                    <a:pt x="256" y="343"/>
                  </a:lnTo>
                  <a:lnTo>
                    <a:pt x="254" y="339"/>
                  </a:lnTo>
                  <a:lnTo>
                    <a:pt x="254" y="337"/>
                  </a:lnTo>
                  <a:lnTo>
                    <a:pt x="254" y="333"/>
                  </a:lnTo>
                  <a:lnTo>
                    <a:pt x="254" y="331"/>
                  </a:lnTo>
                  <a:lnTo>
                    <a:pt x="252" y="331"/>
                  </a:lnTo>
                  <a:lnTo>
                    <a:pt x="250" y="331"/>
                  </a:lnTo>
                  <a:lnTo>
                    <a:pt x="248" y="330"/>
                  </a:lnTo>
                  <a:lnTo>
                    <a:pt x="246" y="331"/>
                  </a:lnTo>
                  <a:lnTo>
                    <a:pt x="244" y="331"/>
                  </a:lnTo>
                  <a:lnTo>
                    <a:pt x="242" y="331"/>
                  </a:lnTo>
                  <a:lnTo>
                    <a:pt x="240" y="331"/>
                  </a:lnTo>
                  <a:lnTo>
                    <a:pt x="238" y="331"/>
                  </a:lnTo>
                  <a:lnTo>
                    <a:pt x="235" y="331"/>
                  </a:lnTo>
                  <a:lnTo>
                    <a:pt x="233" y="331"/>
                  </a:lnTo>
                  <a:lnTo>
                    <a:pt x="229" y="331"/>
                  </a:lnTo>
                  <a:lnTo>
                    <a:pt x="227" y="330"/>
                  </a:lnTo>
                  <a:lnTo>
                    <a:pt x="225" y="328"/>
                  </a:lnTo>
                  <a:lnTo>
                    <a:pt x="223" y="326"/>
                  </a:lnTo>
                  <a:lnTo>
                    <a:pt x="223" y="324"/>
                  </a:lnTo>
                  <a:lnTo>
                    <a:pt x="221" y="324"/>
                  </a:lnTo>
                  <a:lnTo>
                    <a:pt x="219" y="326"/>
                  </a:lnTo>
                  <a:lnTo>
                    <a:pt x="214" y="326"/>
                  </a:lnTo>
                  <a:lnTo>
                    <a:pt x="208" y="328"/>
                  </a:lnTo>
                  <a:lnTo>
                    <a:pt x="202" y="328"/>
                  </a:lnTo>
                  <a:lnTo>
                    <a:pt x="196" y="330"/>
                  </a:lnTo>
                  <a:lnTo>
                    <a:pt x="193" y="331"/>
                  </a:lnTo>
                  <a:lnTo>
                    <a:pt x="189" y="333"/>
                  </a:lnTo>
                  <a:lnTo>
                    <a:pt x="187" y="337"/>
                  </a:lnTo>
                  <a:lnTo>
                    <a:pt x="183" y="343"/>
                  </a:lnTo>
                  <a:lnTo>
                    <a:pt x="179" y="349"/>
                  </a:lnTo>
                  <a:lnTo>
                    <a:pt x="177" y="352"/>
                  </a:lnTo>
                  <a:lnTo>
                    <a:pt x="175" y="358"/>
                  </a:lnTo>
                  <a:lnTo>
                    <a:pt x="172" y="362"/>
                  </a:lnTo>
                  <a:lnTo>
                    <a:pt x="172" y="364"/>
                  </a:lnTo>
                  <a:lnTo>
                    <a:pt x="170" y="366"/>
                  </a:lnTo>
                  <a:lnTo>
                    <a:pt x="166" y="368"/>
                  </a:lnTo>
                  <a:lnTo>
                    <a:pt x="164" y="370"/>
                  </a:lnTo>
                  <a:lnTo>
                    <a:pt x="156" y="373"/>
                  </a:lnTo>
                  <a:lnTo>
                    <a:pt x="153" y="377"/>
                  </a:lnTo>
                  <a:lnTo>
                    <a:pt x="151" y="379"/>
                  </a:lnTo>
                  <a:lnTo>
                    <a:pt x="147" y="383"/>
                  </a:lnTo>
                  <a:lnTo>
                    <a:pt x="143" y="385"/>
                  </a:lnTo>
                  <a:lnTo>
                    <a:pt x="139" y="387"/>
                  </a:lnTo>
                  <a:lnTo>
                    <a:pt x="135" y="389"/>
                  </a:lnTo>
                  <a:lnTo>
                    <a:pt x="132" y="392"/>
                  </a:lnTo>
                  <a:lnTo>
                    <a:pt x="126" y="396"/>
                  </a:lnTo>
                  <a:lnTo>
                    <a:pt x="124" y="396"/>
                  </a:lnTo>
                  <a:lnTo>
                    <a:pt x="122" y="396"/>
                  </a:lnTo>
                  <a:lnTo>
                    <a:pt x="118" y="398"/>
                  </a:lnTo>
                  <a:lnTo>
                    <a:pt x="114" y="398"/>
                  </a:lnTo>
                  <a:lnTo>
                    <a:pt x="112" y="396"/>
                  </a:lnTo>
                  <a:lnTo>
                    <a:pt x="111" y="398"/>
                  </a:lnTo>
                  <a:lnTo>
                    <a:pt x="109" y="398"/>
                  </a:lnTo>
                  <a:lnTo>
                    <a:pt x="107" y="400"/>
                  </a:lnTo>
                  <a:lnTo>
                    <a:pt x="107" y="404"/>
                  </a:lnTo>
                  <a:lnTo>
                    <a:pt x="105" y="406"/>
                  </a:lnTo>
                  <a:lnTo>
                    <a:pt x="101" y="410"/>
                  </a:lnTo>
                  <a:lnTo>
                    <a:pt x="101" y="413"/>
                  </a:lnTo>
                  <a:lnTo>
                    <a:pt x="99" y="415"/>
                  </a:lnTo>
                  <a:lnTo>
                    <a:pt x="95" y="419"/>
                  </a:lnTo>
                  <a:lnTo>
                    <a:pt x="93" y="423"/>
                  </a:lnTo>
                  <a:lnTo>
                    <a:pt x="93" y="425"/>
                  </a:lnTo>
                  <a:lnTo>
                    <a:pt x="92" y="425"/>
                  </a:lnTo>
                  <a:lnTo>
                    <a:pt x="90" y="427"/>
                  </a:lnTo>
                  <a:lnTo>
                    <a:pt x="88" y="425"/>
                  </a:lnTo>
                  <a:lnTo>
                    <a:pt x="84" y="421"/>
                  </a:lnTo>
                  <a:lnTo>
                    <a:pt x="80" y="413"/>
                  </a:lnTo>
                  <a:lnTo>
                    <a:pt x="76" y="410"/>
                  </a:lnTo>
                  <a:lnTo>
                    <a:pt x="72" y="406"/>
                  </a:lnTo>
                  <a:lnTo>
                    <a:pt x="71" y="402"/>
                  </a:lnTo>
                  <a:lnTo>
                    <a:pt x="69" y="400"/>
                  </a:lnTo>
                  <a:lnTo>
                    <a:pt x="67" y="398"/>
                  </a:lnTo>
                  <a:lnTo>
                    <a:pt x="59" y="398"/>
                  </a:lnTo>
                  <a:lnTo>
                    <a:pt x="55" y="400"/>
                  </a:lnTo>
                  <a:lnTo>
                    <a:pt x="48" y="400"/>
                  </a:lnTo>
                  <a:lnTo>
                    <a:pt x="40" y="400"/>
                  </a:lnTo>
                  <a:lnTo>
                    <a:pt x="32" y="398"/>
                  </a:lnTo>
                  <a:lnTo>
                    <a:pt x="29" y="398"/>
                  </a:lnTo>
                  <a:lnTo>
                    <a:pt x="27" y="398"/>
                  </a:lnTo>
                  <a:lnTo>
                    <a:pt x="25" y="398"/>
                  </a:lnTo>
                  <a:lnTo>
                    <a:pt x="23" y="398"/>
                  </a:lnTo>
                  <a:lnTo>
                    <a:pt x="21" y="396"/>
                  </a:lnTo>
                  <a:lnTo>
                    <a:pt x="21" y="394"/>
                  </a:lnTo>
                  <a:lnTo>
                    <a:pt x="19" y="392"/>
                  </a:lnTo>
                  <a:lnTo>
                    <a:pt x="17" y="387"/>
                  </a:lnTo>
                  <a:lnTo>
                    <a:pt x="13" y="383"/>
                  </a:lnTo>
                  <a:lnTo>
                    <a:pt x="11" y="377"/>
                  </a:lnTo>
                  <a:lnTo>
                    <a:pt x="10" y="373"/>
                  </a:lnTo>
                  <a:lnTo>
                    <a:pt x="8" y="370"/>
                  </a:lnTo>
                  <a:lnTo>
                    <a:pt x="4" y="366"/>
                  </a:lnTo>
                  <a:lnTo>
                    <a:pt x="2" y="360"/>
                  </a:lnTo>
                  <a:lnTo>
                    <a:pt x="0" y="358"/>
                  </a:lnTo>
                  <a:lnTo>
                    <a:pt x="0" y="354"/>
                  </a:lnTo>
                  <a:lnTo>
                    <a:pt x="0" y="339"/>
                  </a:lnTo>
                  <a:lnTo>
                    <a:pt x="0" y="333"/>
                  </a:lnTo>
                  <a:lnTo>
                    <a:pt x="0" y="330"/>
                  </a:lnTo>
                  <a:lnTo>
                    <a:pt x="0" y="324"/>
                  </a:lnTo>
                  <a:lnTo>
                    <a:pt x="0" y="322"/>
                  </a:lnTo>
                  <a:lnTo>
                    <a:pt x="0" y="318"/>
                  </a:lnTo>
                  <a:lnTo>
                    <a:pt x="2" y="316"/>
                  </a:lnTo>
                  <a:lnTo>
                    <a:pt x="2" y="314"/>
                  </a:lnTo>
                  <a:lnTo>
                    <a:pt x="6" y="310"/>
                  </a:lnTo>
                  <a:lnTo>
                    <a:pt x="8" y="309"/>
                  </a:lnTo>
                  <a:lnTo>
                    <a:pt x="10" y="307"/>
                  </a:lnTo>
                  <a:lnTo>
                    <a:pt x="13" y="307"/>
                  </a:lnTo>
                  <a:lnTo>
                    <a:pt x="17" y="305"/>
                  </a:lnTo>
                  <a:lnTo>
                    <a:pt x="19" y="305"/>
                  </a:lnTo>
                  <a:lnTo>
                    <a:pt x="21" y="303"/>
                  </a:lnTo>
                  <a:lnTo>
                    <a:pt x="23" y="303"/>
                  </a:lnTo>
                  <a:lnTo>
                    <a:pt x="25" y="303"/>
                  </a:lnTo>
                  <a:lnTo>
                    <a:pt x="25" y="301"/>
                  </a:lnTo>
                  <a:lnTo>
                    <a:pt x="25" y="297"/>
                  </a:lnTo>
                  <a:lnTo>
                    <a:pt x="27" y="295"/>
                  </a:lnTo>
                  <a:lnTo>
                    <a:pt x="27" y="289"/>
                  </a:lnTo>
                  <a:lnTo>
                    <a:pt x="27" y="288"/>
                  </a:lnTo>
                  <a:lnTo>
                    <a:pt x="25" y="284"/>
                  </a:lnTo>
                  <a:lnTo>
                    <a:pt x="25" y="280"/>
                  </a:lnTo>
                  <a:lnTo>
                    <a:pt x="27" y="274"/>
                  </a:lnTo>
                  <a:lnTo>
                    <a:pt x="27" y="268"/>
                  </a:lnTo>
                  <a:lnTo>
                    <a:pt x="27" y="265"/>
                  </a:lnTo>
                  <a:lnTo>
                    <a:pt x="25" y="261"/>
                  </a:lnTo>
                  <a:lnTo>
                    <a:pt x="25" y="259"/>
                  </a:lnTo>
                  <a:lnTo>
                    <a:pt x="25" y="257"/>
                  </a:lnTo>
                  <a:lnTo>
                    <a:pt x="23" y="257"/>
                  </a:lnTo>
                  <a:lnTo>
                    <a:pt x="19" y="253"/>
                  </a:lnTo>
                  <a:lnTo>
                    <a:pt x="15" y="253"/>
                  </a:lnTo>
                  <a:lnTo>
                    <a:pt x="11" y="253"/>
                  </a:lnTo>
                  <a:lnTo>
                    <a:pt x="10" y="251"/>
                  </a:lnTo>
                  <a:lnTo>
                    <a:pt x="8" y="249"/>
                  </a:lnTo>
                  <a:lnTo>
                    <a:pt x="6" y="249"/>
                  </a:lnTo>
                  <a:lnTo>
                    <a:pt x="6" y="247"/>
                  </a:lnTo>
                  <a:lnTo>
                    <a:pt x="6" y="246"/>
                  </a:lnTo>
                  <a:lnTo>
                    <a:pt x="6" y="244"/>
                  </a:lnTo>
                  <a:lnTo>
                    <a:pt x="10" y="242"/>
                  </a:lnTo>
                  <a:lnTo>
                    <a:pt x="15" y="240"/>
                  </a:lnTo>
                  <a:lnTo>
                    <a:pt x="19" y="240"/>
                  </a:lnTo>
                  <a:lnTo>
                    <a:pt x="23" y="238"/>
                  </a:lnTo>
                  <a:lnTo>
                    <a:pt x="25" y="236"/>
                  </a:lnTo>
                  <a:lnTo>
                    <a:pt x="27" y="236"/>
                  </a:lnTo>
                  <a:lnTo>
                    <a:pt x="27" y="234"/>
                  </a:lnTo>
                  <a:lnTo>
                    <a:pt x="25" y="232"/>
                  </a:lnTo>
                  <a:lnTo>
                    <a:pt x="23" y="230"/>
                  </a:lnTo>
                  <a:lnTo>
                    <a:pt x="21" y="227"/>
                  </a:lnTo>
                  <a:lnTo>
                    <a:pt x="19" y="223"/>
                  </a:lnTo>
                  <a:lnTo>
                    <a:pt x="17" y="221"/>
                  </a:lnTo>
                  <a:lnTo>
                    <a:pt x="13" y="217"/>
                  </a:lnTo>
                  <a:lnTo>
                    <a:pt x="11" y="215"/>
                  </a:lnTo>
                  <a:lnTo>
                    <a:pt x="10" y="213"/>
                  </a:lnTo>
                  <a:lnTo>
                    <a:pt x="8" y="211"/>
                  </a:lnTo>
                  <a:lnTo>
                    <a:pt x="11" y="211"/>
                  </a:lnTo>
                  <a:lnTo>
                    <a:pt x="13" y="209"/>
                  </a:lnTo>
                  <a:lnTo>
                    <a:pt x="17" y="209"/>
                  </a:lnTo>
                  <a:lnTo>
                    <a:pt x="25" y="207"/>
                  </a:lnTo>
                  <a:lnTo>
                    <a:pt x="29" y="207"/>
                  </a:lnTo>
                  <a:lnTo>
                    <a:pt x="34" y="204"/>
                  </a:lnTo>
                  <a:lnTo>
                    <a:pt x="36" y="202"/>
                  </a:lnTo>
                  <a:lnTo>
                    <a:pt x="38" y="200"/>
                  </a:lnTo>
                  <a:lnTo>
                    <a:pt x="42" y="196"/>
                  </a:lnTo>
                  <a:lnTo>
                    <a:pt x="44" y="194"/>
                  </a:lnTo>
                  <a:lnTo>
                    <a:pt x="46" y="190"/>
                  </a:lnTo>
                  <a:lnTo>
                    <a:pt x="48" y="188"/>
                  </a:lnTo>
                  <a:lnTo>
                    <a:pt x="48" y="186"/>
                  </a:lnTo>
                  <a:lnTo>
                    <a:pt x="50" y="186"/>
                  </a:lnTo>
                  <a:lnTo>
                    <a:pt x="53" y="185"/>
                  </a:lnTo>
                  <a:lnTo>
                    <a:pt x="59" y="183"/>
                  </a:lnTo>
                  <a:lnTo>
                    <a:pt x="69" y="183"/>
                  </a:lnTo>
                  <a:lnTo>
                    <a:pt x="74" y="181"/>
                  </a:lnTo>
                  <a:lnTo>
                    <a:pt x="82" y="179"/>
                  </a:lnTo>
                  <a:lnTo>
                    <a:pt x="90" y="177"/>
                  </a:lnTo>
                  <a:lnTo>
                    <a:pt x="92" y="177"/>
                  </a:lnTo>
                  <a:lnTo>
                    <a:pt x="93" y="177"/>
                  </a:lnTo>
                  <a:lnTo>
                    <a:pt x="95" y="175"/>
                  </a:lnTo>
                  <a:lnTo>
                    <a:pt x="93" y="173"/>
                  </a:lnTo>
                  <a:lnTo>
                    <a:pt x="90" y="169"/>
                  </a:lnTo>
                  <a:lnTo>
                    <a:pt x="88" y="165"/>
                  </a:lnTo>
                  <a:lnTo>
                    <a:pt x="86" y="162"/>
                  </a:lnTo>
                  <a:lnTo>
                    <a:pt x="86" y="158"/>
                  </a:lnTo>
                  <a:lnTo>
                    <a:pt x="86" y="154"/>
                  </a:lnTo>
                  <a:lnTo>
                    <a:pt x="86" y="152"/>
                  </a:lnTo>
                  <a:lnTo>
                    <a:pt x="88" y="148"/>
                  </a:lnTo>
                  <a:lnTo>
                    <a:pt x="88" y="146"/>
                  </a:lnTo>
                  <a:lnTo>
                    <a:pt x="90" y="144"/>
                  </a:lnTo>
                  <a:lnTo>
                    <a:pt x="88" y="143"/>
                  </a:lnTo>
                  <a:lnTo>
                    <a:pt x="88" y="141"/>
                  </a:lnTo>
                  <a:lnTo>
                    <a:pt x="86" y="139"/>
                  </a:lnTo>
                  <a:lnTo>
                    <a:pt x="84" y="137"/>
                  </a:lnTo>
                  <a:lnTo>
                    <a:pt x="82" y="135"/>
                  </a:lnTo>
                  <a:lnTo>
                    <a:pt x="78" y="133"/>
                  </a:lnTo>
                  <a:lnTo>
                    <a:pt x="76" y="131"/>
                  </a:lnTo>
                  <a:lnTo>
                    <a:pt x="74" y="129"/>
                  </a:lnTo>
                  <a:lnTo>
                    <a:pt x="72" y="127"/>
                  </a:lnTo>
                  <a:lnTo>
                    <a:pt x="71" y="125"/>
                  </a:lnTo>
                  <a:lnTo>
                    <a:pt x="69" y="122"/>
                  </a:lnTo>
                  <a:lnTo>
                    <a:pt x="69" y="120"/>
                  </a:lnTo>
                  <a:lnTo>
                    <a:pt x="69" y="114"/>
                  </a:lnTo>
                  <a:lnTo>
                    <a:pt x="69" y="108"/>
                  </a:lnTo>
                  <a:lnTo>
                    <a:pt x="69" y="104"/>
                  </a:lnTo>
                  <a:lnTo>
                    <a:pt x="69" y="101"/>
                  </a:lnTo>
                  <a:lnTo>
                    <a:pt x="69" y="95"/>
                  </a:lnTo>
                  <a:lnTo>
                    <a:pt x="67" y="91"/>
                  </a:lnTo>
                  <a:lnTo>
                    <a:pt x="67" y="85"/>
                  </a:lnTo>
                  <a:lnTo>
                    <a:pt x="67" y="82"/>
                  </a:lnTo>
                  <a:lnTo>
                    <a:pt x="65" y="78"/>
                  </a:lnTo>
                  <a:lnTo>
                    <a:pt x="65" y="76"/>
                  </a:lnTo>
                  <a:lnTo>
                    <a:pt x="65" y="74"/>
                  </a:lnTo>
                  <a:lnTo>
                    <a:pt x="63" y="74"/>
                  </a:lnTo>
                  <a:lnTo>
                    <a:pt x="65" y="72"/>
                  </a:lnTo>
                  <a:lnTo>
                    <a:pt x="67" y="70"/>
                  </a:lnTo>
                  <a:lnTo>
                    <a:pt x="72" y="68"/>
                  </a:lnTo>
                  <a:lnTo>
                    <a:pt x="76" y="66"/>
                  </a:lnTo>
                  <a:lnTo>
                    <a:pt x="80" y="64"/>
                  </a:lnTo>
                  <a:lnTo>
                    <a:pt x="86" y="62"/>
                  </a:lnTo>
                  <a:lnTo>
                    <a:pt x="92" y="57"/>
                  </a:lnTo>
                  <a:lnTo>
                    <a:pt x="95" y="55"/>
                  </a:lnTo>
                  <a:lnTo>
                    <a:pt x="99" y="53"/>
                  </a:lnTo>
                  <a:lnTo>
                    <a:pt x="103" y="53"/>
                  </a:lnTo>
                  <a:lnTo>
                    <a:pt x="107" y="51"/>
                  </a:lnTo>
                  <a:lnTo>
                    <a:pt x="111" y="53"/>
                  </a:lnTo>
                  <a:lnTo>
                    <a:pt x="111" y="51"/>
                  </a:lnTo>
                  <a:lnTo>
                    <a:pt x="112" y="51"/>
                  </a:lnTo>
                  <a:lnTo>
                    <a:pt x="112" y="53"/>
                  </a:lnTo>
                  <a:lnTo>
                    <a:pt x="114" y="53"/>
                  </a:lnTo>
                  <a:lnTo>
                    <a:pt x="116" y="53"/>
                  </a:lnTo>
                  <a:lnTo>
                    <a:pt x="120" y="51"/>
                  </a:lnTo>
                  <a:lnTo>
                    <a:pt x="122" y="53"/>
                  </a:lnTo>
                  <a:lnTo>
                    <a:pt x="126" y="53"/>
                  </a:lnTo>
                  <a:lnTo>
                    <a:pt x="128" y="51"/>
                  </a:lnTo>
                  <a:lnTo>
                    <a:pt x="130" y="51"/>
                  </a:lnTo>
                  <a:lnTo>
                    <a:pt x="132" y="49"/>
                  </a:lnTo>
                  <a:lnTo>
                    <a:pt x="133" y="47"/>
                  </a:lnTo>
                  <a:lnTo>
                    <a:pt x="135" y="45"/>
                  </a:lnTo>
                  <a:lnTo>
                    <a:pt x="137" y="40"/>
                  </a:lnTo>
                  <a:lnTo>
                    <a:pt x="137" y="36"/>
                  </a:lnTo>
                  <a:lnTo>
                    <a:pt x="139" y="34"/>
                  </a:lnTo>
                  <a:lnTo>
                    <a:pt x="139" y="30"/>
                  </a:lnTo>
                  <a:lnTo>
                    <a:pt x="141" y="26"/>
                  </a:lnTo>
                  <a:lnTo>
                    <a:pt x="141" y="24"/>
                  </a:lnTo>
                  <a:lnTo>
                    <a:pt x="141" y="21"/>
                  </a:lnTo>
                  <a:lnTo>
                    <a:pt x="141" y="17"/>
                  </a:lnTo>
                  <a:lnTo>
                    <a:pt x="143" y="13"/>
                  </a:lnTo>
                  <a:lnTo>
                    <a:pt x="143" y="9"/>
                  </a:lnTo>
                  <a:lnTo>
                    <a:pt x="145" y="9"/>
                  </a:lnTo>
                  <a:lnTo>
                    <a:pt x="145" y="7"/>
                  </a:lnTo>
                  <a:lnTo>
                    <a:pt x="145" y="3"/>
                  </a:lnTo>
                  <a:lnTo>
                    <a:pt x="145" y="1"/>
                  </a:lnTo>
                  <a:lnTo>
                    <a:pt x="147" y="0"/>
                  </a:lnTo>
                  <a:lnTo>
                    <a:pt x="149" y="0"/>
                  </a:lnTo>
                  <a:lnTo>
                    <a:pt x="149" y="1"/>
                  </a:lnTo>
                  <a:lnTo>
                    <a:pt x="153" y="1"/>
                  </a:lnTo>
                  <a:lnTo>
                    <a:pt x="158" y="3"/>
                  </a:lnTo>
                  <a:lnTo>
                    <a:pt x="158" y="5"/>
                  </a:lnTo>
                  <a:lnTo>
                    <a:pt x="160" y="7"/>
                  </a:lnTo>
                  <a:lnTo>
                    <a:pt x="162" y="9"/>
                  </a:lnTo>
                  <a:lnTo>
                    <a:pt x="164" y="11"/>
                  </a:lnTo>
                  <a:lnTo>
                    <a:pt x="166" y="15"/>
                  </a:lnTo>
                  <a:lnTo>
                    <a:pt x="168" y="19"/>
                  </a:lnTo>
                  <a:lnTo>
                    <a:pt x="170" y="24"/>
                  </a:lnTo>
                  <a:lnTo>
                    <a:pt x="170" y="30"/>
                  </a:lnTo>
                  <a:lnTo>
                    <a:pt x="172" y="36"/>
                  </a:lnTo>
                  <a:lnTo>
                    <a:pt x="174" y="40"/>
                  </a:lnTo>
                  <a:lnTo>
                    <a:pt x="174" y="41"/>
                  </a:lnTo>
                  <a:lnTo>
                    <a:pt x="174" y="43"/>
                  </a:lnTo>
                  <a:lnTo>
                    <a:pt x="172" y="49"/>
                  </a:lnTo>
                  <a:close/>
                  <a:moveTo>
                    <a:pt x="183" y="206"/>
                  </a:moveTo>
                  <a:lnTo>
                    <a:pt x="179" y="202"/>
                  </a:lnTo>
                  <a:lnTo>
                    <a:pt x="175" y="204"/>
                  </a:lnTo>
                  <a:lnTo>
                    <a:pt x="175" y="213"/>
                  </a:lnTo>
                  <a:lnTo>
                    <a:pt x="179" y="215"/>
                  </a:lnTo>
                  <a:lnTo>
                    <a:pt x="181" y="215"/>
                  </a:lnTo>
                  <a:lnTo>
                    <a:pt x="181" y="223"/>
                  </a:lnTo>
                  <a:lnTo>
                    <a:pt x="179" y="225"/>
                  </a:lnTo>
                  <a:lnTo>
                    <a:pt x="181" y="228"/>
                  </a:lnTo>
                  <a:lnTo>
                    <a:pt x="183" y="228"/>
                  </a:lnTo>
                  <a:lnTo>
                    <a:pt x="189" y="228"/>
                  </a:lnTo>
                  <a:lnTo>
                    <a:pt x="193" y="232"/>
                  </a:lnTo>
                  <a:lnTo>
                    <a:pt x="196" y="232"/>
                  </a:lnTo>
                  <a:lnTo>
                    <a:pt x="202" y="227"/>
                  </a:lnTo>
                  <a:lnTo>
                    <a:pt x="202" y="221"/>
                  </a:lnTo>
                  <a:lnTo>
                    <a:pt x="204" y="219"/>
                  </a:lnTo>
                  <a:lnTo>
                    <a:pt x="208" y="217"/>
                  </a:lnTo>
                  <a:lnTo>
                    <a:pt x="208" y="207"/>
                  </a:lnTo>
                  <a:lnTo>
                    <a:pt x="204" y="207"/>
                  </a:lnTo>
                  <a:lnTo>
                    <a:pt x="191" y="207"/>
                  </a:lnTo>
                  <a:lnTo>
                    <a:pt x="183" y="206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7" name="Freeform 14"/>
            <p:cNvSpPr>
              <a:spLocks/>
            </p:cNvSpPr>
            <p:nvPr/>
          </p:nvSpPr>
          <p:spPr bwMode="auto">
            <a:xfrm>
              <a:off x="1997" y="1993"/>
              <a:ext cx="1064" cy="1243"/>
            </a:xfrm>
            <a:custGeom>
              <a:avLst/>
              <a:gdLst>
                <a:gd name="T0" fmla="*/ 681 w 1064"/>
                <a:gd name="T1" fmla="*/ 141 h 1243"/>
                <a:gd name="T2" fmla="*/ 752 w 1064"/>
                <a:gd name="T3" fmla="*/ 236 h 1243"/>
                <a:gd name="T4" fmla="*/ 645 w 1064"/>
                <a:gd name="T5" fmla="*/ 244 h 1243"/>
                <a:gd name="T6" fmla="*/ 563 w 1064"/>
                <a:gd name="T7" fmla="*/ 339 h 1243"/>
                <a:gd name="T8" fmla="*/ 616 w 1064"/>
                <a:gd name="T9" fmla="*/ 358 h 1243"/>
                <a:gd name="T10" fmla="*/ 752 w 1064"/>
                <a:gd name="T11" fmla="*/ 341 h 1243"/>
                <a:gd name="T12" fmla="*/ 750 w 1064"/>
                <a:gd name="T13" fmla="*/ 408 h 1243"/>
                <a:gd name="T14" fmla="*/ 658 w 1064"/>
                <a:gd name="T15" fmla="*/ 465 h 1243"/>
                <a:gd name="T16" fmla="*/ 637 w 1064"/>
                <a:gd name="T17" fmla="*/ 511 h 1243"/>
                <a:gd name="T18" fmla="*/ 599 w 1064"/>
                <a:gd name="T19" fmla="*/ 581 h 1243"/>
                <a:gd name="T20" fmla="*/ 654 w 1064"/>
                <a:gd name="T21" fmla="*/ 610 h 1243"/>
                <a:gd name="T22" fmla="*/ 712 w 1064"/>
                <a:gd name="T23" fmla="*/ 600 h 1243"/>
                <a:gd name="T24" fmla="*/ 752 w 1064"/>
                <a:gd name="T25" fmla="*/ 604 h 1243"/>
                <a:gd name="T26" fmla="*/ 788 w 1064"/>
                <a:gd name="T27" fmla="*/ 644 h 1243"/>
                <a:gd name="T28" fmla="*/ 822 w 1064"/>
                <a:gd name="T29" fmla="*/ 684 h 1243"/>
                <a:gd name="T30" fmla="*/ 858 w 1064"/>
                <a:gd name="T31" fmla="*/ 707 h 1243"/>
                <a:gd name="T32" fmla="*/ 899 w 1064"/>
                <a:gd name="T33" fmla="*/ 743 h 1243"/>
                <a:gd name="T34" fmla="*/ 940 w 1064"/>
                <a:gd name="T35" fmla="*/ 759 h 1243"/>
                <a:gd name="T36" fmla="*/ 969 w 1064"/>
                <a:gd name="T37" fmla="*/ 789 h 1243"/>
                <a:gd name="T38" fmla="*/ 994 w 1064"/>
                <a:gd name="T39" fmla="*/ 822 h 1243"/>
                <a:gd name="T40" fmla="*/ 1036 w 1064"/>
                <a:gd name="T41" fmla="*/ 835 h 1243"/>
                <a:gd name="T42" fmla="*/ 1049 w 1064"/>
                <a:gd name="T43" fmla="*/ 885 h 1243"/>
                <a:gd name="T44" fmla="*/ 982 w 1064"/>
                <a:gd name="T45" fmla="*/ 927 h 1243"/>
                <a:gd name="T46" fmla="*/ 895 w 1064"/>
                <a:gd name="T47" fmla="*/ 970 h 1243"/>
                <a:gd name="T48" fmla="*/ 858 w 1064"/>
                <a:gd name="T49" fmla="*/ 1060 h 1243"/>
                <a:gd name="T50" fmla="*/ 849 w 1064"/>
                <a:gd name="T51" fmla="*/ 1127 h 1243"/>
                <a:gd name="T52" fmla="*/ 893 w 1064"/>
                <a:gd name="T53" fmla="*/ 1148 h 1243"/>
                <a:gd name="T54" fmla="*/ 912 w 1064"/>
                <a:gd name="T55" fmla="*/ 1173 h 1243"/>
                <a:gd name="T56" fmla="*/ 956 w 1064"/>
                <a:gd name="T57" fmla="*/ 1176 h 1243"/>
                <a:gd name="T58" fmla="*/ 948 w 1064"/>
                <a:gd name="T59" fmla="*/ 1218 h 1243"/>
                <a:gd name="T60" fmla="*/ 675 w 1064"/>
                <a:gd name="T61" fmla="*/ 1237 h 1243"/>
                <a:gd name="T62" fmla="*/ 426 w 1064"/>
                <a:gd name="T63" fmla="*/ 1236 h 1243"/>
                <a:gd name="T64" fmla="*/ 141 w 1064"/>
                <a:gd name="T65" fmla="*/ 1243 h 1243"/>
                <a:gd name="T66" fmla="*/ 204 w 1064"/>
                <a:gd name="T67" fmla="*/ 1196 h 1243"/>
                <a:gd name="T68" fmla="*/ 172 w 1064"/>
                <a:gd name="T69" fmla="*/ 1119 h 1243"/>
                <a:gd name="T70" fmla="*/ 109 w 1064"/>
                <a:gd name="T71" fmla="*/ 1138 h 1243"/>
                <a:gd name="T72" fmla="*/ 80 w 1064"/>
                <a:gd name="T73" fmla="*/ 1075 h 1243"/>
                <a:gd name="T74" fmla="*/ 126 w 1064"/>
                <a:gd name="T75" fmla="*/ 1003 h 1243"/>
                <a:gd name="T76" fmla="*/ 202 w 1064"/>
                <a:gd name="T77" fmla="*/ 990 h 1243"/>
                <a:gd name="T78" fmla="*/ 248 w 1064"/>
                <a:gd name="T79" fmla="*/ 978 h 1243"/>
                <a:gd name="T80" fmla="*/ 233 w 1064"/>
                <a:gd name="T81" fmla="*/ 940 h 1243"/>
                <a:gd name="T82" fmla="*/ 170 w 1064"/>
                <a:gd name="T83" fmla="*/ 850 h 1243"/>
                <a:gd name="T84" fmla="*/ 124 w 1064"/>
                <a:gd name="T85" fmla="*/ 759 h 1243"/>
                <a:gd name="T86" fmla="*/ 65 w 1064"/>
                <a:gd name="T87" fmla="*/ 728 h 1243"/>
                <a:gd name="T88" fmla="*/ 4 w 1064"/>
                <a:gd name="T89" fmla="*/ 700 h 1243"/>
                <a:gd name="T90" fmla="*/ 59 w 1064"/>
                <a:gd name="T91" fmla="*/ 667 h 1243"/>
                <a:gd name="T92" fmla="*/ 37 w 1064"/>
                <a:gd name="T93" fmla="*/ 618 h 1243"/>
                <a:gd name="T94" fmla="*/ 35 w 1064"/>
                <a:gd name="T95" fmla="*/ 558 h 1243"/>
                <a:gd name="T96" fmla="*/ 2 w 1064"/>
                <a:gd name="T97" fmla="*/ 517 h 1243"/>
                <a:gd name="T98" fmla="*/ 63 w 1064"/>
                <a:gd name="T99" fmla="*/ 513 h 1243"/>
                <a:gd name="T100" fmla="*/ 88 w 1064"/>
                <a:gd name="T101" fmla="*/ 476 h 1243"/>
                <a:gd name="T102" fmla="*/ 59 w 1064"/>
                <a:gd name="T103" fmla="*/ 412 h 1243"/>
                <a:gd name="T104" fmla="*/ 37 w 1064"/>
                <a:gd name="T105" fmla="*/ 356 h 1243"/>
                <a:gd name="T106" fmla="*/ 65 w 1064"/>
                <a:gd name="T107" fmla="*/ 311 h 1243"/>
                <a:gd name="T108" fmla="*/ 126 w 1064"/>
                <a:gd name="T109" fmla="*/ 200 h 1243"/>
                <a:gd name="T110" fmla="*/ 147 w 1064"/>
                <a:gd name="T111" fmla="*/ 103 h 1243"/>
                <a:gd name="T112" fmla="*/ 246 w 1064"/>
                <a:gd name="T113" fmla="*/ 3 h 1243"/>
                <a:gd name="T114" fmla="*/ 262 w 1064"/>
                <a:gd name="T115" fmla="*/ 70 h 1243"/>
                <a:gd name="T116" fmla="*/ 323 w 1064"/>
                <a:gd name="T117" fmla="*/ 106 h 1243"/>
                <a:gd name="T118" fmla="*/ 500 w 1064"/>
                <a:gd name="T119" fmla="*/ 95 h 1243"/>
                <a:gd name="T120" fmla="*/ 561 w 1064"/>
                <a:gd name="T121" fmla="*/ 93 h 1243"/>
                <a:gd name="T122" fmla="*/ 637 w 1064"/>
                <a:gd name="T123" fmla="*/ 108 h 1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64" h="1243">
                  <a:moveTo>
                    <a:pt x="647" y="101"/>
                  </a:moveTo>
                  <a:lnTo>
                    <a:pt x="649" y="101"/>
                  </a:lnTo>
                  <a:lnTo>
                    <a:pt x="651" y="101"/>
                  </a:lnTo>
                  <a:lnTo>
                    <a:pt x="653" y="103"/>
                  </a:lnTo>
                  <a:lnTo>
                    <a:pt x="654" y="103"/>
                  </a:lnTo>
                  <a:lnTo>
                    <a:pt x="656" y="105"/>
                  </a:lnTo>
                  <a:lnTo>
                    <a:pt x="654" y="105"/>
                  </a:lnTo>
                  <a:lnTo>
                    <a:pt x="656" y="106"/>
                  </a:lnTo>
                  <a:lnTo>
                    <a:pt x="658" y="106"/>
                  </a:lnTo>
                  <a:lnTo>
                    <a:pt x="660" y="106"/>
                  </a:lnTo>
                  <a:lnTo>
                    <a:pt x="660" y="108"/>
                  </a:lnTo>
                  <a:lnTo>
                    <a:pt x="662" y="108"/>
                  </a:lnTo>
                  <a:lnTo>
                    <a:pt x="662" y="110"/>
                  </a:lnTo>
                  <a:lnTo>
                    <a:pt x="660" y="112"/>
                  </a:lnTo>
                  <a:lnTo>
                    <a:pt x="660" y="114"/>
                  </a:lnTo>
                  <a:lnTo>
                    <a:pt x="656" y="116"/>
                  </a:lnTo>
                  <a:lnTo>
                    <a:pt x="654" y="120"/>
                  </a:lnTo>
                  <a:lnTo>
                    <a:pt x="653" y="122"/>
                  </a:lnTo>
                  <a:lnTo>
                    <a:pt x="651" y="126"/>
                  </a:lnTo>
                  <a:lnTo>
                    <a:pt x="651" y="127"/>
                  </a:lnTo>
                  <a:lnTo>
                    <a:pt x="654" y="129"/>
                  </a:lnTo>
                  <a:lnTo>
                    <a:pt x="656" y="129"/>
                  </a:lnTo>
                  <a:lnTo>
                    <a:pt x="660" y="131"/>
                  </a:lnTo>
                  <a:lnTo>
                    <a:pt x="662" y="133"/>
                  </a:lnTo>
                  <a:lnTo>
                    <a:pt x="666" y="133"/>
                  </a:lnTo>
                  <a:lnTo>
                    <a:pt x="670" y="135"/>
                  </a:lnTo>
                  <a:lnTo>
                    <a:pt x="673" y="137"/>
                  </a:lnTo>
                  <a:lnTo>
                    <a:pt x="677" y="139"/>
                  </a:lnTo>
                  <a:lnTo>
                    <a:pt x="681" y="141"/>
                  </a:lnTo>
                  <a:lnTo>
                    <a:pt x="685" y="143"/>
                  </a:lnTo>
                  <a:lnTo>
                    <a:pt x="689" y="145"/>
                  </a:lnTo>
                  <a:lnTo>
                    <a:pt x="693" y="148"/>
                  </a:lnTo>
                  <a:lnTo>
                    <a:pt x="696" y="150"/>
                  </a:lnTo>
                  <a:lnTo>
                    <a:pt x="700" y="152"/>
                  </a:lnTo>
                  <a:lnTo>
                    <a:pt x="702" y="154"/>
                  </a:lnTo>
                  <a:lnTo>
                    <a:pt x="706" y="154"/>
                  </a:lnTo>
                  <a:lnTo>
                    <a:pt x="708" y="154"/>
                  </a:lnTo>
                  <a:lnTo>
                    <a:pt x="710" y="154"/>
                  </a:lnTo>
                  <a:lnTo>
                    <a:pt x="714" y="154"/>
                  </a:lnTo>
                  <a:lnTo>
                    <a:pt x="715" y="156"/>
                  </a:lnTo>
                  <a:lnTo>
                    <a:pt x="717" y="160"/>
                  </a:lnTo>
                  <a:lnTo>
                    <a:pt x="719" y="164"/>
                  </a:lnTo>
                  <a:lnTo>
                    <a:pt x="721" y="171"/>
                  </a:lnTo>
                  <a:lnTo>
                    <a:pt x="723" y="175"/>
                  </a:lnTo>
                  <a:lnTo>
                    <a:pt x="725" y="179"/>
                  </a:lnTo>
                  <a:lnTo>
                    <a:pt x="727" y="181"/>
                  </a:lnTo>
                  <a:lnTo>
                    <a:pt x="729" y="183"/>
                  </a:lnTo>
                  <a:lnTo>
                    <a:pt x="729" y="185"/>
                  </a:lnTo>
                  <a:lnTo>
                    <a:pt x="731" y="190"/>
                  </a:lnTo>
                  <a:lnTo>
                    <a:pt x="733" y="194"/>
                  </a:lnTo>
                  <a:lnTo>
                    <a:pt x="735" y="200"/>
                  </a:lnTo>
                  <a:lnTo>
                    <a:pt x="736" y="208"/>
                  </a:lnTo>
                  <a:lnTo>
                    <a:pt x="744" y="221"/>
                  </a:lnTo>
                  <a:lnTo>
                    <a:pt x="746" y="225"/>
                  </a:lnTo>
                  <a:lnTo>
                    <a:pt x="748" y="229"/>
                  </a:lnTo>
                  <a:lnTo>
                    <a:pt x="750" y="232"/>
                  </a:lnTo>
                  <a:lnTo>
                    <a:pt x="750" y="234"/>
                  </a:lnTo>
                  <a:lnTo>
                    <a:pt x="752" y="236"/>
                  </a:lnTo>
                  <a:lnTo>
                    <a:pt x="752" y="238"/>
                  </a:lnTo>
                  <a:lnTo>
                    <a:pt x="750" y="238"/>
                  </a:lnTo>
                  <a:lnTo>
                    <a:pt x="746" y="242"/>
                  </a:lnTo>
                  <a:lnTo>
                    <a:pt x="740" y="244"/>
                  </a:lnTo>
                  <a:lnTo>
                    <a:pt x="735" y="249"/>
                  </a:lnTo>
                  <a:lnTo>
                    <a:pt x="731" y="251"/>
                  </a:lnTo>
                  <a:lnTo>
                    <a:pt x="723" y="255"/>
                  </a:lnTo>
                  <a:lnTo>
                    <a:pt x="715" y="259"/>
                  </a:lnTo>
                  <a:lnTo>
                    <a:pt x="712" y="261"/>
                  </a:lnTo>
                  <a:lnTo>
                    <a:pt x="706" y="263"/>
                  </a:lnTo>
                  <a:lnTo>
                    <a:pt x="702" y="265"/>
                  </a:lnTo>
                  <a:lnTo>
                    <a:pt x="698" y="265"/>
                  </a:lnTo>
                  <a:lnTo>
                    <a:pt x="696" y="265"/>
                  </a:lnTo>
                  <a:lnTo>
                    <a:pt x="693" y="263"/>
                  </a:lnTo>
                  <a:lnTo>
                    <a:pt x="691" y="261"/>
                  </a:lnTo>
                  <a:lnTo>
                    <a:pt x="689" y="259"/>
                  </a:lnTo>
                  <a:lnTo>
                    <a:pt x="687" y="257"/>
                  </a:lnTo>
                  <a:lnTo>
                    <a:pt x="685" y="253"/>
                  </a:lnTo>
                  <a:lnTo>
                    <a:pt x="681" y="251"/>
                  </a:lnTo>
                  <a:lnTo>
                    <a:pt x="677" y="248"/>
                  </a:lnTo>
                  <a:lnTo>
                    <a:pt x="672" y="246"/>
                  </a:lnTo>
                  <a:lnTo>
                    <a:pt x="668" y="244"/>
                  </a:lnTo>
                  <a:lnTo>
                    <a:pt x="666" y="244"/>
                  </a:lnTo>
                  <a:lnTo>
                    <a:pt x="664" y="242"/>
                  </a:lnTo>
                  <a:lnTo>
                    <a:pt x="660" y="242"/>
                  </a:lnTo>
                  <a:lnTo>
                    <a:pt x="656" y="242"/>
                  </a:lnTo>
                  <a:lnTo>
                    <a:pt x="654" y="244"/>
                  </a:lnTo>
                  <a:lnTo>
                    <a:pt x="651" y="244"/>
                  </a:lnTo>
                  <a:lnTo>
                    <a:pt x="645" y="244"/>
                  </a:lnTo>
                  <a:lnTo>
                    <a:pt x="641" y="244"/>
                  </a:lnTo>
                  <a:lnTo>
                    <a:pt x="637" y="244"/>
                  </a:lnTo>
                  <a:lnTo>
                    <a:pt x="633" y="244"/>
                  </a:lnTo>
                  <a:lnTo>
                    <a:pt x="630" y="246"/>
                  </a:lnTo>
                  <a:lnTo>
                    <a:pt x="628" y="246"/>
                  </a:lnTo>
                  <a:lnTo>
                    <a:pt x="624" y="248"/>
                  </a:lnTo>
                  <a:lnTo>
                    <a:pt x="620" y="248"/>
                  </a:lnTo>
                  <a:lnTo>
                    <a:pt x="616" y="248"/>
                  </a:lnTo>
                  <a:lnTo>
                    <a:pt x="614" y="249"/>
                  </a:lnTo>
                  <a:lnTo>
                    <a:pt x="611" y="249"/>
                  </a:lnTo>
                  <a:lnTo>
                    <a:pt x="609" y="251"/>
                  </a:lnTo>
                  <a:lnTo>
                    <a:pt x="607" y="253"/>
                  </a:lnTo>
                  <a:lnTo>
                    <a:pt x="607" y="255"/>
                  </a:lnTo>
                  <a:lnTo>
                    <a:pt x="605" y="259"/>
                  </a:lnTo>
                  <a:lnTo>
                    <a:pt x="607" y="265"/>
                  </a:lnTo>
                  <a:lnTo>
                    <a:pt x="607" y="267"/>
                  </a:lnTo>
                  <a:lnTo>
                    <a:pt x="605" y="267"/>
                  </a:lnTo>
                  <a:lnTo>
                    <a:pt x="603" y="270"/>
                  </a:lnTo>
                  <a:lnTo>
                    <a:pt x="595" y="278"/>
                  </a:lnTo>
                  <a:lnTo>
                    <a:pt x="590" y="284"/>
                  </a:lnTo>
                  <a:lnTo>
                    <a:pt x="588" y="286"/>
                  </a:lnTo>
                  <a:lnTo>
                    <a:pt x="588" y="288"/>
                  </a:lnTo>
                  <a:lnTo>
                    <a:pt x="586" y="301"/>
                  </a:lnTo>
                  <a:lnTo>
                    <a:pt x="586" y="309"/>
                  </a:lnTo>
                  <a:lnTo>
                    <a:pt x="586" y="312"/>
                  </a:lnTo>
                  <a:lnTo>
                    <a:pt x="582" y="318"/>
                  </a:lnTo>
                  <a:lnTo>
                    <a:pt x="576" y="324"/>
                  </a:lnTo>
                  <a:lnTo>
                    <a:pt x="571" y="332"/>
                  </a:lnTo>
                  <a:lnTo>
                    <a:pt x="563" y="339"/>
                  </a:lnTo>
                  <a:lnTo>
                    <a:pt x="557" y="345"/>
                  </a:lnTo>
                  <a:lnTo>
                    <a:pt x="555" y="345"/>
                  </a:lnTo>
                  <a:lnTo>
                    <a:pt x="559" y="354"/>
                  </a:lnTo>
                  <a:lnTo>
                    <a:pt x="561" y="354"/>
                  </a:lnTo>
                  <a:lnTo>
                    <a:pt x="563" y="354"/>
                  </a:lnTo>
                  <a:lnTo>
                    <a:pt x="565" y="356"/>
                  </a:lnTo>
                  <a:lnTo>
                    <a:pt x="567" y="358"/>
                  </a:lnTo>
                  <a:lnTo>
                    <a:pt x="571" y="362"/>
                  </a:lnTo>
                  <a:lnTo>
                    <a:pt x="572" y="364"/>
                  </a:lnTo>
                  <a:lnTo>
                    <a:pt x="574" y="364"/>
                  </a:lnTo>
                  <a:lnTo>
                    <a:pt x="576" y="366"/>
                  </a:lnTo>
                  <a:lnTo>
                    <a:pt x="580" y="366"/>
                  </a:lnTo>
                  <a:lnTo>
                    <a:pt x="582" y="364"/>
                  </a:lnTo>
                  <a:lnTo>
                    <a:pt x="584" y="364"/>
                  </a:lnTo>
                  <a:lnTo>
                    <a:pt x="586" y="364"/>
                  </a:lnTo>
                  <a:lnTo>
                    <a:pt x="588" y="364"/>
                  </a:lnTo>
                  <a:lnTo>
                    <a:pt x="588" y="366"/>
                  </a:lnTo>
                  <a:lnTo>
                    <a:pt x="591" y="366"/>
                  </a:lnTo>
                  <a:lnTo>
                    <a:pt x="595" y="366"/>
                  </a:lnTo>
                  <a:lnTo>
                    <a:pt x="601" y="366"/>
                  </a:lnTo>
                  <a:lnTo>
                    <a:pt x="603" y="366"/>
                  </a:lnTo>
                  <a:lnTo>
                    <a:pt x="605" y="366"/>
                  </a:lnTo>
                  <a:lnTo>
                    <a:pt x="605" y="364"/>
                  </a:lnTo>
                  <a:lnTo>
                    <a:pt x="603" y="362"/>
                  </a:lnTo>
                  <a:lnTo>
                    <a:pt x="605" y="358"/>
                  </a:lnTo>
                  <a:lnTo>
                    <a:pt x="611" y="356"/>
                  </a:lnTo>
                  <a:lnTo>
                    <a:pt x="611" y="358"/>
                  </a:lnTo>
                  <a:lnTo>
                    <a:pt x="614" y="358"/>
                  </a:lnTo>
                  <a:lnTo>
                    <a:pt x="616" y="358"/>
                  </a:lnTo>
                  <a:lnTo>
                    <a:pt x="618" y="358"/>
                  </a:lnTo>
                  <a:lnTo>
                    <a:pt x="622" y="356"/>
                  </a:lnTo>
                  <a:lnTo>
                    <a:pt x="622" y="354"/>
                  </a:lnTo>
                  <a:lnTo>
                    <a:pt x="624" y="354"/>
                  </a:lnTo>
                  <a:lnTo>
                    <a:pt x="624" y="352"/>
                  </a:lnTo>
                  <a:lnTo>
                    <a:pt x="624" y="351"/>
                  </a:lnTo>
                  <a:lnTo>
                    <a:pt x="630" y="347"/>
                  </a:lnTo>
                  <a:lnTo>
                    <a:pt x="633" y="343"/>
                  </a:lnTo>
                  <a:lnTo>
                    <a:pt x="635" y="339"/>
                  </a:lnTo>
                  <a:lnTo>
                    <a:pt x="637" y="335"/>
                  </a:lnTo>
                  <a:lnTo>
                    <a:pt x="639" y="333"/>
                  </a:lnTo>
                  <a:lnTo>
                    <a:pt x="641" y="332"/>
                  </a:lnTo>
                  <a:lnTo>
                    <a:pt x="645" y="330"/>
                  </a:lnTo>
                  <a:lnTo>
                    <a:pt x="649" y="330"/>
                  </a:lnTo>
                  <a:lnTo>
                    <a:pt x="662" y="328"/>
                  </a:lnTo>
                  <a:lnTo>
                    <a:pt x="685" y="324"/>
                  </a:lnTo>
                  <a:lnTo>
                    <a:pt x="702" y="322"/>
                  </a:lnTo>
                  <a:lnTo>
                    <a:pt x="731" y="316"/>
                  </a:lnTo>
                  <a:lnTo>
                    <a:pt x="733" y="316"/>
                  </a:lnTo>
                  <a:lnTo>
                    <a:pt x="735" y="318"/>
                  </a:lnTo>
                  <a:lnTo>
                    <a:pt x="736" y="320"/>
                  </a:lnTo>
                  <a:lnTo>
                    <a:pt x="738" y="322"/>
                  </a:lnTo>
                  <a:lnTo>
                    <a:pt x="742" y="326"/>
                  </a:lnTo>
                  <a:lnTo>
                    <a:pt x="744" y="328"/>
                  </a:lnTo>
                  <a:lnTo>
                    <a:pt x="746" y="332"/>
                  </a:lnTo>
                  <a:lnTo>
                    <a:pt x="748" y="335"/>
                  </a:lnTo>
                  <a:lnTo>
                    <a:pt x="750" y="337"/>
                  </a:lnTo>
                  <a:lnTo>
                    <a:pt x="752" y="339"/>
                  </a:lnTo>
                  <a:lnTo>
                    <a:pt x="752" y="341"/>
                  </a:lnTo>
                  <a:lnTo>
                    <a:pt x="750" y="341"/>
                  </a:lnTo>
                  <a:lnTo>
                    <a:pt x="748" y="343"/>
                  </a:lnTo>
                  <a:lnTo>
                    <a:pt x="744" y="345"/>
                  </a:lnTo>
                  <a:lnTo>
                    <a:pt x="740" y="345"/>
                  </a:lnTo>
                  <a:lnTo>
                    <a:pt x="735" y="347"/>
                  </a:lnTo>
                  <a:lnTo>
                    <a:pt x="731" y="349"/>
                  </a:lnTo>
                  <a:lnTo>
                    <a:pt x="731" y="351"/>
                  </a:lnTo>
                  <a:lnTo>
                    <a:pt x="731" y="352"/>
                  </a:lnTo>
                  <a:lnTo>
                    <a:pt x="731" y="354"/>
                  </a:lnTo>
                  <a:lnTo>
                    <a:pt x="733" y="354"/>
                  </a:lnTo>
                  <a:lnTo>
                    <a:pt x="735" y="356"/>
                  </a:lnTo>
                  <a:lnTo>
                    <a:pt x="736" y="358"/>
                  </a:lnTo>
                  <a:lnTo>
                    <a:pt x="740" y="358"/>
                  </a:lnTo>
                  <a:lnTo>
                    <a:pt x="744" y="358"/>
                  </a:lnTo>
                  <a:lnTo>
                    <a:pt x="748" y="362"/>
                  </a:lnTo>
                  <a:lnTo>
                    <a:pt x="750" y="362"/>
                  </a:lnTo>
                  <a:lnTo>
                    <a:pt x="750" y="364"/>
                  </a:lnTo>
                  <a:lnTo>
                    <a:pt x="750" y="366"/>
                  </a:lnTo>
                  <a:lnTo>
                    <a:pt x="752" y="370"/>
                  </a:lnTo>
                  <a:lnTo>
                    <a:pt x="752" y="373"/>
                  </a:lnTo>
                  <a:lnTo>
                    <a:pt x="752" y="379"/>
                  </a:lnTo>
                  <a:lnTo>
                    <a:pt x="750" y="385"/>
                  </a:lnTo>
                  <a:lnTo>
                    <a:pt x="750" y="389"/>
                  </a:lnTo>
                  <a:lnTo>
                    <a:pt x="752" y="393"/>
                  </a:lnTo>
                  <a:lnTo>
                    <a:pt x="752" y="394"/>
                  </a:lnTo>
                  <a:lnTo>
                    <a:pt x="752" y="400"/>
                  </a:lnTo>
                  <a:lnTo>
                    <a:pt x="750" y="402"/>
                  </a:lnTo>
                  <a:lnTo>
                    <a:pt x="750" y="406"/>
                  </a:lnTo>
                  <a:lnTo>
                    <a:pt x="750" y="408"/>
                  </a:lnTo>
                  <a:lnTo>
                    <a:pt x="748" y="408"/>
                  </a:lnTo>
                  <a:lnTo>
                    <a:pt x="746" y="408"/>
                  </a:lnTo>
                  <a:lnTo>
                    <a:pt x="744" y="410"/>
                  </a:lnTo>
                  <a:lnTo>
                    <a:pt x="742" y="410"/>
                  </a:lnTo>
                  <a:lnTo>
                    <a:pt x="738" y="412"/>
                  </a:lnTo>
                  <a:lnTo>
                    <a:pt x="735" y="412"/>
                  </a:lnTo>
                  <a:lnTo>
                    <a:pt x="733" y="414"/>
                  </a:lnTo>
                  <a:lnTo>
                    <a:pt x="731" y="415"/>
                  </a:lnTo>
                  <a:lnTo>
                    <a:pt x="727" y="419"/>
                  </a:lnTo>
                  <a:lnTo>
                    <a:pt x="727" y="421"/>
                  </a:lnTo>
                  <a:lnTo>
                    <a:pt x="725" y="423"/>
                  </a:lnTo>
                  <a:lnTo>
                    <a:pt x="725" y="427"/>
                  </a:lnTo>
                  <a:lnTo>
                    <a:pt x="725" y="429"/>
                  </a:lnTo>
                  <a:lnTo>
                    <a:pt x="725" y="435"/>
                  </a:lnTo>
                  <a:lnTo>
                    <a:pt x="725" y="438"/>
                  </a:lnTo>
                  <a:lnTo>
                    <a:pt x="725" y="444"/>
                  </a:lnTo>
                  <a:lnTo>
                    <a:pt x="725" y="459"/>
                  </a:lnTo>
                  <a:lnTo>
                    <a:pt x="721" y="459"/>
                  </a:lnTo>
                  <a:lnTo>
                    <a:pt x="714" y="459"/>
                  </a:lnTo>
                  <a:lnTo>
                    <a:pt x="706" y="459"/>
                  </a:lnTo>
                  <a:lnTo>
                    <a:pt x="693" y="459"/>
                  </a:lnTo>
                  <a:lnTo>
                    <a:pt x="683" y="459"/>
                  </a:lnTo>
                  <a:lnTo>
                    <a:pt x="672" y="459"/>
                  </a:lnTo>
                  <a:lnTo>
                    <a:pt x="666" y="459"/>
                  </a:lnTo>
                  <a:lnTo>
                    <a:pt x="664" y="459"/>
                  </a:lnTo>
                  <a:lnTo>
                    <a:pt x="662" y="459"/>
                  </a:lnTo>
                  <a:lnTo>
                    <a:pt x="660" y="459"/>
                  </a:lnTo>
                  <a:lnTo>
                    <a:pt x="658" y="461"/>
                  </a:lnTo>
                  <a:lnTo>
                    <a:pt x="658" y="465"/>
                  </a:lnTo>
                  <a:lnTo>
                    <a:pt x="658" y="467"/>
                  </a:lnTo>
                  <a:lnTo>
                    <a:pt x="656" y="469"/>
                  </a:lnTo>
                  <a:lnTo>
                    <a:pt x="656" y="471"/>
                  </a:lnTo>
                  <a:lnTo>
                    <a:pt x="653" y="475"/>
                  </a:lnTo>
                  <a:lnTo>
                    <a:pt x="651" y="476"/>
                  </a:lnTo>
                  <a:lnTo>
                    <a:pt x="649" y="478"/>
                  </a:lnTo>
                  <a:lnTo>
                    <a:pt x="647" y="478"/>
                  </a:lnTo>
                  <a:lnTo>
                    <a:pt x="643" y="476"/>
                  </a:lnTo>
                  <a:lnTo>
                    <a:pt x="641" y="476"/>
                  </a:lnTo>
                  <a:lnTo>
                    <a:pt x="637" y="476"/>
                  </a:lnTo>
                  <a:lnTo>
                    <a:pt x="637" y="478"/>
                  </a:lnTo>
                  <a:lnTo>
                    <a:pt x="635" y="478"/>
                  </a:lnTo>
                  <a:lnTo>
                    <a:pt x="632" y="482"/>
                  </a:lnTo>
                  <a:lnTo>
                    <a:pt x="626" y="484"/>
                  </a:lnTo>
                  <a:lnTo>
                    <a:pt x="624" y="484"/>
                  </a:lnTo>
                  <a:lnTo>
                    <a:pt x="622" y="484"/>
                  </a:lnTo>
                  <a:lnTo>
                    <a:pt x="620" y="482"/>
                  </a:lnTo>
                  <a:lnTo>
                    <a:pt x="620" y="486"/>
                  </a:lnTo>
                  <a:lnTo>
                    <a:pt x="620" y="488"/>
                  </a:lnTo>
                  <a:lnTo>
                    <a:pt x="622" y="490"/>
                  </a:lnTo>
                  <a:lnTo>
                    <a:pt x="624" y="494"/>
                  </a:lnTo>
                  <a:lnTo>
                    <a:pt x="626" y="496"/>
                  </a:lnTo>
                  <a:lnTo>
                    <a:pt x="628" y="497"/>
                  </a:lnTo>
                  <a:lnTo>
                    <a:pt x="630" y="499"/>
                  </a:lnTo>
                  <a:lnTo>
                    <a:pt x="632" y="503"/>
                  </a:lnTo>
                  <a:lnTo>
                    <a:pt x="633" y="505"/>
                  </a:lnTo>
                  <a:lnTo>
                    <a:pt x="633" y="507"/>
                  </a:lnTo>
                  <a:lnTo>
                    <a:pt x="637" y="509"/>
                  </a:lnTo>
                  <a:lnTo>
                    <a:pt x="637" y="511"/>
                  </a:lnTo>
                  <a:lnTo>
                    <a:pt x="637" y="513"/>
                  </a:lnTo>
                  <a:lnTo>
                    <a:pt x="637" y="515"/>
                  </a:lnTo>
                  <a:lnTo>
                    <a:pt x="637" y="517"/>
                  </a:lnTo>
                  <a:lnTo>
                    <a:pt x="632" y="522"/>
                  </a:lnTo>
                  <a:lnTo>
                    <a:pt x="626" y="528"/>
                  </a:lnTo>
                  <a:lnTo>
                    <a:pt x="622" y="530"/>
                  </a:lnTo>
                  <a:lnTo>
                    <a:pt x="618" y="532"/>
                  </a:lnTo>
                  <a:lnTo>
                    <a:pt x="616" y="534"/>
                  </a:lnTo>
                  <a:lnTo>
                    <a:pt x="612" y="536"/>
                  </a:lnTo>
                  <a:lnTo>
                    <a:pt x="611" y="536"/>
                  </a:lnTo>
                  <a:lnTo>
                    <a:pt x="611" y="538"/>
                  </a:lnTo>
                  <a:lnTo>
                    <a:pt x="609" y="539"/>
                  </a:lnTo>
                  <a:lnTo>
                    <a:pt x="591" y="549"/>
                  </a:lnTo>
                  <a:lnTo>
                    <a:pt x="576" y="557"/>
                  </a:lnTo>
                  <a:lnTo>
                    <a:pt x="576" y="558"/>
                  </a:lnTo>
                  <a:lnTo>
                    <a:pt x="576" y="560"/>
                  </a:lnTo>
                  <a:lnTo>
                    <a:pt x="576" y="562"/>
                  </a:lnTo>
                  <a:lnTo>
                    <a:pt x="580" y="562"/>
                  </a:lnTo>
                  <a:lnTo>
                    <a:pt x="582" y="564"/>
                  </a:lnTo>
                  <a:lnTo>
                    <a:pt x="584" y="566"/>
                  </a:lnTo>
                  <a:lnTo>
                    <a:pt x="584" y="568"/>
                  </a:lnTo>
                  <a:lnTo>
                    <a:pt x="582" y="568"/>
                  </a:lnTo>
                  <a:lnTo>
                    <a:pt x="584" y="570"/>
                  </a:lnTo>
                  <a:lnTo>
                    <a:pt x="588" y="570"/>
                  </a:lnTo>
                  <a:lnTo>
                    <a:pt x="591" y="572"/>
                  </a:lnTo>
                  <a:lnTo>
                    <a:pt x="595" y="576"/>
                  </a:lnTo>
                  <a:lnTo>
                    <a:pt x="597" y="578"/>
                  </a:lnTo>
                  <a:lnTo>
                    <a:pt x="597" y="579"/>
                  </a:lnTo>
                  <a:lnTo>
                    <a:pt x="599" y="581"/>
                  </a:lnTo>
                  <a:lnTo>
                    <a:pt x="601" y="583"/>
                  </a:lnTo>
                  <a:lnTo>
                    <a:pt x="603" y="585"/>
                  </a:lnTo>
                  <a:lnTo>
                    <a:pt x="607" y="585"/>
                  </a:lnTo>
                  <a:lnTo>
                    <a:pt x="611" y="587"/>
                  </a:lnTo>
                  <a:lnTo>
                    <a:pt x="611" y="589"/>
                  </a:lnTo>
                  <a:lnTo>
                    <a:pt x="612" y="591"/>
                  </a:lnTo>
                  <a:lnTo>
                    <a:pt x="614" y="593"/>
                  </a:lnTo>
                  <a:lnTo>
                    <a:pt x="616" y="593"/>
                  </a:lnTo>
                  <a:lnTo>
                    <a:pt x="618" y="593"/>
                  </a:lnTo>
                  <a:lnTo>
                    <a:pt x="620" y="595"/>
                  </a:lnTo>
                  <a:lnTo>
                    <a:pt x="620" y="597"/>
                  </a:lnTo>
                  <a:lnTo>
                    <a:pt x="620" y="600"/>
                  </a:lnTo>
                  <a:lnTo>
                    <a:pt x="622" y="602"/>
                  </a:lnTo>
                  <a:lnTo>
                    <a:pt x="622" y="604"/>
                  </a:lnTo>
                  <a:lnTo>
                    <a:pt x="622" y="606"/>
                  </a:lnTo>
                  <a:lnTo>
                    <a:pt x="622" y="608"/>
                  </a:lnTo>
                  <a:lnTo>
                    <a:pt x="622" y="610"/>
                  </a:lnTo>
                  <a:lnTo>
                    <a:pt x="624" y="612"/>
                  </a:lnTo>
                  <a:lnTo>
                    <a:pt x="626" y="614"/>
                  </a:lnTo>
                  <a:lnTo>
                    <a:pt x="630" y="618"/>
                  </a:lnTo>
                  <a:lnTo>
                    <a:pt x="633" y="618"/>
                  </a:lnTo>
                  <a:lnTo>
                    <a:pt x="639" y="618"/>
                  </a:lnTo>
                  <a:lnTo>
                    <a:pt x="643" y="618"/>
                  </a:lnTo>
                  <a:lnTo>
                    <a:pt x="645" y="618"/>
                  </a:lnTo>
                  <a:lnTo>
                    <a:pt x="647" y="616"/>
                  </a:lnTo>
                  <a:lnTo>
                    <a:pt x="653" y="614"/>
                  </a:lnTo>
                  <a:lnTo>
                    <a:pt x="654" y="614"/>
                  </a:lnTo>
                  <a:lnTo>
                    <a:pt x="654" y="612"/>
                  </a:lnTo>
                  <a:lnTo>
                    <a:pt x="654" y="610"/>
                  </a:lnTo>
                  <a:lnTo>
                    <a:pt x="654" y="608"/>
                  </a:lnTo>
                  <a:lnTo>
                    <a:pt x="656" y="608"/>
                  </a:lnTo>
                  <a:lnTo>
                    <a:pt x="658" y="608"/>
                  </a:lnTo>
                  <a:lnTo>
                    <a:pt x="660" y="610"/>
                  </a:lnTo>
                  <a:lnTo>
                    <a:pt x="662" y="612"/>
                  </a:lnTo>
                  <a:lnTo>
                    <a:pt x="664" y="614"/>
                  </a:lnTo>
                  <a:lnTo>
                    <a:pt x="668" y="616"/>
                  </a:lnTo>
                  <a:lnTo>
                    <a:pt x="670" y="618"/>
                  </a:lnTo>
                  <a:lnTo>
                    <a:pt x="673" y="620"/>
                  </a:lnTo>
                  <a:lnTo>
                    <a:pt x="675" y="621"/>
                  </a:lnTo>
                  <a:lnTo>
                    <a:pt x="677" y="623"/>
                  </a:lnTo>
                  <a:lnTo>
                    <a:pt x="679" y="623"/>
                  </a:lnTo>
                  <a:lnTo>
                    <a:pt x="681" y="623"/>
                  </a:lnTo>
                  <a:lnTo>
                    <a:pt x="683" y="623"/>
                  </a:lnTo>
                  <a:lnTo>
                    <a:pt x="685" y="621"/>
                  </a:lnTo>
                  <a:lnTo>
                    <a:pt x="689" y="620"/>
                  </a:lnTo>
                  <a:lnTo>
                    <a:pt x="693" y="618"/>
                  </a:lnTo>
                  <a:lnTo>
                    <a:pt x="694" y="616"/>
                  </a:lnTo>
                  <a:lnTo>
                    <a:pt x="694" y="614"/>
                  </a:lnTo>
                  <a:lnTo>
                    <a:pt x="696" y="612"/>
                  </a:lnTo>
                  <a:lnTo>
                    <a:pt x="698" y="610"/>
                  </a:lnTo>
                  <a:lnTo>
                    <a:pt x="698" y="608"/>
                  </a:lnTo>
                  <a:lnTo>
                    <a:pt x="700" y="606"/>
                  </a:lnTo>
                  <a:lnTo>
                    <a:pt x="700" y="604"/>
                  </a:lnTo>
                  <a:lnTo>
                    <a:pt x="702" y="604"/>
                  </a:lnTo>
                  <a:lnTo>
                    <a:pt x="704" y="602"/>
                  </a:lnTo>
                  <a:lnTo>
                    <a:pt x="706" y="602"/>
                  </a:lnTo>
                  <a:lnTo>
                    <a:pt x="710" y="602"/>
                  </a:lnTo>
                  <a:lnTo>
                    <a:pt x="712" y="600"/>
                  </a:lnTo>
                  <a:lnTo>
                    <a:pt x="712" y="599"/>
                  </a:lnTo>
                  <a:lnTo>
                    <a:pt x="712" y="597"/>
                  </a:lnTo>
                  <a:lnTo>
                    <a:pt x="714" y="595"/>
                  </a:lnTo>
                  <a:lnTo>
                    <a:pt x="714" y="593"/>
                  </a:lnTo>
                  <a:lnTo>
                    <a:pt x="715" y="593"/>
                  </a:lnTo>
                  <a:lnTo>
                    <a:pt x="717" y="593"/>
                  </a:lnTo>
                  <a:lnTo>
                    <a:pt x="719" y="595"/>
                  </a:lnTo>
                  <a:lnTo>
                    <a:pt x="721" y="595"/>
                  </a:lnTo>
                  <a:lnTo>
                    <a:pt x="723" y="595"/>
                  </a:lnTo>
                  <a:lnTo>
                    <a:pt x="725" y="595"/>
                  </a:lnTo>
                  <a:lnTo>
                    <a:pt x="727" y="593"/>
                  </a:lnTo>
                  <a:lnTo>
                    <a:pt x="729" y="591"/>
                  </a:lnTo>
                  <a:lnTo>
                    <a:pt x="731" y="591"/>
                  </a:lnTo>
                  <a:lnTo>
                    <a:pt x="733" y="591"/>
                  </a:lnTo>
                  <a:lnTo>
                    <a:pt x="735" y="593"/>
                  </a:lnTo>
                  <a:lnTo>
                    <a:pt x="738" y="591"/>
                  </a:lnTo>
                  <a:lnTo>
                    <a:pt x="740" y="591"/>
                  </a:lnTo>
                  <a:lnTo>
                    <a:pt x="742" y="591"/>
                  </a:lnTo>
                  <a:lnTo>
                    <a:pt x="742" y="593"/>
                  </a:lnTo>
                  <a:lnTo>
                    <a:pt x="742" y="595"/>
                  </a:lnTo>
                  <a:lnTo>
                    <a:pt x="744" y="595"/>
                  </a:lnTo>
                  <a:lnTo>
                    <a:pt x="746" y="597"/>
                  </a:lnTo>
                  <a:lnTo>
                    <a:pt x="750" y="599"/>
                  </a:lnTo>
                  <a:lnTo>
                    <a:pt x="750" y="600"/>
                  </a:lnTo>
                  <a:lnTo>
                    <a:pt x="752" y="600"/>
                  </a:lnTo>
                  <a:lnTo>
                    <a:pt x="754" y="600"/>
                  </a:lnTo>
                  <a:lnTo>
                    <a:pt x="754" y="602"/>
                  </a:lnTo>
                  <a:lnTo>
                    <a:pt x="752" y="602"/>
                  </a:lnTo>
                  <a:lnTo>
                    <a:pt x="752" y="604"/>
                  </a:lnTo>
                  <a:lnTo>
                    <a:pt x="754" y="606"/>
                  </a:lnTo>
                  <a:lnTo>
                    <a:pt x="754" y="608"/>
                  </a:lnTo>
                  <a:lnTo>
                    <a:pt x="752" y="610"/>
                  </a:lnTo>
                  <a:lnTo>
                    <a:pt x="752" y="612"/>
                  </a:lnTo>
                  <a:lnTo>
                    <a:pt x="752" y="614"/>
                  </a:lnTo>
                  <a:lnTo>
                    <a:pt x="752" y="616"/>
                  </a:lnTo>
                  <a:lnTo>
                    <a:pt x="752" y="618"/>
                  </a:lnTo>
                  <a:lnTo>
                    <a:pt x="754" y="620"/>
                  </a:lnTo>
                  <a:lnTo>
                    <a:pt x="755" y="621"/>
                  </a:lnTo>
                  <a:lnTo>
                    <a:pt x="757" y="621"/>
                  </a:lnTo>
                  <a:lnTo>
                    <a:pt x="757" y="623"/>
                  </a:lnTo>
                  <a:lnTo>
                    <a:pt x="759" y="623"/>
                  </a:lnTo>
                  <a:lnTo>
                    <a:pt x="759" y="625"/>
                  </a:lnTo>
                  <a:lnTo>
                    <a:pt x="759" y="627"/>
                  </a:lnTo>
                  <a:lnTo>
                    <a:pt x="763" y="629"/>
                  </a:lnTo>
                  <a:lnTo>
                    <a:pt x="765" y="631"/>
                  </a:lnTo>
                  <a:lnTo>
                    <a:pt x="767" y="633"/>
                  </a:lnTo>
                  <a:lnTo>
                    <a:pt x="769" y="633"/>
                  </a:lnTo>
                  <a:lnTo>
                    <a:pt x="769" y="635"/>
                  </a:lnTo>
                  <a:lnTo>
                    <a:pt x="771" y="635"/>
                  </a:lnTo>
                  <a:lnTo>
                    <a:pt x="775" y="639"/>
                  </a:lnTo>
                  <a:lnTo>
                    <a:pt x="778" y="640"/>
                  </a:lnTo>
                  <a:lnTo>
                    <a:pt x="780" y="642"/>
                  </a:lnTo>
                  <a:lnTo>
                    <a:pt x="782" y="642"/>
                  </a:lnTo>
                  <a:lnTo>
                    <a:pt x="782" y="640"/>
                  </a:lnTo>
                  <a:lnTo>
                    <a:pt x="784" y="640"/>
                  </a:lnTo>
                  <a:lnTo>
                    <a:pt x="786" y="640"/>
                  </a:lnTo>
                  <a:lnTo>
                    <a:pt x="788" y="642"/>
                  </a:lnTo>
                  <a:lnTo>
                    <a:pt x="788" y="644"/>
                  </a:lnTo>
                  <a:lnTo>
                    <a:pt x="790" y="646"/>
                  </a:lnTo>
                  <a:lnTo>
                    <a:pt x="792" y="650"/>
                  </a:lnTo>
                  <a:lnTo>
                    <a:pt x="792" y="652"/>
                  </a:lnTo>
                  <a:lnTo>
                    <a:pt x="794" y="652"/>
                  </a:lnTo>
                  <a:lnTo>
                    <a:pt x="794" y="654"/>
                  </a:lnTo>
                  <a:lnTo>
                    <a:pt x="796" y="654"/>
                  </a:lnTo>
                  <a:lnTo>
                    <a:pt x="797" y="656"/>
                  </a:lnTo>
                  <a:lnTo>
                    <a:pt x="799" y="656"/>
                  </a:lnTo>
                  <a:lnTo>
                    <a:pt x="801" y="658"/>
                  </a:lnTo>
                  <a:lnTo>
                    <a:pt x="803" y="660"/>
                  </a:lnTo>
                  <a:lnTo>
                    <a:pt x="805" y="660"/>
                  </a:lnTo>
                  <a:lnTo>
                    <a:pt x="805" y="661"/>
                  </a:lnTo>
                  <a:lnTo>
                    <a:pt x="807" y="661"/>
                  </a:lnTo>
                  <a:lnTo>
                    <a:pt x="807" y="660"/>
                  </a:lnTo>
                  <a:lnTo>
                    <a:pt x="809" y="661"/>
                  </a:lnTo>
                  <a:lnTo>
                    <a:pt x="807" y="663"/>
                  </a:lnTo>
                  <a:lnTo>
                    <a:pt x="809" y="665"/>
                  </a:lnTo>
                  <a:lnTo>
                    <a:pt x="811" y="669"/>
                  </a:lnTo>
                  <a:lnTo>
                    <a:pt x="811" y="671"/>
                  </a:lnTo>
                  <a:lnTo>
                    <a:pt x="811" y="673"/>
                  </a:lnTo>
                  <a:lnTo>
                    <a:pt x="811" y="675"/>
                  </a:lnTo>
                  <a:lnTo>
                    <a:pt x="811" y="677"/>
                  </a:lnTo>
                  <a:lnTo>
                    <a:pt x="813" y="677"/>
                  </a:lnTo>
                  <a:lnTo>
                    <a:pt x="813" y="679"/>
                  </a:lnTo>
                  <a:lnTo>
                    <a:pt x="815" y="681"/>
                  </a:lnTo>
                  <a:lnTo>
                    <a:pt x="817" y="681"/>
                  </a:lnTo>
                  <a:lnTo>
                    <a:pt x="818" y="682"/>
                  </a:lnTo>
                  <a:lnTo>
                    <a:pt x="820" y="682"/>
                  </a:lnTo>
                  <a:lnTo>
                    <a:pt x="822" y="684"/>
                  </a:lnTo>
                  <a:lnTo>
                    <a:pt x="824" y="686"/>
                  </a:lnTo>
                  <a:lnTo>
                    <a:pt x="826" y="686"/>
                  </a:lnTo>
                  <a:lnTo>
                    <a:pt x="828" y="686"/>
                  </a:lnTo>
                  <a:lnTo>
                    <a:pt x="830" y="688"/>
                  </a:lnTo>
                  <a:lnTo>
                    <a:pt x="832" y="688"/>
                  </a:lnTo>
                  <a:lnTo>
                    <a:pt x="832" y="690"/>
                  </a:lnTo>
                  <a:lnTo>
                    <a:pt x="834" y="692"/>
                  </a:lnTo>
                  <a:lnTo>
                    <a:pt x="836" y="692"/>
                  </a:lnTo>
                  <a:lnTo>
                    <a:pt x="836" y="694"/>
                  </a:lnTo>
                  <a:lnTo>
                    <a:pt x="836" y="696"/>
                  </a:lnTo>
                  <a:lnTo>
                    <a:pt x="837" y="698"/>
                  </a:lnTo>
                  <a:lnTo>
                    <a:pt x="837" y="700"/>
                  </a:lnTo>
                  <a:lnTo>
                    <a:pt x="839" y="702"/>
                  </a:lnTo>
                  <a:lnTo>
                    <a:pt x="841" y="702"/>
                  </a:lnTo>
                  <a:lnTo>
                    <a:pt x="841" y="703"/>
                  </a:lnTo>
                  <a:lnTo>
                    <a:pt x="839" y="705"/>
                  </a:lnTo>
                  <a:lnTo>
                    <a:pt x="837" y="705"/>
                  </a:lnTo>
                  <a:lnTo>
                    <a:pt x="839" y="709"/>
                  </a:lnTo>
                  <a:lnTo>
                    <a:pt x="841" y="709"/>
                  </a:lnTo>
                  <a:lnTo>
                    <a:pt x="841" y="711"/>
                  </a:lnTo>
                  <a:lnTo>
                    <a:pt x="843" y="711"/>
                  </a:lnTo>
                  <a:lnTo>
                    <a:pt x="843" y="713"/>
                  </a:lnTo>
                  <a:lnTo>
                    <a:pt x="845" y="713"/>
                  </a:lnTo>
                  <a:lnTo>
                    <a:pt x="847" y="713"/>
                  </a:lnTo>
                  <a:lnTo>
                    <a:pt x="849" y="711"/>
                  </a:lnTo>
                  <a:lnTo>
                    <a:pt x="851" y="711"/>
                  </a:lnTo>
                  <a:lnTo>
                    <a:pt x="853" y="711"/>
                  </a:lnTo>
                  <a:lnTo>
                    <a:pt x="857" y="709"/>
                  </a:lnTo>
                  <a:lnTo>
                    <a:pt x="858" y="707"/>
                  </a:lnTo>
                  <a:lnTo>
                    <a:pt x="860" y="707"/>
                  </a:lnTo>
                  <a:lnTo>
                    <a:pt x="862" y="709"/>
                  </a:lnTo>
                  <a:lnTo>
                    <a:pt x="862" y="711"/>
                  </a:lnTo>
                  <a:lnTo>
                    <a:pt x="862" y="713"/>
                  </a:lnTo>
                  <a:lnTo>
                    <a:pt x="864" y="713"/>
                  </a:lnTo>
                  <a:lnTo>
                    <a:pt x="866" y="713"/>
                  </a:lnTo>
                  <a:lnTo>
                    <a:pt x="868" y="713"/>
                  </a:lnTo>
                  <a:lnTo>
                    <a:pt x="868" y="715"/>
                  </a:lnTo>
                  <a:lnTo>
                    <a:pt x="870" y="715"/>
                  </a:lnTo>
                  <a:lnTo>
                    <a:pt x="872" y="715"/>
                  </a:lnTo>
                  <a:lnTo>
                    <a:pt x="874" y="717"/>
                  </a:lnTo>
                  <a:lnTo>
                    <a:pt x="874" y="719"/>
                  </a:lnTo>
                  <a:lnTo>
                    <a:pt x="876" y="721"/>
                  </a:lnTo>
                  <a:lnTo>
                    <a:pt x="876" y="723"/>
                  </a:lnTo>
                  <a:lnTo>
                    <a:pt x="878" y="724"/>
                  </a:lnTo>
                  <a:lnTo>
                    <a:pt x="881" y="724"/>
                  </a:lnTo>
                  <a:lnTo>
                    <a:pt x="883" y="726"/>
                  </a:lnTo>
                  <a:lnTo>
                    <a:pt x="887" y="726"/>
                  </a:lnTo>
                  <a:lnTo>
                    <a:pt x="889" y="728"/>
                  </a:lnTo>
                  <a:lnTo>
                    <a:pt x="893" y="730"/>
                  </a:lnTo>
                  <a:lnTo>
                    <a:pt x="895" y="730"/>
                  </a:lnTo>
                  <a:lnTo>
                    <a:pt x="899" y="732"/>
                  </a:lnTo>
                  <a:lnTo>
                    <a:pt x="900" y="734"/>
                  </a:lnTo>
                  <a:lnTo>
                    <a:pt x="902" y="736"/>
                  </a:lnTo>
                  <a:lnTo>
                    <a:pt x="900" y="736"/>
                  </a:lnTo>
                  <a:lnTo>
                    <a:pt x="899" y="736"/>
                  </a:lnTo>
                  <a:lnTo>
                    <a:pt x="899" y="740"/>
                  </a:lnTo>
                  <a:lnTo>
                    <a:pt x="899" y="742"/>
                  </a:lnTo>
                  <a:lnTo>
                    <a:pt x="899" y="743"/>
                  </a:lnTo>
                  <a:lnTo>
                    <a:pt x="900" y="743"/>
                  </a:lnTo>
                  <a:lnTo>
                    <a:pt x="900" y="745"/>
                  </a:lnTo>
                  <a:lnTo>
                    <a:pt x="902" y="747"/>
                  </a:lnTo>
                  <a:lnTo>
                    <a:pt x="902" y="749"/>
                  </a:lnTo>
                  <a:lnTo>
                    <a:pt x="904" y="749"/>
                  </a:lnTo>
                  <a:lnTo>
                    <a:pt x="908" y="749"/>
                  </a:lnTo>
                  <a:lnTo>
                    <a:pt x="910" y="747"/>
                  </a:lnTo>
                  <a:lnTo>
                    <a:pt x="912" y="747"/>
                  </a:lnTo>
                  <a:lnTo>
                    <a:pt x="912" y="749"/>
                  </a:lnTo>
                  <a:lnTo>
                    <a:pt x="914" y="749"/>
                  </a:lnTo>
                  <a:lnTo>
                    <a:pt x="914" y="751"/>
                  </a:lnTo>
                  <a:lnTo>
                    <a:pt x="914" y="753"/>
                  </a:lnTo>
                  <a:lnTo>
                    <a:pt x="916" y="753"/>
                  </a:lnTo>
                  <a:lnTo>
                    <a:pt x="916" y="755"/>
                  </a:lnTo>
                  <a:lnTo>
                    <a:pt x="916" y="757"/>
                  </a:lnTo>
                  <a:lnTo>
                    <a:pt x="916" y="759"/>
                  </a:lnTo>
                  <a:lnTo>
                    <a:pt x="918" y="761"/>
                  </a:lnTo>
                  <a:lnTo>
                    <a:pt x="919" y="761"/>
                  </a:lnTo>
                  <a:lnTo>
                    <a:pt x="919" y="759"/>
                  </a:lnTo>
                  <a:lnTo>
                    <a:pt x="921" y="759"/>
                  </a:lnTo>
                  <a:lnTo>
                    <a:pt x="923" y="759"/>
                  </a:lnTo>
                  <a:lnTo>
                    <a:pt x="925" y="759"/>
                  </a:lnTo>
                  <a:lnTo>
                    <a:pt x="929" y="761"/>
                  </a:lnTo>
                  <a:lnTo>
                    <a:pt x="933" y="759"/>
                  </a:lnTo>
                  <a:lnTo>
                    <a:pt x="935" y="757"/>
                  </a:lnTo>
                  <a:lnTo>
                    <a:pt x="937" y="757"/>
                  </a:lnTo>
                  <a:lnTo>
                    <a:pt x="937" y="759"/>
                  </a:lnTo>
                  <a:lnTo>
                    <a:pt x="939" y="759"/>
                  </a:lnTo>
                  <a:lnTo>
                    <a:pt x="940" y="759"/>
                  </a:lnTo>
                  <a:lnTo>
                    <a:pt x="942" y="761"/>
                  </a:lnTo>
                  <a:lnTo>
                    <a:pt x="942" y="763"/>
                  </a:lnTo>
                  <a:lnTo>
                    <a:pt x="942" y="764"/>
                  </a:lnTo>
                  <a:lnTo>
                    <a:pt x="942" y="766"/>
                  </a:lnTo>
                  <a:lnTo>
                    <a:pt x="942" y="770"/>
                  </a:lnTo>
                  <a:lnTo>
                    <a:pt x="944" y="772"/>
                  </a:lnTo>
                  <a:lnTo>
                    <a:pt x="944" y="776"/>
                  </a:lnTo>
                  <a:lnTo>
                    <a:pt x="944" y="778"/>
                  </a:lnTo>
                  <a:lnTo>
                    <a:pt x="946" y="778"/>
                  </a:lnTo>
                  <a:lnTo>
                    <a:pt x="946" y="780"/>
                  </a:lnTo>
                  <a:lnTo>
                    <a:pt x="948" y="778"/>
                  </a:lnTo>
                  <a:lnTo>
                    <a:pt x="950" y="778"/>
                  </a:lnTo>
                  <a:lnTo>
                    <a:pt x="952" y="776"/>
                  </a:lnTo>
                  <a:lnTo>
                    <a:pt x="956" y="776"/>
                  </a:lnTo>
                  <a:lnTo>
                    <a:pt x="958" y="776"/>
                  </a:lnTo>
                  <a:lnTo>
                    <a:pt x="960" y="776"/>
                  </a:lnTo>
                  <a:lnTo>
                    <a:pt x="961" y="774"/>
                  </a:lnTo>
                  <a:lnTo>
                    <a:pt x="961" y="772"/>
                  </a:lnTo>
                  <a:lnTo>
                    <a:pt x="963" y="772"/>
                  </a:lnTo>
                  <a:lnTo>
                    <a:pt x="965" y="774"/>
                  </a:lnTo>
                  <a:lnTo>
                    <a:pt x="965" y="776"/>
                  </a:lnTo>
                  <a:lnTo>
                    <a:pt x="965" y="778"/>
                  </a:lnTo>
                  <a:lnTo>
                    <a:pt x="965" y="782"/>
                  </a:lnTo>
                  <a:lnTo>
                    <a:pt x="965" y="784"/>
                  </a:lnTo>
                  <a:lnTo>
                    <a:pt x="967" y="784"/>
                  </a:lnTo>
                  <a:lnTo>
                    <a:pt x="969" y="784"/>
                  </a:lnTo>
                  <a:lnTo>
                    <a:pt x="969" y="785"/>
                  </a:lnTo>
                  <a:lnTo>
                    <a:pt x="969" y="787"/>
                  </a:lnTo>
                  <a:lnTo>
                    <a:pt x="969" y="789"/>
                  </a:lnTo>
                  <a:lnTo>
                    <a:pt x="969" y="791"/>
                  </a:lnTo>
                  <a:lnTo>
                    <a:pt x="971" y="795"/>
                  </a:lnTo>
                  <a:lnTo>
                    <a:pt x="969" y="795"/>
                  </a:lnTo>
                  <a:lnTo>
                    <a:pt x="969" y="797"/>
                  </a:lnTo>
                  <a:lnTo>
                    <a:pt x="969" y="799"/>
                  </a:lnTo>
                  <a:lnTo>
                    <a:pt x="969" y="801"/>
                  </a:lnTo>
                  <a:lnTo>
                    <a:pt x="969" y="805"/>
                  </a:lnTo>
                  <a:lnTo>
                    <a:pt x="971" y="806"/>
                  </a:lnTo>
                  <a:lnTo>
                    <a:pt x="975" y="806"/>
                  </a:lnTo>
                  <a:lnTo>
                    <a:pt x="977" y="806"/>
                  </a:lnTo>
                  <a:lnTo>
                    <a:pt x="979" y="806"/>
                  </a:lnTo>
                  <a:lnTo>
                    <a:pt x="981" y="806"/>
                  </a:lnTo>
                  <a:lnTo>
                    <a:pt x="981" y="808"/>
                  </a:lnTo>
                  <a:lnTo>
                    <a:pt x="981" y="810"/>
                  </a:lnTo>
                  <a:lnTo>
                    <a:pt x="979" y="810"/>
                  </a:lnTo>
                  <a:lnTo>
                    <a:pt x="981" y="812"/>
                  </a:lnTo>
                  <a:lnTo>
                    <a:pt x="982" y="812"/>
                  </a:lnTo>
                  <a:lnTo>
                    <a:pt x="984" y="812"/>
                  </a:lnTo>
                  <a:lnTo>
                    <a:pt x="986" y="812"/>
                  </a:lnTo>
                  <a:lnTo>
                    <a:pt x="988" y="810"/>
                  </a:lnTo>
                  <a:lnTo>
                    <a:pt x="988" y="812"/>
                  </a:lnTo>
                  <a:lnTo>
                    <a:pt x="990" y="812"/>
                  </a:lnTo>
                  <a:lnTo>
                    <a:pt x="990" y="814"/>
                  </a:lnTo>
                  <a:lnTo>
                    <a:pt x="990" y="816"/>
                  </a:lnTo>
                  <a:lnTo>
                    <a:pt x="988" y="818"/>
                  </a:lnTo>
                  <a:lnTo>
                    <a:pt x="988" y="820"/>
                  </a:lnTo>
                  <a:lnTo>
                    <a:pt x="990" y="820"/>
                  </a:lnTo>
                  <a:lnTo>
                    <a:pt x="992" y="820"/>
                  </a:lnTo>
                  <a:lnTo>
                    <a:pt x="994" y="822"/>
                  </a:lnTo>
                  <a:lnTo>
                    <a:pt x="994" y="824"/>
                  </a:lnTo>
                  <a:lnTo>
                    <a:pt x="996" y="824"/>
                  </a:lnTo>
                  <a:lnTo>
                    <a:pt x="998" y="824"/>
                  </a:lnTo>
                  <a:lnTo>
                    <a:pt x="1002" y="824"/>
                  </a:lnTo>
                  <a:lnTo>
                    <a:pt x="1003" y="824"/>
                  </a:lnTo>
                  <a:lnTo>
                    <a:pt x="1005" y="824"/>
                  </a:lnTo>
                  <a:lnTo>
                    <a:pt x="1007" y="824"/>
                  </a:lnTo>
                  <a:lnTo>
                    <a:pt x="1009" y="824"/>
                  </a:lnTo>
                  <a:lnTo>
                    <a:pt x="1009" y="826"/>
                  </a:lnTo>
                  <a:lnTo>
                    <a:pt x="1007" y="826"/>
                  </a:lnTo>
                  <a:lnTo>
                    <a:pt x="1007" y="827"/>
                  </a:lnTo>
                  <a:lnTo>
                    <a:pt x="1007" y="829"/>
                  </a:lnTo>
                  <a:lnTo>
                    <a:pt x="1009" y="831"/>
                  </a:lnTo>
                  <a:lnTo>
                    <a:pt x="1009" y="833"/>
                  </a:lnTo>
                  <a:lnTo>
                    <a:pt x="1009" y="835"/>
                  </a:lnTo>
                  <a:lnTo>
                    <a:pt x="1009" y="837"/>
                  </a:lnTo>
                  <a:lnTo>
                    <a:pt x="1011" y="837"/>
                  </a:lnTo>
                  <a:lnTo>
                    <a:pt x="1013" y="835"/>
                  </a:lnTo>
                  <a:lnTo>
                    <a:pt x="1015" y="835"/>
                  </a:lnTo>
                  <a:lnTo>
                    <a:pt x="1017" y="833"/>
                  </a:lnTo>
                  <a:lnTo>
                    <a:pt x="1019" y="833"/>
                  </a:lnTo>
                  <a:lnTo>
                    <a:pt x="1021" y="833"/>
                  </a:lnTo>
                  <a:lnTo>
                    <a:pt x="1022" y="833"/>
                  </a:lnTo>
                  <a:lnTo>
                    <a:pt x="1024" y="833"/>
                  </a:lnTo>
                  <a:lnTo>
                    <a:pt x="1026" y="833"/>
                  </a:lnTo>
                  <a:lnTo>
                    <a:pt x="1030" y="833"/>
                  </a:lnTo>
                  <a:lnTo>
                    <a:pt x="1034" y="833"/>
                  </a:lnTo>
                  <a:lnTo>
                    <a:pt x="1036" y="833"/>
                  </a:lnTo>
                  <a:lnTo>
                    <a:pt x="1036" y="835"/>
                  </a:lnTo>
                  <a:lnTo>
                    <a:pt x="1036" y="837"/>
                  </a:lnTo>
                  <a:lnTo>
                    <a:pt x="1038" y="839"/>
                  </a:lnTo>
                  <a:lnTo>
                    <a:pt x="1040" y="839"/>
                  </a:lnTo>
                  <a:lnTo>
                    <a:pt x="1042" y="841"/>
                  </a:lnTo>
                  <a:lnTo>
                    <a:pt x="1042" y="843"/>
                  </a:lnTo>
                  <a:lnTo>
                    <a:pt x="1043" y="843"/>
                  </a:lnTo>
                  <a:lnTo>
                    <a:pt x="1045" y="845"/>
                  </a:lnTo>
                  <a:lnTo>
                    <a:pt x="1045" y="846"/>
                  </a:lnTo>
                  <a:lnTo>
                    <a:pt x="1047" y="846"/>
                  </a:lnTo>
                  <a:lnTo>
                    <a:pt x="1047" y="848"/>
                  </a:lnTo>
                  <a:lnTo>
                    <a:pt x="1047" y="850"/>
                  </a:lnTo>
                  <a:lnTo>
                    <a:pt x="1047" y="852"/>
                  </a:lnTo>
                  <a:lnTo>
                    <a:pt x="1047" y="854"/>
                  </a:lnTo>
                  <a:lnTo>
                    <a:pt x="1049" y="856"/>
                  </a:lnTo>
                  <a:lnTo>
                    <a:pt x="1051" y="856"/>
                  </a:lnTo>
                  <a:lnTo>
                    <a:pt x="1051" y="858"/>
                  </a:lnTo>
                  <a:lnTo>
                    <a:pt x="1053" y="860"/>
                  </a:lnTo>
                  <a:lnTo>
                    <a:pt x="1053" y="862"/>
                  </a:lnTo>
                  <a:lnTo>
                    <a:pt x="1053" y="864"/>
                  </a:lnTo>
                  <a:lnTo>
                    <a:pt x="1055" y="864"/>
                  </a:lnTo>
                  <a:lnTo>
                    <a:pt x="1057" y="866"/>
                  </a:lnTo>
                  <a:lnTo>
                    <a:pt x="1059" y="867"/>
                  </a:lnTo>
                  <a:lnTo>
                    <a:pt x="1061" y="867"/>
                  </a:lnTo>
                  <a:lnTo>
                    <a:pt x="1063" y="867"/>
                  </a:lnTo>
                  <a:lnTo>
                    <a:pt x="1064" y="869"/>
                  </a:lnTo>
                  <a:lnTo>
                    <a:pt x="1061" y="875"/>
                  </a:lnTo>
                  <a:lnTo>
                    <a:pt x="1057" y="877"/>
                  </a:lnTo>
                  <a:lnTo>
                    <a:pt x="1055" y="881"/>
                  </a:lnTo>
                  <a:lnTo>
                    <a:pt x="1049" y="885"/>
                  </a:lnTo>
                  <a:lnTo>
                    <a:pt x="1047" y="885"/>
                  </a:lnTo>
                  <a:lnTo>
                    <a:pt x="1045" y="885"/>
                  </a:lnTo>
                  <a:lnTo>
                    <a:pt x="1042" y="883"/>
                  </a:lnTo>
                  <a:lnTo>
                    <a:pt x="1038" y="883"/>
                  </a:lnTo>
                  <a:lnTo>
                    <a:pt x="1036" y="883"/>
                  </a:lnTo>
                  <a:lnTo>
                    <a:pt x="1034" y="885"/>
                  </a:lnTo>
                  <a:lnTo>
                    <a:pt x="1032" y="888"/>
                  </a:lnTo>
                  <a:lnTo>
                    <a:pt x="1032" y="890"/>
                  </a:lnTo>
                  <a:lnTo>
                    <a:pt x="1030" y="892"/>
                  </a:lnTo>
                  <a:lnTo>
                    <a:pt x="1028" y="894"/>
                  </a:lnTo>
                  <a:lnTo>
                    <a:pt x="1026" y="898"/>
                  </a:lnTo>
                  <a:lnTo>
                    <a:pt x="1024" y="902"/>
                  </a:lnTo>
                  <a:lnTo>
                    <a:pt x="1022" y="904"/>
                  </a:lnTo>
                  <a:lnTo>
                    <a:pt x="1021" y="906"/>
                  </a:lnTo>
                  <a:lnTo>
                    <a:pt x="1019" y="908"/>
                  </a:lnTo>
                  <a:lnTo>
                    <a:pt x="1017" y="911"/>
                  </a:lnTo>
                  <a:lnTo>
                    <a:pt x="1015" y="911"/>
                  </a:lnTo>
                  <a:lnTo>
                    <a:pt x="1015" y="913"/>
                  </a:lnTo>
                  <a:lnTo>
                    <a:pt x="1013" y="913"/>
                  </a:lnTo>
                  <a:lnTo>
                    <a:pt x="1011" y="911"/>
                  </a:lnTo>
                  <a:lnTo>
                    <a:pt x="1009" y="911"/>
                  </a:lnTo>
                  <a:lnTo>
                    <a:pt x="1007" y="913"/>
                  </a:lnTo>
                  <a:lnTo>
                    <a:pt x="1005" y="917"/>
                  </a:lnTo>
                  <a:lnTo>
                    <a:pt x="1003" y="921"/>
                  </a:lnTo>
                  <a:lnTo>
                    <a:pt x="1000" y="923"/>
                  </a:lnTo>
                  <a:lnTo>
                    <a:pt x="996" y="923"/>
                  </a:lnTo>
                  <a:lnTo>
                    <a:pt x="992" y="923"/>
                  </a:lnTo>
                  <a:lnTo>
                    <a:pt x="988" y="925"/>
                  </a:lnTo>
                  <a:lnTo>
                    <a:pt x="982" y="927"/>
                  </a:lnTo>
                  <a:lnTo>
                    <a:pt x="977" y="930"/>
                  </a:lnTo>
                  <a:lnTo>
                    <a:pt x="973" y="932"/>
                  </a:lnTo>
                  <a:lnTo>
                    <a:pt x="967" y="934"/>
                  </a:lnTo>
                  <a:lnTo>
                    <a:pt x="961" y="938"/>
                  </a:lnTo>
                  <a:lnTo>
                    <a:pt x="960" y="942"/>
                  </a:lnTo>
                  <a:lnTo>
                    <a:pt x="958" y="944"/>
                  </a:lnTo>
                  <a:lnTo>
                    <a:pt x="954" y="946"/>
                  </a:lnTo>
                  <a:lnTo>
                    <a:pt x="952" y="946"/>
                  </a:lnTo>
                  <a:lnTo>
                    <a:pt x="948" y="948"/>
                  </a:lnTo>
                  <a:lnTo>
                    <a:pt x="944" y="949"/>
                  </a:lnTo>
                  <a:lnTo>
                    <a:pt x="940" y="953"/>
                  </a:lnTo>
                  <a:lnTo>
                    <a:pt x="939" y="957"/>
                  </a:lnTo>
                  <a:lnTo>
                    <a:pt x="937" y="963"/>
                  </a:lnTo>
                  <a:lnTo>
                    <a:pt x="933" y="969"/>
                  </a:lnTo>
                  <a:lnTo>
                    <a:pt x="931" y="972"/>
                  </a:lnTo>
                  <a:lnTo>
                    <a:pt x="927" y="974"/>
                  </a:lnTo>
                  <a:lnTo>
                    <a:pt x="925" y="974"/>
                  </a:lnTo>
                  <a:lnTo>
                    <a:pt x="919" y="974"/>
                  </a:lnTo>
                  <a:lnTo>
                    <a:pt x="916" y="974"/>
                  </a:lnTo>
                  <a:lnTo>
                    <a:pt x="914" y="974"/>
                  </a:lnTo>
                  <a:lnTo>
                    <a:pt x="912" y="974"/>
                  </a:lnTo>
                  <a:lnTo>
                    <a:pt x="910" y="972"/>
                  </a:lnTo>
                  <a:lnTo>
                    <a:pt x="906" y="969"/>
                  </a:lnTo>
                  <a:lnTo>
                    <a:pt x="904" y="965"/>
                  </a:lnTo>
                  <a:lnTo>
                    <a:pt x="902" y="967"/>
                  </a:lnTo>
                  <a:lnTo>
                    <a:pt x="900" y="967"/>
                  </a:lnTo>
                  <a:lnTo>
                    <a:pt x="899" y="969"/>
                  </a:lnTo>
                  <a:lnTo>
                    <a:pt x="897" y="969"/>
                  </a:lnTo>
                  <a:lnTo>
                    <a:pt x="895" y="970"/>
                  </a:lnTo>
                  <a:lnTo>
                    <a:pt x="893" y="972"/>
                  </a:lnTo>
                  <a:lnTo>
                    <a:pt x="891" y="972"/>
                  </a:lnTo>
                  <a:lnTo>
                    <a:pt x="891" y="974"/>
                  </a:lnTo>
                  <a:lnTo>
                    <a:pt x="889" y="976"/>
                  </a:lnTo>
                  <a:lnTo>
                    <a:pt x="887" y="978"/>
                  </a:lnTo>
                  <a:lnTo>
                    <a:pt x="885" y="982"/>
                  </a:lnTo>
                  <a:lnTo>
                    <a:pt x="885" y="986"/>
                  </a:lnTo>
                  <a:lnTo>
                    <a:pt x="883" y="990"/>
                  </a:lnTo>
                  <a:lnTo>
                    <a:pt x="881" y="993"/>
                  </a:lnTo>
                  <a:lnTo>
                    <a:pt x="881" y="999"/>
                  </a:lnTo>
                  <a:lnTo>
                    <a:pt x="878" y="1003"/>
                  </a:lnTo>
                  <a:lnTo>
                    <a:pt x="876" y="1007"/>
                  </a:lnTo>
                  <a:lnTo>
                    <a:pt x="874" y="1009"/>
                  </a:lnTo>
                  <a:lnTo>
                    <a:pt x="874" y="1011"/>
                  </a:lnTo>
                  <a:lnTo>
                    <a:pt x="872" y="1014"/>
                  </a:lnTo>
                  <a:lnTo>
                    <a:pt x="872" y="1018"/>
                  </a:lnTo>
                  <a:lnTo>
                    <a:pt x="874" y="1020"/>
                  </a:lnTo>
                  <a:lnTo>
                    <a:pt x="874" y="1026"/>
                  </a:lnTo>
                  <a:lnTo>
                    <a:pt x="876" y="1030"/>
                  </a:lnTo>
                  <a:lnTo>
                    <a:pt x="876" y="1033"/>
                  </a:lnTo>
                  <a:lnTo>
                    <a:pt x="876" y="1039"/>
                  </a:lnTo>
                  <a:lnTo>
                    <a:pt x="874" y="1041"/>
                  </a:lnTo>
                  <a:lnTo>
                    <a:pt x="872" y="1045"/>
                  </a:lnTo>
                  <a:lnTo>
                    <a:pt x="868" y="1047"/>
                  </a:lnTo>
                  <a:lnTo>
                    <a:pt x="864" y="1049"/>
                  </a:lnTo>
                  <a:lnTo>
                    <a:pt x="862" y="1051"/>
                  </a:lnTo>
                  <a:lnTo>
                    <a:pt x="860" y="1054"/>
                  </a:lnTo>
                  <a:lnTo>
                    <a:pt x="858" y="1058"/>
                  </a:lnTo>
                  <a:lnTo>
                    <a:pt x="858" y="1060"/>
                  </a:lnTo>
                  <a:lnTo>
                    <a:pt x="858" y="1066"/>
                  </a:lnTo>
                  <a:lnTo>
                    <a:pt x="858" y="1070"/>
                  </a:lnTo>
                  <a:lnTo>
                    <a:pt x="858" y="1072"/>
                  </a:lnTo>
                  <a:lnTo>
                    <a:pt x="857" y="1073"/>
                  </a:lnTo>
                  <a:lnTo>
                    <a:pt x="858" y="1077"/>
                  </a:lnTo>
                  <a:lnTo>
                    <a:pt x="858" y="1079"/>
                  </a:lnTo>
                  <a:lnTo>
                    <a:pt x="860" y="1081"/>
                  </a:lnTo>
                  <a:lnTo>
                    <a:pt x="860" y="1085"/>
                  </a:lnTo>
                  <a:lnTo>
                    <a:pt x="858" y="1087"/>
                  </a:lnTo>
                  <a:lnTo>
                    <a:pt x="858" y="1089"/>
                  </a:lnTo>
                  <a:lnTo>
                    <a:pt x="855" y="1093"/>
                  </a:lnTo>
                  <a:lnTo>
                    <a:pt x="849" y="1098"/>
                  </a:lnTo>
                  <a:lnTo>
                    <a:pt x="845" y="1104"/>
                  </a:lnTo>
                  <a:lnTo>
                    <a:pt x="841" y="1110"/>
                  </a:lnTo>
                  <a:lnTo>
                    <a:pt x="836" y="1115"/>
                  </a:lnTo>
                  <a:lnTo>
                    <a:pt x="836" y="1117"/>
                  </a:lnTo>
                  <a:lnTo>
                    <a:pt x="834" y="1121"/>
                  </a:lnTo>
                  <a:lnTo>
                    <a:pt x="834" y="1123"/>
                  </a:lnTo>
                  <a:lnTo>
                    <a:pt x="832" y="1123"/>
                  </a:lnTo>
                  <a:lnTo>
                    <a:pt x="834" y="1125"/>
                  </a:lnTo>
                  <a:lnTo>
                    <a:pt x="836" y="1125"/>
                  </a:lnTo>
                  <a:lnTo>
                    <a:pt x="837" y="1127"/>
                  </a:lnTo>
                  <a:lnTo>
                    <a:pt x="839" y="1127"/>
                  </a:lnTo>
                  <a:lnTo>
                    <a:pt x="843" y="1127"/>
                  </a:lnTo>
                  <a:lnTo>
                    <a:pt x="845" y="1127"/>
                  </a:lnTo>
                  <a:lnTo>
                    <a:pt x="845" y="1125"/>
                  </a:lnTo>
                  <a:lnTo>
                    <a:pt x="847" y="1125"/>
                  </a:lnTo>
                  <a:lnTo>
                    <a:pt x="849" y="1125"/>
                  </a:lnTo>
                  <a:lnTo>
                    <a:pt x="849" y="1127"/>
                  </a:lnTo>
                  <a:lnTo>
                    <a:pt x="849" y="1129"/>
                  </a:lnTo>
                  <a:lnTo>
                    <a:pt x="849" y="1131"/>
                  </a:lnTo>
                  <a:lnTo>
                    <a:pt x="849" y="1133"/>
                  </a:lnTo>
                  <a:lnTo>
                    <a:pt x="851" y="1133"/>
                  </a:lnTo>
                  <a:lnTo>
                    <a:pt x="851" y="1134"/>
                  </a:lnTo>
                  <a:lnTo>
                    <a:pt x="853" y="1134"/>
                  </a:lnTo>
                  <a:lnTo>
                    <a:pt x="855" y="1134"/>
                  </a:lnTo>
                  <a:lnTo>
                    <a:pt x="857" y="1136"/>
                  </a:lnTo>
                  <a:lnTo>
                    <a:pt x="860" y="1138"/>
                  </a:lnTo>
                  <a:lnTo>
                    <a:pt x="862" y="1138"/>
                  </a:lnTo>
                  <a:lnTo>
                    <a:pt x="864" y="1140"/>
                  </a:lnTo>
                  <a:lnTo>
                    <a:pt x="866" y="1140"/>
                  </a:lnTo>
                  <a:lnTo>
                    <a:pt x="868" y="1142"/>
                  </a:lnTo>
                  <a:lnTo>
                    <a:pt x="868" y="1144"/>
                  </a:lnTo>
                  <a:lnTo>
                    <a:pt x="868" y="1146"/>
                  </a:lnTo>
                  <a:lnTo>
                    <a:pt x="868" y="1150"/>
                  </a:lnTo>
                  <a:lnTo>
                    <a:pt x="868" y="1152"/>
                  </a:lnTo>
                  <a:lnTo>
                    <a:pt x="870" y="1152"/>
                  </a:lnTo>
                  <a:lnTo>
                    <a:pt x="872" y="1152"/>
                  </a:lnTo>
                  <a:lnTo>
                    <a:pt x="874" y="1154"/>
                  </a:lnTo>
                  <a:lnTo>
                    <a:pt x="876" y="1154"/>
                  </a:lnTo>
                  <a:lnTo>
                    <a:pt x="878" y="1154"/>
                  </a:lnTo>
                  <a:lnTo>
                    <a:pt x="879" y="1152"/>
                  </a:lnTo>
                  <a:lnTo>
                    <a:pt x="881" y="1150"/>
                  </a:lnTo>
                  <a:lnTo>
                    <a:pt x="885" y="1150"/>
                  </a:lnTo>
                  <a:lnTo>
                    <a:pt x="887" y="1150"/>
                  </a:lnTo>
                  <a:lnTo>
                    <a:pt x="889" y="1148"/>
                  </a:lnTo>
                  <a:lnTo>
                    <a:pt x="891" y="1148"/>
                  </a:lnTo>
                  <a:lnTo>
                    <a:pt x="893" y="1148"/>
                  </a:lnTo>
                  <a:lnTo>
                    <a:pt x="895" y="1148"/>
                  </a:lnTo>
                  <a:lnTo>
                    <a:pt x="895" y="1150"/>
                  </a:lnTo>
                  <a:lnTo>
                    <a:pt x="897" y="1150"/>
                  </a:lnTo>
                  <a:lnTo>
                    <a:pt x="897" y="1152"/>
                  </a:lnTo>
                  <a:lnTo>
                    <a:pt x="897" y="1154"/>
                  </a:lnTo>
                  <a:lnTo>
                    <a:pt x="895" y="1154"/>
                  </a:lnTo>
                  <a:lnTo>
                    <a:pt x="895" y="1155"/>
                  </a:lnTo>
                  <a:lnTo>
                    <a:pt x="893" y="1157"/>
                  </a:lnTo>
                  <a:lnTo>
                    <a:pt x="895" y="1159"/>
                  </a:lnTo>
                  <a:lnTo>
                    <a:pt x="893" y="1159"/>
                  </a:lnTo>
                  <a:lnTo>
                    <a:pt x="893" y="1161"/>
                  </a:lnTo>
                  <a:lnTo>
                    <a:pt x="893" y="1163"/>
                  </a:lnTo>
                  <a:lnTo>
                    <a:pt x="895" y="1163"/>
                  </a:lnTo>
                  <a:lnTo>
                    <a:pt x="897" y="1163"/>
                  </a:lnTo>
                  <a:lnTo>
                    <a:pt x="897" y="1165"/>
                  </a:lnTo>
                  <a:lnTo>
                    <a:pt x="899" y="1165"/>
                  </a:lnTo>
                  <a:lnTo>
                    <a:pt x="900" y="1165"/>
                  </a:lnTo>
                  <a:lnTo>
                    <a:pt x="902" y="1163"/>
                  </a:lnTo>
                  <a:lnTo>
                    <a:pt x="904" y="1161"/>
                  </a:lnTo>
                  <a:lnTo>
                    <a:pt x="906" y="1161"/>
                  </a:lnTo>
                  <a:lnTo>
                    <a:pt x="908" y="1161"/>
                  </a:lnTo>
                  <a:lnTo>
                    <a:pt x="912" y="1165"/>
                  </a:lnTo>
                  <a:lnTo>
                    <a:pt x="912" y="1167"/>
                  </a:lnTo>
                  <a:lnTo>
                    <a:pt x="910" y="1167"/>
                  </a:lnTo>
                  <a:lnTo>
                    <a:pt x="910" y="1169"/>
                  </a:lnTo>
                  <a:lnTo>
                    <a:pt x="908" y="1169"/>
                  </a:lnTo>
                  <a:lnTo>
                    <a:pt x="910" y="1171"/>
                  </a:lnTo>
                  <a:lnTo>
                    <a:pt x="910" y="1173"/>
                  </a:lnTo>
                  <a:lnTo>
                    <a:pt x="912" y="1173"/>
                  </a:lnTo>
                  <a:lnTo>
                    <a:pt x="912" y="1175"/>
                  </a:lnTo>
                  <a:lnTo>
                    <a:pt x="914" y="1175"/>
                  </a:lnTo>
                  <a:lnTo>
                    <a:pt x="916" y="1175"/>
                  </a:lnTo>
                  <a:lnTo>
                    <a:pt x="918" y="1175"/>
                  </a:lnTo>
                  <a:lnTo>
                    <a:pt x="919" y="1175"/>
                  </a:lnTo>
                  <a:lnTo>
                    <a:pt x="921" y="1175"/>
                  </a:lnTo>
                  <a:lnTo>
                    <a:pt x="923" y="1175"/>
                  </a:lnTo>
                  <a:lnTo>
                    <a:pt x="925" y="1175"/>
                  </a:lnTo>
                  <a:lnTo>
                    <a:pt x="925" y="1173"/>
                  </a:lnTo>
                  <a:lnTo>
                    <a:pt x="927" y="1171"/>
                  </a:lnTo>
                  <a:lnTo>
                    <a:pt x="929" y="1171"/>
                  </a:lnTo>
                  <a:lnTo>
                    <a:pt x="931" y="1171"/>
                  </a:lnTo>
                  <a:lnTo>
                    <a:pt x="933" y="1171"/>
                  </a:lnTo>
                  <a:lnTo>
                    <a:pt x="935" y="1171"/>
                  </a:lnTo>
                  <a:lnTo>
                    <a:pt x="935" y="1173"/>
                  </a:lnTo>
                  <a:lnTo>
                    <a:pt x="937" y="1173"/>
                  </a:lnTo>
                  <a:lnTo>
                    <a:pt x="937" y="1175"/>
                  </a:lnTo>
                  <a:lnTo>
                    <a:pt x="939" y="1175"/>
                  </a:lnTo>
                  <a:lnTo>
                    <a:pt x="940" y="1176"/>
                  </a:lnTo>
                  <a:lnTo>
                    <a:pt x="940" y="1175"/>
                  </a:lnTo>
                  <a:lnTo>
                    <a:pt x="942" y="1175"/>
                  </a:lnTo>
                  <a:lnTo>
                    <a:pt x="944" y="1173"/>
                  </a:lnTo>
                  <a:lnTo>
                    <a:pt x="946" y="1173"/>
                  </a:lnTo>
                  <a:lnTo>
                    <a:pt x="948" y="1173"/>
                  </a:lnTo>
                  <a:lnTo>
                    <a:pt x="950" y="1173"/>
                  </a:lnTo>
                  <a:lnTo>
                    <a:pt x="952" y="1173"/>
                  </a:lnTo>
                  <a:lnTo>
                    <a:pt x="954" y="1173"/>
                  </a:lnTo>
                  <a:lnTo>
                    <a:pt x="956" y="1175"/>
                  </a:lnTo>
                  <a:lnTo>
                    <a:pt x="956" y="1176"/>
                  </a:lnTo>
                  <a:lnTo>
                    <a:pt x="954" y="1176"/>
                  </a:lnTo>
                  <a:lnTo>
                    <a:pt x="954" y="1178"/>
                  </a:lnTo>
                  <a:lnTo>
                    <a:pt x="954" y="1180"/>
                  </a:lnTo>
                  <a:lnTo>
                    <a:pt x="952" y="1180"/>
                  </a:lnTo>
                  <a:lnTo>
                    <a:pt x="950" y="1180"/>
                  </a:lnTo>
                  <a:lnTo>
                    <a:pt x="948" y="1180"/>
                  </a:lnTo>
                  <a:lnTo>
                    <a:pt x="948" y="1182"/>
                  </a:lnTo>
                  <a:lnTo>
                    <a:pt x="948" y="1184"/>
                  </a:lnTo>
                  <a:lnTo>
                    <a:pt x="950" y="1184"/>
                  </a:lnTo>
                  <a:lnTo>
                    <a:pt x="950" y="1186"/>
                  </a:lnTo>
                  <a:lnTo>
                    <a:pt x="952" y="1188"/>
                  </a:lnTo>
                  <a:lnTo>
                    <a:pt x="954" y="1190"/>
                  </a:lnTo>
                  <a:lnTo>
                    <a:pt x="956" y="1190"/>
                  </a:lnTo>
                  <a:lnTo>
                    <a:pt x="958" y="1192"/>
                  </a:lnTo>
                  <a:lnTo>
                    <a:pt x="958" y="1194"/>
                  </a:lnTo>
                  <a:lnTo>
                    <a:pt x="960" y="1194"/>
                  </a:lnTo>
                  <a:lnTo>
                    <a:pt x="961" y="1194"/>
                  </a:lnTo>
                  <a:lnTo>
                    <a:pt x="961" y="1197"/>
                  </a:lnTo>
                  <a:lnTo>
                    <a:pt x="963" y="1199"/>
                  </a:lnTo>
                  <a:lnTo>
                    <a:pt x="965" y="1199"/>
                  </a:lnTo>
                  <a:lnTo>
                    <a:pt x="969" y="1203"/>
                  </a:lnTo>
                  <a:lnTo>
                    <a:pt x="971" y="1203"/>
                  </a:lnTo>
                  <a:lnTo>
                    <a:pt x="973" y="1205"/>
                  </a:lnTo>
                  <a:lnTo>
                    <a:pt x="996" y="1218"/>
                  </a:lnTo>
                  <a:lnTo>
                    <a:pt x="992" y="1218"/>
                  </a:lnTo>
                  <a:lnTo>
                    <a:pt x="982" y="1218"/>
                  </a:lnTo>
                  <a:lnTo>
                    <a:pt x="971" y="1218"/>
                  </a:lnTo>
                  <a:lnTo>
                    <a:pt x="960" y="1218"/>
                  </a:lnTo>
                  <a:lnTo>
                    <a:pt x="948" y="1218"/>
                  </a:lnTo>
                  <a:lnTo>
                    <a:pt x="939" y="1218"/>
                  </a:lnTo>
                  <a:lnTo>
                    <a:pt x="937" y="1218"/>
                  </a:lnTo>
                  <a:lnTo>
                    <a:pt x="925" y="1218"/>
                  </a:lnTo>
                  <a:lnTo>
                    <a:pt x="914" y="1218"/>
                  </a:lnTo>
                  <a:lnTo>
                    <a:pt x="902" y="1218"/>
                  </a:lnTo>
                  <a:lnTo>
                    <a:pt x="893" y="1218"/>
                  </a:lnTo>
                  <a:lnTo>
                    <a:pt x="893" y="1236"/>
                  </a:lnTo>
                  <a:lnTo>
                    <a:pt x="881" y="1236"/>
                  </a:lnTo>
                  <a:lnTo>
                    <a:pt x="870" y="1236"/>
                  </a:lnTo>
                  <a:lnTo>
                    <a:pt x="858" y="1236"/>
                  </a:lnTo>
                  <a:lnTo>
                    <a:pt x="847" y="1236"/>
                  </a:lnTo>
                  <a:lnTo>
                    <a:pt x="836" y="1236"/>
                  </a:lnTo>
                  <a:lnTo>
                    <a:pt x="822" y="1236"/>
                  </a:lnTo>
                  <a:lnTo>
                    <a:pt x="813" y="1236"/>
                  </a:lnTo>
                  <a:lnTo>
                    <a:pt x="799" y="1236"/>
                  </a:lnTo>
                  <a:lnTo>
                    <a:pt x="788" y="1236"/>
                  </a:lnTo>
                  <a:lnTo>
                    <a:pt x="776" y="1236"/>
                  </a:lnTo>
                  <a:lnTo>
                    <a:pt x="765" y="1236"/>
                  </a:lnTo>
                  <a:lnTo>
                    <a:pt x="754" y="1236"/>
                  </a:lnTo>
                  <a:lnTo>
                    <a:pt x="742" y="1236"/>
                  </a:lnTo>
                  <a:lnTo>
                    <a:pt x="731" y="1236"/>
                  </a:lnTo>
                  <a:lnTo>
                    <a:pt x="729" y="1236"/>
                  </a:lnTo>
                  <a:lnTo>
                    <a:pt x="727" y="1237"/>
                  </a:lnTo>
                  <a:lnTo>
                    <a:pt x="725" y="1237"/>
                  </a:lnTo>
                  <a:lnTo>
                    <a:pt x="710" y="1237"/>
                  </a:lnTo>
                  <a:lnTo>
                    <a:pt x="708" y="1237"/>
                  </a:lnTo>
                  <a:lnTo>
                    <a:pt x="696" y="1237"/>
                  </a:lnTo>
                  <a:lnTo>
                    <a:pt x="685" y="1237"/>
                  </a:lnTo>
                  <a:lnTo>
                    <a:pt x="675" y="1237"/>
                  </a:lnTo>
                  <a:lnTo>
                    <a:pt x="662" y="1237"/>
                  </a:lnTo>
                  <a:lnTo>
                    <a:pt x="651" y="1237"/>
                  </a:lnTo>
                  <a:lnTo>
                    <a:pt x="639" y="1237"/>
                  </a:lnTo>
                  <a:lnTo>
                    <a:pt x="628" y="1237"/>
                  </a:lnTo>
                  <a:lnTo>
                    <a:pt x="616" y="1237"/>
                  </a:lnTo>
                  <a:lnTo>
                    <a:pt x="612" y="1237"/>
                  </a:lnTo>
                  <a:lnTo>
                    <a:pt x="611" y="1237"/>
                  </a:lnTo>
                  <a:lnTo>
                    <a:pt x="609" y="1237"/>
                  </a:lnTo>
                  <a:lnTo>
                    <a:pt x="605" y="1237"/>
                  </a:lnTo>
                  <a:lnTo>
                    <a:pt x="603" y="1237"/>
                  </a:lnTo>
                  <a:lnTo>
                    <a:pt x="597" y="1237"/>
                  </a:lnTo>
                  <a:lnTo>
                    <a:pt x="586" y="1237"/>
                  </a:lnTo>
                  <a:lnTo>
                    <a:pt x="574" y="1237"/>
                  </a:lnTo>
                  <a:lnTo>
                    <a:pt x="563" y="1237"/>
                  </a:lnTo>
                  <a:lnTo>
                    <a:pt x="557" y="1237"/>
                  </a:lnTo>
                  <a:lnTo>
                    <a:pt x="551" y="1237"/>
                  </a:lnTo>
                  <a:lnTo>
                    <a:pt x="548" y="1237"/>
                  </a:lnTo>
                  <a:lnTo>
                    <a:pt x="546" y="1237"/>
                  </a:lnTo>
                  <a:lnTo>
                    <a:pt x="540" y="1236"/>
                  </a:lnTo>
                  <a:lnTo>
                    <a:pt x="529" y="1236"/>
                  </a:lnTo>
                  <a:lnTo>
                    <a:pt x="517" y="1236"/>
                  </a:lnTo>
                  <a:lnTo>
                    <a:pt x="506" y="1236"/>
                  </a:lnTo>
                  <a:lnTo>
                    <a:pt x="494" y="1236"/>
                  </a:lnTo>
                  <a:lnTo>
                    <a:pt x="483" y="1236"/>
                  </a:lnTo>
                  <a:lnTo>
                    <a:pt x="471" y="1236"/>
                  </a:lnTo>
                  <a:lnTo>
                    <a:pt x="460" y="1236"/>
                  </a:lnTo>
                  <a:lnTo>
                    <a:pt x="448" y="1236"/>
                  </a:lnTo>
                  <a:lnTo>
                    <a:pt x="437" y="1236"/>
                  </a:lnTo>
                  <a:lnTo>
                    <a:pt x="426" y="1236"/>
                  </a:lnTo>
                  <a:lnTo>
                    <a:pt x="412" y="1236"/>
                  </a:lnTo>
                  <a:lnTo>
                    <a:pt x="401" y="1236"/>
                  </a:lnTo>
                  <a:lnTo>
                    <a:pt x="389" y="1236"/>
                  </a:lnTo>
                  <a:lnTo>
                    <a:pt x="378" y="1236"/>
                  </a:lnTo>
                  <a:lnTo>
                    <a:pt x="372" y="1236"/>
                  </a:lnTo>
                  <a:lnTo>
                    <a:pt x="366" y="1236"/>
                  </a:lnTo>
                  <a:lnTo>
                    <a:pt x="355" y="1236"/>
                  </a:lnTo>
                  <a:lnTo>
                    <a:pt x="344" y="1236"/>
                  </a:lnTo>
                  <a:lnTo>
                    <a:pt x="332" y="1236"/>
                  </a:lnTo>
                  <a:lnTo>
                    <a:pt x="321" y="1236"/>
                  </a:lnTo>
                  <a:lnTo>
                    <a:pt x="309" y="1236"/>
                  </a:lnTo>
                  <a:lnTo>
                    <a:pt x="298" y="1236"/>
                  </a:lnTo>
                  <a:lnTo>
                    <a:pt x="286" y="1236"/>
                  </a:lnTo>
                  <a:lnTo>
                    <a:pt x="283" y="1236"/>
                  </a:lnTo>
                  <a:lnTo>
                    <a:pt x="275" y="1236"/>
                  </a:lnTo>
                  <a:lnTo>
                    <a:pt x="263" y="1236"/>
                  </a:lnTo>
                  <a:lnTo>
                    <a:pt x="252" y="1236"/>
                  </a:lnTo>
                  <a:lnTo>
                    <a:pt x="241" y="1236"/>
                  </a:lnTo>
                  <a:lnTo>
                    <a:pt x="229" y="1236"/>
                  </a:lnTo>
                  <a:lnTo>
                    <a:pt x="218" y="1236"/>
                  </a:lnTo>
                  <a:lnTo>
                    <a:pt x="210" y="1236"/>
                  </a:lnTo>
                  <a:lnTo>
                    <a:pt x="210" y="1237"/>
                  </a:lnTo>
                  <a:lnTo>
                    <a:pt x="210" y="1243"/>
                  </a:lnTo>
                  <a:lnTo>
                    <a:pt x="199" y="1243"/>
                  </a:lnTo>
                  <a:lnTo>
                    <a:pt x="187" y="1243"/>
                  </a:lnTo>
                  <a:lnTo>
                    <a:pt x="176" y="1243"/>
                  </a:lnTo>
                  <a:lnTo>
                    <a:pt x="164" y="1243"/>
                  </a:lnTo>
                  <a:lnTo>
                    <a:pt x="153" y="1243"/>
                  </a:lnTo>
                  <a:lnTo>
                    <a:pt x="141" y="1243"/>
                  </a:lnTo>
                  <a:lnTo>
                    <a:pt x="130" y="1243"/>
                  </a:lnTo>
                  <a:lnTo>
                    <a:pt x="128" y="1243"/>
                  </a:lnTo>
                  <a:lnTo>
                    <a:pt x="143" y="1228"/>
                  </a:lnTo>
                  <a:lnTo>
                    <a:pt x="145" y="1226"/>
                  </a:lnTo>
                  <a:lnTo>
                    <a:pt x="147" y="1224"/>
                  </a:lnTo>
                  <a:lnTo>
                    <a:pt x="151" y="1222"/>
                  </a:lnTo>
                  <a:lnTo>
                    <a:pt x="155" y="1220"/>
                  </a:lnTo>
                  <a:lnTo>
                    <a:pt x="157" y="1218"/>
                  </a:lnTo>
                  <a:lnTo>
                    <a:pt x="160" y="1215"/>
                  </a:lnTo>
                  <a:lnTo>
                    <a:pt x="162" y="1211"/>
                  </a:lnTo>
                  <a:lnTo>
                    <a:pt x="162" y="1209"/>
                  </a:lnTo>
                  <a:lnTo>
                    <a:pt x="162" y="1205"/>
                  </a:lnTo>
                  <a:lnTo>
                    <a:pt x="164" y="1205"/>
                  </a:lnTo>
                  <a:lnTo>
                    <a:pt x="164" y="1201"/>
                  </a:lnTo>
                  <a:lnTo>
                    <a:pt x="166" y="1201"/>
                  </a:lnTo>
                  <a:lnTo>
                    <a:pt x="168" y="1199"/>
                  </a:lnTo>
                  <a:lnTo>
                    <a:pt x="170" y="1199"/>
                  </a:lnTo>
                  <a:lnTo>
                    <a:pt x="176" y="1199"/>
                  </a:lnTo>
                  <a:lnTo>
                    <a:pt x="178" y="1199"/>
                  </a:lnTo>
                  <a:lnTo>
                    <a:pt x="181" y="1199"/>
                  </a:lnTo>
                  <a:lnTo>
                    <a:pt x="185" y="1199"/>
                  </a:lnTo>
                  <a:lnTo>
                    <a:pt x="187" y="1201"/>
                  </a:lnTo>
                  <a:lnTo>
                    <a:pt x="191" y="1201"/>
                  </a:lnTo>
                  <a:lnTo>
                    <a:pt x="193" y="1201"/>
                  </a:lnTo>
                  <a:lnTo>
                    <a:pt x="197" y="1201"/>
                  </a:lnTo>
                  <a:lnTo>
                    <a:pt x="199" y="1201"/>
                  </a:lnTo>
                  <a:lnTo>
                    <a:pt x="201" y="1199"/>
                  </a:lnTo>
                  <a:lnTo>
                    <a:pt x="202" y="1197"/>
                  </a:lnTo>
                  <a:lnTo>
                    <a:pt x="204" y="1196"/>
                  </a:lnTo>
                  <a:lnTo>
                    <a:pt x="204" y="1190"/>
                  </a:lnTo>
                  <a:lnTo>
                    <a:pt x="206" y="1188"/>
                  </a:lnTo>
                  <a:lnTo>
                    <a:pt x="208" y="1184"/>
                  </a:lnTo>
                  <a:lnTo>
                    <a:pt x="210" y="1180"/>
                  </a:lnTo>
                  <a:lnTo>
                    <a:pt x="210" y="1176"/>
                  </a:lnTo>
                  <a:lnTo>
                    <a:pt x="210" y="1171"/>
                  </a:lnTo>
                  <a:lnTo>
                    <a:pt x="212" y="1167"/>
                  </a:lnTo>
                  <a:lnTo>
                    <a:pt x="212" y="1165"/>
                  </a:lnTo>
                  <a:lnTo>
                    <a:pt x="212" y="1161"/>
                  </a:lnTo>
                  <a:lnTo>
                    <a:pt x="212" y="1157"/>
                  </a:lnTo>
                  <a:lnTo>
                    <a:pt x="210" y="1155"/>
                  </a:lnTo>
                  <a:lnTo>
                    <a:pt x="208" y="1154"/>
                  </a:lnTo>
                  <a:lnTo>
                    <a:pt x="208" y="1152"/>
                  </a:lnTo>
                  <a:lnTo>
                    <a:pt x="206" y="1150"/>
                  </a:lnTo>
                  <a:lnTo>
                    <a:pt x="204" y="1150"/>
                  </a:lnTo>
                  <a:lnTo>
                    <a:pt x="204" y="1148"/>
                  </a:lnTo>
                  <a:lnTo>
                    <a:pt x="202" y="1148"/>
                  </a:lnTo>
                  <a:lnTo>
                    <a:pt x="201" y="1146"/>
                  </a:lnTo>
                  <a:lnTo>
                    <a:pt x="199" y="1146"/>
                  </a:lnTo>
                  <a:lnTo>
                    <a:pt x="195" y="1144"/>
                  </a:lnTo>
                  <a:lnTo>
                    <a:pt x="189" y="1140"/>
                  </a:lnTo>
                  <a:lnTo>
                    <a:pt x="185" y="1136"/>
                  </a:lnTo>
                  <a:lnTo>
                    <a:pt x="181" y="1133"/>
                  </a:lnTo>
                  <a:lnTo>
                    <a:pt x="180" y="1129"/>
                  </a:lnTo>
                  <a:lnTo>
                    <a:pt x="178" y="1127"/>
                  </a:lnTo>
                  <a:lnTo>
                    <a:pt x="178" y="1123"/>
                  </a:lnTo>
                  <a:lnTo>
                    <a:pt x="176" y="1121"/>
                  </a:lnTo>
                  <a:lnTo>
                    <a:pt x="174" y="1121"/>
                  </a:lnTo>
                  <a:lnTo>
                    <a:pt x="172" y="1119"/>
                  </a:lnTo>
                  <a:lnTo>
                    <a:pt x="170" y="1117"/>
                  </a:lnTo>
                  <a:lnTo>
                    <a:pt x="168" y="1115"/>
                  </a:lnTo>
                  <a:lnTo>
                    <a:pt x="162" y="1112"/>
                  </a:lnTo>
                  <a:lnTo>
                    <a:pt x="160" y="1108"/>
                  </a:lnTo>
                  <a:lnTo>
                    <a:pt x="159" y="1108"/>
                  </a:lnTo>
                  <a:lnTo>
                    <a:pt x="157" y="1106"/>
                  </a:lnTo>
                  <a:lnTo>
                    <a:pt x="155" y="1104"/>
                  </a:lnTo>
                  <a:lnTo>
                    <a:pt x="153" y="1104"/>
                  </a:lnTo>
                  <a:lnTo>
                    <a:pt x="151" y="1102"/>
                  </a:lnTo>
                  <a:lnTo>
                    <a:pt x="147" y="1100"/>
                  </a:lnTo>
                  <a:lnTo>
                    <a:pt x="143" y="1100"/>
                  </a:lnTo>
                  <a:lnTo>
                    <a:pt x="140" y="1100"/>
                  </a:lnTo>
                  <a:lnTo>
                    <a:pt x="138" y="1100"/>
                  </a:lnTo>
                  <a:lnTo>
                    <a:pt x="134" y="1100"/>
                  </a:lnTo>
                  <a:lnTo>
                    <a:pt x="132" y="1102"/>
                  </a:lnTo>
                  <a:lnTo>
                    <a:pt x="130" y="1102"/>
                  </a:lnTo>
                  <a:lnTo>
                    <a:pt x="128" y="1104"/>
                  </a:lnTo>
                  <a:lnTo>
                    <a:pt x="126" y="1108"/>
                  </a:lnTo>
                  <a:lnTo>
                    <a:pt x="128" y="1112"/>
                  </a:lnTo>
                  <a:lnTo>
                    <a:pt x="128" y="1117"/>
                  </a:lnTo>
                  <a:lnTo>
                    <a:pt x="130" y="1121"/>
                  </a:lnTo>
                  <a:lnTo>
                    <a:pt x="130" y="1125"/>
                  </a:lnTo>
                  <a:lnTo>
                    <a:pt x="132" y="1127"/>
                  </a:lnTo>
                  <a:lnTo>
                    <a:pt x="132" y="1129"/>
                  </a:lnTo>
                  <a:lnTo>
                    <a:pt x="130" y="1129"/>
                  </a:lnTo>
                  <a:lnTo>
                    <a:pt x="130" y="1131"/>
                  </a:lnTo>
                  <a:lnTo>
                    <a:pt x="126" y="1131"/>
                  </a:lnTo>
                  <a:lnTo>
                    <a:pt x="117" y="1134"/>
                  </a:lnTo>
                  <a:lnTo>
                    <a:pt x="109" y="1138"/>
                  </a:lnTo>
                  <a:lnTo>
                    <a:pt x="103" y="1140"/>
                  </a:lnTo>
                  <a:lnTo>
                    <a:pt x="99" y="1142"/>
                  </a:lnTo>
                  <a:lnTo>
                    <a:pt x="96" y="1142"/>
                  </a:lnTo>
                  <a:lnTo>
                    <a:pt x="94" y="1144"/>
                  </a:lnTo>
                  <a:lnTo>
                    <a:pt x="94" y="1142"/>
                  </a:lnTo>
                  <a:lnTo>
                    <a:pt x="94" y="1140"/>
                  </a:lnTo>
                  <a:lnTo>
                    <a:pt x="94" y="1138"/>
                  </a:lnTo>
                  <a:lnTo>
                    <a:pt x="94" y="1136"/>
                  </a:lnTo>
                  <a:lnTo>
                    <a:pt x="92" y="1131"/>
                  </a:lnTo>
                  <a:lnTo>
                    <a:pt x="90" y="1127"/>
                  </a:lnTo>
                  <a:lnTo>
                    <a:pt x="88" y="1123"/>
                  </a:lnTo>
                  <a:lnTo>
                    <a:pt x="88" y="1121"/>
                  </a:lnTo>
                  <a:lnTo>
                    <a:pt x="88" y="1119"/>
                  </a:lnTo>
                  <a:lnTo>
                    <a:pt x="88" y="1115"/>
                  </a:lnTo>
                  <a:lnTo>
                    <a:pt x="88" y="1114"/>
                  </a:lnTo>
                  <a:lnTo>
                    <a:pt x="88" y="1112"/>
                  </a:lnTo>
                  <a:lnTo>
                    <a:pt x="88" y="1110"/>
                  </a:lnTo>
                  <a:lnTo>
                    <a:pt x="88" y="1108"/>
                  </a:lnTo>
                  <a:lnTo>
                    <a:pt x="86" y="1104"/>
                  </a:lnTo>
                  <a:lnTo>
                    <a:pt x="86" y="1102"/>
                  </a:lnTo>
                  <a:lnTo>
                    <a:pt x="86" y="1100"/>
                  </a:lnTo>
                  <a:lnTo>
                    <a:pt x="86" y="1094"/>
                  </a:lnTo>
                  <a:lnTo>
                    <a:pt x="86" y="1093"/>
                  </a:lnTo>
                  <a:lnTo>
                    <a:pt x="86" y="1089"/>
                  </a:lnTo>
                  <a:lnTo>
                    <a:pt x="86" y="1087"/>
                  </a:lnTo>
                  <a:lnTo>
                    <a:pt x="84" y="1081"/>
                  </a:lnTo>
                  <a:lnTo>
                    <a:pt x="82" y="1079"/>
                  </a:lnTo>
                  <a:lnTo>
                    <a:pt x="82" y="1077"/>
                  </a:lnTo>
                  <a:lnTo>
                    <a:pt x="80" y="1075"/>
                  </a:lnTo>
                  <a:lnTo>
                    <a:pt x="80" y="1073"/>
                  </a:lnTo>
                  <a:lnTo>
                    <a:pt x="80" y="1072"/>
                  </a:lnTo>
                  <a:lnTo>
                    <a:pt x="80" y="1070"/>
                  </a:lnTo>
                  <a:lnTo>
                    <a:pt x="80" y="1068"/>
                  </a:lnTo>
                  <a:lnTo>
                    <a:pt x="82" y="1066"/>
                  </a:lnTo>
                  <a:lnTo>
                    <a:pt x="82" y="1064"/>
                  </a:lnTo>
                  <a:lnTo>
                    <a:pt x="80" y="1062"/>
                  </a:lnTo>
                  <a:lnTo>
                    <a:pt x="80" y="1060"/>
                  </a:lnTo>
                  <a:lnTo>
                    <a:pt x="80" y="1058"/>
                  </a:lnTo>
                  <a:lnTo>
                    <a:pt x="80" y="1056"/>
                  </a:lnTo>
                  <a:lnTo>
                    <a:pt x="80" y="1054"/>
                  </a:lnTo>
                  <a:lnTo>
                    <a:pt x="82" y="1051"/>
                  </a:lnTo>
                  <a:lnTo>
                    <a:pt x="82" y="1049"/>
                  </a:lnTo>
                  <a:lnTo>
                    <a:pt x="82" y="1047"/>
                  </a:lnTo>
                  <a:lnTo>
                    <a:pt x="86" y="1045"/>
                  </a:lnTo>
                  <a:lnTo>
                    <a:pt x="90" y="1043"/>
                  </a:lnTo>
                  <a:lnTo>
                    <a:pt x="94" y="1039"/>
                  </a:lnTo>
                  <a:lnTo>
                    <a:pt x="96" y="1035"/>
                  </a:lnTo>
                  <a:lnTo>
                    <a:pt x="98" y="1033"/>
                  </a:lnTo>
                  <a:lnTo>
                    <a:pt x="99" y="1028"/>
                  </a:lnTo>
                  <a:lnTo>
                    <a:pt x="99" y="1026"/>
                  </a:lnTo>
                  <a:lnTo>
                    <a:pt x="101" y="1022"/>
                  </a:lnTo>
                  <a:lnTo>
                    <a:pt x="105" y="1016"/>
                  </a:lnTo>
                  <a:lnTo>
                    <a:pt x="107" y="1014"/>
                  </a:lnTo>
                  <a:lnTo>
                    <a:pt x="113" y="1011"/>
                  </a:lnTo>
                  <a:lnTo>
                    <a:pt x="117" y="1007"/>
                  </a:lnTo>
                  <a:lnTo>
                    <a:pt x="122" y="1005"/>
                  </a:lnTo>
                  <a:lnTo>
                    <a:pt x="124" y="1003"/>
                  </a:lnTo>
                  <a:lnTo>
                    <a:pt x="126" y="1003"/>
                  </a:lnTo>
                  <a:lnTo>
                    <a:pt x="128" y="1005"/>
                  </a:lnTo>
                  <a:lnTo>
                    <a:pt x="132" y="1007"/>
                  </a:lnTo>
                  <a:lnTo>
                    <a:pt x="134" y="1009"/>
                  </a:lnTo>
                  <a:lnTo>
                    <a:pt x="138" y="1011"/>
                  </a:lnTo>
                  <a:lnTo>
                    <a:pt x="140" y="1011"/>
                  </a:lnTo>
                  <a:lnTo>
                    <a:pt x="147" y="1014"/>
                  </a:lnTo>
                  <a:lnTo>
                    <a:pt x="149" y="1016"/>
                  </a:lnTo>
                  <a:lnTo>
                    <a:pt x="157" y="1014"/>
                  </a:lnTo>
                  <a:lnTo>
                    <a:pt x="166" y="1016"/>
                  </a:lnTo>
                  <a:lnTo>
                    <a:pt x="176" y="1016"/>
                  </a:lnTo>
                  <a:lnTo>
                    <a:pt x="180" y="1016"/>
                  </a:lnTo>
                  <a:lnTo>
                    <a:pt x="181" y="1016"/>
                  </a:lnTo>
                  <a:lnTo>
                    <a:pt x="185" y="1016"/>
                  </a:lnTo>
                  <a:lnTo>
                    <a:pt x="189" y="1016"/>
                  </a:lnTo>
                  <a:lnTo>
                    <a:pt x="195" y="1018"/>
                  </a:lnTo>
                  <a:lnTo>
                    <a:pt x="197" y="1018"/>
                  </a:lnTo>
                  <a:lnTo>
                    <a:pt x="197" y="1016"/>
                  </a:lnTo>
                  <a:lnTo>
                    <a:pt x="199" y="1014"/>
                  </a:lnTo>
                  <a:lnTo>
                    <a:pt x="199" y="1012"/>
                  </a:lnTo>
                  <a:lnTo>
                    <a:pt x="199" y="1011"/>
                  </a:lnTo>
                  <a:lnTo>
                    <a:pt x="199" y="1009"/>
                  </a:lnTo>
                  <a:lnTo>
                    <a:pt x="199" y="1005"/>
                  </a:lnTo>
                  <a:lnTo>
                    <a:pt x="199" y="1003"/>
                  </a:lnTo>
                  <a:lnTo>
                    <a:pt x="199" y="1001"/>
                  </a:lnTo>
                  <a:lnTo>
                    <a:pt x="199" y="999"/>
                  </a:lnTo>
                  <a:lnTo>
                    <a:pt x="201" y="995"/>
                  </a:lnTo>
                  <a:lnTo>
                    <a:pt x="201" y="993"/>
                  </a:lnTo>
                  <a:lnTo>
                    <a:pt x="201" y="991"/>
                  </a:lnTo>
                  <a:lnTo>
                    <a:pt x="202" y="990"/>
                  </a:lnTo>
                  <a:lnTo>
                    <a:pt x="202" y="988"/>
                  </a:lnTo>
                  <a:lnTo>
                    <a:pt x="202" y="986"/>
                  </a:lnTo>
                  <a:lnTo>
                    <a:pt x="204" y="986"/>
                  </a:lnTo>
                  <a:lnTo>
                    <a:pt x="206" y="986"/>
                  </a:lnTo>
                  <a:lnTo>
                    <a:pt x="208" y="988"/>
                  </a:lnTo>
                  <a:lnTo>
                    <a:pt x="210" y="988"/>
                  </a:lnTo>
                  <a:lnTo>
                    <a:pt x="210" y="986"/>
                  </a:lnTo>
                  <a:lnTo>
                    <a:pt x="212" y="986"/>
                  </a:lnTo>
                  <a:lnTo>
                    <a:pt x="214" y="986"/>
                  </a:lnTo>
                  <a:lnTo>
                    <a:pt x="216" y="986"/>
                  </a:lnTo>
                  <a:lnTo>
                    <a:pt x="218" y="986"/>
                  </a:lnTo>
                  <a:lnTo>
                    <a:pt x="220" y="986"/>
                  </a:lnTo>
                  <a:lnTo>
                    <a:pt x="222" y="986"/>
                  </a:lnTo>
                  <a:lnTo>
                    <a:pt x="223" y="986"/>
                  </a:lnTo>
                  <a:lnTo>
                    <a:pt x="225" y="986"/>
                  </a:lnTo>
                  <a:lnTo>
                    <a:pt x="227" y="986"/>
                  </a:lnTo>
                  <a:lnTo>
                    <a:pt x="229" y="988"/>
                  </a:lnTo>
                  <a:lnTo>
                    <a:pt x="231" y="988"/>
                  </a:lnTo>
                  <a:lnTo>
                    <a:pt x="233" y="988"/>
                  </a:lnTo>
                  <a:lnTo>
                    <a:pt x="235" y="986"/>
                  </a:lnTo>
                  <a:lnTo>
                    <a:pt x="237" y="984"/>
                  </a:lnTo>
                  <a:lnTo>
                    <a:pt x="239" y="986"/>
                  </a:lnTo>
                  <a:lnTo>
                    <a:pt x="242" y="988"/>
                  </a:lnTo>
                  <a:lnTo>
                    <a:pt x="244" y="986"/>
                  </a:lnTo>
                  <a:lnTo>
                    <a:pt x="244" y="984"/>
                  </a:lnTo>
                  <a:lnTo>
                    <a:pt x="246" y="982"/>
                  </a:lnTo>
                  <a:lnTo>
                    <a:pt x="246" y="980"/>
                  </a:lnTo>
                  <a:lnTo>
                    <a:pt x="246" y="978"/>
                  </a:lnTo>
                  <a:lnTo>
                    <a:pt x="248" y="978"/>
                  </a:lnTo>
                  <a:lnTo>
                    <a:pt x="250" y="978"/>
                  </a:lnTo>
                  <a:lnTo>
                    <a:pt x="252" y="976"/>
                  </a:lnTo>
                  <a:lnTo>
                    <a:pt x="254" y="976"/>
                  </a:lnTo>
                  <a:lnTo>
                    <a:pt x="258" y="972"/>
                  </a:lnTo>
                  <a:lnTo>
                    <a:pt x="260" y="972"/>
                  </a:lnTo>
                  <a:lnTo>
                    <a:pt x="262" y="970"/>
                  </a:lnTo>
                  <a:lnTo>
                    <a:pt x="263" y="969"/>
                  </a:lnTo>
                  <a:lnTo>
                    <a:pt x="265" y="969"/>
                  </a:lnTo>
                  <a:lnTo>
                    <a:pt x="267" y="967"/>
                  </a:lnTo>
                  <a:lnTo>
                    <a:pt x="267" y="965"/>
                  </a:lnTo>
                  <a:lnTo>
                    <a:pt x="269" y="963"/>
                  </a:lnTo>
                  <a:lnTo>
                    <a:pt x="271" y="961"/>
                  </a:lnTo>
                  <a:lnTo>
                    <a:pt x="271" y="959"/>
                  </a:lnTo>
                  <a:lnTo>
                    <a:pt x="267" y="957"/>
                  </a:lnTo>
                  <a:lnTo>
                    <a:pt x="267" y="955"/>
                  </a:lnTo>
                  <a:lnTo>
                    <a:pt x="265" y="955"/>
                  </a:lnTo>
                  <a:lnTo>
                    <a:pt x="265" y="953"/>
                  </a:lnTo>
                  <a:lnTo>
                    <a:pt x="263" y="951"/>
                  </a:lnTo>
                  <a:lnTo>
                    <a:pt x="262" y="951"/>
                  </a:lnTo>
                  <a:lnTo>
                    <a:pt x="260" y="951"/>
                  </a:lnTo>
                  <a:lnTo>
                    <a:pt x="258" y="949"/>
                  </a:lnTo>
                  <a:lnTo>
                    <a:pt x="258" y="948"/>
                  </a:lnTo>
                  <a:lnTo>
                    <a:pt x="256" y="948"/>
                  </a:lnTo>
                  <a:lnTo>
                    <a:pt x="254" y="946"/>
                  </a:lnTo>
                  <a:lnTo>
                    <a:pt x="250" y="946"/>
                  </a:lnTo>
                  <a:lnTo>
                    <a:pt x="246" y="946"/>
                  </a:lnTo>
                  <a:lnTo>
                    <a:pt x="242" y="946"/>
                  </a:lnTo>
                  <a:lnTo>
                    <a:pt x="237" y="944"/>
                  </a:lnTo>
                  <a:lnTo>
                    <a:pt x="233" y="940"/>
                  </a:lnTo>
                  <a:lnTo>
                    <a:pt x="229" y="940"/>
                  </a:lnTo>
                  <a:lnTo>
                    <a:pt x="225" y="936"/>
                  </a:lnTo>
                  <a:lnTo>
                    <a:pt x="216" y="929"/>
                  </a:lnTo>
                  <a:lnTo>
                    <a:pt x="214" y="927"/>
                  </a:lnTo>
                  <a:lnTo>
                    <a:pt x="212" y="927"/>
                  </a:lnTo>
                  <a:lnTo>
                    <a:pt x="210" y="927"/>
                  </a:lnTo>
                  <a:lnTo>
                    <a:pt x="208" y="925"/>
                  </a:lnTo>
                  <a:lnTo>
                    <a:pt x="206" y="925"/>
                  </a:lnTo>
                  <a:lnTo>
                    <a:pt x="202" y="923"/>
                  </a:lnTo>
                  <a:lnTo>
                    <a:pt x="195" y="921"/>
                  </a:lnTo>
                  <a:lnTo>
                    <a:pt x="189" y="919"/>
                  </a:lnTo>
                  <a:lnTo>
                    <a:pt x="183" y="913"/>
                  </a:lnTo>
                  <a:lnTo>
                    <a:pt x="178" y="909"/>
                  </a:lnTo>
                  <a:lnTo>
                    <a:pt x="174" y="908"/>
                  </a:lnTo>
                  <a:lnTo>
                    <a:pt x="170" y="904"/>
                  </a:lnTo>
                  <a:lnTo>
                    <a:pt x="170" y="900"/>
                  </a:lnTo>
                  <a:lnTo>
                    <a:pt x="168" y="898"/>
                  </a:lnTo>
                  <a:lnTo>
                    <a:pt x="168" y="896"/>
                  </a:lnTo>
                  <a:lnTo>
                    <a:pt x="168" y="894"/>
                  </a:lnTo>
                  <a:lnTo>
                    <a:pt x="168" y="892"/>
                  </a:lnTo>
                  <a:lnTo>
                    <a:pt x="170" y="888"/>
                  </a:lnTo>
                  <a:lnTo>
                    <a:pt x="170" y="885"/>
                  </a:lnTo>
                  <a:lnTo>
                    <a:pt x="172" y="875"/>
                  </a:lnTo>
                  <a:lnTo>
                    <a:pt x="172" y="871"/>
                  </a:lnTo>
                  <a:lnTo>
                    <a:pt x="172" y="866"/>
                  </a:lnTo>
                  <a:lnTo>
                    <a:pt x="172" y="860"/>
                  </a:lnTo>
                  <a:lnTo>
                    <a:pt x="172" y="856"/>
                  </a:lnTo>
                  <a:lnTo>
                    <a:pt x="170" y="852"/>
                  </a:lnTo>
                  <a:lnTo>
                    <a:pt x="170" y="850"/>
                  </a:lnTo>
                  <a:lnTo>
                    <a:pt x="168" y="846"/>
                  </a:lnTo>
                  <a:lnTo>
                    <a:pt x="166" y="843"/>
                  </a:lnTo>
                  <a:lnTo>
                    <a:pt x="164" y="841"/>
                  </a:lnTo>
                  <a:lnTo>
                    <a:pt x="162" y="839"/>
                  </a:lnTo>
                  <a:lnTo>
                    <a:pt x="159" y="837"/>
                  </a:lnTo>
                  <a:lnTo>
                    <a:pt x="157" y="835"/>
                  </a:lnTo>
                  <a:lnTo>
                    <a:pt x="153" y="833"/>
                  </a:lnTo>
                  <a:lnTo>
                    <a:pt x="149" y="831"/>
                  </a:lnTo>
                  <a:lnTo>
                    <a:pt x="147" y="831"/>
                  </a:lnTo>
                  <a:lnTo>
                    <a:pt x="145" y="829"/>
                  </a:lnTo>
                  <a:lnTo>
                    <a:pt x="145" y="827"/>
                  </a:lnTo>
                  <a:lnTo>
                    <a:pt x="143" y="826"/>
                  </a:lnTo>
                  <a:lnTo>
                    <a:pt x="143" y="824"/>
                  </a:lnTo>
                  <a:lnTo>
                    <a:pt x="143" y="820"/>
                  </a:lnTo>
                  <a:lnTo>
                    <a:pt x="141" y="814"/>
                  </a:lnTo>
                  <a:lnTo>
                    <a:pt x="141" y="806"/>
                  </a:lnTo>
                  <a:lnTo>
                    <a:pt x="140" y="795"/>
                  </a:lnTo>
                  <a:lnTo>
                    <a:pt x="140" y="789"/>
                  </a:lnTo>
                  <a:lnTo>
                    <a:pt x="138" y="787"/>
                  </a:lnTo>
                  <a:lnTo>
                    <a:pt x="138" y="784"/>
                  </a:lnTo>
                  <a:lnTo>
                    <a:pt x="138" y="780"/>
                  </a:lnTo>
                  <a:lnTo>
                    <a:pt x="138" y="778"/>
                  </a:lnTo>
                  <a:lnTo>
                    <a:pt x="138" y="776"/>
                  </a:lnTo>
                  <a:lnTo>
                    <a:pt x="138" y="772"/>
                  </a:lnTo>
                  <a:lnTo>
                    <a:pt x="136" y="770"/>
                  </a:lnTo>
                  <a:lnTo>
                    <a:pt x="132" y="766"/>
                  </a:lnTo>
                  <a:lnTo>
                    <a:pt x="132" y="764"/>
                  </a:lnTo>
                  <a:lnTo>
                    <a:pt x="128" y="761"/>
                  </a:lnTo>
                  <a:lnTo>
                    <a:pt x="124" y="759"/>
                  </a:lnTo>
                  <a:lnTo>
                    <a:pt x="120" y="755"/>
                  </a:lnTo>
                  <a:lnTo>
                    <a:pt x="119" y="753"/>
                  </a:lnTo>
                  <a:lnTo>
                    <a:pt x="117" y="751"/>
                  </a:lnTo>
                  <a:lnTo>
                    <a:pt x="113" y="747"/>
                  </a:lnTo>
                  <a:lnTo>
                    <a:pt x="111" y="745"/>
                  </a:lnTo>
                  <a:lnTo>
                    <a:pt x="109" y="743"/>
                  </a:lnTo>
                  <a:lnTo>
                    <a:pt x="107" y="743"/>
                  </a:lnTo>
                  <a:lnTo>
                    <a:pt x="105" y="742"/>
                  </a:lnTo>
                  <a:lnTo>
                    <a:pt x="103" y="740"/>
                  </a:lnTo>
                  <a:lnTo>
                    <a:pt x="101" y="740"/>
                  </a:lnTo>
                  <a:lnTo>
                    <a:pt x="101" y="738"/>
                  </a:lnTo>
                  <a:lnTo>
                    <a:pt x="99" y="736"/>
                  </a:lnTo>
                  <a:lnTo>
                    <a:pt x="98" y="734"/>
                  </a:lnTo>
                  <a:lnTo>
                    <a:pt x="96" y="734"/>
                  </a:lnTo>
                  <a:lnTo>
                    <a:pt x="96" y="732"/>
                  </a:lnTo>
                  <a:lnTo>
                    <a:pt x="92" y="730"/>
                  </a:lnTo>
                  <a:lnTo>
                    <a:pt x="90" y="730"/>
                  </a:lnTo>
                  <a:lnTo>
                    <a:pt x="90" y="728"/>
                  </a:lnTo>
                  <a:lnTo>
                    <a:pt x="88" y="728"/>
                  </a:lnTo>
                  <a:lnTo>
                    <a:pt x="86" y="726"/>
                  </a:lnTo>
                  <a:lnTo>
                    <a:pt x="84" y="726"/>
                  </a:lnTo>
                  <a:lnTo>
                    <a:pt x="82" y="726"/>
                  </a:lnTo>
                  <a:lnTo>
                    <a:pt x="78" y="726"/>
                  </a:lnTo>
                  <a:lnTo>
                    <a:pt x="77" y="726"/>
                  </a:lnTo>
                  <a:lnTo>
                    <a:pt x="77" y="728"/>
                  </a:lnTo>
                  <a:lnTo>
                    <a:pt x="75" y="728"/>
                  </a:lnTo>
                  <a:lnTo>
                    <a:pt x="71" y="728"/>
                  </a:lnTo>
                  <a:lnTo>
                    <a:pt x="67" y="728"/>
                  </a:lnTo>
                  <a:lnTo>
                    <a:pt x="65" y="728"/>
                  </a:lnTo>
                  <a:lnTo>
                    <a:pt x="63" y="728"/>
                  </a:lnTo>
                  <a:lnTo>
                    <a:pt x="61" y="728"/>
                  </a:lnTo>
                  <a:lnTo>
                    <a:pt x="59" y="728"/>
                  </a:lnTo>
                  <a:lnTo>
                    <a:pt x="57" y="730"/>
                  </a:lnTo>
                  <a:lnTo>
                    <a:pt x="56" y="730"/>
                  </a:lnTo>
                  <a:lnTo>
                    <a:pt x="52" y="730"/>
                  </a:lnTo>
                  <a:lnTo>
                    <a:pt x="48" y="732"/>
                  </a:lnTo>
                  <a:lnTo>
                    <a:pt x="46" y="732"/>
                  </a:lnTo>
                  <a:lnTo>
                    <a:pt x="44" y="730"/>
                  </a:lnTo>
                  <a:lnTo>
                    <a:pt x="42" y="730"/>
                  </a:lnTo>
                  <a:lnTo>
                    <a:pt x="42" y="732"/>
                  </a:lnTo>
                  <a:lnTo>
                    <a:pt x="40" y="732"/>
                  </a:lnTo>
                  <a:lnTo>
                    <a:pt x="38" y="732"/>
                  </a:lnTo>
                  <a:lnTo>
                    <a:pt x="35" y="732"/>
                  </a:lnTo>
                  <a:lnTo>
                    <a:pt x="33" y="730"/>
                  </a:lnTo>
                  <a:lnTo>
                    <a:pt x="29" y="728"/>
                  </a:lnTo>
                  <a:lnTo>
                    <a:pt x="27" y="726"/>
                  </a:lnTo>
                  <a:lnTo>
                    <a:pt x="23" y="724"/>
                  </a:lnTo>
                  <a:lnTo>
                    <a:pt x="23" y="723"/>
                  </a:lnTo>
                  <a:lnTo>
                    <a:pt x="19" y="721"/>
                  </a:lnTo>
                  <a:lnTo>
                    <a:pt x="16" y="719"/>
                  </a:lnTo>
                  <a:lnTo>
                    <a:pt x="10" y="715"/>
                  </a:lnTo>
                  <a:lnTo>
                    <a:pt x="8" y="711"/>
                  </a:lnTo>
                  <a:lnTo>
                    <a:pt x="6" y="711"/>
                  </a:lnTo>
                  <a:lnTo>
                    <a:pt x="6" y="709"/>
                  </a:lnTo>
                  <a:lnTo>
                    <a:pt x="6" y="707"/>
                  </a:lnTo>
                  <a:lnTo>
                    <a:pt x="4" y="705"/>
                  </a:lnTo>
                  <a:lnTo>
                    <a:pt x="4" y="703"/>
                  </a:lnTo>
                  <a:lnTo>
                    <a:pt x="4" y="700"/>
                  </a:lnTo>
                  <a:lnTo>
                    <a:pt x="4" y="698"/>
                  </a:lnTo>
                  <a:lnTo>
                    <a:pt x="4" y="692"/>
                  </a:lnTo>
                  <a:lnTo>
                    <a:pt x="6" y="690"/>
                  </a:lnTo>
                  <a:lnTo>
                    <a:pt x="8" y="690"/>
                  </a:lnTo>
                  <a:lnTo>
                    <a:pt x="10" y="690"/>
                  </a:lnTo>
                  <a:lnTo>
                    <a:pt x="14" y="690"/>
                  </a:lnTo>
                  <a:lnTo>
                    <a:pt x="16" y="690"/>
                  </a:lnTo>
                  <a:lnTo>
                    <a:pt x="19" y="690"/>
                  </a:lnTo>
                  <a:lnTo>
                    <a:pt x="23" y="692"/>
                  </a:lnTo>
                  <a:lnTo>
                    <a:pt x="25" y="692"/>
                  </a:lnTo>
                  <a:lnTo>
                    <a:pt x="27" y="692"/>
                  </a:lnTo>
                  <a:lnTo>
                    <a:pt x="31" y="692"/>
                  </a:lnTo>
                  <a:lnTo>
                    <a:pt x="31" y="690"/>
                  </a:lnTo>
                  <a:lnTo>
                    <a:pt x="35" y="690"/>
                  </a:lnTo>
                  <a:lnTo>
                    <a:pt x="37" y="688"/>
                  </a:lnTo>
                  <a:lnTo>
                    <a:pt x="38" y="686"/>
                  </a:lnTo>
                  <a:lnTo>
                    <a:pt x="40" y="686"/>
                  </a:lnTo>
                  <a:lnTo>
                    <a:pt x="42" y="684"/>
                  </a:lnTo>
                  <a:lnTo>
                    <a:pt x="44" y="684"/>
                  </a:lnTo>
                  <a:lnTo>
                    <a:pt x="46" y="684"/>
                  </a:lnTo>
                  <a:lnTo>
                    <a:pt x="46" y="682"/>
                  </a:lnTo>
                  <a:lnTo>
                    <a:pt x="52" y="681"/>
                  </a:lnTo>
                  <a:lnTo>
                    <a:pt x="54" y="681"/>
                  </a:lnTo>
                  <a:lnTo>
                    <a:pt x="56" y="679"/>
                  </a:lnTo>
                  <a:lnTo>
                    <a:pt x="57" y="677"/>
                  </a:lnTo>
                  <a:lnTo>
                    <a:pt x="57" y="675"/>
                  </a:lnTo>
                  <a:lnTo>
                    <a:pt x="59" y="673"/>
                  </a:lnTo>
                  <a:lnTo>
                    <a:pt x="59" y="669"/>
                  </a:lnTo>
                  <a:lnTo>
                    <a:pt x="59" y="667"/>
                  </a:lnTo>
                  <a:lnTo>
                    <a:pt x="59" y="665"/>
                  </a:lnTo>
                  <a:lnTo>
                    <a:pt x="59" y="663"/>
                  </a:lnTo>
                  <a:lnTo>
                    <a:pt x="61" y="661"/>
                  </a:lnTo>
                  <a:lnTo>
                    <a:pt x="63" y="660"/>
                  </a:lnTo>
                  <a:lnTo>
                    <a:pt x="63" y="658"/>
                  </a:lnTo>
                  <a:lnTo>
                    <a:pt x="65" y="658"/>
                  </a:lnTo>
                  <a:lnTo>
                    <a:pt x="65" y="656"/>
                  </a:lnTo>
                  <a:lnTo>
                    <a:pt x="67" y="654"/>
                  </a:lnTo>
                  <a:lnTo>
                    <a:pt x="69" y="652"/>
                  </a:lnTo>
                  <a:lnTo>
                    <a:pt x="69" y="650"/>
                  </a:lnTo>
                  <a:lnTo>
                    <a:pt x="71" y="650"/>
                  </a:lnTo>
                  <a:lnTo>
                    <a:pt x="69" y="644"/>
                  </a:lnTo>
                  <a:lnTo>
                    <a:pt x="69" y="642"/>
                  </a:lnTo>
                  <a:lnTo>
                    <a:pt x="67" y="640"/>
                  </a:lnTo>
                  <a:lnTo>
                    <a:pt x="67" y="639"/>
                  </a:lnTo>
                  <a:lnTo>
                    <a:pt x="67" y="637"/>
                  </a:lnTo>
                  <a:lnTo>
                    <a:pt x="65" y="635"/>
                  </a:lnTo>
                  <a:lnTo>
                    <a:pt x="63" y="633"/>
                  </a:lnTo>
                  <a:lnTo>
                    <a:pt x="59" y="631"/>
                  </a:lnTo>
                  <a:lnTo>
                    <a:pt x="57" y="629"/>
                  </a:lnTo>
                  <a:lnTo>
                    <a:pt x="56" y="629"/>
                  </a:lnTo>
                  <a:lnTo>
                    <a:pt x="52" y="627"/>
                  </a:lnTo>
                  <a:lnTo>
                    <a:pt x="50" y="625"/>
                  </a:lnTo>
                  <a:lnTo>
                    <a:pt x="48" y="623"/>
                  </a:lnTo>
                  <a:lnTo>
                    <a:pt x="48" y="621"/>
                  </a:lnTo>
                  <a:lnTo>
                    <a:pt x="46" y="621"/>
                  </a:lnTo>
                  <a:lnTo>
                    <a:pt x="44" y="621"/>
                  </a:lnTo>
                  <a:lnTo>
                    <a:pt x="38" y="620"/>
                  </a:lnTo>
                  <a:lnTo>
                    <a:pt x="37" y="618"/>
                  </a:lnTo>
                  <a:lnTo>
                    <a:pt x="35" y="616"/>
                  </a:lnTo>
                  <a:lnTo>
                    <a:pt x="33" y="614"/>
                  </a:lnTo>
                  <a:lnTo>
                    <a:pt x="33" y="612"/>
                  </a:lnTo>
                  <a:lnTo>
                    <a:pt x="33" y="608"/>
                  </a:lnTo>
                  <a:lnTo>
                    <a:pt x="33" y="604"/>
                  </a:lnTo>
                  <a:lnTo>
                    <a:pt x="35" y="604"/>
                  </a:lnTo>
                  <a:lnTo>
                    <a:pt x="35" y="602"/>
                  </a:lnTo>
                  <a:lnTo>
                    <a:pt x="38" y="599"/>
                  </a:lnTo>
                  <a:lnTo>
                    <a:pt x="42" y="593"/>
                  </a:lnTo>
                  <a:lnTo>
                    <a:pt x="44" y="593"/>
                  </a:lnTo>
                  <a:lnTo>
                    <a:pt x="46" y="591"/>
                  </a:lnTo>
                  <a:lnTo>
                    <a:pt x="48" y="589"/>
                  </a:lnTo>
                  <a:lnTo>
                    <a:pt x="50" y="587"/>
                  </a:lnTo>
                  <a:lnTo>
                    <a:pt x="52" y="585"/>
                  </a:lnTo>
                  <a:lnTo>
                    <a:pt x="52" y="583"/>
                  </a:lnTo>
                  <a:lnTo>
                    <a:pt x="54" y="579"/>
                  </a:lnTo>
                  <a:lnTo>
                    <a:pt x="54" y="578"/>
                  </a:lnTo>
                  <a:lnTo>
                    <a:pt x="54" y="576"/>
                  </a:lnTo>
                  <a:lnTo>
                    <a:pt x="52" y="574"/>
                  </a:lnTo>
                  <a:lnTo>
                    <a:pt x="52" y="572"/>
                  </a:lnTo>
                  <a:lnTo>
                    <a:pt x="52" y="570"/>
                  </a:lnTo>
                  <a:lnTo>
                    <a:pt x="50" y="570"/>
                  </a:lnTo>
                  <a:lnTo>
                    <a:pt x="50" y="568"/>
                  </a:lnTo>
                  <a:lnTo>
                    <a:pt x="48" y="566"/>
                  </a:lnTo>
                  <a:lnTo>
                    <a:pt x="48" y="564"/>
                  </a:lnTo>
                  <a:lnTo>
                    <a:pt x="42" y="560"/>
                  </a:lnTo>
                  <a:lnTo>
                    <a:pt x="38" y="558"/>
                  </a:lnTo>
                  <a:lnTo>
                    <a:pt x="37" y="558"/>
                  </a:lnTo>
                  <a:lnTo>
                    <a:pt x="35" y="558"/>
                  </a:lnTo>
                  <a:lnTo>
                    <a:pt x="33" y="558"/>
                  </a:lnTo>
                  <a:lnTo>
                    <a:pt x="33" y="557"/>
                  </a:lnTo>
                  <a:lnTo>
                    <a:pt x="31" y="557"/>
                  </a:lnTo>
                  <a:lnTo>
                    <a:pt x="29" y="558"/>
                  </a:lnTo>
                  <a:lnTo>
                    <a:pt x="27" y="557"/>
                  </a:lnTo>
                  <a:lnTo>
                    <a:pt x="25" y="557"/>
                  </a:lnTo>
                  <a:lnTo>
                    <a:pt x="23" y="555"/>
                  </a:lnTo>
                  <a:lnTo>
                    <a:pt x="23" y="553"/>
                  </a:lnTo>
                  <a:lnTo>
                    <a:pt x="21" y="553"/>
                  </a:lnTo>
                  <a:lnTo>
                    <a:pt x="19" y="551"/>
                  </a:lnTo>
                  <a:lnTo>
                    <a:pt x="17" y="551"/>
                  </a:lnTo>
                  <a:lnTo>
                    <a:pt x="16" y="549"/>
                  </a:lnTo>
                  <a:lnTo>
                    <a:pt x="14" y="547"/>
                  </a:lnTo>
                  <a:lnTo>
                    <a:pt x="14" y="545"/>
                  </a:lnTo>
                  <a:lnTo>
                    <a:pt x="14" y="543"/>
                  </a:lnTo>
                  <a:lnTo>
                    <a:pt x="14" y="541"/>
                  </a:lnTo>
                  <a:lnTo>
                    <a:pt x="12" y="539"/>
                  </a:lnTo>
                  <a:lnTo>
                    <a:pt x="10" y="536"/>
                  </a:lnTo>
                  <a:lnTo>
                    <a:pt x="8" y="534"/>
                  </a:lnTo>
                  <a:lnTo>
                    <a:pt x="6" y="534"/>
                  </a:lnTo>
                  <a:lnTo>
                    <a:pt x="6" y="532"/>
                  </a:lnTo>
                  <a:lnTo>
                    <a:pt x="4" y="532"/>
                  </a:lnTo>
                  <a:lnTo>
                    <a:pt x="4" y="530"/>
                  </a:lnTo>
                  <a:lnTo>
                    <a:pt x="0" y="528"/>
                  </a:lnTo>
                  <a:lnTo>
                    <a:pt x="0" y="526"/>
                  </a:lnTo>
                  <a:lnTo>
                    <a:pt x="0" y="524"/>
                  </a:lnTo>
                  <a:lnTo>
                    <a:pt x="0" y="522"/>
                  </a:lnTo>
                  <a:lnTo>
                    <a:pt x="0" y="520"/>
                  </a:lnTo>
                  <a:lnTo>
                    <a:pt x="2" y="517"/>
                  </a:lnTo>
                  <a:lnTo>
                    <a:pt x="4" y="515"/>
                  </a:lnTo>
                  <a:lnTo>
                    <a:pt x="6" y="515"/>
                  </a:lnTo>
                  <a:lnTo>
                    <a:pt x="6" y="513"/>
                  </a:lnTo>
                  <a:lnTo>
                    <a:pt x="8" y="513"/>
                  </a:lnTo>
                  <a:lnTo>
                    <a:pt x="10" y="511"/>
                  </a:lnTo>
                  <a:lnTo>
                    <a:pt x="12" y="509"/>
                  </a:lnTo>
                  <a:lnTo>
                    <a:pt x="16" y="507"/>
                  </a:lnTo>
                  <a:lnTo>
                    <a:pt x="17" y="505"/>
                  </a:lnTo>
                  <a:lnTo>
                    <a:pt x="21" y="503"/>
                  </a:lnTo>
                  <a:lnTo>
                    <a:pt x="23" y="503"/>
                  </a:lnTo>
                  <a:lnTo>
                    <a:pt x="25" y="501"/>
                  </a:lnTo>
                  <a:lnTo>
                    <a:pt x="27" y="501"/>
                  </a:lnTo>
                  <a:lnTo>
                    <a:pt x="29" y="501"/>
                  </a:lnTo>
                  <a:lnTo>
                    <a:pt x="31" y="501"/>
                  </a:lnTo>
                  <a:lnTo>
                    <a:pt x="31" y="499"/>
                  </a:lnTo>
                  <a:lnTo>
                    <a:pt x="35" y="499"/>
                  </a:lnTo>
                  <a:lnTo>
                    <a:pt x="37" y="497"/>
                  </a:lnTo>
                  <a:lnTo>
                    <a:pt x="38" y="497"/>
                  </a:lnTo>
                  <a:lnTo>
                    <a:pt x="40" y="497"/>
                  </a:lnTo>
                  <a:lnTo>
                    <a:pt x="42" y="497"/>
                  </a:lnTo>
                  <a:lnTo>
                    <a:pt x="46" y="499"/>
                  </a:lnTo>
                  <a:lnTo>
                    <a:pt x="50" y="501"/>
                  </a:lnTo>
                  <a:lnTo>
                    <a:pt x="54" y="501"/>
                  </a:lnTo>
                  <a:lnTo>
                    <a:pt x="56" y="503"/>
                  </a:lnTo>
                  <a:lnTo>
                    <a:pt x="57" y="503"/>
                  </a:lnTo>
                  <a:lnTo>
                    <a:pt x="59" y="505"/>
                  </a:lnTo>
                  <a:lnTo>
                    <a:pt x="61" y="507"/>
                  </a:lnTo>
                  <a:lnTo>
                    <a:pt x="63" y="509"/>
                  </a:lnTo>
                  <a:lnTo>
                    <a:pt x="63" y="513"/>
                  </a:lnTo>
                  <a:lnTo>
                    <a:pt x="65" y="515"/>
                  </a:lnTo>
                  <a:lnTo>
                    <a:pt x="67" y="515"/>
                  </a:lnTo>
                  <a:lnTo>
                    <a:pt x="67" y="517"/>
                  </a:lnTo>
                  <a:lnTo>
                    <a:pt x="69" y="518"/>
                  </a:lnTo>
                  <a:lnTo>
                    <a:pt x="69" y="520"/>
                  </a:lnTo>
                  <a:lnTo>
                    <a:pt x="73" y="524"/>
                  </a:lnTo>
                  <a:lnTo>
                    <a:pt x="75" y="524"/>
                  </a:lnTo>
                  <a:lnTo>
                    <a:pt x="77" y="522"/>
                  </a:lnTo>
                  <a:lnTo>
                    <a:pt x="78" y="522"/>
                  </a:lnTo>
                  <a:lnTo>
                    <a:pt x="80" y="522"/>
                  </a:lnTo>
                  <a:lnTo>
                    <a:pt x="80" y="520"/>
                  </a:lnTo>
                  <a:lnTo>
                    <a:pt x="82" y="518"/>
                  </a:lnTo>
                  <a:lnTo>
                    <a:pt x="82" y="517"/>
                  </a:lnTo>
                  <a:lnTo>
                    <a:pt x="82" y="509"/>
                  </a:lnTo>
                  <a:lnTo>
                    <a:pt x="82" y="507"/>
                  </a:lnTo>
                  <a:lnTo>
                    <a:pt x="82" y="503"/>
                  </a:lnTo>
                  <a:lnTo>
                    <a:pt x="84" y="501"/>
                  </a:lnTo>
                  <a:lnTo>
                    <a:pt x="84" y="499"/>
                  </a:lnTo>
                  <a:lnTo>
                    <a:pt x="84" y="497"/>
                  </a:lnTo>
                  <a:lnTo>
                    <a:pt x="86" y="496"/>
                  </a:lnTo>
                  <a:lnTo>
                    <a:pt x="88" y="492"/>
                  </a:lnTo>
                  <a:lnTo>
                    <a:pt x="90" y="490"/>
                  </a:lnTo>
                  <a:lnTo>
                    <a:pt x="90" y="488"/>
                  </a:lnTo>
                  <a:lnTo>
                    <a:pt x="90" y="486"/>
                  </a:lnTo>
                  <a:lnTo>
                    <a:pt x="90" y="484"/>
                  </a:lnTo>
                  <a:lnTo>
                    <a:pt x="90" y="482"/>
                  </a:lnTo>
                  <a:lnTo>
                    <a:pt x="90" y="480"/>
                  </a:lnTo>
                  <a:lnTo>
                    <a:pt x="90" y="478"/>
                  </a:lnTo>
                  <a:lnTo>
                    <a:pt x="88" y="476"/>
                  </a:lnTo>
                  <a:lnTo>
                    <a:pt x="88" y="475"/>
                  </a:lnTo>
                  <a:lnTo>
                    <a:pt x="86" y="475"/>
                  </a:lnTo>
                  <a:lnTo>
                    <a:pt x="84" y="471"/>
                  </a:lnTo>
                  <a:lnTo>
                    <a:pt x="84" y="469"/>
                  </a:lnTo>
                  <a:lnTo>
                    <a:pt x="82" y="467"/>
                  </a:lnTo>
                  <a:lnTo>
                    <a:pt x="80" y="467"/>
                  </a:lnTo>
                  <a:lnTo>
                    <a:pt x="78" y="465"/>
                  </a:lnTo>
                  <a:lnTo>
                    <a:pt x="75" y="463"/>
                  </a:lnTo>
                  <a:lnTo>
                    <a:pt x="73" y="457"/>
                  </a:lnTo>
                  <a:lnTo>
                    <a:pt x="73" y="455"/>
                  </a:lnTo>
                  <a:lnTo>
                    <a:pt x="73" y="454"/>
                  </a:lnTo>
                  <a:lnTo>
                    <a:pt x="73" y="448"/>
                  </a:lnTo>
                  <a:lnTo>
                    <a:pt x="73" y="446"/>
                  </a:lnTo>
                  <a:lnTo>
                    <a:pt x="71" y="444"/>
                  </a:lnTo>
                  <a:lnTo>
                    <a:pt x="71" y="440"/>
                  </a:lnTo>
                  <a:lnTo>
                    <a:pt x="71" y="438"/>
                  </a:lnTo>
                  <a:lnTo>
                    <a:pt x="69" y="436"/>
                  </a:lnTo>
                  <a:lnTo>
                    <a:pt x="69" y="435"/>
                  </a:lnTo>
                  <a:lnTo>
                    <a:pt x="69" y="433"/>
                  </a:lnTo>
                  <a:lnTo>
                    <a:pt x="69" y="431"/>
                  </a:lnTo>
                  <a:lnTo>
                    <a:pt x="69" y="429"/>
                  </a:lnTo>
                  <a:lnTo>
                    <a:pt x="67" y="427"/>
                  </a:lnTo>
                  <a:lnTo>
                    <a:pt x="67" y="425"/>
                  </a:lnTo>
                  <a:lnTo>
                    <a:pt x="67" y="423"/>
                  </a:lnTo>
                  <a:lnTo>
                    <a:pt x="65" y="421"/>
                  </a:lnTo>
                  <a:lnTo>
                    <a:pt x="65" y="417"/>
                  </a:lnTo>
                  <a:lnTo>
                    <a:pt x="63" y="415"/>
                  </a:lnTo>
                  <a:lnTo>
                    <a:pt x="61" y="414"/>
                  </a:lnTo>
                  <a:lnTo>
                    <a:pt x="59" y="412"/>
                  </a:lnTo>
                  <a:lnTo>
                    <a:pt x="59" y="410"/>
                  </a:lnTo>
                  <a:lnTo>
                    <a:pt x="57" y="410"/>
                  </a:lnTo>
                  <a:lnTo>
                    <a:pt x="56" y="408"/>
                  </a:lnTo>
                  <a:lnTo>
                    <a:pt x="52" y="404"/>
                  </a:lnTo>
                  <a:lnTo>
                    <a:pt x="50" y="402"/>
                  </a:lnTo>
                  <a:lnTo>
                    <a:pt x="48" y="402"/>
                  </a:lnTo>
                  <a:lnTo>
                    <a:pt x="46" y="400"/>
                  </a:lnTo>
                  <a:lnTo>
                    <a:pt x="44" y="400"/>
                  </a:lnTo>
                  <a:lnTo>
                    <a:pt x="44" y="398"/>
                  </a:lnTo>
                  <a:lnTo>
                    <a:pt x="42" y="398"/>
                  </a:lnTo>
                  <a:lnTo>
                    <a:pt x="42" y="396"/>
                  </a:lnTo>
                  <a:lnTo>
                    <a:pt x="40" y="396"/>
                  </a:lnTo>
                  <a:lnTo>
                    <a:pt x="38" y="396"/>
                  </a:lnTo>
                  <a:lnTo>
                    <a:pt x="35" y="394"/>
                  </a:lnTo>
                  <a:lnTo>
                    <a:pt x="33" y="393"/>
                  </a:lnTo>
                  <a:lnTo>
                    <a:pt x="33" y="391"/>
                  </a:lnTo>
                  <a:lnTo>
                    <a:pt x="31" y="389"/>
                  </a:lnTo>
                  <a:lnTo>
                    <a:pt x="31" y="387"/>
                  </a:lnTo>
                  <a:lnTo>
                    <a:pt x="29" y="385"/>
                  </a:lnTo>
                  <a:lnTo>
                    <a:pt x="29" y="383"/>
                  </a:lnTo>
                  <a:lnTo>
                    <a:pt x="29" y="381"/>
                  </a:lnTo>
                  <a:lnTo>
                    <a:pt x="29" y="379"/>
                  </a:lnTo>
                  <a:lnTo>
                    <a:pt x="29" y="377"/>
                  </a:lnTo>
                  <a:lnTo>
                    <a:pt x="31" y="373"/>
                  </a:lnTo>
                  <a:lnTo>
                    <a:pt x="33" y="368"/>
                  </a:lnTo>
                  <a:lnTo>
                    <a:pt x="33" y="366"/>
                  </a:lnTo>
                  <a:lnTo>
                    <a:pt x="33" y="364"/>
                  </a:lnTo>
                  <a:lnTo>
                    <a:pt x="33" y="360"/>
                  </a:lnTo>
                  <a:lnTo>
                    <a:pt x="37" y="356"/>
                  </a:lnTo>
                  <a:lnTo>
                    <a:pt x="37" y="354"/>
                  </a:lnTo>
                  <a:lnTo>
                    <a:pt x="38" y="352"/>
                  </a:lnTo>
                  <a:lnTo>
                    <a:pt x="38" y="351"/>
                  </a:lnTo>
                  <a:lnTo>
                    <a:pt x="40" y="349"/>
                  </a:lnTo>
                  <a:lnTo>
                    <a:pt x="42" y="347"/>
                  </a:lnTo>
                  <a:lnTo>
                    <a:pt x="46" y="343"/>
                  </a:lnTo>
                  <a:lnTo>
                    <a:pt x="50" y="341"/>
                  </a:lnTo>
                  <a:lnTo>
                    <a:pt x="50" y="339"/>
                  </a:lnTo>
                  <a:lnTo>
                    <a:pt x="50" y="337"/>
                  </a:lnTo>
                  <a:lnTo>
                    <a:pt x="52" y="337"/>
                  </a:lnTo>
                  <a:lnTo>
                    <a:pt x="54" y="335"/>
                  </a:lnTo>
                  <a:lnTo>
                    <a:pt x="56" y="335"/>
                  </a:lnTo>
                  <a:lnTo>
                    <a:pt x="57" y="335"/>
                  </a:lnTo>
                  <a:lnTo>
                    <a:pt x="61" y="337"/>
                  </a:lnTo>
                  <a:lnTo>
                    <a:pt x="63" y="339"/>
                  </a:lnTo>
                  <a:lnTo>
                    <a:pt x="65" y="339"/>
                  </a:lnTo>
                  <a:lnTo>
                    <a:pt x="67" y="337"/>
                  </a:lnTo>
                  <a:lnTo>
                    <a:pt x="69" y="337"/>
                  </a:lnTo>
                  <a:lnTo>
                    <a:pt x="69" y="335"/>
                  </a:lnTo>
                  <a:lnTo>
                    <a:pt x="69" y="333"/>
                  </a:lnTo>
                  <a:lnTo>
                    <a:pt x="69" y="332"/>
                  </a:lnTo>
                  <a:lnTo>
                    <a:pt x="69" y="328"/>
                  </a:lnTo>
                  <a:lnTo>
                    <a:pt x="69" y="326"/>
                  </a:lnTo>
                  <a:lnTo>
                    <a:pt x="69" y="324"/>
                  </a:lnTo>
                  <a:lnTo>
                    <a:pt x="69" y="320"/>
                  </a:lnTo>
                  <a:lnTo>
                    <a:pt x="67" y="318"/>
                  </a:lnTo>
                  <a:lnTo>
                    <a:pt x="67" y="314"/>
                  </a:lnTo>
                  <a:lnTo>
                    <a:pt x="65" y="312"/>
                  </a:lnTo>
                  <a:lnTo>
                    <a:pt x="65" y="311"/>
                  </a:lnTo>
                  <a:lnTo>
                    <a:pt x="63" y="309"/>
                  </a:lnTo>
                  <a:lnTo>
                    <a:pt x="59" y="307"/>
                  </a:lnTo>
                  <a:lnTo>
                    <a:pt x="56" y="307"/>
                  </a:lnTo>
                  <a:lnTo>
                    <a:pt x="54" y="307"/>
                  </a:lnTo>
                  <a:lnTo>
                    <a:pt x="52" y="305"/>
                  </a:lnTo>
                  <a:lnTo>
                    <a:pt x="57" y="301"/>
                  </a:lnTo>
                  <a:lnTo>
                    <a:pt x="65" y="297"/>
                  </a:lnTo>
                  <a:lnTo>
                    <a:pt x="73" y="290"/>
                  </a:lnTo>
                  <a:lnTo>
                    <a:pt x="88" y="278"/>
                  </a:lnTo>
                  <a:lnTo>
                    <a:pt x="96" y="272"/>
                  </a:lnTo>
                  <a:lnTo>
                    <a:pt x="99" y="269"/>
                  </a:lnTo>
                  <a:lnTo>
                    <a:pt x="101" y="269"/>
                  </a:lnTo>
                  <a:lnTo>
                    <a:pt x="103" y="265"/>
                  </a:lnTo>
                  <a:lnTo>
                    <a:pt x="105" y="263"/>
                  </a:lnTo>
                  <a:lnTo>
                    <a:pt x="109" y="259"/>
                  </a:lnTo>
                  <a:lnTo>
                    <a:pt x="113" y="255"/>
                  </a:lnTo>
                  <a:lnTo>
                    <a:pt x="115" y="253"/>
                  </a:lnTo>
                  <a:lnTo>
                    <a:pt x="117" y="249"/>
                  </a:lnTo>
                  <a:lnTo>
                    <a:pt x="117" y="246"/>
                  </a:lnTo>
                  <a:lnTo>
                    <a:pt x="115" y="244"/>
                  </a:lnTo>
                  <a:lnTo>
                    <a:pt x="115" y="242"/>
                  </a:lnTo>
                  <a:lnTo>
                    <a:pt x="117" y="240"/>
                  </a:lnTo>
                  <a:lnTo>
                    <a:pt x="119" y="236"/>
                  </a:lnTo>
                  <a:lnTo>
                    <a:pt x="126" y="230"/>
                  </a:lnTo>
                  <a:lnTo>
                    <a:pt x="136" y="223"/>
                  </a:lnTo>
                  <a:lnTo>
                    <a:pt x="136" y="219"/>
                  </a:lnTo>
                  <a:lnTo>
                    <a:pt x="134" y="215"/>
                  </a:lnTo>
                  <a:lnTo>
                    <a:pt x="132" y="208"/>
                  </a:lnTo>
                  <a:lnTo>
                    <a:pt x="126" y="200"/>
                  </a:lnTo>
                  <a:lnTo>
                    <a:pt x="122" y="192"/>
                  </a:lnTo>
                  <a:lnTo>
                    <a:pt x="117" y="179"/>
                  </a:lnTo>
                  <a:lnTo>
                    <a:pt x="109" y="164"/>
                  </a:lnTo>
                  <a:lnTo>
                    <a:pt x="105" y="154"/>
                  </a:lnTo>
                  <a:lnTo>
                    <a:pt x="105" y="152"/>
                  </a:lnTo>
                  <a:lnTo>
                    <a:pt x="107" y="150"/>
                  </a:lnTo>
                  <a:lnTo>
                    <a:pt x="107" y="148"/>
                  </a:lnTo>
                  <a:lnTo>
                    <a:pt x="107" y="145"/>
                  </a:lnTo>
                  <a:lnTo>
                    <a:pt x="109" y="145"/>
                  </a:lnTo>
                  <a:lnTo>
                    <a:pt x="109" y="143"/>
                  </a:lnTo>
                  <a:lnTo>
                    <a:pt x="111" y="141"/>
                  </a:lnTo>
                  <a:lnTo>
                    <a:pt x="113" y="137"/>
                  </a:lnTo>
                  <a:lnTo>
                    <a:pt x="115" y="135"/>
                  </a:lnTo>
                  <a:lnTo>
                    <a:pt x="117" y="133"/>
                  </a:lnTo>
                  <a:lnTo>
                    <a:pt x="120" y="129"/>
                  </a:lnTo>
                  <a:lnTo>
                    <a:pt x="122" y="129"/>
                  </a:lnTo>
                  <a:lnTo>
                    <a:pt x="124" y="127"/>
                  </a:lnTo>
                  <a:lnTo>
                    <a:pt x="126" y="126"/>
                  </a:lnTo>
                  <a:lnTo>
                    <a:pt x="128" y="124"/>
                  </a:lnTo>
                  <a:lnTo>
                    <a:pt x="130" y="122"/>
                  </a:lnTo>
                  <a:lnTo>
                    <a:pt x="130" y="120"/>
                  </a:lnTo>
                  <a:lnTo>
                    <a:pt x="134" y="116"/>
                  </a:lnTo>
                  <a:lnTo>
                    <a:pt x="136" y="114"/>
                  </a:lnTo>
                  <a:lnTo>
                    <a:pt x="136" y="110"/>
                  </a:lnTo>
                  <a:lnTo>
                    <a:pt x="140" y="108"/>
                  </a:lnTo>
                  <a:lnTo>
                    <a:pt x="140" y="106"/>
                  </a:lnTo>
                  <a:lnTo>
                    <a:pt x="140" y="105"/>
                  </a:lnTo>
                  <a:lnTo>
                    <a:pt x="147" y="105"/>
                  </a:lnTo>
                  <a:lnTo>
                    <a:pt x="147" y="103"/>
                  </a:lnTo>
                  <a:lnTo>
                    <a:pt x="151" y="101"/>
                  </a:lnTo>
                  <a:lnTo>
                    <a:pt x="153" y="101"/>
                  </a:lnTo>
                  <a:lnTo>
                    <a:pt x="157" y="101"/>
                  </a:lnTo>
                  <a:lnTo>
                    <a:pt x="159" y="101"/>
                  </a:lnTo>
                  <a:lnTo>
                    <a:pt x="159" y="99"/>
                  </a:lnTo>
                  <a:lnTo>
                    <a:pt x="160" y="97"/>
                  </a:lnTo>
                  <a:lnTo>
                    <a:pt x="160" y="93"/>
                  </a:lnTo>
                  <a:lnTo>
                    <a:pt x="160" y="87"/>
                  </a:lnTo>
                  <a:lnTo>
                    <a:pt x="162" y="85"/>
                  </a:lnTo>
                  <a:lnTo>
                    <a:pt x="162" y="84"/>
                  </a:lnTo>
                  <a:lnTo>
                    <a:pt x="164" y="82"/>
                  </a:lnTo>
                  <a:lnTo>
                    <a:pt x="168" y="80"/>
                  </a:lnTo>
                  <a:lnTo>
                    <a:pt x="172" y="78"/>
                  </a:lnTo>
                  <a:lnTo>
                    <a:pt x="176" y="74"/>
                  </a:lnTo>
                  <a:lnTo>
                    <a:pt x="180" y="70"/>
                  </a:lnTo>
                  <a:lnTo>
                    <a:pt x="183" y="64"/>
                  </a:lnTo>
                  <a:lnTo>
                    <a:pt x="187" y="64"/>
                  </a:lnTo>
                  <a:lnTo>
                    <a:pt x="189" y="61"/>
                  </a:lnTo>
                  <a:lnTo>
                    <a:pt x="197" y="53"/>
                  </a:lnTo>
                  <a:lnTo>
                    <a:pt x="212" y="40"/>
                  </a:lnTo>
                  <a:lnTo>
                    <a:pt x="223" y="30"/>
                  </a:lnTo>
                  <a:lnTo>
                    <a:pt x="235" y="21"/>
                  </a:lnTo>
                  <a:lnTo>
                    <a:pt x="239" y="17"/>
                  </a:lnTo>
                  <a:lnTo>
                    <a:pt x="239" y="15"/>
                  </a:lnTo>
                  <a:lnTo>
                    <a:pt x="239" y="13"/>
                  </a:lnTo>
                  <a:lnTo>
                    <a:pt x="241" y="11"/>
                  </a:lnTo>
                  <a:lnTo>
                    <a:pt x="241" y="9"/>
                  </a:lnTo>
                  <a:lnTo>
                    <a:pt x="244" y="5"/>
                  </a:lnTo>
                  <a:lnTo>
                    <a:pt x="246" y="3"/>
                  </a:lnTo>
                  <a:lnTo>
                    <a:pt x="246" y="2"/>
                  </a:lnTo>
                  <a:lnTo>
                    <a:pt x="248" y="0"/>
                  </a:lnTo>
                  <a:lnTo>
                    <a:pt x="250" y="0"/>
                  </a:lnTo>
                  <a:lnTo>
                    <a:pt x="252" y="0"/>
                  </a:lnTo>
                  <a:lnTo>
                    <a:pt x="254" y="0"/>
                  </a:lnTo>
                  <a:lnTo>
                    <a:pt x="256" y="2"/>
                  </a:lnTo>
                  <a:lnTo>
                    <a:pt x="258" y="3"/>
                  </a:lnTo>
                  <a:lnTo>
                    <a:pt x="263" y="3"/>
                  </a:lnTo>
                  <a:lnTo>
                    <a:pt x="269" y="5"/>
                  </a:lnTo>
                  <a:lnTo>
                    <a:pt x="271" y="7"/>
                  </a:lnTo>
                  <a:lnTo>
                    <a:pt x="273" y="9"/>
                  </a:lnTo>
                  <a:lnTo>
                    <a:pt x="277" y="11"/>
                  </a:lnTo>
                  <a:lnTo>
                    <a:pt x="277" y="17"/>
                  </a:lnTo>
                  <a:lnTo>
                    <a:pt x="277" y="19"/>
                  </a:lnTo>
                  <a:lnTo>
                    <a:pt x="277" y="21"/>
                  </a:lnTo>
                  <a:lnTo>
                    <a:pt x="279" y="23"/>
                  </a:lnTo>
                  <a:lnTo>
                    <a:pt x="281" y="24"/>
                  </a:lnTo>
                  <a:lnTo>
                    <a:pt x="284" y="32"/>
                  </a:lnTo>
                  <a:lnTo>
                    <a:pt x="286" y="40"/>
                  </a:lnTo>
                  <a:lnTo>
                    <a:pt x="288" y="42"/>
                  </a:lnTo>
                  <a:lnTo>
                    <a:pt x="288" y="44"/>
                  </a:lnTo>
                  <a:lnTo>
                    <a:pt x="283" y="47"/>
                  </a:lnTo>
                  <a:lnTo>
                    <a:pt x="277" y="51"/>
                  </a:lnTo>
                  <a:lnTo>
                    <a:pt x="271" y="53"/>
                  </a:lnTo>
                  <a:lnTo>
                    <a:pt x="265" y="57"/>
                  </a:lnTo>
                  <a:lnTo>
                    <a:pt x="263" y="57"/>
                  </a:lnTo>
                  <a:lnTo>
                    <a:pt x="262" y="59"/>
                  </a:lnTo>
                  <a:lnTo>
                    <a:pt x="262" y="61"/>
                  </a:lnTo>
                  <a:lnTo>
                    <a:pt x="262" y="70"/>
                  </a:lnTo>
                  <a:lnTo>
                    <a:pt x="260" y="82"/>
                  </a:lnTo>
                  <a:lnTo>
                    <a:pt x="260" y="87"/>
                  </a:lnTo>
                  <a:lnTo>
                    <a:pt x="260" y="89"/>
                  </a:lnTo>
                  <a:lnTo>
                    <a:pt x="262" y="91"/>
                  </a:lnTo>
                  <a:lnTo>
                    <a:pt x="262" y="95"/>
                  </a:lnTo>
                  <a:lnTo>
                    <a:pt x="263" y="97"/>
                  </a:lnTo>
                  <a:lnTo>
                    <a:pt x="265" y="99"/>
                  </a:lnTo>
                  <a:lnTo>
                    <a:pt x="265" y="101"/>
                  </a:lnTo>
                  <a:lnTo>
                    <a:pt x="267" y="99"/>
                  </a:lnTo>
                  <a:lnTo>
                    <a:pt x="269" y="99"/>
                  </a:lnTo>
                  <a:lnTo>
                    <a:pt x="271" y="99"/>
                  </a:lnTo>
                  <a:lnTo>
                    <a:pt x="271" y="97"/>
                  </a:lnTo>
                  <a:lnTo>
                    <a:pt x="273" y="97"/>
                  </a:lnTo>
                  <a:lnTo>
                    <a:pt x="275" y="97"/>
                  </a:lnTo>
                  <a:lnTo>
                    <a:pt x="279" y="95"/>
                  </a:lnTo>
                  <a:lnTo>
                    <a:pt x="283" y="97"/>
                  </a:lnTo>
                  <a:lnTo>
                    <a:pt x="286" y="95"/>
                  </a:lnTo>
                  <a:lnTo>
                    <a:pt x="288" y="95"/>
                  </a:lnTo>
                  <a:lnTo>
                    <a:pt x="290" y="95"/>
                  </a:lnTo>
                  <a:lnTo>
                    <a:pt x="294" y="95"/>
                  </a:lnTo>
                  <a:lnTo>
                    <a:pt x="302" y="95"/>
                  </a:lnTo>
                  <a:lnTo>
                    <a:pt x="309" y="93"/>
                  </a:lnTo>
                  <a:lnTo>
                    <a:pt x="315" y="93"/>
                  </a:lnTo>
                  <a:lnTo>
                    <a:pt x="321" y="93"/>
                  </a:lnTo>
                  <a:lnTo>
                    <a:pt x="324" y="93"/>
                  </a:lnTo>
                  <a:lnTo>
                    <a:pt x="324" y="95"/>
                  </a:lnTo>
                  <a:lnTo>
                    <a:pt x="324" y="103"/>
                  </a:lnTo>
                  <a:lnTo>
                    <a:pt x="324" y="105"/>
                  </a:lnTo>
                  <a:lnTo>
                    <a:pt x="323" y="106"/>
                  </a:lnTo>
                  <a:lnTo>
                    <a:pt x="321" y="108"/>
                  </a:lnTo>
                  <a:lnTo>
                    <a:pt x="321" y="110"/>
                  </a:lnTo>
                  <a:lnTo>
                    <a:pt x="319" y="112"/>
                  </a:lnTo>
                  <a:lnTo>
                    <a:pt x="317" y="112"/>
                  </a:lnTo>
                  <a:lnTo>
                    <a:pt x="313" y="114"/>
                  </a:lnTo>
                  <a:lnTo>
                    <a:pt x="309" y="114"/>
                  </a:lnTo>
                  <a:lnTo>
                    <a:pt x="305" y="114"/>
                  </a:lnTo>
                  <a:lnTo>
                    <a:pt x="302" y="114"/>
                  </a:lnTo>
                  <a:lnTo>
                    <a:pt x="298" y="114"/>
                  </a:lnTo>
                  <a:lnTo>
                    <a:pt x="296" y="114"/>
                  </a:lnTo>
                  <a:lnTo>
                    <a:pt x="294" y="116"/>
                  </a:lnTo>
                  <a:lnTo>
                    <a:pt x="294" y="124"/>
                  </a:lnTo>
                  <a:lnTo>
                    <a:pt x="294" y="131"/>
                  </a:lnTo>
                  <a:lnTo>
                    <a:pt x="294" y="135"/>
                  </a:lnTo>
                  <a:lnTo>
                    <a:pt x="294" y="137"/>
                  </a:lnTo>
                  <a:lnTo>
                    <a:pt x="294" y="139"/>
                  </a:lnTo>
                  <a:lnTo>
                    <a:pt x="294" y="145"/>
                  </a:lnTo>
                  <a:lnTo>
                    <a:pt x="294" y="148"/>
                  </a:lnTo>
                  <a:lnTo>
                    <a:pt x="294" y="152"/>
                  </a:lnTo>
                  <a:lnTo>
                    <a:pt x="311" y="146"/>
                  </a:lnTo>
                  <a:lnTo>
                    <a:pt x="326" y="143"/>
                  </a:lnTo>
                  <a:lnTo>
                    <a:pt x="342" y="139"/>
                  </a:lnTo>
                  <a:lnTo>
                    <a:pt x="397" y="124"/>
                  </a:lnTo>
                  <a:lnTo>
                    <a:pt x="412" y="118"/>
                  </a:lnTo>
                  <a:lnTo>
                    <a:pt x="424" y="114"/>
                  </a:lnTo>
                  <a:lnTo>
                    <a:pt x="450" y="105"/>
                  </a:lnTo>
                  <a:lnTo>
                    <a:pt x="479" y="95"/>
                  </a:lnTo>
                  <a:lnTo>
                    <a:pt x="492" y="95"/>
                  </a:lnTo>
                  <a:lnTo>
                    <a:pt x="500" y="95"/>
                  </a:lnTo>
                  <a:lnTo>
                    <a:pt x="504" y="95"/>
                  </a:lnTo>
                  <a:lnTo>
                    <a:pt x="508" y="95"/>
                  </a:lnTo>
                  <a:lnTo>
                    <a:pt x="508" y="93"/>
                  </a:lnTo>
                  <a:lnTo>
                    <a:pt x="508" y="91"/>
                  </a:lnTo>
                  <a:lnTo>
                    <a:pt x="511" y="89"/>
                  </a:lnTo>
                  <a:lnTo>
                    <a:pt x="513" y="89"/>
                  </a:lnTo>
                  <a:lnTo>
                    <a:pt x="515" y="89"/>
                  </a:lnTo>
                  <a:lnTo>
                    <a:pt x="515" y="91"/>
                  </a:lnTo>
                  <a:lnTo>
                    <a:pt x="517" y="91"/>
                  </a:lnTo>
                  <a:lnTo>
                    <a:pt x="523" y="93"/>
                  </a:lnTo>
                  <a:lnTo>
                    <a:pt x="527" y="95"/>
                  </a:lnTo>
                  <a:lnTo>
                    <a:pt x="536" y="99"/>
                  </a:lnTo>
                  <a:lnTo>
                    <a:pt x="538" y="101"/>
                  </a:lnTo>
                  <a:lnTo>
                    <a:pt x="542" y="103"/>
                  </a:lnTo>
                  <a:lnTo>
                    <a:pt x="544" y="103"/>
                  </a:lnTo>
                  <a:lnTo>
                    <a:pt x="546" y="103"/>
                  </a:lnTo>
                  <a:lnTo>
                    <a:pt x="548" y="103"/>
                  </a:lnTo>
                  <a:lnTo>
                    <a:pt x="548" y="101"/>
                  </a:lnTo>
                  <a:lnTo>
                    <a:pt x="550" y="101"/>
                  </a:lnTo>
                  <a:lnTo>
                    <a:pt x="550" y="103"/>
                  </a:lnTo>
                  <a:lnTo>
                    <a:pt x="551" y="103"/>
                  </a:lnTo>
                  <a:lnTo>
                    <a:pt x="553" y="101"/>
                  </a:lnTo>
                  <a:lnTo>
                    <a:pt x="559" y="101"/>
                  </a:lnTo>
                  <a:lnTo>
                    <a:pt x="561" y="101"/>
                  </a:lnTo>
                  <a:lnTo>
                    <a:pt x="561" y="99"/>
                  </a:lnTo>
                  <a:lnTo>
                    <a:pt x="561" y="97"/>
                  </a:lnTo>
                  <a:lnTo>
                    <a:pt x="559" y="97"/>
                  </a:lnTo>
                  <a:lnTo>
                    <a:pt x="559" y="95"/>
                  </a:lnTo>
                  <a:lnTo>
                    <a:pt x="561" y="93"/>
                  </a:lnTo>
                  <a:lnTo>
                    <a:pt x="563" y="91"/>
                  </a:lnTo>
                  <a:lnTo>
                    <a:pt x="565" y="91"/>
                  </a:lnTo>
                  <a:lnTo>
                    <a:pt x="569" y="89"/>
                  </a:lnTo>
                  <a:lnTo>
                    <a:pt x="572" y="89"/>
                  </a:lnTo>
                  <a:lnTo>
                    <a:pt x="578" y="91"/>
                  </a:lnTo>
                  <a:lnTo>
                    <a:pt x="584" y="91"/>
                  </a:lnTo>
                  <a:lnTo>
                    <a:pt x="590" y="93"/>
                  </a:lnTo>
                  <a:lnTo>
                    <a:pt x="595" y="93"/>
                  </a:lnTo>
                  <a:lnTo>
                    <a:pt x="601" y="91"/>
                  </a:lnTo>
                  <a:lnTo>
                    <a:pt x="609" y="91"/>
                  </a:lnTo>
                  <a:lnTo>
                    <a:pt x="611" y="91"/>
                  </a:lnTo>
                  <a:lnTo>
                    <a:pt x="612" y="91"/>
                  </a:lnTo>
                  <a:lnTo>
                    <a:pt x="614" y="91"/>
                  </a:lnTo>
                  <a:lnTo>
                    <a:pt x="618" y="91"/>
                  </a:lnTo>
                  <a:lnTo>
                    <a:pt x="620" y="93"/>
                  </a:lnTo>
                  <a:lnTo>
                    <a:pt x="622" y="93"/>
                  </a:lnTo>
                  <a:lnTo>
                    <a:pt x="622" y="95"/>
                  </a:lnTo>
                  <a:lnTo>
                    <a:pt x="626" y="97"/>
                  </a:lnTo>
                  <a:lnTo>
                    <a:pt x="624" y="101"/>
                  </a:lnTo>
                  <a:lnTo>
                    <a:pt x="622" y="106"/>
                  </a:lnTo>
                  <a:lnTo>
                    <a:pt x="620" y="110"/>
                  </a:lnTo>
                  <a:lnTo>
                    <a:pt x="620" y="112"/>
                  </a:lnTo>
                  <a:lnTo>
                    <a:pt x="622" y="112"/>
                  </a:lnTo>
                  <a:lnTo>
                    <a:pt x="624" y="112"/>
                  </a:lnTo>
                  <a:lnTo>
                    <a:pt x="626" y="112"/>
                  </a:lnTo>
                  <a:lnTo>
                    <a:pt x="628" y="112"/>
                  </a:lnTo>
                  <a:lnTo>
                    <a:pt x="630" y="112"/>
                  </a:lnTo>
                  <a:lnTo>
                    <a:pt x="633" y="110"/>
                  </a:lnTo>
                  <a:lnTo>
                    <a:pt x="637" y="108"/>
                  </a:lnTo>
                  <a:lnTo>
                    <a:pt x="639" y="106"/>
                  </a:lnTo>
                  <a:lnTo>
                    <a:pt x="641" y="105"/>
                  </a:lnTo>
                  <a:lnTo>
                    <a:pt x="645" y="101"/>
                  </a:lnTo>
                  <a:lnTo>
                    <a:pt x="647" y="10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8" name="Freeform 15"/>
            <p:cNvSpPr>
              <a:spLocks/>
            </p:cNvSpPr>
            <p:nvPr/>
          </p:nvSpPr>
          <p:spPr bwMode="auto">
            <a:xfrm>
              <a:off x="2125" y="2094"/>
              <a:ext cx="936" cy="1142"/>
            </a:xfrm>
            <a:custGeom>
              <a:avLst/>
              <a:gdLst>
                <a:gd name="T0" fmla="*/ 526 w 936"/>
                <a:gd name="T1" fmla="*/ 19 h 1142"/>
                <a:gd name="T2" fmla="*/ 572 w 936"/>
                <a:gd name="T3" fmla="*/ 51 h 1142"/>
                <a:gd name="T4" fmla="*/ 607 w 936"/>
                <a:gd name="T5" fmla="*/ 99 h 1142"/>
                <a:gd name="T6" fmla="*/ 578 w 936"/>
                <a:gd name="T7" fmla="*/ 162 h 1142"/>
                <a:gd name="T8" fmla="*/ 526 w 936"/>
                <a:gd name="T9" fmla="*/ 143 h 1142"/>
                <a:gd name="T10" fmla="*/ 479 w 936"/>
                <a:gd name="T11" fmla="*/ 164 h 1142"/>
                <a:gd name="T12" fmla="*/ 431 w 936"/>
                <a:gd name="T13" fmla="*/ 253 h 1142"/>
                <a:gd name="T14" fmla="*/ 473 w 936"/>
                <a:gd name="T15" fmla="*/ 265 h 1142"/>
                <a:gd name="T16" fmla="*/ 505 w 936"/>
                <a:gd name="T17" fmla="*/ 242 h 1142"/>
                <a:gd name="T18" fmla="*/ 618 w 936"/>
                <a:gd name="T19" fmla="*/ 231 h 1142"/>
                <a:gd name="T20" fmla="*/ 612 w 936"/>
                <a:gd name="T21" fmla="*/ 257 h 1142"/>
                <a:gd name="T22" fmla="*/ 620 w 936"/>
                <a:gd name="T23" fmla="*/ 307 h 1142"/>
                <a:gd name="T24" fmla="*/ 593 w 936"/>
                <a:gd name="T25" fmla="*/ 358 h 1142"/>
                <a:gd name="T26" fmla="*/ 521 w 936"/>
                <a:gd name="T27" fmla="*/ 377 h 1142"/>
                <a:gd name="T28" fmla="*/ 500 w 936"/>
                <a:gd name="T29" fmla="*/ 396 h 1142"/>
                <a:gd name="T30" fmla="*/ 483 w 936"/>
                <a:gd name="T31" fmla="*/ 437 h 1142"/>
                <a:gd name="T32" fmla="*/ 469 w 936"/>
                <a:gd name="T33" fmla="*/ 478 h 1142"/>
                <a:gd name="T34" fmla="*/ 494 w 936"/>
                <a:gd name="T35" fmla="*/ 507 h 1142"/>
                <a:gd name="T36" fmla="*/ 532 w 936"/>
                <a:gd name="T37" fmla="*/ 509 h 1142"/>
                <a:gd name="T38" fmla="*/ 570 w 936"/>
                <a:gd name="T39" fmla="*/ 509 h 1142"/>
                <a:gd name="T40" fmla="*/ 595 w 936"/>
                <a:gd name="T41" fmla="*/ 494 h 1142"/>
                <a:gd name="T42" fmla="*/ 626 w 936"/>
                <a:gd name="T43" fmla="*/ 499 h 1142"/>
                <a:gd name="T44" fmla="*/ 631 w 936"/>
                <a:gd name="T45" fmla="*/ 526 h 1142"/>
                <a:gd name="T46" fmla="*/ 664 w 936"/>
                <a:gd name="T47" fmla="*/ 549 h 1142"/>
                <a:gd name="T48" fmla="*/ 683 w 936"/>
                <a:gd name="T49" fmla="*/ 570 h 1142"/>
                <a:gd name="T50" fmla="*/ 706 w 936"/>
                <a:gd name="T51" fmla="*/ 591 h 1142"/>
                <a:gd name="T52" fmla="*/ 719 w 936"/>
                <a:gd name="T53" fmla="*/ 612 h 1142"/>
                <a:gd name="T54" fmla="*/ 746 w 936"/>
                <a:gd name="T55" fmla="*/ 618 h 1142"/>
                <a:gd name="T56" fmla="*/ 771 w 936"/>
                <a:gd name="T57" fmla="*/ 642 h 1142"/>
                <a:gd name="T58" fmla="*/ 790 w 936"/>
                <a:gd name="T59" fmla="*/ 660 h 1142"/>
                <a:gd name="T60" fmla="*/ 814 w 936"/>
                <a:gd name="T61" fmla="*/ 669 h 1142"/>
                <a:gd name="T62" fmla="*/ 837 w 936"/>
                <a:gd name="T63" fmla="*/ 677 h 1142"/>
                <a:gd name="T64" fmla="*/ 849 w 936"/>
                <a:gd name="T65" fmla="*/ 705 h 1142"/>
                <a:gd name="T66" fmla="*/ 862 w 936"/>
                <a:gd name="T67" fmla="*/ 719 h 1142"/>
                <a:gd name="T68" fmla="*/ 881 w 936"/>
                <a:gd name="T69" fmla="*/ 734 h 1142"/>
                <a:gd name="T70" fmla="*/ 912 w 936"/>
                <a:gd name="T71" fmla="*/ 738 h 1142"/>
                <a:gd name="T72" fmla="*/ 927 w 936"/>
                <a:gd name="T73" fmla="*/ 763 h 1142"/>
                <a:gd name="T74" fmla="*/ 904 w 936"/>
                <a:gd name="T75" fmla="*/ 789 h 1142"/>
                <a:gd name="T76" fmla="*/ 872 w 936"/>
                <a:gd name="T77" fmla="*/ 822 h 1142"/>
                <a:gd name="T78" fmla="*/ 809 w 936"/>
                <a:gd name="T79" fmla="*/ 862 h 1142"/>
                <a:gd name="T80" fmla="*/ 765 w 936"/>
                <a:gd name="T81" fmla="*/ 871 h 1142"/>
                <a:gd name="T82" fmla="*/ 746 w 936"/>
                <a:gd name="T83" fmla="*/ 925 h 1142"/>
                <a:gd name="T84" fmla="*/ 730 w 936"/>
                <a:gd name="T85" fmla="*/ 978 h 1142"/>
                <a:gd name="T86" fmla="*/ 711 w 936"/>
                <a:gd name="T87" fmla="*/ 1026 h 1142"/>
                <a:gd name="T88" fmla="*/ 736 w 936"/>
                <a:gd name="T89" fmla="*/ 1039 h 1142"/>
                <a:gd name="T90" fmla="*/ 763 w 936"/>
                <a:gd name="T91" fmla="*/ 1047 h 1142"/>
                <a:gd name="T92" fmla="*/ 771 w 936"/>
                <a:gd name="T93" fmla="*/ 1064 h 1142"/>
                <a:gd name="T94" fmla="*/ 790 w 936"/>
                <a:gd name="T95" fmla="*/ 1074 h 1142"/>
                <a:gd name="T96" fmla="*/ 814 w 936"/>
                <a:gd name="T97" fmla="*/ 1074 h 1142"/>
                <a:gd name="T98" fmla="*/ 822 w 936"/>
                <a:gd name="T99" fmla="*/ 1083 h 1142"/>
                <a:gd name="T100" fmla="*/ 854 w 936"/>
                <a:gd name="T101" fmla="*/ 1117 h 1142"/>
                <a:gd name="T102" fmla="*/ 685 w 936"/>
                <a:gd name="T103" fmla="*/ 1135 h 1142"/>
                <a:gd name="T104" fmla="*/ 523 w 936"/>
                <a:gd name="T105" fmla="*/ 1136 h 1142"/>
                <a:gd name="T106" fmla="*/ 412 w 936"/>
                <a:gd name="T107" fmla="*/ 1135 h 1142"/>
                <a:gd name="T108" fmla="*/ 227 w 936"/>
                <a:gd name="T109" fmla="*/ 1135 h 1142"/>
                <a:gd name="T110" fmla="*/ 71 w 936"/>
                <a:gd name="T111" fmla="*/ 1142 h 1142"/>
                <a:gd name="T112" fmla="*/ 34 w 936"/>
                <a:gd name="T113" fmla="*/ 1104 h 1142"/>
                <a:gd name="T114" fmla="*/ 76 w 936"/>
                <a:gd name="T115" fmla="*/ 1095 h 1142"/>
                <a:gd name="T116" fmla="*/ 74 w 936"/>
                <a:gd name="T117" fmla="*/ 1047 h 1142"/>
                <a:gd name="T118" fmla="*/ 31 w 936"/>
                <a:gd name="T119" fmla="*/ 1007 h 1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36" h="1142">
                  <a:moveTo>
                    <a:pt x="519" y="0"/>
                  </a:moveTo>
                  <a:lnTo>
                    <a:pt x="521" y="0"/>
                  </a:lnTo>
                  <a:lnTo>
                    <a:pt x="523" y="0"/>
                  </a:lnTo>
                  <a:lnTo>
                    <a:pt x="525" y="2"/>
                  </a:lnTo>
                  <a:lnTo>
                    <a:pt x="526" y="2"/>
                  </a:lnTo>
                  <a:lnTo>
                    <a:pt x="528" y="4"/>
                  </a:lnTo>
                  <a:lnTo>
                    <a:pt x="526" y="4"/>
                  </a:lnTo>
                  <a:lnTo>
                    <a:pt x="528" y="5"/>
                  </a:lnTo>
                  <a:lnTo>
                    <a:pt x="530" y="5"/>
                  </a:lnTo>
                  <a:lnTo>
                    <a:pt x="532" y="5"/>
                  </a:lnTo>
                  <a:lnTo>
                    <a:pt x="532" y="7"/>
                  </a:lnTo>
                  <a:lnTo>
                    <a:pt x="534" y="7"/>
                  </a:lnTo>
                  <a:lnTo>
                    <a:pt x="534" y="9"/>
                  </a:lnTo>
                  <a:lnTo>
                    <a:pt x="532" y="11"/>
                  </a:lnTo>
                  <a:lnTo>
                    <a:pt x="532" y="13"/>
                  </a:lnTo>
                  <a:lnTo>
                    <a:pt x="528" y="15"/>
                  </a:lnTo>
                  <a:lnTo>
                    <a:pt x="526" y="19"/>
                  </a:lnTo>
                  <a:lnTo>
                    <a:pt x="525" y="21"/>
                  </a:lnTo>
                  <a:lnTo>
                    <a:pt x="523" y="25"/>
                  </a:lnTo>
                  <a:lnTo>
                    <a:pt x="523" y="26"/>
                  </a:lnTo>
                  <a:lnTo>
                    <a:pt x="526" y="28"/>
                  </a:lnTo>
                  <a:lnTo>
                    <a:pt x="528" y="28"/>
                  </a:lnTo>
                  <a:lnTo>
                    <a:pt x="532" y="30"/>
                  </a:lnTo>
                  <a:lnTo>
                    <a:pt x="534" y="32"/>
                  </a:lnTo>
                  <a:lnTo>
                    <a:pt x="538" y="32"/>
                  </a:lnTo>
                  <a:lnTo>
                    <a:pt x="542" y="34"/>
                  </a:lnTo>
                  <a:lnTo>
                    <a:pt x="545" y="36"/>
                  </a:lnTo>
                  <a:lnTo>
                    <a:pt x="549" y="38"/>
                  </a:lnTo>
                  <a:lnTo>
                    <a:pt x="553" y="40"/>
                  </a:lnTo>
                  <a:lnTo>
                    <a:pt x="557" y="42"/>
                  </a:lnTo>
                  <a:lnTo>
                    <a:pt x="561" y="44"/>
                  </a:lnTo>
                  <a:lnTo>
                    <a:pt x="565" y="47"/>
                  </a:lnTo>
                  <a:lnTo>
                    <a:pt x="568" y="49"/>
                  </a:lnTo>
                  <a:lnTo>
                    <a:pt x="572" y="51"/>
                  </a:lnTo>
                  <a:lnTo>
                    <a:pt x="574" y="53"/>
                  </a:lnTo>
                  <a:lnTo>
                    <a:pt x="578" y="53"/>
                  </a:lnTo>
                  <a:lnTo>
                    <a:pt x="580" y="53"/>
                  </a:lnTo>
                  <a:lnTo>
                    <a:pt x="582" y="53"/>
                  </a:lnTo>
                  <a:lnTo>
                    <a:pt x="586" y="53"/>
                  </a:lnTo>
                  <a:lnTo>
                    <a:pt x="587" y="55"/>
                  </a:lnTo>
                  <a:lnTo>
                    <a:pt x="589" y="59"/>
                  </a:lnTo>
                  <a:lnTo>
                    <a:pt x="591" y="63"/>
                  </a:lnTo>
                  <a:lnTo>
                    <a:pt x="593" y="70"/>
                  </a:lnTo>
                  <a:lnTo>
                    <a:pt x="595" y="74"/>
                  </a:lnTo>
                  <a:lnTo>
                    <a:pt x="597" y="78"/>
                  </a:lnTo>
                  <a:lnTo>
                    <a:pt x="599" y="80"/>
                  </a:lnTo>
                  <a:lnTo>
                    <a:pt x="601" y="82"/>
                  </a:lnTo>
                  <a:lnTo>
                    <a:pt x="601" y="84"/>
                  </a:lnTo>
                  <a:lnTo>
                    <a:pt x="603" y="89"/>
                  </a:lnTo>
                  <a:lnTo>
                    <a:pt x="605" y="93"/>
                  </a:lnTo>
                  <a:lnTo>
                    <a:pt x="607" y="99"/>
                  </a:lnTo>
                  <a:lnTo>
                    <a:pt x="608" y="107"/>
                  </a:lnTo>
                  <a:lnTo>
                    <a:pt x="616" y="120"/>
                  </a:lnTo>
                  <a:lnTo>
                    <a:pt x="618" y="124"/>
                  </a:lnTo>
                  <a:lnTo>
                    <a:pt x="620" y="128"/>
                  </a:lnTo>
                  <a:lnTo>
                    <a:pt x="622" y="131"/>
                  </a:lnTo>
                  <a:lnTo>
                    <a:pt x="622" y="133"/>
                  </a:lnTo>
                  <a:lnTo>
                    <a:pt x="624" y="135"/>
                  </a:lnTo>
                  <a:lnTo>
                    <a:pt x="624" y="137"/>
                  </a:lnTo>
                  <a:lnTo>
                    <a:pt x="622" y="137"/>
                  </a:lnTo>
                  <a:lnTo>
                    <a:pt x="618" y="141"/>
                  </a:lnTo>
                  <a:lnTo>
                    <a:pt x="612" y="143"/>
                  </a:lnTo>
                  <a:lnTo>
                    <a:pt x="607" y="148"/>
                  </a:lnTo>
                  <a:lnTo>
                    <a:pt x="603" y="150"/>
                  </a:lnTo>
                  <a:lnTo>
                    <a:pt x="595" y="154"/>
                  </a:lnTo>
                  <a:lnTo>
                    <a:pt x="587" y="158"/>
                  </a:lnTo>
                  <a:lnTo>
                    <a:pt x="584" y="160"/>
                  </a:lnTo>
                  <a:lnTo>
                    <a:pt x="578" y="162"/>
                  </a:lnTo>
                  <a:lnTo>
                    <a:pt x="574" y="164"/>
                  </a:lnTo>
                  <a:lnTo>
                    <a:pt x="570" y="164"/>
                  </a:lnTo>
                  <a:lnTo>
                    <a:pt x="568" y="164"/>
                  </a:lnTo>
                  <a:lnTo>
                    <a:pt x="565" y="162"/>
                  </a:lnTo>
                  <a:lnTo>
                    <a:pt x="563" y="160"/>
                  </a:lnTo>
                  <a:lnTo>
                    <a:pt x="561" y="158"/>
                  </a:lnTo>
                  <a:lnTo>
                    <a:pt x="559" y="156"/>
                  </a:lnTo>
                  <a:lnTo>
                    <a:pt x="557" y="152"/>
                  </a:lnTo>
                  <a:lnTo>
                    <a:pt x="553" y="150"/>
                  </a:lnTo>
                  <a:lnTo>
                    <a:pt x="549" y="147"/>
                  </a:lnTo>
                  <a:lnTo>
                    <a:pt x="544" y="145"/>
                  </a:lnTo>
                  <a:lnTo>
                    <a:pt x="540" y="143"/>
                  </a:lnTo>
                  <a:lnTo>
                    <a:pt x="538" y="143"/>
                  </a:lnTo>
                  <a:lnTo>
                    <a:pt x="536" y="141"/>
                  </a:lnTo>
                  <a:lnTo>
                    <a:pt x="532" y="141"/>
                  </a:lnTo>
                  <a:lnTo>
                    <a:pt x="528" y="141"/>
                  </a:lnTo>
                  <a:lnTo>
                    <a:pt x="526" y="143"/>
                  </a:lnTo>
                  <a:lnTo>
                    <a:pt x="523" y="143"/>
                  </a:lnTo>
                  <a:lnTo>
                    <a:pt x="517" y="143"/>
                  </a:lnTo>
                  <a:lnTo>
                    <a:pt x="513" y="143"/>
                  </a:lnTo>
                  <a:lnTo>
                    <a:pt x="509" y="143"/>
                  </a:lnTo>
                  <a:lnTo>
                    <a:pt x="505" y="143"/>
                  </a:lnTo>
                  <a:lnTo>
                    <a:pt x="502" y="145"/>
                  </a:lnTo>
                  <a:lnTo>
                    <a:pt x="500" y="145"/>
                  </a:lnTo>
                  <a:lnTo>
                    <a:pt x="496" y="147"/>
                  </a:lnTo>
                  <a:lnTo>
                    <a:pt x="492" y="147"/>
                  </a:lnTo>
                  <a:lnTo>
                    <a:pt x="488" y="147"/>
                  </a:lnTo>
                  <a:lnTo>
                    <a:pt x="486" y="148"/>
                  </a:lnTo>
                  <a:lnTo>
                    <a:pt x="483" y="148"/>
                  </a:lnTo>
                  <a:lnTo>
                    <a:pt x="481" y="150"/>
                  </a:lnTo>
                  <a:lnTo>
                    <a:pt x="479" y="152"/>
                  </a:lnTo>
                  <a:lnTo>
                    <a:pt x="479" y="154"/>
                  </a:lnTo>
                  <a:lnTo>
                    <a:pt x="477" y="158"/>
                  </a:lnTo>
                  <a:lnTo>
                    <a:pt x="479" y="164"/>
                  </a:lnTo>
                  <a:lnTo>
                    <a:pt x="479" y="166"/>
                  </a:lnTo>
                  <a:lnTo>
                    <a:pt x="477" y="166"/>
                  </a:lnTo>
                  <a:lnTo>
                    <a:pt x="475" y="169"/>
                  </a:lnTo>
                  <a:lnTo>
                    <a:pt x="467" y="177"/>
                  </a:lnTo>
                  <a:lnTo>
                    <a:pt x="462" y="183"/>
                  </a:lnTo>
                  <a:lnTo>
                    <a:pt x="460" y="185"/>
                  </a:lnTo>
                  <a:lnTo>
                    <a:pt x="460" y="187"/>
                  </a:lnTo>
                  <a:lnTo>
                    <a:pt x="458" y="200"/>
                  </a:lnTo>
                  <a:lnTo>
                    <a:pt x="458" y="208"/>
                  </a:lnTo>
                  <a:lnTo>
                    <a:pt x="458" y="211"/>
                  </a:lnTo>
                  <a:lnTo>
                    <a:pt x="454" y="217"/>
                  </a:lnTo>
                  <a:lnTo>
                    <a:pt x="448" y="223"/>
                  </a:lnTo>
                  <a:lnTo>
                    <a:pt x="443" y="231"/>
                  </a:lnTo>
                  <a:lnTo>
                    <a:pt x="435" y="238"/>
                  </a:lnTo>
                  <a:lnTo>
                    <a:pt x="429" y="244"/>
                  </a:lnTo>
                  <a:lnTo>
                    <a:pt x="427" y="244"/>
                  </a:lnTo>
                  <a:lnTo>
                    <a:pt x="431" y="253"/>
                  </a:lnTo>
                  <a:lnTo>
                    <a:pt x="433" y="253"/>
                  </a:lnTo>
                  <a:lnTo>
                    <a:pt x="435" y="253"/>
                  </a:lnTo>
                  <a:lnTo>
                    <a:pt x="437" y="255"/>
                  </a:lnTo>
                  <a:lnTo>
                    <a:pt x="439" y="257"/>
                  </a:lnTo>
                  <a:lnTo>
                    <a:pt x="443" y="261"/>
                  </a:lnTo>
                  <a:lnTo>
                    <a:pt x="444" y="263"/>
                  </a:lnTo>
                  <a:lnTo>
                    <a:pt x="446" y="263"/>
                  </a:lnTo>
                  <a:lnTo>
                    <a:pt x="448" y="265"/>
                  </a:lnTo>
                  <a:lnTo>
                    <a:pt x="452" y="265"/>
                  </a:lnTo>
                  <a:lnTo>
                    <a:pt x="454" y="263"/>
                  </a:lnTo>
                  <a:lnTo>
                    <a:pt x="456" y="263"/>
                  </a:lnTo>
                  <a:lnTo>
                    <a:pt x="458" y="263"/>
                  </a:lnTo>
                  <a:lnTo>
                    <a:pt x="460" y="263"/>
                  </a:lnTo>
                  <a:lnTo>
                    <a:pt x="460" y="265"/>
                  </a:lnTo>
                  <a:lnTo>
                    <a:pt x="463" y="265"/>
                  </a:lnTo>
                  <a:lnTo>
                    <a:pt x="467" y="265"/>
                  </a:lnTo>
                  <a:lnTo>
                    <a:pt x="473" y="265"/>
                  </a:lnTo>
                  <a:lnTo>
                    <a:pt x="475" y="265"/>
                  </a:lnTo>
                  <a:lnTo>
                    <a:pt x="477" y="265"/>
                  </a:lnTo>
                  <a:lnTo>
                    <a:pt x="477" y="263"/>
                  </a:lnTo>
                  <a:lnTo>
                    <a:pt x="475" y="261"/>
                  </a:lnTo>
                  <a:lnTo>
                    <a:pt x="477" y="257"/>
                  </a:lnTo>
                  <a:lnTo>
                    <a:pt x="483" y="255"/>
                  </a:lnTo>
                  <a:lnTo>
                    <a:pt x="483" y="257"/>
                  </a:lnTo>
                  <a:lnTo>
                    <a:pt x="486" y="257"/>
                  </a:lnTo>
                  <a:lnTo>
                    <a:pt x="488" y="257"/>
                  </a:lnTo>
                  <a:lnTo>
                    <a:pt x="490" y="257"/>
                  </a:lnTo>
                  <a:lnTo>
                    <a:pt x="494" y="255"/>
                  </a:lnTo>
                  <a:lnTo>
                    <a:pt x="494" y="253"/>
                  </a:lnTo>
                  <a:lnTo>
                    <a:pt x="496" y="253"/>
                  </a:lnTo>
                  <a:lnTo>
                    <a:pt x="496" y="251"/>
                  </a:lnTo>
                  <a:lnTo>
                    <a:pt x="496" y="250"/>
                  </a:lnTo>
                  <a:lnTo>
                    <a:pt x="502" y="246"/>
                  </a:lnTo>
                  <a:lnTo>
                    <a:pt x="505" y="242"/>
                  </a:lnTo>
                  <a:lnTo>
                    <a:pt x="507" y="238"/>
                  </a:lnTo>
                  <a:lnTo>
                    <a:pt x="509" y="234"/>
                  </a:lnTo>
                  <a:lnTo>
                    <a:pt x="511" y="232"/>
                  </a:lnTo>
                  <a:lnTo>
                    <a:pt x="513" y="231"/>
                  </a:lnTo>
                  <a:lnTo>
                    <a:pt x="517" y="229"/>
                  </a:lnTo>
                  <a:lnTo>
                    <a:pt x="521" y="229"/>
                  </a:lnTo>
                  <a:lnTo>
                    <a:pt x="534" y="227"/>
                  </a:lnTo>
                  <a:lnTo>
                    <a:pt x="557" y="223"/>
                  </a:lnTo>
                  <a:lnTo>
                    <a:pt x="574" y="221"/>
                  </a:lnTo>
                  <a:lnTo>
                    <a:pt x="603" y="215"/>
                  </a:lnTo>
                  <a:lnTo>
                    <a:pt x="605" y="215"/>
                  </a:lnTo>
                  <a:lnTo>
                    <a:pt x="607" y="217"/>
                  </a:lnTo>
                  <a:lnTo>
                    <a:pt x="608" y="219"/>
                  </a:lnTo>
                  <a:lnTo>
                    <a:pt x="610" y="221"/>
                  </a:lnTo>
                  <a:lnTo>
                    <a:pt x="614" y="225"/>
                  </a:lnTo>
                  <a:lnTo>
                    <a:pt x="616" y="227"/>
                  </a:lnTo>
                  <a:lnTo>
                    <a:pt x="618" y="231"/>
                  </a:lnTo>
                  <a:lnTo>
                    <a:pt x="620" y="234"/>
                  </a:lnTo>
                  <a:lnTo>
                    <a:pt x="622" y="236"/>
                  </a:lnTo>
                  <a:lnTo>
                    <a:pt x="624" y="238"/>
                  </a:lnTo>
                  <a:lnTo>
                    <a:pt x="624" y="240"/>
                  </a:lnTo>
                  <a:lnTo>
                    <a:pt x="622" y="240"/>
                  </a:lnTo>
                  <a:lnTo>
                    <a:pt x="620" y="242"/>
                  </a:lnTo>
                  <a:lnTo>
                    <a:pt x="616" y="244"/>
                  </a:lnTo>
                  <a:lnTo>
                    <a:pt x="612" y="244"/>
                  </a:lnTo>
                  <a:lnTo>
                    <a:pt x="607" y="246"/>
                  </a:lnTo>
                  <a:lnTo>
                    <a:pt x="603" y="248"/>
                  </a:lnTo>
                  <a:lnTo>
                    <a:pt x="603" y="250"/>
                  </a:lnTo>
                  <a:lnTo>
                    <a:pt x="603" y="251"/>
                  </a:lnTo>
                  <a:lnTo>
                    <a:pt x="603" y="253"/>
                  </a:lnTo>
                  <a:lnTo>
                    <a:pt x="605" y="253"/>
                  </a:lnTo>
                  <a:lnTo>
                    <a:pt x="607" y="255"/>
                  </a:lnTo>
                  <a:lnTo>
                    <a:pt x="608" y="257"/>
                  </a:lnTo>
                  <a:lnTo>
                    <a:pt x="612" y="257"/>
                  </a:lnTo>
                  <a:lnTo>
                    <a:pt x="616" y="257"/>
                  </a:lnTo>
                  <a:lnTo>
                    <a:pt x="620" y="261"/>
                  </a:lnTo>
                  <a:lnTo>
                    <a:pt x="622" y="261"/>
                  </a:lnTo>
                  <a:lnTo>
                    <a:pt x="622" y="263"/>
                  </a:lnTo>
                  <a:lnTo>
                    <a:pt x="622" y="265"/>
                  </a:lnTo>
                  <a:lnTo>
                    <a:pt x="624" y="269"/>
                  </a:lnTo>
                  <a:lnTo>
                    <a:pt x="624" y="272"/>
                  </a:lnTo>
                  <a:lnTo>
                    <a:pt x="624" y="278"/>
                  </a:lnTo>
                  <a:lnTo>
                    <a:pt x="622" y="284"/>
                  </a:lnTo>
                  <a:lnTo>
                    <a:pt x="622" y="288"/>
                  </a:lnTo>
                  <a:lnTo>
                    <a:pt x="624" y="292"/>
                  </a:lnTo>
                  <a:lnTo>
                    <a:pt x="624" y="293"/>
                  </a:lnTo>
                  <a:lnTo>
                    <a:pt x="624" y="299"/>
                  </a:lnTo>
                  <a:lnTo>
                    <a:pt x="622" y="301"/>
                  </a:lnTo>
                  <a:lnTo>
                    <a:pt x="622" y="305"/>
                  </a:lnTo>
                  <a:lnTo>
                    <a:pt x="622" y="307"/>
                  </a:lnTo>
                  <a:lnTo>
                    <a:pt x="620" y="307"/>
                  </a:lnTo>
                  <a:lnTo>
                    <a:pt x="618" y="307"/>
                  </a:lnTo>
                  <a:lnTo>
                    <a:pt x="616" y="309"/>
                  </a:lnTo>
                  <a:lnTo>
                    <a:pt x="614" y="309"/>
                  </a:lnTo>
                  <a:lnTo>
                    <a:pt x="610" y="311"/>
                  </a:lnTo>
                  <a:lnTo>
                    <a:pt x="607" y="311"/>
                  </a:lnTo>
                  <a:lnTo>
                    <a:pt x="605" y="313"/>
                  </a:lnTo>
                  <a:lnTo>
                    <a:pt x="603" y="314"/>
                  </a:lnTo>
                  <a:lnTo>
                    <a:pt x="599" y="318"/>
                  </a:lnTo>
                  <a:lnTo>
                    <a:pt x="599" y="320"/>
                  </a:lnTo>
                  <a:lnTo>
                    <a:pt x="597" y="322"/>
                  </a:lnTo>
                  <a:lnTo>
                    <a:pt x="597" y="326"/>
                  </a:lnTo>
                  <a:lnTo>
                    <a:pt x="597" y="328"/>
                  </a:lnTo>
                  <a:lnTo>
                    <a:pt x="597" y="334"/>
                  </a:lnTo>
                  <a:lnTo>
                    <a:pt x="597" y="337"/>
                  </a:lnTo>
                  <a:lnTo>
                    <a:pt x="597" y="343"/>
                  </a:lnTo>
                  <a:lnTo>
                    <a:pt x="597" y="358"/>
                  </a:lnTo>
                  <a:lnTo>
                    <a:pt x="593" y="358"/>
                  </a:lnTo>
                  <a:lnTo>
                    <a:pt x="586" y="358"/>
                  </a:lnTo>
                  <a:lnTo>
                    <a:pt x="578" y="358"/>
                  </a:lnTo>
                  <a:lnTo>
                    <a:pt x="565" y="358"/>
                  </a:lnTo>
                  <a:lnTo>
                    <a:pt x="555" y="358"/>
                  </a:lnTo>
                  <a:lnTo>
                    <a:pt x="544" y="358"/>
                  </a:lnTo>
                  <a:lnTo>
                    <a:pt x="538" y="358"/>
                  </a:lnTo>
                  <a:lnTo>
                    <a:pt x="536" y="358"/>
                  </a:lnTo>
                  <a:lnTo>
                    <a:pt x="534" y="358"/>
                  </a:lnTo>
                  <a:lnTo>
                    <a:pt x="532" y="358"/>
                  </a:lnTo>
                  <a:lnTo>
                    <a:pt x="530" y="360"/>
                  </a:lnTo>
                  <a:lnTo>
                    <a:pt x="530" y="364"/>
                  </a:lnTo>
                  <a:lnTo>
                    <a:pt x="530" y="366"/>
                  </a:lnTo>
                  <a:lnTo>
                    <a:pt x="528" y="368"/>
                  </a:lnTo>
                  <a:lnTo>
                    <a:pt x="528" y="370"/>
                  </a:lnTo>
                  <a:lnTo>
                    <a:pt x="525" y="374"/>
                  </a:lnTo>
                  <a:lnTo>
                    <a:pt x="523" y="375"/>
                  </a:lnTo>
                  <a:lnTo>
                    <a:pt x="521" y="377"/>
                  </a:lnTo>
                  <a:lnTo>
                    <a:pt x="519" y="377"/>
                  </a:lnTo>
                  <a:lnTo>
                    <a:pt x="515" y="375"/>
                  </a:lnTo>
                  <a:lnTo>
                    <a:pt x="513" y="375"/>
                  </a:lnTo>
                  <a:lnTo>
                    <a:pt x="509" y="375"/>
                  </a:lnTo>
                  <a:lnTo>
                    <a:pt x="509" y="377"/>
                  </a:lnTo>
                  <a:lnTo>
                    <a:pt x="507" y="377"/>
                  </a:lnTo>
                  <a:lnTo>
                    <a:pt x="504" y="381"/>
                  </a:lnTo>
                  <a:lnTo>
                    <a:pt x="498" y="383"/>
                  </a:lnTo>
                  <a:lnTo>
                    <a:pt x="496" y="383"/>
                  </a:lnTo>
                  <a:lnTo>
                    <a:pt x="494" y="383"/>
                  </a:lnTo>
                  <a:lnTo>
                    <a:pt x="492" y="381"/>
                  </a:lnTo>
                  <a:lnTo>
                    <a:pt x="492" y="385"/>
                  </a:lnTo>
                  <a:lnTo>
                    <a:pt x="492" y="387"/>
                  </a:lnTo>
                  <a:lnTo>
                    <a:pt x="494" y="389"/>
                  </a:lnTo>
                  <a:lnTo>
                    <a:pt x="496" y="393"/>
                  </a:lnTo>
                  <a:lnTo>
                    <a:pt x="498" y="395"/>
                  </a:lnTo>
                  <a:lnTo>
                    <a:pt x="500" y="396"/>
                  </a:lnTo>
                  <a:lnTo>
                    <a:pt x="502" y="398"/>
                  </a:lnTo>
                  <a:lnTo>
                    <a:pt x="504" y="402"/>
                  </a:lnTo>
                  <a:lnTo>
                    <a:pt x="505" y="404"/>
                  </a:lnTo>
                  <a:lnTo>
                    <a:pt x="505" y="406"/>
                  </a:lnTo>
                  <a:lnTo>
                    <a:pt x="509" y="408"/>
                  </a:lnTo>
                  <a:lnTo>
                    <a:pt x="509" y="410"/>
                  </a:lnTo>
                  <a:lnTo>
                    <a:pt x="509" y="412"/>
                  </a:lnTo>
                  <a:lnTo>
                    <a:pt x="509" y="414"/>
                  </a:lnTo>
                  <a:lnTo>
                    <a:pt x="509" y="416"/>
                  </a:lnTo>
                  <a:lnTo>
                    <a:pt x="504" y="421"/>
                  </a:lnTo>
                  <a:lnTo>
                    <a:pt x="498" y="427"/>
                  </a:lnTo>
                  <a:lnTo>
                    <a:pt x="494" y="429"/>
                  </a:lnTo>
                  <a:lnTo>
                    <a:pt x="490" y="431"/>
                  </a:lnTo>
                  <a:lnTo>
                    <a:pt x="488" y="433"/>
                  </a:lnTo>
                  <a:lnTo>
                    <a:pt x="484" y="435"/>
                  </a:lnTo>
                  <a:lnTo>
                    <a:pt x="483" y="435"/>
                  </a:lnTo>
                  <a:lnTo>
                    <a:pt x="483" y="437"/>
                  </a:lnTo>
                  <a:lnTo>
                    <a:pt x="481" y="438"/>
                  </a:lnTo>
                  <a:lnTo>
                    <a:pt x="463" y="448"/>
                  </a:lnTo>
                  <a:lnTo>
                    <a:pt x="448" y="456"/>
                  </a:lnTo>
                  <a:lnTo>
                    <a:pt x="448" y="457"/>
                  </a:lnTo>
                  <a:lnTo>
                    <a:pt x="448" y="459"/>
                  </a:lnTo>
                  <a:lnTo>
                    <a:pt x="448" y="461"/>
                  </a:lnTo>
                  <a:lnTo>
                    <a:pt x="452" y="461"/>
                  </a:lnTo>
                  <a:lnTo>
                    <a:pt x="454" y="463"/>
                  </a:lnTo>
                  <a:lnTo>
                    <a:pt x="456" y="465"/>
                  </a:lnTo>
                  <a:lnTo>
                    <a:pt x="456" y="467"/>
                  </a:lnTo>
                  <a:lnTo>
                    <a:pt x="454" y="467"/>
                  </a:lnTo>
                  <a:lnTo>
                    <a:pt x="456" y="469"/>
                  </a:lnTo>
                  <a:lnTo>
                    <a:pt x="460" y="469"/>
                  </a:lnTo>
                  <a:lnTo>
                    <a:pt x="463" y="471"/>
                  </a:lnTo>
                  <a:lnTo>
                    <a:pt x="467" y="475"/>
                  </a:lnTo>
                  <a:lnTo>
                    <a:pt x="469" y="477"/>
                  </a:lnTo>
                  <a:lnTo>
                    <a:pt x="469" y="478"/>
                  </a:lnTo>
                  <a:lnTo>
                    <a:pt x="471" y="480"/>
                  </a:lnTo>
                  <a:lnTo>
                    <a:pt x="473" y="482"/>
                  </a:lnTo>
                  <a:lnTo>
                    <a:pt x="475" y="484"/>
                  </a:lnTo>
                  <a:lnTo>
                    <a:pt x="479" y="484"/>
                  </a:lnTo>
                  <a:lnTo>
                    <a:pt x="483" y="486"/>
                  </a:lnTo>
                  <a:lnTo>
                    <a:pt x="483" y="488"/>
                  </a:lnTo>
                  <a:lnTo>
                    <a:pt x="484" y="490"/>
                  </a:lnTo>
                  <a:lnTo>
                    <a:pt x="486" y="492"/>
                  </a:lnTo>
                  <a:lnTo>
                    <a:pt x="488" y="492"/>
                  </a:lnTo>
                  <a:lnTo>
                    <a:pt x="490" y="492"/>
                  </a:lnTo>
                  <a:lnTo>
                    <a:pt x="492" y="494"/>
                  </a:lnTo>
                  <a:lnTo>
                    <a:pt x="492" y="496"/>
                  </a:lnTo>
                  <a:lnTo>
                    <a:pt x="492" y="499"/>
                  </a:lnTo>
                  <a:lnTo>
                    <a:pt x="494" y="501"/>
                  </a:lnTo>
                  <a:lnTo>
                    <a:pt x="494" y="503"/>
                  </a:lnTo>
                  <a:lnTo>
                    <a:pt x="494" y="505"/>
                  </a:lnTo>
                  <a:lnTo>
                    <a:pt x="494" y="507"/>
                  </a:lnTo>
                  <a:lnTo>
                    <a:pt x="494" y="509"/>
                  </a:lnTo>
                  <a:lnTo>
                    <a:pt x="496" y="511"/>
                  </a:lnTo>
                  <a:lnTo>
                    <a:pt x="498" y="513"/>
                  </a:lnTo>
                  <a:lnTo>
                    <a:pt x="502" y="517"/>
                  </a:lnTo>
                  <a:lnTo>
                    <a:pt x="505" y="517"/>
                  </a:lnTo>
                  <a:lnTo>
                    <a:pt x="511" y="517"/>
                  </a:lnTo>
                  <a:lnTo>
                    <a:pt x="515" y="517"/>
                  </a:lnTo>
                  <a:lnTo>
                    <a:pt x="517" y="517"/>
                  </a:lnTo>
                  <a:lnTo>
                    <a:pt x="519" y="515"/>
                  </a:lnTo>
                  <a:lnTo>
                    <a:pt x="525" y="513"/>
                  </a:lnTo>
                  <a:lnTo>
                    <a:pt x="526" y="513"/>
                  </a:lnTo>
                  <a:lnTo>
                    <a:pt x="526" y="511"/>
                  </a:lnTo>
                  <a:lnTo>
                    <a:pt x="526" y="509"/>
                  </a:lnTo>
                  <a:lnTo>
                    <a:pt x="526" y="507"/>
                  </a:lnTo>
                  <a:lnTo>
                    <a:pt x="528" y="507"/>
                  </a:lnTo>
                  <a:lnTo>
                    <a:pt x="530" y="507"/>
                  </a:lnTo>
                  <a:lnTo>
                    <a:pt x="532" y="509"/>
                  </a:lnTo>
                  <a:lnTo>
                    <a:pt x="534" y="511"/>
                  </a:lnTo>
                  <a:lnTo>
                    <a:pt x="536" y="513"/>
                  </a:lnTo>
                  <a:lnTo>
                    <a:pt x="540" y="515"/>
                  </a:lnTo>
                  <a:lnTo>
                    <a:pt x="542" y="517"/>
                  </a:lnTo>
                  <a:lnTo>
                    <a:pt x="545" y="519"/>
                  </a:lnTo>
                  <a:lnTo>
                    <a:pt x="547" y="520"/>
                  </a:lnTo>
                  <a:lnTo>
                    <a:pt x="549" y="522"/>
                  </a:lnTo>
                  <a:lnTo>
                    <a:pt x="551" y="522"/>
                  </a:lnTo>
                  <a:lnTo>
                    <a:pt x="553" y="522"/>
                  </a:lnTo>
                  <a:lnTo>
                    <a:pt x="555" y="522"/>
                  </a:lnTo>
                  <a:lnTo>
                    <a:pt x="557" y="520"/>
                  </a:lnTo>
                  <a:lnTo>
                    <a:pt x="561" y="519"/>
                  </a:lnTo>
                  <a:lnTo>
                    <a:pt x="565" y="517"/>
                  </a:lnTo>
                  <a:lnTo>
                    <a:pt x="566" y="515"/>
                  </a:lnTo>
                  <a:lnTo>
                    <a:pt x="566" y="513"/>
                  </a:lnTo>
                  <a:lnTo>
                    <a:pt x="568" y="511"/>
                  </a:lnTo>
                  <a:lnTo>
                    <a:pt x="570" y="509"/>
                  </a:lnTo>
                  <a:lnTo>
                    <a:pt x="570" y="507"/>
                  </a:lnTo>
                  <a:lnTo>
                    <a:pt x="572" y="505"/>
                  </a:lnTo>
                  <a:lnTo>
                    <a:pt x="572" y="503"/>
                  </a:lnTo>
                  <a:lnTo>
                    <a:pt x="574" y="503"/>
                  </a:lnTo>
                  <a:lnTo>
                    <a:pt x="576" y="501"/>
                  </a:lnTo>
                  <a:lnTo>
                    <a:pt x="578" y="501"/>
                  </a:lnTo>
                  <a:lnTo>
                    <a:pt x="582" y="501"/>
                  </a:lnTo>
                  <a:lnTo>
                    <a:pt x="584" y="499"/>
                  </a:lnTo>
                  <a:lnTo>
                    <a:pt x="584" y="498"/>
                  </a:lnTo>
                  <a:lnTo>
                    <a:pt x="584" y="496"/>
                  </a:lnTo>
                  <a:lnTo>
                    <a:pt x="586" y="494"/>
                  </a:lnTo>
                  <a:lnTo>
                    <a:pt x="586" y="492"/>
                  </a:lnTo>
                  <a:lnTo>
                    <a:pt x="587" y="492"/>
                  </a:lnTo>
                  <a:lnTo>
                    <a:pt x="589" y="492"/>
                  </a:lnTo>
                  <a:lnTo>
                    <a:pt x="591" y="494"/>
                  </a:lnTo>
                  <a:lnTo>
                    <a:pt x="593" y="494"/>
                  </a:lnTo>
                  <a:lnTo>
                    <a:pt x="595" y="494"/>
                  </a:lnTo>
                  <a:lnTo>
                    <a:pt x="597" y="494"/>
                  </a:lnTo>
                  <a:lnTo>
                    <a:pt x="599" y="492"/>
                  </a:lnTo>
                  <a:lnTo>
                    <a:pt x="601" y="490"/>
                  </a:lnTo>
                  <a:lnTo>
                    <a:pt x="603" y="490"/>
                  </a:lnTo>
                  <a:lnTo>
                    <a:pt x="605" y="490"/>
                  </a:lnTo>
                  <a:lnTo>
                    <a:pt x="607" y="492"/>
                  </a:lnTo>
                  <a:lnTo>
                    <a:pt x="610" y="490"/>
                  </a:lnTo>
                  <a:lnTo>
                    <a:pt x="612" y="490"/>
                  </a:lnTo>
                  <a:lnTo>
                    <a:pt x="614" y="490"/>
                  </a:lnTo>
                  <a:lnTo>
                    <a:pt x="614" y="492"/>
                  </a:lnTo>
                  <a:lnTo>
                    <a:pt x="614" y="494"/>
                  </a:lnTo>
                  <a:lnTo>
                    <a:pt x="616" y="494"/>
                  </a:lnTo>
                  <a:lnTo>
                    <a:pt x="618" y="496"/>
                  </a:lnTo>
                  <a:lnTo>
                    <a:pt x="622" y="498"/>
                  </a:lnTo>
                  <a:lnTo>
                    <a:pt x="622" y="499"/>
                  </a:lnTo>
                  <a:lnTo>
                    <a:pt x="624" y="499"/>
                  </a:lnTo>
                  <a:lnTo>
                    <a:pt x="626" y="499"/>
                  </a:lnTo>
                  <a:lnTo>
                    <a:pt x="626" y="501"/>
                  </a:lnTo>
                  <a:lnTo>
                    <a:pt x="624" y="501"/>
                  </a:lnTo>
                  <a:lnTo>
                    <a:pt x="624" y="503"/>
                  </a:lnTo>
                  <a:lnTo>
                    <a:pt x="626" y="505"/>
                  </a:lnTo>
                  <a:lnTo>
                    <a:pt x="626" y="507"/>
                  </a:lnTo>
                  <a:lnTo>
                    <a:pt x="624" y="509"/>
                  </a:lnTo>
                  <a:lnTo>
                    <a:pt x="624" y="511"/>
                  </a:lnTo>
                  <a:lnTo>
                    <a:pt x="624" y="513"/>
                  </a:lnTo>
                  <a:lnTo>
                    <a:pt x="624" y="515"/>
                  </a:lnTo>
                  <a:lnTo>
                    <a:pt x="624" y="517"/>
                  </a:lnTo>
                  <a:lnTo>
                    <a:pt x="626" y="519"/>
                  </a:lnTo>
                  <a:lnTo>
                    <a:pt x="627" y="520"/>
                  </a:lnTo>
                  <a:lnTo>
                    <a:pt x="629" y="520"/>
                  </a:lnTo>
                  <a:lnTo>
                    <a:pt x="629" y="522"/>
                  </a:lnTo>
                  <a:lnTo>
                    <a:pt x="631" y="522"/>
                  </a:lnTo>
                  <a:lnTo>
                    <a:pt x="631" y="524"/>
                  </a:lnTo>
                  <a:lnTo>
                    <a:pt x="631" y="526"/>
                  </a:lnTo>
                  <a:lnTo>
                    <a:pt x="635" y="528"/>
                  </a:lnTo>
                  <a:lnTo>
                    <a:pt x="637" y="530"/>
                  </a:lnTo>
                  <a:lnTo>
                    <a:pt x="639" y="532"/>
                  </a:lnTo>
                  <a:lnTo>
                    <a:pt x="641" y="532"/>
                  </a:lnTo>
                  <a:lnTo>
                    <a:pt x="641" y="534"/>
                  </a:lnTo>
                  <a:lnTo>
                    <a:pt x="643" y="534"/>
                  </a:lnTo>
                  <a:lnTo>
                    <a:pt x="647" y="538"/>
                  </a:lnTo>
                  <a:lnTo>
                    <a:pt x="650" y="539"/>
                  </a:lnTo>
                  <a:lnTo>
                    <a:pt x="652" y="541"/>
                  </a:lnTo>
                  <a:lnTo>
                    <a:pt x="654" y="541"/>
                  </a:lnTo>
                  <a:lnTo>
                    <a:pt x="654" y="539"/>
                  </a:lnTo>
                  <a:lnTo>
                    <a:pt x="656" y="539"/>
                  </a:lnTo>
                  <a:lnTo>
                    <a:pt x="658" y="539"/>
                  </a:lnTo>
                  <a:lnTo>
                    <a:pt x="660" y="541"/>
                  </a:lnTo>
                  <a:lnTo>
                    <a:pt x="660" y="543"/>
                  </a:lnTo>
                  <a:lnTo>
                    <a:pt x="662" y="545"/>
                  </a:lnTo>
                  <a:lnTo>
                    <a:pt x="664" y="549"/>
                  </a:lnTo>
                  <a:lnTo>
                    <a:pt x="664" y="551"/>
                  </a:lnTo>
                  <a:lnTo>
                    <a:pt x="666" y="551"/>
                  </a:lnTo>
                  <a:lnTo>
                    <a:pt x="666" y="553"/>
                  </a:lnTo>
                  <a:lnTo>
                    <a:pt x="668" y="553"/>
                  </a:lnTo>
                  <a:lnTo>
                    <a:pt x="669" y="555"/>
                  </a:lnTo>
                  <a:lnTo>
                    <a:pt x="671" y="555"/>
                  </a:lnTo>
                  <a:lnTo>
                    <a:pt x="673" y="557"/>
                  </a:lnTo>
                  <a:lnTo>
                    <a:pt x="675" y="559"/>
                  </a:lnTo>
                  <a:lnTo>
                    <a:pt x="677" y="559"/>
                  </a:lnTo>
                  <a:lnTo>
                    <a:pt x="677" y="560"/>
                  </a:lnTo>
                  <a:lnTo>
                    <a:pt x="679" y="560"/>
                  </a:lnTo>
                  <a:lnTo>
                    <a:pt x="679" y="559"/>
                  </a:lnTo>
                  <a:lnTo>
                    <a:pt x="681" y="560"/>
                  </a:lnTo>
                  <a:lnTo>
                    <a:pt x="679" y="562"/>
                  </a:lnTo>
                  <a:lnTo>
                    <a:pt x="681" y="564"/>
                  </a:lnTo>
                  <a:lnTo>
                    <a:pt x="683" y="568"/>
                  </a:lnTo>
                  <a:lnTo>
                    <a:pt x="683" y="570"/>
                  </a:lnTo>
                  <a:lnTo>
                    <a:pt x="683" y="572"/>
                  </a:lnTo>
                  <a:lnTo>
                    <a:pt x="683" y="574"/>
                  </a:lnTo>
                  <a:lnTo>
                    <a:pt x="683" y="576"/>
                  </a:lnTo>
                  <a:lnTo>
                    <a:pt x="685" y="576"/>
                  </a:lnTo>
                  <a:lnTo>
                    <a:pt x="685" y="578"/>
                  </a:lnTo>
                  <a:lnTo>
                    <a:pt x="687" y="580"/>
                  </a:lnTo>
                  <a:lnTo>
                    <a:pt x="689" y="580"/>
                  </a:lnTo>
                  <a:lnTo>
                    <a:pt x="690" y="581"/>
                  </a:lnTo>
                  <a:lnTo>
                    <a:pt x="692" y="581"/>
                  </a:lnTo>
                  <a:lnTo>
                    <a:pt x="694" y="583"/>
                  </a:lnTo>
                  <a:lnTo>
                    <a:pt x="696" y="585"/>
                  </a:lnTo>
                  <a:lnTo>
                    <a:pt x="698" y="585"/>
                  </a:lnTo>
                  <a:lnTo>
                    <a:pt x="700" y="585"/>
                  </a:lnTo>
                  <a:lnTo>
                    <a:pt x="702" y="587"/>
                  </a:lnTo>
                  <a:lnTo>
                    <a:pt x="704" y="587"/>
                  </a:lnTo>
                  <a:lnTo>
                    <a:pt x="704" y="589"/>
                  </a:lnTo>
                  <a:lnTo>
                    <a:pt x="706" y="591"/>
                  </a:lnTo>
                  <a:lnTo>
                    <a:pt x="708" y="591"/>
                  </a:lnTo>
                  <a:lnTo>
                    <a:pt x="708" y="593"/>
                  </a:lnTo>
                  <a:lnTo>
                    <a:pt x="708" y="595"/>
                  </a:lnTo>
                  <a:lnTo>
                    <a:pt x="709" y="597"/>
                  </a:lnTo>
                  <a:lnTo>
                    <a:pt x="709" y="599"/>
                  </a:lnTo>
                  <a:lnTo>
                    <a:pt x="711" y="601"/>
                  </a:lnTo>
                  <a:lnTo>
                    <a:pt x="713" y="601"/>
                  </a:lnTo>
                  <a:lnTo>
                    <a:pt x="713" y="602"/>
                  </a:lnTo>
                  <a:lnTo>
                    <a:pt x="711" y="604"/>
                  </a:lnTo>
                  <a:lnTo>
                    <a:pt x="709" y="604"/>
                  </a:lnTo>
                  <a:lnTo>
                    <a:pt x="711" y="608"/>
                  </a:lnTo>
                  <a:lnTo>
                    <a:pt x="713" y="608"/>
                  </a:lnTo>
                  <a:lnTo>
                    <a:pt x="713" y="610"/>
                  </a:lnTo>
                  <a:lnTo>
                    <a:pt x="715" y="610"/>
                  </a:lnTo>
                  <a:lnTo>
                    <a:pt x="715" y="612"/>
                  </a:lnTo>
                  <a:lnTo>
                    <a:pt x="717" y="612"/>
                  </a:lnTo>
                  <a:lnTo>
                    <a:pt x="719" y="612"/>
                  </a:lnTo>
                  <a:lnTo>
                    <a:pt x="721" y="610"/>
                  </a:lnTo>
                  <a:lnTo>
                    <a:pt x="723" y="610"/>
                  </a:lnTo>
                  <a:lnTo>
                    <a:pt x="725" y="610"/>
                  </a:lnTo>
                  <a:lnTo>
                    <a:pt x="729" y="608"/>
                  </a:lnTo>
                  <a:lnTo>
                    <a:pt x="730" y="606"/>
                  </a:lnTo>
                  <a:lnTo>
                    <a:pt x="732" y="606"/>
                  </a:lnTo>
                  <a:lnTo>
                    <a:pt x="734" y="608"/>
                  </a:lnTo>
                  <a:lnTo>
                    <a:pt x="734" y="610"/>
                  </a:lnTo>
                  <a:lnTo>
                    <a:pt x="734" y="612"/>
                  </a:lnTo>
                  <a:lnTo>
                    <a:pt x="736" y="612"/>
                  </a:lnTo>
                  <a:lnTo>
                    <a:pt x="738" y="612"/>
                  </a:lnTo>
                  <a:lnTo>
                    <a:pt x="740" y="612"/>
                  </a:lnTo>
                  <a:lnTo>
                    <a:pt x="740" y="614"/>
                  </a:lnTo>
                  <a:lnTo>
                    <a:pt x="742" y="614"/>
                  </a:lnTo>
                  <a:lnTo>
                    <a:pt x="744" y="614"/>
                  </a:lnTo>
                  <a:lnTo>
                    <a:pt x="746" y="616"/>
                  </a:lnTo>
                  <a:lnTo>
                    <a:pt x="746" y="618"/>
                  </a:lnTo>
                  <a:lnTo>
                    <a:pt x="748" y="620"/>
                  </a:lnTo>
                  <a:lnTo>
                    <a:pt x="748" y="622"/>
                  </a:lnTo>
                  <a:lnTo>
                    <a:pt x="750" y="623"/>
                  </a:lnTo>
                  <a:lnTo>
                    <a:pt x="753" y="623"/>
                  </a:lnTo>
                  <a:lnTo>
                    <a:pt x="755" y="625"/>
                  </a:lnTo>
                  <a:lnTo>
                    <a:pt x="759" y="625"/>
                  </a:lnTo>
                  <a:lnTo>
                    <a:pt x="761" y="627"/>
                  </a:lnTo>
                  <a:lnTo>
                    <a:pt x="765" y="629"/>
                  </a:lnTo>
                  <a:lnTo>
                    <a:pt x="767" y="629"/>
                  </a:lnTo>
                  <a:lnTo>
                    <a:pt x="771" y="631"/>
                  </a:lnTo>
                  <a:lnTo>
                    <a:pt x="772" y="633"/>
                  </a:lnTo>
                  <a:lnTo>
                    <a:pt x="774" y="635"/>
                  </a:lnTo>
                  <a:lnTo>
                    <a:pt x="772" y="635"/>
                  </a:lnTo>
                  <a:lnTo>
                    <a:pt x="771" y="635"/>
                  </a:lnTo>
                  <a:lnTo>
                    <a:pt x="771" y="639"/>
                  </a:lnTo>
                  <a:lnTo>
                    <a:pt x="771" y="641"/>
                  </a:lnTo>
                  <a:lnTo>
                    <a:pt x="771" y="642"/>
                  </a:lnTo>
                  <a:lnTo>
                    <a:pt x="772" y="642"/>
                  </a:lnTo>
                  <a:lnTo>
                    <a:pt x="772" y="644"/>
                  </a:lnTo>
                  <a:lnTo>
                    <a:pt x="774" y="646"/>
                  </a:lnTo>
                  <a:lnTo>
                    <a:pt x="774" y="648"/>
                  </a:lnTo>
                  <a:lnTo>
                    <a:pt x="776" y="648"/>
                  </a:lnTo>
                  <a:lnTo>
                    <a:pt x="780" y="648"/>
                  </a:lnTo>
                  <a:lnTo>
                    <a:pt x="782" y="646"/>
                  </a:lnTo>
                  <a:lnTo>
                    <a:pt x="784" y="646"/>
                  </a:lnTo>
                  <a:lnTo>
                    <a:pt x="784" y="648"/>
                  </a:lnTo>
                  <a:lnTo>
                    <a:pt x="786" y="648"/>
                  </a:lnTo>
                  <a:lnTo>
                    <a:pt x="786" y="650"/>
                  </a:lnTo>
                  <a:lnTo>
                    <a:pt x="786" y="652"/>
                  </a:lnTo>
                  <a:lnTo>
                    <a:pt x="788" y="652"/>
                  </a:lnTo>
                  <a:lnTo>
                    <a:pt x="788" y="654"/>
                  </a:lnTo>
                  <a:lnTo>
                    <a:pt x="788" y="656"/>
                  </a:lnTo>
                  <a:lnTo>
                    <a:pt x="788" y="658"/>
                  </a:lnTo>
                  <a:lnTo>
                    <a:pt x="790" y="660"/>
                  </a:lnTo>
                  <a:lnTo>
                    <a:pt x="791" y="660"/>
                  </a:lnTo>
                  <a:lnTo>
                    <a:pt x="791" y="658"/>
                  </a:lnTo>
                  <a:lnTo>
                    <a:pt x="793" y="658"/>
                  </a:lnTo>
                  <a:lnTo>
                    <a:pt x="795" y="658"/>
                  </a:lnTo>
                  <a:lnTo>
                    <a:pt x="797" y="658"/>
                  </a:lnTo>
                  <a:lnTo>
                    <a:pt x="801" y="660"/>
                  </a:lnTo>
                  <a:lnTo>
                    <a:pt x="805" y="658"/>
                  </a:lnTo>
                  <a:lnTo>
                    <a:pt x="807" y="656"/>
                  </a:lnTo>
                  <a:lnTo>
                    <a:pt x="809" y="656"/>
                  </a:lnTo>
                  <a:lnTo>
                    <a:pt x="809" y="658"/>
                  </a:lnTo>
                  <a:lnTo>
                    <a:pt x="811" y="658"/>
                  </a:lnTo>
                  <a:lnTo>
                    <a:pt x="812" y="658"/>
                  </a:lnTo>
                  <a:lnTo>
                    <a:pt x="814" y="660"/>
                  </a:lnTo>
                  <a:lnTo>
                    <a:pt x="814" y="662"/>
                  </a:lnTo>
                  <a:lnTo>
                    <a:pt x="814" y="663"/>
                  </a:lnTo>
                  <a:lnTo>
                    <a:pt x="814" y="665"/>
                  </a:lnTo>
                  <a:lnTo>
                    <a:pt x="814" y="669"/>
                  </a:lnTo>
                  <a:lnTo>
                    <a:pt x="816" y="671"/>
                  </a:lnTo>
                  <a:lnTo>
                    <a:pt x="816" y="675"/>
                  </a:lnTo>
                  <a:lnTo>
                    <a:pt x="816" y="677"/>
                  </a:lnTo>
                  <a:lnTo>
                    <a:pt x="818" y="677"/>
                  </a:lnTo>
                  <a:lnTo>
                    <a:pt x="818" y="679"/>
                  </a:lnTo>
                  <a:lnTo>
                    <a:pt x="820" y="677"/>
                  </a:lnTo>
                  <a:lnTo>
                    <a:pt x="822" y="677"/>
                  </a:lnTo>
                  <a:lnTo>
                    <a:pt x="824" y="675"/>
                  </a:lnTo>
                  <a:lnTo>
                    <a:pt x="828" y="675"/>
                  </a:lnTo>
                  <a:lnTo>
                    <a:pt x="830" y="675"/>
                  </a:lnTo>
                  <a:lnTo>
                    <a:pt x="832" y="675"/>
                  </a:lnTo>
                  <a:lnTo>
                    <a:pt x="833" y="673"/>
                  </a:lnTo>
                  <a:lnTo>
                    <a:pt x="833" y="671"/>
                  </a:lnTo>
                  <a:lnTo>
                    <a:pt x="835" y="671"/>
                  </a:lnTo>
                  <a:lnTo>
                    <a:pt x="837" y="673"/>
                  </a:lnTo>
                  <a:lnTo>
                    <a:pt x="837" y="675"/>
                  </a:lnTo>
                  <a:lnTo>
                    <a:pt x="837" y="677"/>
                  </a:lnTo>
                  <a:lnTo>
                    <a:pt x="837" y="681"/>
                  </a:lnTo>
                  <a:lnTo>
                    <a:pt x="837" y="683"/>
                  </a:lnTo>
                  <a:lnTo>
                    <a:pt x="839" y="683"/>
                  </a:lnTo>
                  <a:lnTo>
                    <a:pt x="841" y="683"/>
                  </a:lnTo>
                  <a:lnTo>
                    <a:pt x="841" y="684"/>
                  </a:lnTo>
                  <a:lnTo>
                    <a:pt x="841" y="686"/>
                  </a:lnTo>
                  <a:lnTo>
                    <a:pt x="841" y="688"/>
                  </a:lnTo>
                  <a:lnTo>
                    <a:pt x="841" y="690"/>
                  </a:lnTo>
                  <a:lnTo>
                    <a:pt x="843" y="694"/>
                  </a:lnTo>
                  <a:lnTo>
                    <a:pt x="841" y="694"/>
                  </a:lnTo>
                  <a:lnTo>
                    <a:pt x="841" y="696"/>
                  </a:lnTo>
                  <a:lnTo>
                    <a:pt x="841" y="698"/>
                  </a:lnTo>
                  <a:lnTo>
                    <a:pt x="841" y="700"/>
                  </a:lnTo>
                  <a:lnTo>
                    <a:pt x="841" y="704"/>
                  </a:lnTo>
                  <a:lnTo>
                    <a:pt x="843" y="705"/>
                  </a:lnTo>
                  <a:lnTo>
                    <a:pt x="847" y="705"/>
                  </a:lnTo>
                  <a:lnTo>
                    <a:pt x="849" y="705"/>
                  </a:lnTo>
                  <a:lnTo>
                    <a:pt x="851" y="705"/>
                  </a:lnTo>
                  <a:lnTo>
                    <a:pt x="853" y="705"/>
                  </a:lnTo>
                  <a:lnTo>
                    <a:pt x="853" y="707"/>
                  </a:lnTo>
                  <a:lnTo>
                    <a:pt x="853" y="709"/>
                  </a:lnTo>
                  <a:lnTo>
                    <a:pt x="851" y="709"/>
                  </a:lnTo>
                  <a:lnTo>
                    <a:pt x="853" y="711"/>
                  </a:lnTo>
                  <a:lnTo>
                    <a:pt x="854" y="711"/>
                  </a:lnTo>
                  <a:lnTo>
                    <a:pt x="856" y="711"/>
                  </a:lnTo>
                  <a:lnTo>
                    <a:pt x="858" y="711"/>
                  </a:lnTo>
                  <a:lnTo>
                    <a:pt x="860" y="709"/>
                  </a:lnTo>
                  <a:lnTo>
                    <a:pt x="860" y="711"/>
                  </a:lnTo>
                  <a:lnTo>
                    <a:pt x="862" y="711"/>
                  </a:lnTo>
                  <a:lnTo>
                    <a:pt x="862" y="713"/>
                  </a:lnTo>
                  <a:lnTo>
                    <a:pt x="862" y="715"/>
                  </a:lnTo>
                  <a:lnTo>
                    <a:pt x="860" y="717"/>
                  </a:lnTo>
                  <a:lnTo>
                    <a:pt x="860" y="719"/>
                  </a:lnTo>
                  <a:lnTo>
                    <a:pt x="862" y="719"/>
                  </a:lnTo>
                  <a:lnTo>
                    <a:pt x="864" y="719"/>
                  </a:lnTo>
                  <a:lnTo>
                    <a:pt x="866" y="721"/>
                  </a:lnTo>
                  <a:lnTo>
                    <a:pt x="866" y="723"/>
                  </a:lnTo>
                  <a:lnTo>
                    <a:pt x="868" y="723"/>
                  </a:lnTo>
                  <a:lnTo>
                    <a:pt x="870" y="723"/>
                  </a:lnTo>
                  <a:lnTo>
                    <a:pt x="874" y="723"/>
                  </a:lnTo>
                  <a:lnTo>
                    <a:pt x="875" y="723"/>
                  </a:lnTo>
                  <a:lnTo>
                    <a:pt x="877" y="723"/>
                  </a:lnTo>
                  <a:lnTo>
                    <a:pt x="879" y="723"/>
                  </a:lnTo>
                  <a:lnTo>
                    <a:pt x="881" y="723"/>
                  </a:lnTo>
                  <a:lnTo>
                    <a:pt x="881" y="725"/>
                  </a:lnTo>
                  <a:lnTo>
                    <a:pt x="879" y="725"/>
                  </a:lnTo>
                  <a:lnTo>
                    <a:pt x="879" y="726"/>
                  </a:lnTo>
                  <a:lnTo>
                    <a:pt x="879" y="728"/>
                  </a:lnTo>
                  <a:lnTo>
                    <a:pt x="881" y="730"/>
                  </a:lnTo>
                  <a:lnTo>
                    <a:pt x="881" y="732"/>
                  </a:lnTo>
                  <a:lnTo>
                    <a:pt x="881" y="734"/>
                  </a:lnTo>
                  <a:lnTo>
                    <a:pt x="881" y="736"/>
                  </a:lnTo>
                  <a:lnTo>
                    <a:pt x="883" y="736"/>
                  </a:lnTo>
                  <a:lnTo>
                    <a:pt x="885" y="734"/>
                  </a:lnTo>
                  <a:lnTo>
                    <a:pt x="887" y="734"/>
                  </a:lnTo>
                  <a:lnTo>
                    <a:pt x="889" y="732"/>
                  </a:lnTo>
                  <a:lnTo>
                    <a:pt x="891" y="732"/>
                  </a:lnTo>
                  <a:lnTo>
                    <a:pt x="893" y="732"/>
                  </a:lnTo>
                  <a:lnTo>
                    <a:pt x="894" y="732"/>
                  </a:lnTo>
                  <a:lnTo>
                    <a:pt x="896" y="732"/>
                  </a:lnTo>
                  <a:lnTo>
                    <a:pt x="898" y="732"/>
                  </a:lnTo>
                  <a:lnTo>
                    <a:pt x="902" y="732"/>
                  </a:lnTo>
                  <a:lnTo>
                    <a:pt x="906" y="732"/>
                  </a:lnTo>
                  <a:lnTo>
                    <a:pt x="908" y="732"/>
                  </a:lnTo>
                  <a:lnTo>
                    <a:pt x="908" y="734"/>
                  </a:lnTo>
                  <a:lnTo>
                    <a:pt x="908" y="736"/>
                  </a:lnTo>
                  <a:lnTo>
                    <a:pt x="910" y="738"/>
                  </a:lnTo>
                  <a:lnTo>
                    <a:pt x="912" y="738"/>
                  </a:lnTo>
                  <a:lnTo>
                    <a:pt x="914" y="740"/>
                  </a:lnTo>
                  <a:lnTo>
                    <a:pt x="914" y="742"/>
                  </a:lnTo>
                  <a:lnTo>
                    <a:pt x="915" y="742"/>
                  </a:lnTo>
                  <a:lnTo>
                    <a:pt x="917" y="744"/>
                  </a:lnTo>
                  <a:lnTo>
                    <a:pt x="917" y="745"/>
                  </a:lnTo>
                  <a:lnTo>
                    <a:pt x="919" y="745"/>
                  </a:lnTo>
                  <a:lnTo>
                    <a:pt x="919" y="747"/>
                  </a:lnTo>
                  <a:lnTo>
                    <a:pt x="919" y="749"/>
                  </a:lnTo>
                  <a:lnTo>
                    <a:pt x="919" y="751"/>
                  </a:lnTo>
                  <a:lnTo>
                    <a:pt x="919" y="753"/>
                  </a:lnTo>
                  <a:lnTo>
                    <a:pt x="921" y="755"/>
                  </a:lnTo>
                  <a:lnTo>
                    <a:pt x="923" y="755"/>
                  </a:lnTo>
                  <a:lnTo>
                    <a:pt x="923" y="757"/>
                  </a:lnTo>
                  <a:lnTo>
                    <a:pt x="925" y="759"/>
                  </a:lnTo>
                  <a:lnTo>
                    <a:pt x="925" y="761"/>
                  </a:lnTo>
                  <a:lnTo>
                    <a:pt x="925" y="763"/>
                  </a:lnTo>
                  <a:lnTo>
                    <a:pt x="927" y="763"/>
                  </a:lnTo>
                  <a:lnTo>
                    <a:pt x="929" y="765"/>
                  </a:lnTo>
                  <a:lnTo>
                    <a:pt x="931" y="766"/>
                  </a:lnTo>
                  <a:lnTo>
                    <a:pt x="933" y="766"/>
                  </a:lnTo>
                  <a:lnTo>
                    <a:pt x="935" y="766"/>
                  </a:lnTo>
                  <a:lnTo>
                    <a:pt x="936" y="768"/>
                  </a:lnTo>
                  <a:lnTo>
                    <a:pt x="933" y="774"/>
                  </a:lnTo>
                  <a:lnTo>
                    <a:pt x="929" y="776"/>
                  </a:lnTo>
                  <a:lnTo>
                    <a:pt x="927" y="780"/>
                  </a:lnTo>
                  <a:lnTo>
                    <a:pt x="921" y="784"/>
                  </a:lnTo>
                  <a:lnTo>
                    <a:pt x="919" y="784"/>
                  </a:lnTo>
                  <a:lnTo>
                    <a:pt x="917" y="784"/>
                  </a:lnTo>
                  <a:lnTo>
                    <a:pt x="914" y="782"/>
                  </a:lnTo>
                  <a:lnTo>
                    <a:pt x="910" y="782"/>
                  </a:lnTo>
                  <a:lnTo>
                    <a:pt x="908" y="782"/>
                  </a:lnTo>
                  <a:lnTo>
                    <a:pt x="906" y="784"/>
                  </a:lnTo>
                  <a:lnTo>
                    <a:pt x="904" y="787"/>
                  </a:lnTo>
                  <a:lnTo>
                    <a:pt x="904" y="789"/>
                  </a:lnTo>
                  <a:lnTo>
                    <a:pt x="902" y="791"/>
                  </a:lnTo>
                  <a:lnTo>
                    <a:pt x="900" y="793"/>
                  </a:lnTo>
                  <a:lnTo>
                    <a:pt x="898" y="797"/>
                  </a:lnTo>
                  <a:lnTo>
                    <a:pt x="896" y="801"/>
                  </a:lnTo>
                  <a:lnTo>
                    <a:pt x="894" y="803"/>
                  </a:lnTo>
                  <a:lnTo>
                    <a:pt x="893" y="805"/>
                  </a:lnTo>
                  <a:lnTo>
                    <a:pt x="891" y="807"/>
                  </a:lnTo>
                  <a:lnTo>
                    <a:pt x="889" y="810"/>
                  </a:lnTo>
                  <a:lnTo>
                    <a:pt x="887" y="810"/>
                  </a:lnTo>
                  <a:lnTo>
                    <a:pt x="887" y="812"/>
                  </a:lnTo>
                  <a:lnTo>
                    <a:pt x="885" y="812"/>
                  </a:lnTo>
                  <a:lnTo>
                    <a:pt x="883" y="810"/>
                  </a:lnTo>
                  <a:lnTo>
                    <a:pt x="881" y="810"/>
                  </a:lnTo>
                  <a:lnTo>
                    <a:pt x="879" y="812"/>
                  </a:lnTo>
                  <a:lnTo>
                    <a:pt x="877" y="816"/>
                  </a:lnTo>
                  <a:lnTo>
                    <a:pt x="875" y="820"/>
                  </a:lnTo>
                  <a:lnTo>
                    <a:pt x="872" y="822"/>
                  </a:lnTo>
                  <a:lnTo>
                    <a:pt x="868" y="822"/>
                  </a:lnTo>
                  <a:lnTo>
                    <a:pt x="864" y="822"/>
                  </a:lnTo>
                  <a:lnTo>
                    <a:pt x="860" y="824"/>
                  </a:lnTo>
                  <a:lnTo>
                    <a:pt x="854" y="826"/>
                  </a:lnTo>
                  <a:lnTo>
                    <a:pt x="849" y="829"/>
                  </a:lnTo>
                  <a:lnTo>
                    <a:pt x="845" y="831"/>
                  </a:lnTo>
                  <a:lnTo>
                    <a:pt x="839" y="833"/>
                  </a:lnTo>
                  <a:lnTo>
                    <a:pt x="833" y="837"/>
                  </a:lnTo>
                  <a:lnTo>
                    <a:pt x="832" y="841"/>
                  </a:lnTo>
                  <a:lnTo>
                    <a:pt x="830" y="843"/>
                  </a:lnTo>
                  <a:lnTo>
                    <a:pt x="826" y="845"/>
                  </a:lnTo>
                  <a:lnTo>
                    <a:pt x="824" y="845"/>
                  </a:lnTo>
                  <a:lnTo>
                    <a:pt x="820" y="847"/>
                  </a:lnTo>
                  <a:lnTo>
                    <a:pt x="816" y="848"/>
                  </a:lnTo>
                  <a:lnTo>
                    <a:pt x="812" y="852"/>
                  </a:lnTo>
                  <a:lnTo>
                    <a:pt x="811" y="856"/>
                  </a:lnTo>
                  <a:lnTo>
                    <a:pt x="809" y="862"/>
                  </a:lnTo>
                  <a:lnTo>
                    <a:pt x="805" y="868"/>
                  </a:lnTo>
                  <a:lnTo>
                    <a:pt x="803" y="871"/>
                  </a:lnTo>
                  <a:lnTo>
                    <a:pt x="799" y="873"/>
                  </a:lnTo>
                  <a:lnTo>
                    <a:pt x="797" y="873"/>
                  </a:lnTo>
                  <a:lnTo>
                    <a:pt x="791" y="873"/>
                  </a:lnTo>
                  <a:lnTo>
                    <a:pt x="788" y="873"/>
                  </a:lnTo>
                  <a:lnTo>
                    <a:pt x="786" y="873"/>
                  </a:lnTo>
                  <a:lnTo>
                    <a:pt x="784" y="873"/>
                  </a:lnTo>
                  <a:lnTo>
                    <a:pt x="782" y="871"/>
                  </a:lnTo>
                  <a:lnTo>
                    <a:pt x="778" y="868"/>
                  </a:lnTo>
                  <a:lnTo>
                    <a:pt x="776" y="864"/>
                  </a:lnTo>
                  <a:lnTo>
                    <a:pt x="774" y="866"/>
                  </a:lnTo>
                  <a:lnTo>
                    <a:pt x="772" y="866"/>
                  </a:lnTo>
                  <a:lnTo>
                    <a:pt x="771" y="868"/>
                  </a:lnTo>
                  <a:lnTo>
                    <a:pt x="769" y="868"/>
                  </a:lnTo>
                  <a:lnTo>
                    <a:pt x="767" y="869"/>
                  </a:lnTo>
                  <a:lnTo>
                    <a:pt x="765" y="871"/>
                  </a:lnTo>
                  <a:lnTo>
                    <a:pt x="763" y="871"/>
                  </a:lnTo>
                  <a:lnTo>
                    <a:pt x="763" y="873"/>
                  </a:lnTo>
                  <a:lnTo>
                    <a:pt x="761" y="875"/>
                  </a:lnTo>
                  <a:lnTo>
                    <a:pt x="759" y="877"/>
                  </a:lnTo>
                  <a:lnTo>
                    <a:pt x="757" y="881"/>
                  </a:lnTo>
                  <a:lnTo>
                    <a:pt x="757" y="885"/>
                  </a:lnTo>
                  <a:lnTo>
                    <a:pt x="755" y="889"/>
                  </a:lnTo>
                  <a:lnTo>
                    <a:pt x="753" y="892"/>
                  </a:lnTo>
                  <a:lnTo>
                    <a:pt x="753" y="898"/>
                  </a:lnTo>
                  <a:lnTo>
                    <a:pt x="750" y="902"/>
                  </a:lnTo>
                  <a:lnTo>
                    <a:pt x="748" y="906"/>
                  </a:lnTo>
                  <a:lnTo>
                    <a:pt x="746" y="908"/>
                  </a:lnTo>
                  <a:lnTo>
                    <a:pt x="746" y="910"/>
                  </a:lnTo>
                  <a:lnTo>
                    <a:pt x="744" y="913"/>
                  </a:lnTo>
                  <a:lnTo>
                    <a:pt x="744" y="917"/>
                  </a:lnTo>
                  <a:lnTo>
                    <a:pt x="746" y="919"/>
                  </a:lnTo>
                  <a:lnTo>
                    <a:pt x="746" y="925"/>
                  </a:lnTo>
                  <a:lnTo>
                    <a:pt x="748" y="929"/>
                  </a:lnTo>
                  <a:lnTo>
                    <a:pt x="748" y="932"/>
                  </a:lnTo>
                  <a:lnTo>
                    <a:pt x="748" y="938"/>
                  </a:lnTo>
                  <a:lnTo>
                    <a:pt x="746" y="940"/>
                  </a:lnTo>
                  <a:lnTo>
                    <a:pt x="744" y="944"/>
                  </a:lnTo>
                  <a:lnTo>
                    <a:pt x="740" y="946"/>
                  </a:lnTo>
                  <a:lnTo>
                    <a:pt x="736" y="948"/>
                  </a:lnTo>
                  <a:lnTo>
                    <a:pt x="734" y="950"/>
                  </a:lnTo>
                  <a:lnTo>
                    <a:pt x="732" y="953"/>
                  </a:lnTo>
                  <a:lnTo>
                    <a:pt x="730" y="957"/>
                  </a:lnTo>
                  <a:lnTo>
                    <a:pt x="730" y="959"/>
                  </a:lnTo>
                  <a:lnTo>
                    <a:pt x="730" y="965"/>
                  </a:lnTo>
                  <a:lnTo>
                    <a:pt x="730" y="969"/>
                  </a:lnTo>
                  <a:lnTo>
                    <a:pt x="730" y="971"/>
                  </a:lnTo>
                  <a:lnTo>
                    <a:pt x="729" y="972"/>
                  </a:lnTo>
                  <a:lnTo>
                    <a:pt x="730" y="976"/>
                  </a:lnTo>
                  <a:lnTo>
                    <a:pt x="730" y="978"/>
                  </a:lnTo>
                  <a:lnTo>
                    <a:pt x="732" y="980"/>
                  </a:lnTo>
                  <a:lnTo>
                    <a:pt x="732" y="984"/>
                  </a:lnTo>
                  <a:lnTo>
                    <a:pt x="730" y="986"/>
                  </a:lnTo>
                  <a:lnTo>
                    <a:pt x="730" y="988"/>
                  </a:lnTo>
                  <a:lnTo>
                    <a:pt x="727" y="992"/>
                  </a:lnTo>
                  <a:lnTo>
                    <a:pt x="721" y="997"/>
                  </a:lnTo>
                  <a:lnTo>
                    <a:pt x="717" y="1003"/>
                  </a:lnTo>
                  <a:lnTo>
                    <a:pt x="713" y="1009"/>
                  </a:lnTo>
                  <a:lnTo>
                    <a:pt x="708" y="1014"/>
                  </a:lnTo>
                  <a:lnTo>
                    <a:pt x="708" y="1016"/>
                  </a:lnTo>
                  <a:lnTo>
                    <a:pt x="706" y="1020"/>
                  </a:lnTo>
                  <a:lnTo>
                    <a:pt x="706" y="1022"/>
                  </a:lnTo>
                  <a:lnTo>
                    <a:pt x="704" y="1022"/>
                  </a:lnTo>
                  <a:lnTo>
                    <a:pt x="706" y="1024"/>
                  </a:lnTo>
                  <a:lnTo>
                    <a:pt x="708" y="1024"/>
                  </a:lnTo>
                  <a:lnTo>
                    <a:pt x="709" y="1026"/>
                  </a:lnTo>
                  <a:lnTo>
                    <a:pt x="711" y="1026"/>
                  </a:lnTo>
                  <a:lnTo>
                    <a:pt x="715" y="1026"/>
                  </a:lnTo>
                  <a:lnTo>
                    <a:pt x="717" y="1026"/>
                  </a:lnTo>
                  <a:lnTo>
                    <a:pt x="717" y="1024"/>
                  </a:lnTo>
                  <a:lnTo>
                    <a:pt x="719" y="1024"/>
                  </a:lnTo>
                  <a:lnTo>
                    <a:pt x="721" y="1024"/>
                  </a:lnTo>
                  <a:lnTo>
                    <a:pt x="721" y="1026"/>
                  </a:lnTo>
                  <a:lnTo>
                    <a:pt x="721" y="1028"/>
                  </a:lnTo>
                  <a:lnTo>
                    <a:pt x="721" y="1030"/>
                  </a:lnTo>
                  <a:lnTo>
                    <a:pt x="721" y="1032"/>
                  </a:lnTo>
                  <a:lnTo>
                    <a:pt x="723" y="1032"/>
                  </a:lnTo>
                  <a:lnTo>
                    <a:pt x="723" y="1033"/>
                  </a:lnTo>
                  <a:lnTo>
                    <a:pt x="725" y="1033"/>
                  </a:lnTo>
                  <a:lnTo>
                    <a:pt x="727" y="1033"/>
                  </a:lnTo>
                  <a:lnTo>
                    <a:pt x="729" y="1035"/>
                  </a:lnTo>
                  <a:lnTo>
                    <a:pt x="732" y="1037"/>
                  </a:lnTo>
                  <a:lnTo>
                    <a:pt x="734" y="1037"/>
                  </a:lnTo>
                  <a:lnTo>
                    <a:pt x="736" y="1039"/>
                  </a:lnTo>
                  <a:lnTo>
                    <a:pt x="738" y="1039"/>
                  </a:lnTo>
                  <a:lnTo>
                    <a:pt x="740" y="1041"/>
                  </a:lnTo>
                  <a:lnTo>
                    <a:pt x="740" y="1043"/>
                  </a:lnTo>
                  <a:lnTo>
                    <a:pt x="740" y="1045"/>
                  </a:lnTo>
                  <a:lnTo>
                    <a:pt x="740" y="1049"/>
                  </a:lnTo>
                  <a:lnTo>
                    <a:pt x="740" y="1051"/>
                  </a:lnTo>
                  <a:lnTo>
                    <a:pt x="742" y="1051"/>
                  </a:lnTo>
                  <a:lnTo>
                    <a:pt x="744" y="1051"/>
                  </a:lnTo>
                  <a:lnTo>
                    <a:pt x="746" y="1053"/>
                  </a:lnTo>
                  <a:lnTo>
                    <a:pt x="748" y="1053"/>
                  </a:lnTo>
                  <a:lnTo>
                    <a:pt x="750" y="1053"/>
                  </a:lnTo>
                  <a:lnTo>
                    <a:pt x="751" y="1051"/>
                  </a:lnTo>
                  <a:lnTo>
                    <a:pt x="753" y="1049"/>
                  </a:lnTo>
                  <a:lnTo>
                    <a:pt x="757" y="1049"/>
                  </a:lnTo>
                  <a:lnTo>
                    <a:pt x="759" y="1049"/>
                  </a:lnTo>
                  <a:lnTo>
                    <a:pt x="761" y="1047"/>
                  </a:lnTo>
                  <a:lnTo>
                    <a:pt x="763" y="1047"/>
                  </a:lnTo>
                  <a:lnTo>
                    <a:pt x="765" y="1047"/>
                  </a:lnTo>
                  <a:lnTo>
                    <a:pt x="767" y="1047"/>
                  </a:lnTo>
                  <a:lnTo>
                    <a:pt x="767" y="1049"/>
                  </a:lnTo>
                  <a:lnTo>
                    <a:pt x="769" y="1049"/>
                  </a:lnTo>
                  <a:lnTo>
                    <a:pt x="769" y="1051"/>
                  </a:lnTo>
                  <a:lnTo>
                    <a:pt x="769" y="1053"/>
                  </a:lnTo>
                  <a:lnTo>
                    <a:pt x="767" y="1053"/>
                  </a:lnTo>
                  <a:lnTo>
                    <a:pt x="767" y="1054"/>
                  </a:lnTo>
                  <a:lnTo>
                    <a:pt x="765" y="1056"/>
                  </a:lnTo>
                  <a:lnTo>
                    <a:pt x="767" y="1058"/>
                  </a:lnTo>
                  <a:lnTo>
                    <a:pt x="765" y="1058"/>
                  </a:lnTo>
                  <a:lnTo>
                    <a:pt x="765" y="1060"/>
                  </a:lnTo>
                  <a:lnTo>
                    <a:pt x="765" y="1062"/>
                  </a:lnTo>
                  <a:lnTo>
                    <a:pt x="767" y="1062"/>
                  </a:lnTo>
                  <a:lnTo>
                    <a:pt x="769" y="1062"/>
                  </a:lnTo>
                  <a:lnTo>
                    <a:pt x="769" y="1064"/>
                  </a:lnTo>
                  <a:lnTo>
                    <a:pt x="771" y="1064"/>
                  </a:lnTo>
                  <a:lnTo>
                    <a:pt x="772" y="1064"/>
                  </a:lnTo>
                  <a:lnTo>
                    <a:pt x="774" y="1062"/>
                  </a:lnTo>
                  <a:lnTo>
                    <a:pt x="776" y="1060"/>
                  </a:lnTo>
                  <a:lnTo>
                    <a:pt x="778" y="1060"/>
                  </a:lnTo>
                  <a:lnTo>
                    <a:pt x="780" y="1060"/>
                  </a:lnTo>
                  <a:lnTo>
                    <a:pt x="784" y="1064"/>
                  </a:lnTo>
                  <a:lnTo>
                    <a:pt x="784" y="1066"/>
                  </a:lnTo>
                  <a:lnTo>
                    <a:pt x="782" y="1066"/>
                  </a:lnTo>
                  <a:lnTo>
                    <a:pt x="782" y="1068"/>
                  </a:lnTo>
                  <a:lnTo>
                    <a:pt x="780" y="1068"/>
                  </a:lnTo>
                  <a:lnTo>
                    <a:pt x="782" y="1070"/>
                  </a:lnTo>
                  <a:lnTo>
                    <a:pt x="782" y="1072"/>
                  </a:lnTo>
                  <a:lnTo>
                    <a:pt x="784" y="1072"/>
                  </a:lnTo>
                  <a:lnTo>
                    <a:pt x="784" y="1074"/>
                  </a:lnTo>
                  <a:lnTo>
                    <a:pt x="786" y="1074"/>
                  </a:lnTo>
                  <a:lnTo>
                    <a:pt x="788" y="1074"/>
                  </a:lnTo>
                  <a:lnTo>
                    <a:pt x="790" y="1074"/>
                  </a:lnTo>
                  <a:lnTo>
                    <a:pt x="791" y="1074"/>
                  </a:lnTo>
                  <a:lnTo>
                    <a:pt x="793" y="1074"/>
                  </a:lnTo>
                  <a:lnTo>
                    <a:pt x="795" y="1074"/>
                  </a:lnTo>
                  <a:lnTo>
                    <a:pt x="797" y="1074"/>
                  </a:lnTo>
                  <a:lnTo>
                    <a:pt x="797" y="1072"/>
                  </a:lnTo>
                  <a:lnTo>
                    <a:pt x="799" y="1070"/>
                  </a:lnTo>
                  <a:lnTo>
                    <a:pt x="801" y="1070"/>
                  </a:lnTo>
                  <a:lnTo>
                    <a:pt x="803" y="1070"/>
                  </a:lnTo>
                  <a:lnTo>
                    <a:pt x="805" y="1070"/>
                  </a:lnTo>
                  <a:lnTo>
                    <a:pt x="807" y="1070"/>
                  </a:lnTo>
                  <a:lnTo>
                    <a:pt x="807" y="1072"/>
                  </a:lnTo>
                  <a:lnTo>
                    <a:pt x="809" y="1072"/>
                  </a:lnTo>
                  <a:lnTo>
                    <a:pt x="809" y="1074"/>
                  </a:lnTo>
                  <a:lnTo>
                    <a:pt x="811" y="1074"/>
                  </a:lnTo>
                  <a:lnTo>
                    <a:pt x="812" y="1075"/>
                  </a:lnTo>
                  <a:lnTo>
                    <a:pt x="812" y="1074"/>
                  </a:lnTo>
                  <a:lnTo>
                    <a:pt x="814" y="1074"/>
                  </a:lnTo>
                  <a:lnTo>
                    <a:pt x="816" y="1072"/>
                  </a:lnTo>
                  <a:lnTo>
                    <a:pt x="818" y="1072"/>
                  </a:lnTo>
                  <a:lnTo>
                    <a:pt x="820" y="1072"/>
                  </a:lnTo>
                  <a:lnTo>
                    <a:pt x="822" y="1072"/>
                  </a:lnTo>
                  <a:lnTo>
                    <a:pt x="824" y="1072"/>
                  </a:lnTo>
                  <a:lnTo>
                    <a:pt x="826" y="1072"/>
                  </a:lnTo>
                  <a:lnTo>
                    <a:pt x="828" y="1074"/>
                  </a:lnTo>
                  <a:lnTo>
                    <a:pt x="828" y="1075"/>
                  </a:lnTo>
                  <a:lnTo>
                    <a:pt x="826" y="1075"/>
                  </a:lnTo>
                  <a:lnTo>
                    <a:pt x="826" y="1077"/>
                  </a:lnTo>
                  <a:lnTo>
                    <a:pt x="826" y="1079"/>
                  </a:lnTo>
                  <a:lnTo>
                    <a:pt x="824" y="1079"/>
                  </a:lnTo>
                  <a:lnTo>
                    <a:pt x="822" y="1079"/>
                  </a:lnTo>
                  <a:lnTo>
                    <a:pt x="820" y="1079"/>
                  </a:lnTo>
                  <a:lnTo>
                    <a:pt x="820" y="1081"/>
                  </a:lnTo>
                  <a:lnTo>
                    <a:pt x="820" y="1083"/>
                  </a:lnTo>
                  <a:lnTo>
                    <a:pt x="822" y="1083"/>
                  </a:lnTo>
                  <a:lnTo>
                    <a:pt x="822" y="1085"/>
                  </a:lnTo>
                  <a:lnTo>
                    <a:pt x="824" y="1087"/>
                  </a:lnTo>
                  <a:lnTo>
                    <a:pt x="826" y="1089"/>
                  </a:lnTo>
                  <a:lnTo>
                    <a:pt x="828" y="1089"/>
                  </a:lnTo>
                  <a:lnTo>
                    <a:pt x="830" y="1091"/>
                  </a:lnTo>
                  <a:lnTo>
                    <a:pt x="830" y="1093"/>
                  </a:lnTo>
                  <a:lnTo>
                    <a:pt x="832" y="1093"/>
                  </a:lnTo>
                  <a:lnTo>
                    <a:pt x="833" y="1093"/>
                  </a:lnTo>
                  <a:lnTo>
                    <a:pt x="833" y="1096"/>
                  </a:lnTo>
                  <a:lnTo>
                    <a:pt x="835" y="1098"/>
                  </a:lnTo>
                  <a:lnTo>
                    <a:pt x="837" y="1098"/>
                  </a:lnTo>
                  <a:lnTo>
                    <a:pt x="841" y="1102"/>
                  </a:lnTo>
                  <a:lnTo>
                    <a:pt x="843" y="1102"/>
                  </a:lnTo>
                  <a:lnTo>
                    <a:pt x="845" y="1104"/>
                  </a:lnTo>
                  <a:lnTo>
                    <a:pt x="868" y="1117"/>
                  </a:lnTo>
                  <a:lnTo>
                    <a:pt x="864" y="1117"/>
                  </a:lnTo>
                  <a:lnTo>
                    <a:pt x="854" y="1117"/>
                  </a:lnTo>
                  <a:lnTo>
                    <a:pt x="843" y="1117"/>
                  </a:lnTo>
                  <a:lnTo>
                    <a:pt x="832" y="1117"/>
                  </a:lnTo>
                  <a:lnTo>
                    <a:pt x="820" y="1117"/>
                  </a:lnTo>
                  <a:lnTo>
                    <a:pt x="811" y="1117"/>
                  </a:lnTo>
                  <a:lnTo>
                    <a:pt x="809" y="1117"/>
                  </a:lnTo>
                  <a:lnTo>
                    <a:pt x="797" y="1117"/>
                  </a:lnTo>
                  <a:lnTo>
                    <a:pt x="786" y="1117"/>
                  </a:lnTo>
                  <a:lnTo>
                    <a:pt x="774" y="1117"/>
                  </a:lnTo>
                  <a:lnTo>
                    <a:pt x="765" y="1117"/>
                  </a:lnTo>
                  <a:lnTo>
                    <a:pt x="765" y="1135"/>
                  </a:lnTo>
                  <a:lnTo>
                    <a:pt x="753" y="1135"/>
                  </a:lnTo>
                  <a:lnTo>
                    <a:pt x="742" y="1135"/>
                  </a:lnTo>
                  <a:lnTo>
                    <a:pt x="730" y="1135"/>
                  </a:lnTo>
                  <a:lnTo>
                    <a:pt x="719" y="1135"/>
                  </a:lnTo>
                  <a:lnTo>
                    <a:pt x="708" y="1135"/>
                  </a:lnTo>
                  <a:lnTo>
                    <a:pt x="694" y="1135"/>
                  </a:lnTo>
                  <a:lnTo>
                    <a:pt x="685" y="1135"/>
                  </a:lnTo>
                  <a:lnTo>
                    <a:pt x="671" y="1135"/>
                  </a:lnTo>
                  <a:lnTo>
                    <a:pt x="660" y="1135"/>
                  </a:lnTo>
                  <a:lnTo>
                    <a:pt x="648" y="1135"/>
                  </a:lnTo>
                  <a:lnTo>
                    <a:pt x="637" y="1135"/>
                  </a:lnTo>
                  <a:lnTo>
                    <a:pt x="626" y="1135"/>
                  </a:lnTo>
                  <a:lnTo>
                    <a:pt x="614" y="1135"/>
                  </a:lnTo>
                  <a:lnTo>
                    <a:pt x="603" y="1135"/>
                  </a:lnTo>
                  <a:lnTo>
                    <a:pt x="601" y="1135"/>
                  </a:lnTo>
                  <a:lnTo>
                    <a:pt x="599" y="1136"/>
                  </a:lnTo>
                  <a:lnTo>
                    <a:pt x="597" y="1136"/>
                  </a:lnTo>
                  <a:lnTo>
                    <a:pt x="582" y="1136"/>
                  </a:lnTo>
                  <a:lnTo>
                    <a:pt x="580" y="1136"/>
                  </a:lnTo>
                  <a:lnTo>
                    <a:pt x="568" y="1136"/>
                  </a:lnTo>
                  <a:lnTo>
                    <a:pt x="557" y="1136"/>
                  </a:lnTo>
                  <a:lnTo>
                    <a:pt x="547" y="1136"/>
                  </a:lnTo>
                  <a:lnTo>
                    <a:pt x="534" y="1136"/>
                  </a:lnTo>
                  <a:lnTo>
                    <a:pt x="523" y="1136"/>
                  </a:lnTo>
                  <a:lnTo>
                    <a:pt x="511" y="1136"/>
                  </a:lnTo>
                  <a:lnTo>
                    <a:pt x="500" y="1136"/>
                  </a:lnTo>
                  <a:lnTo>
                    <a:pt x="488" y="1136"/>
                  </a:lnTo>
                  <a:lnTo>
                    <a:pt x="484" y="1136"/>
                  </a:lnTo>
                  <a:lnTo>
                    <a:pt x="483" y="1136"/>
                  </a:lnTo>
                  <a:lnTo>
                    <a:pt x="481" y="1136"/>
                  </a:lnTo>
                  <a:lnTo>
                    <a:pt x="477" y="1136"/>
                  </a:lnTo>
                  <a:lnTo>
                    <a:pt x="475" y="1136"/>
                  </a:lnTo>
                  <a:lnTo>
                    <a:pt x="469" y="1136"/>
                  </a:lnTo>
                  <a:lnTo>
                    <a:pt x="458" y="1136"/>
                  </a:lnTo>
                  <a:lnTo>
                    <a:pt x="446" y="1136"/>
                  </a:lnTo>
                  <a:lnTo>
                    <a:pt x="435" y="1136"/>
                  </a:lnTo>
                  <a:lnTo>
                    <a:pt x="429" y="1136"/>
                  </a:lnTo>
                  <a:lnTo>
                    <a:pt x="423" y="1136"/>
                  </a:lnTo>
                  <a:lnTo>
                    <a:pt x="420" y="1136"/>
                  </a:lnTo>
                  <a:lnTo>
                    <a:pt x="418" y="1136"/>
                  </a:lnTo>
                  <a:lnTo>
                    <a:pt x="412" y="1135"/>
                  </a:lnTo>
                  <a:lnTo>
                    <a:pt x="401" y="1135"/>
                  </a:lnTo>
                  <a:lnTo>
                    <a:pt x="389" y="1135"/>
                  </a:lnTo>
                  <a:lnTo>
                    <a:pt x="378" y="1135"/>
                  </a:lnTo>
                  <a:lnTo>
                    <a:pt x="366" y="1135"/>
                  </a:lnTo>
                  <a:lnTo>
                    <a:pt x="355" y="1135"/>
                  </a:lnTo>
                  <a:lnTo>
                    <a:pt x="343" y="1135"/>
                  </a:lnTo>
                  <a:lnTo>
                    <a:pt x="332" y="1135"/>
                  </a:lnTo>
                  <a:lnTo>
                    <a:pt x="320" y="1135"/>
                  </a:lnTo>
                  <a:lnTo>
                    <a:pt x="309" y="1135"/>
                  </a:lnTo>
                  <a:lnTo>
                    <a:pt x="298" y="1135"/>
                  </a:lnTo>
                  <a:lnTo>
                    <a:pt x="284" y="1135"/>
                  </a:lnTo>
                  <a:lnTo>
                    <a:pt x="273" y="1135"/>
                  </a:lnTo>
                  <a:lnTo>
                    <a:pt x="261" y="1135"/>
                  </a:lnTo>
                  <a:lnTo>
                    <a:pt x="250" y="1135"/>
                  </a:lnTo>
                  <a:lnTo>
                    <a:pt x="244" y="1135"/>
                  </a:lnTo>
                  <a:lnTo>
                    <a:pt x="238" y="1135"/>
                  </a:lnTo>
                  <a:lnTo>
                    <a:pt x="227" y="1135"/>
                  </a:lnTo>
                  <a:lnTo>
                    <a:pt x="216" y="1135"/>
                  </a:lnTo>
                  <a:lnTo>
                    <a:pt x="204" y="1135"/>
                  </a:lnTo>
                  <a:lnTo>
                    <a:pt x="193" y="1135"/>
                  </a:lnTo>
                  <a:lnTo>
                    <a:pt x="181" y="1135"/>
                  </a:lnTo>
                  <a:lnTo>
                    <a:pt x="170" y="1135"/>
                  </a:lnTo>
                  <a:lnTo>
                    <a:pt x="158" y="1135"/>
                  </a:lnTo>
                  <a:lnTo>
                    <a:pt x="155" y="1135"/>
                  </a:lnTo>
                  <a:lnTo>
                    <a:pt x="147" y="1135"/>
                  </a:lnTo>
                  <a:lnTo>
                    <a:pt x="135" y="1135"/>
                  </a:lnTo>
                  <a:lnTo>
                    <a:pt x="124" y="1135"/>
                  </a:lnTo>
                  <a:lnTo>
                    <a:pt x="113" y="1135"/>
                  </a:lnTo>
                  <a:lnTo>
                    <a:pt x="101" y="1135"/>
                  </a:lnTo>
                  <a:lnTo>
                    <a:pt x="90" y="1135"/>
                  </a:lnTo>
                  <a:lnTo>
                    <a:pt x="82" y="1135"/>
                  </a:lnTo>
                  <a:lnTo>
                    <a:pt x="82" y="1136"/>
                  </a:lnTo>
                  <a:lnTo>
                    <a:pt x="82" y="1142"/>
                  </a:lnTo>
                  <a:lnTo>
                    <a:pt x="71" y="1142"/>
                  </a:lnTo>
                  <a:lnTo>
                    <a:pt x="59" y="1142"/>
                  </a:lnTo>
                  <a:lnTo>
                    <a:pt x="48" y="1142"/>
                  </a:lnTo>
                  <a:lnTo>
                    <a:pt x="36" y="1142"/>
                  </a:lnTo>
                  <a:lnTo>
                    <a:pt x="25" y="1142"/>
                  </a:lnTo>
                  <a:lnTo>
                    <a:pt x="13" y="1142"/>
                  </a:lnTo>
                  <a:lnTo>
                    <a:pt x="2" y="1142"/>
                  </a:lnTo>
                  <a:lnTo>
                    <a:pt x="0" y="1142"/>
                  </a:lnTo>
                  <a:lnTo>
                    <a:pt x="15" y="1127"/>
                  </a:lnTo>
                  <a:lnTo>
                    <a:pt x="17" y="1125"/>
                  </a:lnTo>
                  <a:lnTo>
                    <a:pt x="19" y="1123"/>
                  </a:lnTo>
                  <a:lnTo>
                    <a:pt x="23" y="1121"/>
                  </a:lnTo>
                  <a:lnTo>
                    <a:pt x="27" y="1119"/>
                  </a:lnTo>
                  <a:lnTo>
                    <a:pt x="29" y="1117"/>
                  </a:lnTo>
                  <a:lnTo>
                    <a:pt x="32" y="1114"/>
                  </a:lnTo>
                  <a:lnTo>
                    <a:pt x="34" y="1110"/>
                  </a:lnTo>
                  <a:lnTo>
                    <a:pt x="34" y="1108"/>
                  </a:lnTo>
                  <a:lnTo>
                    <a:pt x="34" y="1104"/>
                  </a:lnTo>
                  <a:lnTo>
                    <a:pt x="36" y="1104"/>
                  </a:lnTo>
                  <a:lnTo>
                    <a:pt x="36" y="1100"/>
                  </a:lnTo>
                  <a:lnTo>
                    <a:pt x="38" y="1100"/>
                  </a:lnTo>
                  <a:lnTo>
                    <a:pt x="40" y="1098"/>
                  </a:lnTo>
                  <a:lnTo>
                    <a:pt x="42" y="1098"/>
                  </a:lnTo>
                  <a:lnTo>
                    <a:pt x="48" y="1098"/>
                  </a:lnTo>
                  <a:lnTo>
                    <a:pt x="50" y="1098"/>
                  </a:lnTo>
                  <a:lnTo>
                    <a:pt x="53" y="1098"/>
                  </a:lnTo>
                  <a:lnTo>
                    <a:pt x="57" y="1098"/>
                  </a:lnTo>
                  <a:lnTo>
                    <a:pt x="59" y="1100"/>
                  </a:lnTo>
                  <a:lnTo>
                    <a:pt x="63" y="1100"/>
                  </a:lnTo>
                  <a:lnTo>
                    <a:pt x="65" y="1100"/>
                  </a:lnTo>
                  <a:lnTo>
                    <a:pt x="69" y="1100"/>
                  </a:lnTo>
                  <a:lnTo>
                    <a:pt x="71" y="1100"/>
                  </a:lnTo>
                  <a:lnTo>
                    <a:pt x="73" y="1098"/>
                  </a:lnTo>
                  <a:lnTo>
                    <a:pt x="74" y="1096"/>
                  </a:lnTo>
                  <a:lnTo>
                    <a:pt x="76" y="1095"/>
                  </a:lnTo>
                  <a:lnTo>
                    <a:pt x="76" y="1089"/>
                  </a:lnTo>
                  <a:lnTo>
                    <a:pt x="78" y="1087"/>
                  </a:lnTo>
                  <a:lnTo>
                    <a:pt x="80" y="1083"/>
                  </a:lnTo>
                  <a:lnTo>
                    <a:pt x="82" y="1079"/>
                  </a:lnTo>
                  <a:lnTo>
                    <a:pt x="82" y="1075"/>
                  </a:lnTo>
                  <a:lnTo>
                    <a:pt x="82" y="1070"/>
                  </a:lnTo>
                  <a:lnTo>
                    <a:pt x="84" y="1066"/>
                  </a:lnTo>
                  <a:lnTo>
                    <a:pt x="84" y="1064"/>
                  </a:lnTo>
                  <a:lnTo>
                    <a:pt x="84" y="1060"/>
                  </a:lnTo>
                  <a:lnTo>
                    <a:pt x="84" y="1056"/>
                  </a:lnTo>
                  <a:lnTo>
                    <a:pt x="82" y="1054"/>
                  </a:lnTo>
                  <a:lnTo>
                    <a:pt x="80" y="1053"/>
                  </a:lnTo>
                  <a:lnTo>
                    <a:pt x="80" y="1051"/>
                  </a:lnTo>
                  <a:lnTo>
                    <a:pt x="78" y="1049"/>
                  </a:lnTo>
                  <a:lnTo>
                    <a:pt x="76" y="1049"/>
                  </a:lnTo>
                  <a:lnTo>
                    <a:pt x="76" y="1047"/>
                  </a:lnTo>
                  <a:lnTo>
                    <a:pt x="74" y="1047"/>
                  </a:lnTo>
                  <a:lnTo>
                    <a:pt x="73" y="1045"/>
                  </a:lnTo>
                  <a:lnTo>
                    <a:pt x="71" y="1045"/>
                  </a:lnTo>
                  <a:lnTo>
                    <a:pt x="67" y="1043"/>
                  </a:lnTo>
                  <a:lnTo>
                    <a:pt x="61" y="1039"/>
                  </a:lnTo>
                  <a:lnTo>
                    <a:pt x="57" y="1035"/>
                  </a:lnTo>
                  <a:lnTo>
                    <a:pt x="53" y="1032"/>
                  </a:lnTo>
                  <a:lnTo>
                    <a:pt x="52" y="1028"/>
                  </a:lnTo>
                  <a:lnTo>
                    <a:pt x="50" y="1026"/>
                  </a:lnTo>
                  <a:lnTo>
                    <a:pt x="50" y="1022"/>
                  </a:lnTo>
                  <a:lnTo>
                    <a:pt x="48" y="1020"/>
                  </a:lnTo>
                  <a:lnTo>
                    <a:pt x="46" y="1020"/>
                  </a:lnTo>
                  <a:lnTo>
                    <a:pt x="44" y="1018"/>
                  </a:lnTo>
                  <a:lnTo>
                    <a:pt x="42" y="1016"/>
                  </a:lnTo>
                  <a:lnTo>
                    <a:pt x="40" y="1014"/>
                  </a:lnTo>
                  <a:lnTo>
                    <a:pt x="34" y="1011"/>
                  </a:lnTo>
                  <a:lnTo>
                    <a:pt x="32" y="1007"/>
                  </a:lnTo>
                  <a:lnTo>
                    <a:pt x="31" y="1007"/>
                  </a:lnTo>
                  <a:lnTo>
                    <a:pt x="29" y="1005"/>
                  </a:lnTo>
                  <a:lnTo>
                    <a:pt x="27" y="1003"/>
                  </a:lnTo>
                  <a:lnTo>
                    <a:pt x="25" y="1003"/>
                  </a:lnTo>
                  <a:lnTo>
                    <a:pt x="23" y="100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9" name="Freeform 16"/>
            <p:cNvSpPr>
              <a:spLocks/>
            </p:cNvSpPr>
            <p:nvPr/>
          </p:nvSpPr>
          <p:spPr bwMode="auto">
            <a:xfrm>
              <a:off x="1997" y="1993"/>
              <a:ext cx="647" cy="1144"/>
            </a:xfrm>
            <a:custGeom>
              <a:avLst/>
              <a:gdLst>
                <a:gd name="T0" fmla="*/ 130 w 647"/>
                <a:gd name="T1" fmla="*/ 1121 h 1144"/>
                <a:gd name="T2" fmla="*/ 94 w 647"/>
                <a:gd name="T3" fmla="*/ 1142 h 1144"/>
                <a:gd name="T4" fmla="*/ 88 w 647"/>
                <a:gd name="T5" fmla="*/ 1108 h 1144"/>
                <a:gd name="T6" fmla="*/ 80 w 647"/>
                <a:gd name="T7" fmla="*/ 1072 h 1144"/>
                <a:gd name="T8" fmla="*/ 86 w 647"/>
                <a:gd name="T9" fmla="*/ 1045 h 1144"/>
                <a:gd name="T10" fmla="*/ 124 w 647"/>
                <a:gd name="T11" fmla="*/ 1003 h 1144"/>
                <a:gd name="T12" fmla="*/ 181 w 647"/>
                <a:gd name="T13" fmla="*/ 1016 h 1144"/>
                <a:gd name="T14" fmla="*/ 199 w 647"/>
                <a:gd name="T15" fmla="*/ 999 h 1144"/>
                <a:gd name="T16" fmla="*/ 214 w 647"/>
                <a:gd name="T17" fmla="*/ 986 h 1144"/>
                <a:gd name="T18" fmla="*/ 239 w 647"/>
                <a:gd name="T19" fmla="*/ 986 h 1144"/>
                <a:gd name="T20" fmla="*/ 262 w 647"/>
                <a:gd name="T21" fmla="*/ 970 h 1144"/>
                <a:gd name="T22" fmla="*/ 262 w 647"/>
                <a:gd name="T23" fmla="*/ 951 h 1144"/>
                <a:gd name="T24" fmla="*/ 216 w 647"/>
                <a:gd name="T25" fmla="*/ 929 h 1144"/>
                <a:gd name="T26" fmla="*/ 170 w 647"/>
                <a:gd name="T27" fmla="*/ 900 h 1144"/>
                <a:gd name="T28" fmla="*/ 170 w 647"/>
                <a:gd name="T29" fmla="*/ 850 h 1144"/>
                <a:gd name="T30" fmla="*/ 143 w 647"/>
                <a:gd name="T31" fmla="*/ 824 h 1144"/>
                <a:gd name="T32" fmla="*/ 132 w 647"/>
                <a:gd name="T33" fmla="*/ 766 h 1144"/>
                <a:gd name="T34" fmla="*/ 101 w 647"/>
                <a:gd name="T35" fmla="*/ 740 h 1144"/>
                <a:gd name="T36" fmla="*/ 78 w 647"/>
                <a:gd name="T37" fmla="*/ 726 h 1144"/>
                <a:gd name="T38" fmla="*/ 48 w 647"/>
                <a:gd name="T39" fmla="*/ 732 h 1144"/>
                <a:gd name="T40" fmla="*/ 19 w 647"/>
                <a:gd name="T41" fmla="*/ 721 h 1144"/>
                <a:gd name="T42" fmla="*/ 8 w 647"/>
                <a:gd name="T43" fmla="*/ 690 h 1144"/>
                <a:gd name="T44" fmla="*/ 40 w 647"/>
                <a:gd name="T45" fmla="*/ 686 h 1144"/>
                <a:gd name="T46" fmla="*/ 59 w 647"/>
                <a:gd name="T47" fmla="*/ 665 h 1144"/>
                <a:gd name="T48" fmla="*/ 67 w 647"/>
                <a:gd name="T49" fmla="*/ 640 h 1144"/>
                <a:gd name="T50" fmla="*/ 44 w 647"/>
                <a:gd name="T51" fmla="*/ 621 h 1144"/>
                <a:gd name="T52" fmla="*/ 46 w 647"/>
                <a:gd name="T53" fmla="*/ 591 h 1144"/>
                <a:gd name="T54" fmla="*/ 48 w 647"/>
                <a:gd name="T55" fmla="*/ 566 h 1144"/>
                <a:gd name="T56" fmla="*/ 23 w 647"/>
                <a:gd name="T57" fmla="*/ 553 h 1144"/>
                <a:gd name="T58" fmla="*/ 6 w 647"/>
                <a:gd name="T59" fmla="*/ 532 h 1144"/>
                <a:gd name="T60" fmla="*/ 10 w 647"/>
                <a:gd name="T61" fmla="*/ 511 h 1144"/>
                <a:gd name="T62" fmla="*/ 38 w 647"/>
                <a:gd name="T63" fmla="*/ 497 h 1144"/>
                <a:gd name="T64" fmla="*/ 67 w 647"/>
                <a:gd name="T65" fmla="*/ 515 h 1144"/>
                <a:gd name="T66" fmla="*/ 82 w 647"/>
                <a:gd name="T67" fmla="*/ 507 h 1144"/>
                <a:gd name="T68" fmla="*/ 90 w 647"/>
                <a:gd name="T69" fmla="*/ 478 h 1144"/>
                <a:gd name="T70" fmla="*/ 73 w 647"/>
                <a:gd name="T71" fmla="*/ 448 h 1144"/>
                <a:gd name="T72" fmla="*/ 65 w 647"/>
                <a:gd name="T73" fmla="*/ 421 h 1144"/>
                <a:gd name="T74" fmla="*/ 44 w 647"/>
                <a:gd name="T75" fmla="*/ 398 h 1144"/>
                <a:gd name="T76" fmla="*/ 29 w 647"/>
                <a:gd name="T77" fmla="*/ 379 h 1144"/>
                <a:gd name="T78" fmla="*/ 46 w 647"/>
                <a:gd name="T79" fmla="*/ 343 h 1144"/>
                <a:gd name="T80" fmla="*/ 69 w 647"/>
                <a:gd name="T81" fmla="*/ 335 h 1144"/>
                <a:gd name="T82" fmla="*/ 56 w 647"/>
                <a:gd name="T83" fmla="*/ 307 h 1144"/>
                <a:gd name="T84" fmla="*/ 113 w 647"/>
                <a:gd name="T85" fmla="*/ 255 h 1144"/>
                <a:gd name="T86" fmla="*/ 126 w 647"/>
                <a:gd name="T87" fmla="*/ 200 h 1144"/>
                <a:gd name="T88" fmla="*/ 115 w 647"/>
                <a:gd name="T89" fmla="*/ 135 h 1144"/>
                <a:gd name="T90" fmla="*/ 140 w 647"/>
                <a:gd name="T91" fmla="*/ 106 h 1144"/>
                <a:gd name="T92" fmla="*/ 162 w 647"/>
                <a:gd name="T93" fmla="*/ 84 h 1144"/>
                <a:gd name="T94" fmla="*/ 239 w 647"/>
                <a:gd name="T95" fmla="*/ 17 h 1144"/>
                <a:gd name="T96" fmla="*/ 258 w 647"/>
                <a:gd name="T97" fmla="*/ 3 h 1144"/>
                <a:gd name="T98" fmla="*/ 288 w 647"/>
                <a:gd name="T99" fmla="*/ 42 h 1144"/>
                <a:gd name="T100" fmla="*/ 262 w 647"/>
                <a:gd name="T101" fmla="*/ 91 h 1144"/>
                <a:gd name="T102" fmla="*/ 286 w 647"/>
                <a:gd name="T103" fmla="*/ 95 h 1144"/>
                <a:gd name="T104" fmla="*/ 321 w 647"/>
                <a:gd name="T105" fmla="*/ 108 h 1144"/>
                <a:gd name="T106" fmla="*/ 294 w 647"/>
                <a:gd name="T107" fmla="*/ 135 h 1144"/>
                <a:gd name="T108" fmla="*/ 479 w 647"/>
                <a:gd name="T109" fmla="*/ 95 h 1144"/>
                <a:gd name="T110" fmla="*/ 527 w 647"/>
                <a:gd name="T111" fmla="*/ 95 h 1144"/>
                <a:gd name="T112" fmla="*/ 561 w 647"/>
                <a:gd name="T113" fmla="*/ 101 h 1144"/>
                <a:gd name="T114" fmla="*/ 595 w 647"/>
                <a:gd name="T115" fmla="*/ 93 h 1144"/>
                <a:gd name="T116" fmla="*/ 620 w 647"/>
                <a:gd name="T117" fmla="*/ 110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47" h="1144">
                  <a:moveTo>
                    <a:pt x="151" y="1102"/>
                  </a:moveTo>
                  <a:lnTo>
                    <a:pt x="147" y="1100"/>
                  </a:lnTo>
                  <a:lnTo>
                    <a:pt x="143" y="1100"/>
                  </a:lnTo>
                  <a:lnTo>
                    <a:pt x="140" y="1100"/>
                  </a:lnTo>
                  <a:lnTo>
                    <a:pt x="138" y="1100"/>
                  </a:lnTo>
                  <a:lnTo>
                    <a:pt x="134" y="1100"/>
                  </a:lnTo>
                  <a:lnTo>
                    <a:pt x="132" y="1102"/>
                  </a:lnTo>
                  <a:lnTo>
                    <a:pt x="130" y="1102"/>
                  </a:lnTo>
                  <a:lnTo>
                    <a:pt x="128" y="1104"/>
                  </a:lnTo>
                  <a:lnTo>
                    <a:pt x="126" y="1108"/>
                  </a:lnTo>
                  <a:lnTo>
                    <a:pt x="128" y="1112"/>
                  </a:lnTo>
                  <a:lnTo>
                    <a:pt x="128" y="1117"/>
                  </a:lnTo>
                  <a:lnTo>
                    <a:pt x="130" y="1121"/>
                  </a:lnTo>
                  <a:lnTo>
                    <a:pt x="130" y="1125"/>
                  </a:lnTo>
                  <a:lnTo>
                    <a:pt x="132" y="1127"/>
                  </a:lnTo>
                  <a:lnTo>
                    <a:pt x="132" y="1129"/>
                  </a:lnTo>
                  <a:lnTo>
                    <a:pt x="130" y="1129"/>
                  </a:lnTo>
                  <a:lnTo>
                    <a:pt x="130" y="1131"/>
                  </a:lnTo>
                  <a:lnTo>
                    <a:pt x="126" y="1131"/>
                  </a:lnTo>
                  <a:lnTo>
                    <a:pt x="117" y="1134"/>
                  </a:lnTo>
                  <a:lnTo>
                    <a:pt x="109" y="1138"/>
                  </a:lnTo>
                  <a:lnTo>
                    <a:pt x="103" y="1140"/>
                  </a:lnTo>
                  <a:lnTo>
                    <a:pt x="99" y="1142"/>
                  </a:lnTo>
                  <a:lnTo>
                    <a:pt x="96" y="1142"/>
                  </a:lnTo>
                  <a:lnTo>
                    <a:pt x="94" y="1144"/>
                  </a:lnTo>
                  <a:lnTo>
                    <a:pt x="94" y="1142"/>
                  </a:lnTo>
                  <a:lnTo>
                    <a:pt x="94" y="1140"/>
                  </a:lnTo>
                  <a:lnTo>
                    <a:pt x="94" y="1138"/>
                  </a:lnTo>
                  <a:lnTo>
                    <a:pt x="94" y="1136"/>
                  </a:lnTo>
                  <a:lnTo>
                    <a:pt x="92" y="1131"/>
                  </a:lnTo>
                  <a:lnTo>
                    <a:pt x="90" y="1127"/>
                  </a:lnTo>
                  <a:lnTo>
                    <a:pt x="88" y="1123"/>
                  </a:lnTo>
                  <a:lnTo>
                    <a:pt x="88" y="1121"/>
                  </a:lnTo>
                  <a:lnTo>
                    <a:pt x="88" y="1119"/>
                  </a:lnTo>
                  <a:lnTo>
                    <a:pt x="88" y="1115"/>
                  </a:lnTo>
                  <a:lnTo>
                    <a:pt x="88" y="1114"/>
                  </a:lnTo>
                  <a:lnTo>
                    <a:pt x="88" y="1112"/>
                  </a:lnTo>
                  <a:lnTo>
                    <a:pt x="88" y="1110"/>
                  </a:lnTo>
                  <a:lnTo>
                    <a:pt x="88" y="1108"/>
                  </a:lnTo>
                  <a:lnTo>
                    <a:pt x="86" y="1104"/>
                  </a:lnTo>
                  <a:lnTo>
                    <a:pt x="86" y="1102"/>
                  </a:lnTo>
                  <a:lnTo>
                    <a:pt x="86" y="1100"/>
                  </a:lnTo>
                  <a:lnTo>
                    <a:pt x="86" y="1094"/>
                  </a:lnTo>
                  <a:lnTo>
                    <a:pt x="86" y="1093"/>
                  </a:lnTo>
                  <a:lnTo>
                    <a:pt x="86" y="1089"/>
                  </a:lnTo>
                  <a:lnTo>
                    <a:pt x="86" y="1087"/>
                  </a:lnTo>
                  <a:lnTo>
                    <a:pt x="84" y="1081"/>
                  </a:lnTo>
                  <a:lnTo>
                    <a:pt x="82" y="1079"/>
                  </a:lnTo>
                  <a:lnTo>
                    <a:pt x="82" y="1077"/>
                  </a:lnTo>
                  <a:lnTo>
                    <a:pt x="80" y="1075"/>
                  </a:lnTo>
                  <a:lnTo>
                    <a:pt x="80" y="1073"/>
                  </a:lnTo>
                  <a:lnTo>
                    <a:pt x="80" y="1072"/>
                  </a:lnTo>
                  <a:lnTo>
                    <a:pt x="80" y="1070"/>
                  </a:lnTo>
                  <a:lnTo>
                    <a:pt x="80" y="1068"/>
                  </a:lnTo>
                  <a:lnTo>
                    <a:pt x="82" y="1066"/>
                  </a:lnTo>
                  <a:lnTo>
                    <a:pt x="82" y="1064"/>
                  </a:lnTo>
                  <a:lnTo>
                    <a:pt x="80" y="1062"/>
                  </a:lnTo>
                  <a:lnTo>
                    <a:pt x="80" y="1060"/>
                  </a:lnTo>
                  <a:lnTo>
                    <a:pt x="80" y="1058"/>
                  </a:lnTo>
                  <a:lnTo>
                    <a:pt x="80" y="1056"/>
                  </a:lnTo>
                  <a:lnTo>
                    <a:pt x="80" y="1054"/>
                  </a:lnTo>
                  <a:lnTo>
                    <a:pt x="82" y="1051"/>
                  </a:lnTo>
                  <a:lnTo>
                    <a:pt x="82" y="1049"/>
                  </a:lnTo>
                  <a:lnTo>
                    <a:pt x="82" y="1047"/>
                  </a:lnTo>
                  <a:lnTo>
                    <a:pt x="86" y="1045"/>
                  </a:lnTo>
                  <a:lnTo>
                    <a:pt x="90" y="1043"/>
                  </a:lnTo>
                  <a:lnTo>
                    <a:pt x="94" y="1039"/>
                  </a:lnTo>
                  <a:lnTo>
                    <a:pt x="96" y="1035"/>
                  </a:lnTo>
                  <a:lnTo>
                    <a:pt x="98" y="1033"/>
                  </a:lnTo>
                  <a:lnTo>
                    <a:pt x="99" y="1028"/>
                  </a:lnTo>
                  <a:lnTo>
                    <a:pt x="99" y="1026"/>
                  </a:lnTo>
                  <a:lnTo>
                    <a:pt x="101" y="1022"/>
                  </a:lnTo>
                  <a:lnTo>
                    <a:pt x="105" y="1016"/>
                  </a:lnTo>
                  <a:lnTo>
                    <a:pt x="107" y="1014"/>
                  </a:lnTo>
                  <a:lnTo>
                    <a:pt x="113" y="1011"/>
                  </a:lnTo>
                  <a:lnTo>
                    <a:pt x="117" y="1007"/>
                  </a:lnTo>
                  <a:lnTo>
                    <a:pt x="122" y="1005"/>
                  </a:lnTo>
                  <a:lnTo>
                    <a:pt x="124" y="1003"/>
                  </a:lnTo>
                  <a:lnTo>
                    <a:pt x="126" y="1003"/>
                  </a:lnTo>
                  <a:lnTo>
                    <a:pt x="128" y="1005"/>
                  </a:lnTo>
                  <a:lnTo>
                    <a:pt x="132" y="1007"/>
                  </a:lnTo>
                  <a:lnTo>
                    <a:pt x="134" y="1009"/>
                  </a:lnTo>
                  <a:lnTo>
                    <a:pt x="138" y="1011"/>
                  </a:lnTo>
                  <a:lnTo>
                    <a:pt x="140" y="1011"/>
                  </a:lnTo>
                  <a:lnTo>
                    <a:pt x="147" y="1014"/>
                  </a:lnTo>
                  <a:lnTo>
                    <a:pt x="149" y="1016"/>
                  </a:lnTo>
                  <a:lnTo>
                    <a:pt x="157" y="1014"/>
                  </a:lnTo>
                  <a:lnTo>
                    <a:pt x="166" y="1016"/>
                  </a:lnTo>
                  <a:lnTo>
                    <a:pt x="176" y="1016"/>
                  </a:lnTo>
                  <a:lnTo>
                    <a:pt x="180" y="1016"/>
                  </a:lnTo>
                  <a:lnTo>
                    <a:pt x="181" y="1016"/>
                  </a:lnTo>
                  <a:lnTo>
                    <a:pt x="185" y="1016"/>
                  </a:lnTo>
                  <a:lnTo>
                    <a:pt x="189" y="1016"/>
                  </a:lnTo>
                  <a:lnTo>
                    <a:pt x="195" y="1018"/>
                  </a:lnTo>
                  <a:lnTo>
                    <a:pt x="197" y="1018"/>
                  </a:lnTo>
                  <a:lnTo>
                    <a:pt x="197" y="1016"/>
                  </a:lnTo>
                  <a:lnTo>
                    <a:pt x="199" y="1014"/>
                  </a:lnTo>
                  <a:lnTo>
                    <a:pt x="199" y="1012"/>
                  </a:lnTo>
                  <a:lnTo>
                    <a:pt x="199" y="1011"/>
                  </a:lnTo>
                  <a:lnTo>
                    <a:pt x="199" y="1009"/>
                  </a:lnTo>
                  <a:lnTo>
                    <a:pt x="199" y="1005"/>
                  </a:lnTo>
                  <a:lnTo>
                    <a:pt x="199" y="1003"/>
                  </a:lnTo>
                  <a:lnTo>
                    <a:pt x="199" y="1001"/>
                  </a:lnTo>
                  <a:lnTo>
                    <a:pt x="199" y="999"/>
                  </a:lnTo>
                  <a:lnTo>
                    <a:pt x="201" y="995"/>
                  </a:lnTo>
                  <a:lnTo>
                    <a:pt x="201" y="993"/>
                  </a:lnTo>
                  <a:lnTo>
                    <a:pt x="201" y="991"/>
                  </a:lnTo>
                  <a:lnTo>
                    <a:pt x="202" y="990"/>
                  </a:lnTo>
                  <a:lnTo>
                    <a:pt x="202" y="988"/>
                  </a:lnTo>
                  <a:lnTo>
                    <a:pt x="202" y="986"/>
                  </a:lnTo>
                  <a:lnTo>
                    <a:pt x="204" y="986"/>
                  </a:lnTo>
                  <a:lnTo>
                    <a:pt x="206" y="986"/>
                  </a:lnTo>
                  <a:lnTo>
                    <a:pt x="208" y="988"/>
                  </a:lnTo>
                  <a:lnTo>
                    <a:pt x="210" y="988"/>
                  </a:lnTo>
                  <a:lnTo>
                    <a:pt x="210" y="986"/>
                  </a:lnTo>
                  <a:lnTo>
                    <a:pt x="212" y="986"/>
                  </a:lnTo>
                  <a:lnTo>
                    <a:pt x="214" y="986"/>
                  </a:lnTo>
                  <a:lnTo>
                    <a:pt x="216" y="986"/>
                  </a:lnTo>
                  <a:lnTo>
                    <a:pt x="218" y="986"/>
                  </a:lnTo>
                  <a:lnTo>
                    <a:pt x="220" y="986"/>
                  </a:lnTo>
                  <a:lnTo>
                    <a:pt x="222" y="986"/>
                  </a:lnTo>
                  <a:lnTo>
                    <a:pt x="223" y="986"/>
                  </a:lnTo>
                  <a:lnTo>
                    <a:pt x="225" y="986"/>
                  </a:lnTo>
                  <a:lnTo>
                    <a:pt x="227" y="986"/>
                  </a:lnTo>
                  <a:lnTo>
                    <a:pt x="229" y="988"/>
                  </a:lnTo>
                  <a:lnTo>
                    <a:pt x="231" y="988"/>
                  </a:lnTo>
                  <a:lnTo>
                    <a:pt x="233" y="988"/>
                  </a:lnTo>
                  <a:lnTo>
                    <a:pt x="235" y="986"/>
                  </a:lnTo>
                  <a:lnTo>
                    <a:pt x="237" y="984"/>
                  </a:lnTo>
                  <a:lnTo>
                    <a:pt x="239" y="986"/>
                  </a:lnTo>
                  <a:lnTo>
                    <a:pt x="242" y="988"/>
                  </a:lnTo>
                  <a:lnTo>
                    <a:pt x="244" y="986"/>
                  </a:lnTo>
                  <a:lnTo>
                    <a:pt x="244" y="984"/>
                  </a:lnTo>
                  <a:lnTo>
                    <a:pt x="246" y="982"/>
                  </a:lnTo>
                  <a:lnTo>
                    <a:pt x="246" y="980"/>
                  </a:lnTo>
                  <a:lnTo>
                    <a:pt x="246" y="978"/>
                  </a:lnTo>
                  <a:lnTo>
                    <a:pt x="248" y="978"/>
                  </a:lnTo>
                  <a:lnTo>
                    <a:pt x="250" y="978"/>
                  </a:lnTo>
                  <a:lnTo>
                    <a:pt x="252" y="976"/>
                  </a:lnTo>
                  <a:lnTo>
                    <a:pt x="254" y="976"/>
                  </a:lnTo>
                  <a:lnTo>
                    <a:pt x="258" y="972"/>
                  </a:lnTo>
                  <a:lnTo>
                    <a:pt x="260" y="972"/>
                  </a:lnTo>
                  <a:lnTo>
                    <a:pt x="262" y="970"/>
                  </a:lnTo>
                  <a:lnTo>
                    <a:pt x="263" y="969"/>
                  </a:lnTo>
                  <a:lnTo>
                    <a:pt x="265" y="969"/>
                  </a:lnTo>
                  <a:lnTo>
                    <a:pt x="267" y="967"/>
                  </a:lnTo>
                  <a:lnTo>
                    <a:pt x="267" y="965"/>
                  </a:lnTo>
                  <a:lnTo>
                    <a:pt x="269" y="963"/>
                  </a:lnTo>
                  <a:lnTo>
                    <a:pt x="271" y="961"/>
                  </a:lnTo>
                  <a:lnTo>
                    <a:pt x="271" y="959"/>
                  </a:lnTo>
                  <a:lnTo>
                    <a:pt x="267" y="957"/>
                  </a:lnTo>
                  <a:lnTo>
                    <a:pt x="267" y="955"/>
                  </a:lnTo>
                  <a:lnTo>
                    <a:pt x="265" y="955"/>
                  </a:lnTo>
                  <a:lnTo>
                    <a:pt x="265" y="953"/>
                  </a:lnTo>
                  <a:lnTo>
                    <a:pt x="263" y="951"/>
                  </a:lnTo>
                  <a:lnTo>
                    <a:pt x="262" y="951"/>
                  </a:lnTo>
                  <a:lnTo>
                    <a:pt x="260" y="951"/>
                  </a:lnTo>
                  <a:lnTo>
                    <a:pt x="258" y="949"/>
                  </a:lnTo>
                  <a:lnTo>
                    <a:pt x="258" y="948"/>
                  </a:lnTo>
                  <a:lnTo>
                    <a:pt x="256" y="948"/>
                  </a:lnTo>
                  <a:lnTo>
                    <a:pt x="254" y="946"/>
                  </a:lnTo>
                  <a:lnTo>
                    <a:pt x="250" y="946"/>
                  </a:lnTo>
                  <a:lnTo>
                    <a:pt x="246" y="946"/>
                  </a:lnTo>
                  <a:lnTo>
                    <a:pt x="242" y="946"/>
                  </a:lnTo>
                  <a:lnTo>
                    <a:pt x="237" y="944"/>
                  </a:lnTo>
                  <a:lnTo>
                    <a:pt x="233" y="940"/>
                  </a:lnTo>
                  <a:lnTo>
                    <a:pt x="229" y="940"/>
                  </a:lnTo>
                  <a:lnTo>
                    <a:pt x="225" y="936"/>
                  </a:lnTo>
                  <a:lnTo>
                    <a:pt x="216" y="929"/>
                  </a:lnTo>
                  <a:lnTo>
                    <a:pt x="214" y="927"/>
                  </a:lnTo>
                  <a:lnTo>
                    <a:pt x="212" y="927"/>
                  </a:lnTo>
                  <a:lnTo>
                    <a:pt x="210" y="927"/>
                  </a:lnTo>
                  <a:lnTo>
                    <a:pt x="208" y="925"/>
                  </a:lnTo>
                  <a:lnTo>
                    <a:pt x="206" y="925"/>
                  </a:lnTo>
                  <a:lnTo>
                    <a:pt x="202" y="923"/>
                  </a:lnTo>
                  <a:lnTo>
                    <a:pt x="195" y="921"/>
                  </a:lnTo>
                  <a:lnTo>
                    <a:pt x="189" y="919"/>
                  </a:lnTo>
                  <a:lnTo>
                    <a:pt x="183" y="913"/>
                  </a:lnTo>
                  <a:lnTo>
                    <a:pt x="178" y="909"/>
                  </a:lnTo>
                  <a:lnTo>
                    <a:pt x="174" y="908"/>
                  </a:lnTo>
                  <a:lnTo>
                    <a:pt x="170" y="904"/>
                  </a:lnTo>
                  <a:lnTo>
                    <a:pt x="170" y="900"/>
                  </a:lnTo>
                  <a:lnTo>
                    <a:pt x="168" y="898"/>
                  </a:lnTo>
                  <a:lnTo>
                    <a:pt x="168" y="896"/>
                  </a:lnTo>
                  <a:lnTo>
                    <a:pt x="168" y="894"/>
                  </a:lnTo>
                  <a:lnTo>
                    <a:pt x="168" y="892"/>
                  </a:lnTo>
                  <a:lnTo>
                    <a:pt x="170" y="888"/>
                  </a:lnTo>
                  <a:lnTo>
                    <a:pt x="170" y="885"/>
                  </a:lnTo>
                  <a:lnTo>
                    <a:pt x="172" y="875"/>
                  </a:lnTo>
                  <a:lnTo>
                    <a:pt x="172" y="871"/>
                  </a:lnTo>
                  <a:lnTo>
                    <a:pt x="172" y="866"/>
                  </a:lnTo>
                  <a:lnTo>
                    <a:pt x="172" y="860"/>
                  </a:lnTo>
                  <a:lnTo>
                    <a:pt x="172" y="856"/>
                  </a:lnTo>
                  <a:lnTo>
                    <a:pt x="170" y="852"/>
                  </a:lnTo>
                  <a:lnTo>
                    <a:pt x="170" y="850"/>
                  </a:lnTo>
                  <a:lnTo>
                    <a:pt x="168" y="846"/>
                  </a:lnTo>
                  <a:lnTo>
                    <a:pt x="166" y="843"/>
                  </a:lnTo>
                  <a:lnTo>
                    <a:pt x="164" y="841"/>
                  </a:lnTo>
                  <a:lnTo>
                    <a:pt x="162" y="839"/>
                  </a:lnTo>
                  <a:lnTo>
                    <a:pt x="159" y="837"/>
                  </a:lnTo>
                  <a:lnTo>
                    <a:pt x="157" y="835"/>
                  </a:lnTo>
                  <a:lnTo>
                    <a:pt x="153" y="833"/>
                  </a:lnTo>
                  <a:lnTo>
                    <a:pt x="149" y="831"/>
                  </a:lnTo>
                  <a:lnTo>
                    <a:pt x="147" y="831"/>
                  </a:lnTo>
                  <a:lnTo>
                    <a:pt x="145" y="829"/>
                  </a:lnTo>
                  <a:lnTo>
                    <a:pt x="145" y="827"/>
                  </a:lnTo>
                  <a:lnTo>
                    <a:pt x="143" y="826"/>
                  </a:lnTo>
                  <a:lnTo>
                    <a:pt x="143" y="824"/>
                  </a:lnTo>
                  <a:lnTo>
                    <a:pt x="143" y="820"/>
                  </a:lnTo>
                  <a:lnTo>
                    <a:pt x="141" y="814"/>
                  </a:lnTo>
                  <a:lnTo>
                    <a:pt x="141" y="806"/>
                  </a:lnTo>
                  <a:lnTo>
                    <a:pt x="140" y="795"/>
                  </a:lnTo>
                  <a:lnTo>
                    <a:pt x="140" y="789"/>
                  </a:lnTo>
                  <a:lnTo>
                    <a:pt x="138" y="787"/>
                  </a:lnTo>
                  <a:lnTo>
                    <a:pt x="138" y="784"/>
                  </a:lnTo>
                  <a:lnTo>
                    <a:pt x="138" y="780"/>
                  </a:lnTo>
                  <a:lnTo>
                    <a:pt x="138" y="778"/>
                  </a:lnTo>
                  <a:lnTo>
                    <a:pt x="138" y="776"/>
                  </a:lnTo>
                  <a:lnTo>
                    <a:pt x="138" y="772"/>
                  </a:lnTo>
                  <a:lnTo>
                    <a:pt x="136" y="770"/>
                  </a:lnTo>
                  <a:lnTo>
                    <a:pt x="132" y="766"/>
                  </a:lnTo>
                  <a:lnTo>
                    <a:pt x="132" y="764"/>
                  </a:lnTo>
                  <a:lnTo>
                    <a:pt x="128" y="761"/>
                  </a:lnTo>
                  <a:lnTo>
                    <a:pt x="124" y="759"/>
                  </a:lnTo>
                  <a:lnTo>
                    <a:pt x="120" y="755"/>
                  </a:lnTo>
                  <a:lnTo>
                    <a:pt x="119" y="753"/>
                  </a:lnTo>
                  <a:lnTo>
                    <a:pt x="117" y="751"/>
                  </a:lnTo>
                  <a:lnTo>
                    <a:pt x="113" y="747"/>
                  </a:lnTo>
                  <a:lnTo>
                    <a:pt x="111" y="745"/>
                  </a:lnTo>
                  <a:lnTo>
                    <a:pt x="109" y="743"/>
                  </a:lnTo>
                  <a:lnTo>
                    <a:pt x="107" y="743"/>
                  </a:lnTo>
                  <a:lnTo>
                    <a:pt x="105" y="742"/>
                  </a:lnTo>
                  <a:lnTo>
                    <a:pt x="103" y="740"/>
                  </a:lnTo>
                  <a:lnTo>
                    <a:pt x="101" y="740"/>
                  </a:lnTo>
                  <a:lnTo>
                    <a:pt x="101" y="738"/>
                  </a:lnTo>
                  <a:lnTo>
                    <a:pt x="99" y="736"/>
                  </a:lnTo>
                  <a:lnTo>
                    <a:pt x="98" y="734"/>
                  </a:lnTo>
                  <a:lnTo>
                    <a:pt x="96" y="734"/>
                  </a:lnTo>
                  <a:lnTo>
                    <a:pt x="96" y="732"/>
                  </a:lnTo>
                  <a:lnTo>
                    <a:pt x="92" y="730"/>
                  </a:lnTo>
                  <a:lnTo>
                    <a:pt x="90" y="730"/>
                  </a:lnTo>
                  <a:lnTo>
                    <a:pt x="90" y="728"/>
                  </a:lnTo>
                  <a:lnTo>
                    <a:pt x="88" y="728"/>
                  </a:lnTo>
                  <a:lnTo>
                    <a:pt x="86" y="726"/>
                  </a:lnTo>
                  <a:lnTo>
                    <a:pt x="84" y="726"/>
                  </a:lnTo>
                  <a:lnTo>
                    <a:pt x="82" y="726"/>
                  </a:lnTo>
                  <a:lnTo>
                    <a:pt x="78" y="726"/>
                  </a:lnTo>
                  <a:lnTo>
                    <a:pt x="77" y="726"/>
                  </a:lnTo>
                  <a:lnTo>
                    <a:pt x="77" y="728"/>
                  </a:lnTo>
                  <a:lnTo>
                    <a:pt x="75" y="728"/>
                  </a:lnTo>
                  <a:lnTo>
                    <a:pt x="71" y="728"/>
                  </a:lnTo>
                  <a:lnTo>
                    <a:pt x="67" y="728"/>
                  </a:lnTo>
                  <a:lnTo>
                    <a:pt x="65" y="728"/>
                  </a:lnTo>
                  <a:lnTo>
                    <a:pt x="63" y="728"/>
                  </a:lnTo>
                  <a:lnTo>
                    <a:pt x="61" y="728"/>
                  </a:lnTo>
                  <a:lnTo>
                    <a:pt x="59" y="728"/>
                  </a:lnTo>
                  <a:lnTo>
                    <a:pt x="57" y="730"/>
                  </a:lnTo>
                  <a:lnTo>
                    <a:pt x="56" y="730"/>
                  </a:lnTo>
                  <a:lnTo>
                    <a:pt x="52" y="730"/>
                  </a:lnTo>
                  <a:lnTo>
                    <a:pt x="48" y="732"/>
                  </a:lnTo>
                  <a:lnTo>
                    <a:pt x="46" y="732"/>
                  </a:lnTo>
                  <a:lnTo>
                    <a:pt x="44" y="730"/>
                  </a:lnTo>
                  <a:lnTo>
                    <a:pt x="42" y="730"/>
                  </a:lnTo>
                  <a:lnTo>
                    <a:pt x="42" y="732"/>
                  </a:lnTo>
                  <a:lnTo>
                    <a:pt x="40" y="732"/>
                  </a:lnTo>
                  <a:lnTo>
                    <a:pt x="38" y="732"/>
                  </a:lnTo>
                  <a:lnTo>
                    <a:pt x="35" y="732"/>
                  </a:lnTo>
                  <a:lnTo>
                    <a:pt x="33" y="730"/>
                  </a:lnTo>
                  <a:lnTo>
                    <a:pt x="29" y="728"/>
                  </a:lnTo>
                  <a:lnTo>
                    <a:pt x="27" y="726"/>
                  </a:lnTo>
                  <a:lnTo>
                    <a:pt x="23" y="724"/>
                  </a:lnTo>
                  <a:lnTo>
                    <a:pt x="23" y="723"/>
                  </a:lnTo>
                  <a:lnTo>
                    <a:pt x="19" y="721"/>
                  </a:lnTo>
                  <a:lnTo>
                    <a:pt x="16" y="719"/>
                  </a:lnTo>
                  <a:lnTo>
                    <a:pt x="10" y="715"/>
                  </a:lnTo>
                  <a:lnTo>
                    <a:pt x="8" y="711"/>
                  </a:lnTo>
                  <a:lnTo>
                    <a:pt x="6" y="711"/>
                  </a:lnTo>
                  <a:lnTo>
                    <a:pt x="6" y="709"/>
                  </a:lnTo>
                  <a:lnTo>
                    <a:pt x="6" y="707"/>
                  </a:lnTo>
                  <a:lnTo>
                    <a:pt x="4" y="705"/>
                  </a:lnTo>
                  <a:lnTo>
                    <a:pt x="4" y="703"/>
                  </a:lnTo>
                  <a:lnTo>
                    <a:pt x="4" y="700"/>
                  </a:lnTo>
                  <a:lnTo>
                    <a:pt x="4" y="698"/>
                  </a:lnTo>
                  <a:lnTo>
                    <a:pt x="4" y="692"/>
                  </a:lnTo>
                  <a:lnTo>
                    <a:pt x="6" y="690"/>
                  </a:lnTo>
                  <a:lnTo>
                    <a:pt x="8" y="690"/>
                  </a:lnTo>
                  <a:lnTo>
                    <a:pt x="10" y="690"/>
                  </a:lnTo>
                  <a:lnTo>
                    <a:pt x="14" y="690"/>
                  </a:lnTo>
                  <a:lnTo>
                    <a:pt x="16" y="690"/>
                  </a:lnTo>
                  <a:lnTo>
                    <a:pt x="19" y="690"/>
                  </a:lnTo>
                  <a:lnTo>
                    <a:pt x="23" y="692"/>
                  </a:lnTo>
                  <a:lnTo>
                    <a:pt x="25" y="692"/>
                  </a:lnTo>
                  <a:lnTo>
                    <a:pt x="27" y="692"/>
                  </a:lnTo>
                  <a:lnTo>
                    <a:pt x="31" y="692"/>
                  </a:lnTo>
                  <a:lnTo>
                    <a:pt x="31" y="690"/>
                  </a:lnTo>
                  <a:lnTo>
                    <a:pt x="35" y="690"/>
                  </a:lnTo>
                  <a:lnTo>
                    <a:pt x="37" y="688"/>
                  </a:lnTo>
                  <a:lnTo>
                    <a:pt x="38" y="686"/>
                  </a:lnTo>
                  <a:lnTo>
                    <a:pt x="40" y="686"/>
                  </a:lnTo>
                  <a:lnTo>
                    <a:pt x="42" y="684"/>
                  </a:lnTo>
                  <a:lnTo>
                    <a:pt x="44" y="684"/>
                  </a:lnTo>
                  <a:lnTo>
                    <a:pt x="46" y="684"/>
                  </a:lnTo>
                  <a:lnTo>
                    <a:pt x="46" y="682"/>
                  </a:lnTo>
                  <a:lnTo>
                    <a:pt x="52" y="681"/>
                  </a:lnTo>
                  <a:lnTo>
                    <a:pt x="54" y="681"/>
                  </a:lnTo>
                  <a:lnTo>
                    <a:pt x="56" y="679"/>
                  </a:lnTo>
                  <a:lnTo>
                    <a:pt x="57" y="677"/>
                  </a:lnTo>
                  <a:lnTo>
                    <a:pt x="57" y="675"/>
                  </a:lnTo>
                  <a:lnTo>
                    <a:pt x="59" y="673"/>
                  </a:lnTo>
                  <a:lnTo>
                    <a:pt x="59" y="669"/>
                  </a:lnTo>
                  <a:lnTo>
                    <a:pt x="59" y="667"/>
                  </a:lnTo>
                  <a:lnTo>
                    <a:pt x="59" y="665"/>
                  </a:lnTo>
                  <a:lnTo>
                    <a:pt x="59" y="663"/>
                  </a:lnTo>
                  <a:lnTo>
                    <a:pt x="61" y="661"/>
                  </a:lnTo>
                  <a:lnTo>
                    <a:pt x="63" y="660"/>
                  </a:lnTo>
                  <a:lnTo>
                    <a:pt x="63" y="658"/>
                  </a:lnTo>
                  <a:lnTo>
                    <a:pt x="65" y="658"/>
                  </a:lnTo>
                  <a:lnTo>
                    <a:pt x="65" y="656"/>
                  </a:lnTo>
                  <a:lnTo>
                    <a:pt x="67" y="654"/>
                  </a:lnTo>
                  <a:lnTo>
                    <a:pt x="69" y="652"/>
                  </a:lnTo>
                  <a:lnTo>
                    <a:pt x="69" y="650"/>
                  </a:lnTo>
                  <a:lnTo>
                    <a:pt x="71" y="650"/>
                  </a:lnTo>
                  <a:lnTo>
                    <a:pt x="69" y="644"/>
                  </a:lnTo>
                  <a:lnTo>
                    <a:pt x="69" y="642"/>
                  </a:lnTo>
                  <a:lnTo>
                    <a:pt x="67" y="640"/>
                  </a:lnTo>
                  <a:lnTo>
                    <a:pt x="67" y="639"/>
                  </a:lnTo>
                  <a:lnTo>
                    <a:pt x="67" y="637"/>
                  </a:lnTo>
                  <a:lnTo>
                    <a:pt x="65" y="635"/>
                  </a:lnTo>
                  <a:lnTo>
                    <a:pt x="63" y="633"/>
                  </a:lnTo>
                  <a:lnTo>
                    <a:pt x="59" y="631"/>
                  </a:lnTo>
                  <a:lnTo>
                    <a:pt x="57" y="629"/>
                  </a:lnTo>
                  <a:lnTo>
                    <a:pt x="56" y="629"/>
                  </a:lnTo>
                  <a:lnTo>
                    <a:pt x="52" y="627"/>
                  </a:lnTo>
                  <a:lnTo>
                    <a:pt x="50" y="625"/>
                  </a:lnTo>
                  <a:lnTo>
                    <a:pt x="48" y="623"/>
                  </a:lnTo>
                  <a:lnTo>
                    <a:pt x="48" y="621"/>
                  </a:lnTo>
                  <a:lnTo>
                    <a:pt x="46" y="621"/>
                  </a:lnTo>
                  <a:lnTo>
                    <a:pt x="44" y="621"/>
                  </a:lnTo>
                  <a:lnTo>
                    <a:pt x="38" y="620"/>
                  </a:lnTo>
                  <a:lnTo>
                    <a:pt x="37" y="618"/>
                  </a:lnTo>
                  <a:lnTo>
                    <a:pt x="35" y="616"/>
                  </a:lnTo>
                  <a:lnTo>
                    <a:pt x="33" y="614"/>
                  </a:lnTo>
                  <a:lnTo>
                    <a:pt x="33" y="612"/>
                  </a:lnTo>
                  <a:lnTo>
                    <a:pt x="33" y="608"/>
                  </a:lnTo>
                  <a:lnTo>
                    <a:pt x="33" y="604"/>
                  </a:lnTo>
                  <a:lnTo>
                    <a:pt x="35" y="604"/>
                  </a:lnTo>
                  <a:lnTo>
                    <a:pt x="35" y="602"/>
                  </a:lnTo>
                  <a:lnTo>
                    <a:pt x="38" y="599"/>
                  </a:lnTo>
                  <a:lnTo>
                    <a:pt x="42" y="593"/>
                  </a:lnTo>
                  <a:lnTo>
                    <a:pt x="44" y="593"/>
                  </a:lnTo>
                  <a:lnTo>
                    <a:pt x="46" y="591"/>
                  </a:lnTo>
                  <a:lnTo>
                    <a:pt x="48" y="589"/>
                  </a:lnTo>
                  <a:lnTo>
                    <a:pt x="50" y="587"/>
                  </a:lnTo>
                  <a:lnTo>
                    <a:pt x="52" y="585"/>
                  </a:lnTo>
                  <a:lnTo>
                    <a:pt x="52" y="583"/>
                  </a:lnTo>
                  <a:lnTo>
                    <a:pt x="54" y="579"/>
                  </a:lnTo>
                  <a:lnTo>
                    <a:pt x="54" y="578"/>
                  </a:lnTo>
                  <a:lnTo>
                    <a:pt x="54" y="576"/>
                  </a:lnTo>
                  <a:lnTo>
                    <a:pt x="52" y="574"/>
                  </a:lnTo>
                  <a:lnTo>
                    <a:pt x="52" y="572"/>
                  </a:lnTo>
                  <a:lnTo>
                    <a:pt x="52" y="570"/>
                  </a:lnTo>
                  <a:lnTo>
                    <a:pt x="50" y="570"/>
                  </a:lnTo>
                  <a:lnTo>
                    <a:pt x="50" y="568"/>
                  </a:lnTo>
                  <a:lnTo>
                    <a:pt x="48" y="566"/>
                  </a:lnTo>
                  <a:lnTo>
                    <a:pt x="48" y="564"/>
                  </a:lnTo>
                  <a:lnTo>
                    <a:pt x="42" y="560"/>
                  </a:lnTo>
                  <a:lnTo>
                    <a:pt x="38" y="558"/>
                  </a:lnTo>
                  <a:lnTo>
                    <a:pt x="37" y="558"/>
                  </a:lnTo>
                  <a:lnTo>
                    <a:pt x="35" y="558"/>
                  </a:lnTo>
                  <a:lnTo>
                    <a:pt x="33" y="558"/>
                  </a:lnTo>
                  <a:lnTo>
                    <a:pt x="33" y="557"/>
                  </a:lnTo>
                  <a:lnTo>
                    <a:pt x="31" y="557"/>
                  </a:lnTo>
                  <a:lnTo>
                    <a:pt x="29" y="558"/>
                  </a:lnTo>
                  <a:lnTo>
                    <a:pt x="27" y="557"/>
                  </a:lnTo>
                  <a:lnTo>
                    <a:pt x="25" y="557"/>
                  </a:lnTo>
                  <a:lnTo>
                    <a:pt x="23" y="555"/>
                  </a:lnTo>
                  <a:lnTo>
                    <a:pt x="23" y="553"/>
                  </a:lnTo>
                  <a:lnTo>
                    <a:pt x="21" y="553"/>
                  </a:lnTo>
                  <a:lnTo>
                    <a:pt x="19" y="551"/>
                  </a:lnTo>
                  <a:lnTo>
                    <a:pt x="17" y="551"/>
                  </a:lnTo>
                  <a:lnTo>
                    <a:pt x="16" y="549"/>
                  </a:lnTo>
                  <a:lnTo>
                    <a:pt x="14" y="547"/>
                  </a:lnTo>
                  <a:lnTo>
                    <a:pt x="14" y="545"/>
                  </a:lnTo>
                  <a:lnTo>
                    <a:pt x="14" y="543"/>
                  </a:lnTo>
                  <a:lnTo>
                    <a:pt x="14" y="541"/>
                  </a:lnTo>
                  <a:lnTo>
                    <a:pt x="12" y="539"/>
                  </a:lnTo>
                  <a:lnTo>
                    <a:pt x="10" y="536"/>
                  </a:lnTo>
                  <a:lnTo>
                    <a:pt x="8" y="534"/>
                  </a:lnTo>
                  <a:lnTo>
                    <a:pt x="6" y="534"/>
                  </a:lnTo>
                  <a:lnTo>
                    <a:pt x="6" y="532"/>
                  </a:lnTo>
                  <a:lnTo>
                    <a:pt x="4" y="532"/>
                  </a:lnTo>
                  <a:lnTo>
                    <a:pt x="4" y="530"/>
                  </a:lnTo>
                  <a:lnTo>
                    <a:pt x="0" y="528"/>
                  </a:lnTo>
                  <a:lnTo>
                    <a:pt x="0" y="526"/>
                  </a:lnTo>
                  <a:lnTo>
                    <a:pt x="0" y="524"/>
                  </a:lnTo>
                  <a:lnTo>
                    <a:pt x="0" y="522"/>
                  </a:lnTo>
                  <a:lnTo>
                    <a:pt x="0" y="520"/>
                  </a:lnTo>
                  <a:lnTo>
                    <a:pt x="2" y="517"/>
                  </a:lnTo>
                  <a:lnTo>
                    <a:pt x="4" y="515"/>
                  </a:lnTo>
                  <a:lnTo>
                    <a:pt x="6" y="515"/>
                  </a:lnTo>
                  <a:lnTo>
                    <a:pt x="6" y="513"/>
                  </a:lnTo>
                  <a:lnTo>
                    <a:pt x="8" y="513"/>
                  </a:lnTo>
                  <a:lnTo>
                    <a:pt x="10" y="511"/>
                  </a:lnTo>
                  <a:lnTo>
                    <a:pt x="12" y="509"/>
                  </a:lnTo>
                  <a:lnTo>
                    <a:pt x="16" y="507"/>
                  </a:lnTo>
                  <a:lnTo>
                    <a:pt x="17" y="505"/>
                  </a:lnTo>
                  <a:lnTo>
                    <a:pt x="21" y="503"/>
                  </a:lnTo>
                  <a:lnTo>
                    <a:pt x="23" y="503"/>
                  </a:lnTo>
                  <a:lnTo>
                    <a:pt x="25" y="501"/>
                  </a:lnTo>
                  <a:lnTo>
                    <a:pt x="27" y="501"/>
                  </a:lnTo>
                  <a:lnTo>
                    <a:pt x="29" y="501"/>
                  </a:lnTo>
                  <a:lnTo>
                    <a:pt x="31" y="501"/>
                  </a:lnTo>
                  <a:lnTo>
                    <a:pt x="31" y="499"/>
                  </a:lnTo>
                  <a:lnTo>
                    <a:pt x="35" y="499"/>
                  </a:lnTo>
                  <a:lnTo>
                    <a:pt x="37" y="497"/>
                  </a:lnTo>
                  <a:lnTo>
                    <a:pt x="38" y="497"/>
                  </a:lnTo>
                  <a:lnTo>
                    <a:pt x="40" y="497"/>
                  </a:lnTo>
                  <a:lnTo>
                    <a:pt x="42" y="497"/>
                  </a:lnTo>
                  <a:lnTo>
                    <a:pt x="46" y="499"/>
                  </a:lnTo>
                  <a:lnTo>
                    <a:pt x="50" y="501"/>
                  </a:lnTo>
                  <a:lnTo>
                    <a:pt x="54" y="501"/>
                  </a:lnTo>
                  <a:lnTo>
                    <a:pt x="56" y="503"/>
                  </a:lnTo>
                  <a:lnTo>
                    <a:pt x="57" y="503"/>
                  </a:lnTo>
                  <a:lnTo>
                    <a:pt x="59" y="505"/>
                  </a:lnTo>
                  <a:lnTo>
                    <a:pt x="61" y="507"/>
                  </a:lnTo>
                  <a:lnTo>
                    <a:pt x="63" y="509"/>
                  </a:lnTo>
                  <a:lnTo>
                    <a:pt x="63" y="513"/>
                  </a:lnTo>
                  <a:lnTo>
                    <a:pt x="65" y="515"/>
                  </a:lnTo>
                  <a:lnTo>
                    <a:pt x="67" y="515"/>
                  </a:lnTo>
                  <a:lnTo>
                    <a:pt x="67" y="517"/>
                  </a:lnTo>
                  <a:lnTo>
                    <a:pt x="69" y="518"/>
                  </a:lnTo>
                  <a:lnTo>
                    <a:pt x="69" y="520"/>
                  </a:lnTo>
                  <a:lnTo>
                    <a:pt x="73" y="524"/>
                  </a:lnTo>
                  <a:lnTo>
                    <a:pt x="75" y="524"/>
                  </a:lnTo>
                  <a:lnTo>
                    <a:pt x="77" y="522"/>
                  </a:lnTo>
                  <a:lnTo>
                    <a:pt x="78" y="522"/>
                  </a:lnTo>
                  <a:lnTo>
                    <a:pt x="80" y="522"/>
                  </a:lnTo>
                  <a:lnTo>
                    <a:pt x="80" y="520"/>
                  </a:lnTo>
                  <a:lnTo>
                    <a:pt x="82" y="518"/>
                  </a:lnTo>
                  <a:lnTo>
                    <a:pt x="82" y="517"/>
                  </a:lnTo>
                  <a:lnTo>
                    <a:pt x="82" y="509"/>
                  </a:lnTo>
                  <a:lnTo>
                    <a:pt x="82" y="507"/>
                  </a:lnTo>
                  <a:lnTo>
                    <a:pt x="82" y="503"/>
                  </a:lnTo>
                  <a:lnTo>
                    <a:pt x="84" y="501"/>
                  </a:lnTo>
                  <a:lnTo>
                    <a:pt x="84" y="499"/>
                  </a:lnTo>
                  <a:lnTo>
                    <a:pt x="84" y="497"/>
                  </a:lnTo>
                  <a:lnTo>
                    <a:pt x="86" y="496"/>
                  </a:lnTo>
                  <a:lnTo>
                    <a:pt x="88" y="492"/>
                  </a:lnTo>
                  <a:lnTo>
                    <a:pt x="90" y="490"/>
                  </a:lnTo>
                  <a:lnTo>
                    <a:pt x="90" y="488"/>
                  </a:lnTo>
                  <a:lnTo>
                    <a:pt x="90" y="486"/>
                  </a:lnTo>
                  <a:lnTo>
                    <a:pt x="90" y="484"/>
                  </a:lnTo>
                  <a:lnTo>
                    <a:pt x="90" y="482"/>
                  </a:lnTo>
                  <a:lnTo>
                    <a:pt x="90" y="480"/>
                  </a:lnTo>
                  <a:lnTo>
                    <a:pt x="90" y="478"/>
                  </a:lnTo>
                  <a:lnTo>
                    <a:pt x="88" y="476"/>
                  </a:lnTo>
                  <a:lnTo>
                    <a:pt x="88" y="475"/>
                  </a:lnTo>
                  <a:lnTo>
                    <a:pt x="86" y="475"/>
                  </a:lnTo>
                  <a:lnTo>
                    <a:pt x="84" y="471"/>
                  </a:lnTo>
                  <a:lnTo>
                    <a:pt x="84" y="469"/>
                  </a:lnTo>
                  <a:lnTo>
                    <a:pt x="82" y="467"/>
                  </a:lnTo>
                  <a:lnTo>
                    <a:pt x="80" y="467"/>
                  </a:lnTo>
                  <a:lnTo>
                    <a:pt x="78" y="465"/>
                  </a:lnTo>
                  <a:lnTo>
                    <a:pt x="75" y="463"/>
                  </a:lnTo>
                  <a:lnTo>
                    <a:pt x="73" y="457"/>
                  </a:lnTo>
                  <a:lnTo>
                    <a:pt x="73" y="455"/>
                  </a:lnTo>
                  <a:lnTo>
                    <a:pt x="73" y="454"/>
                  </a:lnTo>
                  <a:lnTo>
                    <a:pt x="73" y="448"/>
                  </a:lnTo>
                  <a:lnTo>
                    <a:pt x="73" y="446"/>
                  </a:lnTo>
                  <a:lnTo>
                    <a:pt x="71" y="444"/>
                  </a:lnTo>
                  <a:lnTo>
                    <a:pt x="71" y="440"/>
                  </a:lnTo>
                  <a:lnTo>
                    <a:pt x="71" y="438"/>
                  </a:lnTo>
                  <a:lnTo>
                    <a:pt x="69" y="436"/>
                  </a:lnTo>
                  <a:lnTo>
                    <a:pt x="69" y="435"/>
                  </a:lnTo>
                  <a:lnTo>
                    <a:pt x="69" y="433"/>
                  </a:lnTo>
                  <a:lnTo>
                    <a:pt x="69" y="431"/>
                  </a:lnTo>
                  <a:lnTo>
                    <a:pt x="69" y="429"/>
                  </a:lnTo>
                  <a:lnTo>
                    <a:pt x="67" y="427"/>
                  </a:lnTo>
                  <a:lnTo>
                    <a:pt x="67" y="425"/>
                  </a:lnTo>
                  <a:lnTo>
                    <a:pt x="67" y="423"/>
                  </a:lnTo>
                  <a:lnTo>
                    <a:pt x="65" y="421"/>
                  </a:lnTo>
                  <a:lnTo>
                    <a:pt x="65" y="417"/>
                  </a:lnTo>
                  <a:lnTo>
                    <a:pt x="63" y="415"/>
                  </a:lnTo>
                  <a:lnTo>
                    <a:pt x="61" y="414"/>
                  </a:lnTo>
                  <a:lnTo>
                    <a:pt x="59" y="412"/>
                  </a:lnTo>
                  <a:lnTo>
                    <a:pt x="59" y="410"/>
                  </a:lnTo>
                  <a:lnTo>
                    <a:pt x="57" y="410"/>
                  </a:lnTo>
                  <a:lnTo>
                    <a:pt x="56" y="408"/>
                  </a:lnTo>
                  <a:lnTo>
                    <a:pt x="52" y="404"/>
                  </a:lnTo>
                  <a:lnTo>
                    <a:pt x="50" y="402"/>
                  </a:lnTo>
                  <a:lnTo>
                    <a:pt x="48" y="402"/>
                  </a:lnTo>
                  <a:lnTo>
                    <a:pt x="46" y="400"/>
                  </a:lnTo>
                  <a:lnTo>
                    <a:pt x="44" y="400"/>
                  </a:lnTo>
                  <a:lnTo>
                    <a:pt x="44" y="398"/>
                  </a:lnTo>
                  <a:lnTo>
                    <a:pt x="42" y="398"/>
                  </a:lnTo>
                  <a:lnTo>
                    <a:pt x="42" y="396"/>
                  </a:lnTo>
                  <a:lnTo>
                    <a:pt x="40" y="396"/>
                  </a:lnTo>
                  <a:lnTo>
                    <a:pt x="38" y="396"/>
                  </a:lnTo>
                  <a:lnTo>
                    <a:pt x="35" y="394"/>
                  </a:lnTo>
                  <a:lnTo>
                    <a:pt x="33" y="393"/>
                  </a:lnTo>
                  <a:lnTo>
                    <a:pt x="33" y="391"/>
                  </a:lnTo>
                  <a:lnTo>
                    <a:pt x="31" y="389"/>
                  </a:lnTo>
                  <a:lnTo>
                    <a:pt x="31" y="387"/>
                  </a:lnTo>
                  <a:lnTo>
                    <a:pt x="29" y="385"/>
                  </a:lnTo>
                  <a:lnTo>
                    <a:pt x="29" y="383"/>
                  </a:lnTo>
                  <a:lnTo>
                    <a:pt x="29" y="381"/>
                  </a:lnTo>
                  <a:lnTo>
                    <a:pt x="29" y="379"/>
                  </a:lnTo>
                  <a:lnTo>
                    <a:pt x="29" y="377"/>
                  </a:lnTo>
                  <a:lnTo>
                    <a:pt x="31" y="373"/>
                  </a:lnTo>
                  <a:lnTo>
                    <a:pt x="33" y="368"/>
                  </a:lnTo>
                  <a:lnTo>
                    <a:pt x="33" y="366"/>
                  </a:lnTo>
                  <a:lnTo>
                    <a:pt x="33" y="364"/>
                  </a:lnTo>
                  <a:lnTo>
                    <a:pt x="33" y="360"/>
                  </a:lnTo>
                  <a:lnTo>
                    <a:pt x="37" y="356"/>
                  </a:lnTo>
                  <a:lnTo>
                    <a:pt x="37" y="354"/>
                  </a:lnTo>
                  <a:lnTo>
                    <a:pt x="38" y="352"/>
                  </a:lnTo>
                  <a:lnTo>
                    <a:pt x="38" y="351"/>
                  </a:lnTo>
                  <a:lnTo>
                    <a:pt x="40" y="349"/>
                  </a:lnTo>
                  <a:lnTo>
                    <a:pt x="42" y="347"/>
                  </a:lnTo>
                  <a:lnTo>
                    <a:pt x="46" y="343"/>
                  </a:lnTo>
                  <a:lnTo>
                    <a:pt x="50" y="341"/>
                  </a:lnTo>
                  <a:lnTo>
                    <a:pt x="50" y="339"/>
                  </a:lnTo>
                  <a:lnTo>
                    <a:pt x="50" y="337"/>
                  </a:lnTo>
                  <a:lnTo>
                    <a:pt x="52" y="337"/>
                  </a:lnTo>
                  <a:lnTo>
                    <a:pt x="54" y="335"/>
                  </a:lnTo>
                  <a:lnTo>
                    <a:pt x="56" y="335"/>
                  </a:lnTo>
                  <a:lnTo>
                    <a:pt x="57" y="335"/>
                  </a:lnTo>
                  <a:lnTo>
                    <a:pt x="61" y="337"/>
                  </a:lnTo>
                  <a:lnTo>
                    <a:pt x="63" y="339"/>
                  </a:lnTo>
                  <a:lnTo>
                    <a:pt x="65" y="339"/>
                  </a:lnTo>
                  <a:lnTo>
                    <a:pt x="67" y="337"/>
                  </a:lnTo>
                  <a:lnTo>
                    <a:pt x="69" y="337"/>
                  </a:lnTo>
                  <a:lnTo>
                    <a:pt x="69" y="335"/>
                  </a:lnTo>
                  <a:lnTo>
                    <a:pt x="69" y="333"/>
                  </a:lnTo>
                  <a:lnTo>
                    <a:pt x="69" y="332"/>
                  </a:lnTo>
                  <a:lnTo>
                    <a:pt x="69" y="328"/>
                  </a:lnTo>
                  <a:lnTo>
                    <a:pt x="69" y="326"/>
                  </a:lnTo>
                  <a:lnTo>
                    <a:pt x="69" y="324"/>
                  </a:lnTo>
                  <a:lnTo>
                    <a:pt x="69" y="320"/>
                  </a:lnTo>
                  <a:lnTo>
                    <a:pt x="67" y="318"/>
                  </a:lnTo>
                  <a:lnTo>
                    <a:pt x="67" y="314"/>
                  </a:lnTo>
                  <a:lnTo>
                    <a:pt x="65" y="312"/>
                  </a:lnTo>
                  <a:lnTo>
                    <a:pt x="65" y="311"/>
                  </a:lnTo>
                  <a:lnTo>
                    <a:pt x="63" y="309"/>
                  </a:lnTo>
                  <a:lnTo>
                    <a:pt x="59" y="307"/>
                  </a:lnTo>
                  <a:lnTo>
                    <a:pt x="56" y="307"/>
                  </a:lnTo>
                  <a:lnTo>
                    <a:pt x="54" y="307"/>
                  </a:lnTo>
                  <a:lnTo>
                    <a:pt x="52" y="305"/>
                  </a:lnTo>
                  <a:lnTo>
                    <a:pt x="57" y="301"/>
                  </a:lnTo>
                  <a:lnTo>
                    <a:pt x="65" y="297"/>
                  </a:lnTo>
                  <a:lnTo>
                    <a:pt x="73" y="290"/>
                  </a:lnTo>
                  <a:lnTo>
                    <a:pt x="88" y="278"/>
                  </a:lnTo>
                  <a:lnTo>
                    <a:pt x="96" y="272"/>
                  </a:lnTo>
                  <a:lnTo>
                    <a:pt x="99" y="269"/>
                  </a:lnTo>
                  <a:lnTo>
                    <a:pt x="101" y="269"/>
                  </a:lnTo>
                  <a:lnTo>
                    <a:pt x="103" y="265"/>
                  </a:lnTo>
                  <a:lnTo>
                    <a:pt x="105" y="263"/>
                  </a:lnTo>
                  <a:lnTo>
                    <a:pt x="109" y="259"/>
                  </a:lnTo>
                  <a:lnTo>
                    <a:pt x="113" y="255"/>
                  </a:lnTo>
                  <a:lnTo>
                    <a:pt x="115" y="253"/>
                  </a:lnTo>
                  <a:lnTo>
                    <a:pt x="117" y="249"/>
                  </a:lnTo>
                  <a:lnTo>
                    <a:pt x="117" y="246"/>
                  </a:lnTo>
                  <a:lnTo>
                    <a:pt x="115" y="244"/>
                  </a:lnTo>
                  <a:lnTo>
                    <a:pt x="115" y="242"/>
                  </a:lnTo>
                  <a:lnTo>
                    <a:pt x="117" y="240"/>
                  </a:lnTo>
                  <a:lnTo>
                    <a:pt x="119" y="236"/>
                  </a:lnTo>
                  <a:lnTo>
                    <a:pt x="126" y="230"/>
                  </a:lnTo>
                  <a:lnTo>
                    <a:pt x="136" y="223"/>
                  </a:lnTo>
                  <a:lnTo>
                    <a:pt x="136" y="219"/>
                  </a:lnTo>
                  <a:lnTo>
                    <a:pt x="134" y="215"/>
                  </a:lnTo>
                  <a:lnTo>
                    <a:pt x="132" y="208"/>
                  </a:lnTo>
                  <a:lnTo>
                    <a:pt x="126" y="200"/>
                  </a:lnTo>
                  <a:lnTo>
                    <a:pt x="122" y="192"/>
                  </a:lnTo>
                  <a:lnTo>
                    <a:pt x="117" y="179"/>
                  </a:lnTo>
                  <a:lnTo>
                    <a:pt x="109" y="164"/>
                  </a:lnTo>
                  <a:lnTo>
                    <a:pt x="105" y="154"/>
                  </a:lnTo>
                  <a:lnTo>
                    <a:pt x="105" y="152"/>
                  </a:lnTo>
                  <a:lnTo>
                    <a:pt x="107" y="150"/>
                  </a:lnTo>
                  <a:lnTo>
                    <a:pt x="107" y="148"/>
                  </a:lnTo>
                  <a:lnTo>
                    <a:pt x="107" y="145"/>
                  </a:lnTo>
                  <a:lnTo>
                    <a:pt x="109" y="145"/>
                  </a:lnTo>
                  <a:lnTo>
                    <a:pt x="109" y="143"/>
                  </a:lnTo>
                  <a:lnTo>
                    <a:pt x="111" y="141"/>
                  </a:lnTo>
                  <a:lnTo>
                    <a:pt x="113" y="137"/>
                  </a:lnTo>
                  <a:lnTo>
                    <a:pt x="115" y="135"/>
                  </a:lnTo>
                  <a:lnTo>
                    <a:pt x="117" y="133"/>
                  </a:lnTo>
                  <a:lnTo>
                    <a:pt x="120" y="129"/>
                  </a:lnTo>
                  <a:lnTo>
                    <a:pt x="122" y="129"/>
                  </a:lnTo>
                  <a:lnTo>
                    <a:pt x="124" y="127"/>
                  </a:lnTo>
                  <a:lnTo>
                    <a:pt x="126" y="126"/>
                  </a:lnTo>
                  <a:lnTo>
                    <a:pt x="128" y="124"/>
                  </a:lnTo>
                  <a:lnTo>
                    <a:pt x="130" y="122"/>
                  </a:lnTo>
                  <a:lnTo>
                    <a:pt x="130" y="120"/>
                  </a:lnTo>
                  <a:lnTo>
                    <a:pt x="134" y="116"/>
                  </a:lnTo>
                  <a:lnTo>
                    <a:pt x="136" y="114"/>
                  </a:lnTo>
                  <a:lnTo>
                    <a:pt x="136" y="110"/>
                  </a:lnTo>
                  <a:lnTo>
                    <a:pt x="140" y="108"/>
                  </a:lnTo>
                  <a:lnTo>
                    <a:pt x="140" y="106"/>
                  </a:lnTo>
                  <a:lnTo>
                    <a:pt x="140" y="105"/>
                  </a:lnTo>
                  <a:lnTo>
                    <a:pt x="147" y="105"/>
                  </a:lnTo>
                  <a:lnTo>
                    <a:pt x="147" y="103"/>
                  </a:lnTo>
                  <a:lnTo>
                    <a:pt x="151" y="101"/>
                  </a:lnTo>
                  <a:lnTo>
                    <a:pt x="153" y="101"/>
                  </a:lnTo>
                  <a:lnTo>
                    <a:pt x="157" y="101"/>
                  </a:lnTo>
                  <a:lnTo>
                    <a:pt x="159" y="101"/>
                  </a:lnTo>
                  <a:lnTo>
                    <a:pt x="159" y="99"/>
                  </a:lnTo>
                  <a:lnTo>
                    <a:pt x="160" y="97"/>
                  </a:lnTo>
                  <a:lnTo>
                    <a:pt x="160" y="93"/>
                  </a:lnTo>
                  <a:lnTo>
                    <a:pt x="160" y="87"/>
                  </a:lnTo>
                  <a:lnTo>
                    <a:pt x="162" y="85"/>
                  </a:lnTo>
                  <a:lnTo>
                    <a:pt x="162" y="84"/>
                  </a:lnTo>
                  <a:lnTo>
                    <a:pt x="164" y="82"/>
                  </a:lnTo>
                  <a:lnTo>
                    <a:pt x="168" y="80"/>
                  </a:lnTo>
                  <a:lnTo>
                    <a:pt x="172" y="78"/>
                  </a:lnTo>
                  <a:lnTo>
                    <a:pt x="176" y="74"/>
                  </a:lnTo>
                  <a:lnTo>
                    <a:pt x="180" y="70"/>
                  </a:lnTo>
                  <a:lnTo>
                    <a:pt x="183" y="64"/>
                  </a:lnTo>
                  <a:lnTo>
                    <a:pt x="187" y="64"/>
                  </a:lnTo>
                  <a:lnTo>
                    <a:pt x="189" y="61"/>
                  </a:lnTo>
                  <a:lnTo>
                    <a:pt x="197" y="53"/>
                  </a:lnTo>
                  <a:lnTo>
                    <a:pt x="212" y="40"/>
                  </a:lnTo>
                  <a:lnTo>
                    <a:pt x="223" y="30"/>
                  </a:lnTo>
                  <a:lnTo>
                    <a:pt x="235" y="21"/>
                  </a:lnTo>
                  <a:lnTo>
                    <a:pt x="239" y="17"/>
                  </a:lnTo>
                  <a:lnTo>
                    <a:pt x="239" y="15"/>
                  </a:lnTo>
                  <a:lnTo>
                    <a:pt x="239" y="13"/>
                  </a:lnTo>
                  <a:lnTo>
                    <a:pt x="241" y="11"/>
                  </a:lnTo>
                  <a:lnTo>
                    <a:pt x="241" y="9"/>
                  </a:lnTo>
                  <a:lnTo>
                    <a:pt x="244" y="5"/>
                  </a:lnTo>
                  <a:lnTo>
                    <a:pt x="246" y="3"/>
                  </a:lnTo>
                  <a:lnTo>
                    <a:pt x="246" y="2"/>
                  </a:lnTo>
                  <a:lnTo>
                    <a:pt x="248" y="0"/>
                  </a:lnTo>
                  <a:lnTo>
                    <a:pt x="250" y="0"/>
                  </a:lnTo>
                  <a:lnTo>
                    <a:pt x="252" y="0"/>
                  </a:lnTo>
                  <a:lnTo>
                    <a:pt x="254" y="0"/>
                  </a:lnTo>
                  <a:lnTo>
                    <a:pt x="256" y="2"/>
                  </a:lnTo>
                  <a:lnTo>
                    <a:pt x="258" y="3"/>
                  </a:lnTo>
                  <a:lnTo>
                    <a:pt x="263" y="3"/>
                  </a:lnTo>
                  <a:lnTo>
                    <a:pt x="269" y="5"/>
                  </a:lnTo>
                  <a:lnTo>
                    <a:pt x="271" y="7"/>
                  </a:lnTo>
                  <a:lnTo>
                    <a:pt x="273" y="9"/>
                  </a:lnTo>
                  <a:lnTo>
                    <a:pt x="277" y="11"/>
                  </a:lnTo>
                  <a:lnTo>
                    <a:pt x="277" y="17"/>
                  </a:lnTo>
                  <a:lnTo>
                    <a:pt x="277" y="19"/>
                  </a:lnTo>
                  <a:lnTo>
                    <a:pt x="277" y="21"/>
                  </a:lnTo>
                  <a:lnTo>
                    <a:pt x="279" y="23"/>
                  </a:lnTo>
                  <a:lnTo>
                    <a:pt x="281" y="24"/>
                  </a:lnTo>
                  <a:lnTo>
                    <a:pt x="284" y="32"/>
                  </a:lnTo>
                  <a:lnTo>
                    <a:pt x="286" y="40"/>
                  </a:lnTo>
                  <a:lnTo>
                    <a:pt x="288" y="42"/>
                  </a:lnTo>
                  <a:lnTo>
                    <a:pt x="288" y="44"/>
                  </a:lnTo>
                  <a:lnTo>
                    <a:pt x="283" y="47"/>
                  </a:lnTo>
                  <a:lnTo>
                    <a:pt x="277" y="51"/>
                  </a:lnTo>
                  <a:lnTo>
                    <a:pt x="271" y="53"/>
                  </a:lnTo>
                  <a:lnTo>
                    <a:pt x="265" y="57"/>
                  </a:lnTo>
                  <a:lnTo>
                    <a:pt x="263" y="57"/>
                  </a:lnTo>
                  <a:lnTo>
                    <a:pt x="262" y="59"/>
                  </a:lnTo>
                  <a:lnTo>
                    <a:pt x="262" y="61"/>
                  </a:lnTo>
                  <a:lnTo>
                    <a:pt x="262" y="70"/>
                  </a:lnTo>
                  <a:lnTo>
                    <a:pt x="260" y="82"/>
                  </a:lnTo>
                  <a:lnTo>
                    <a:pt x="260" y="87"/>
                  </a:lnTo>
                  <a:lnTo>
                    <a:pt x="260" y="89"/>
                  </a:lnTo>
                  <a:lnTo>
                    <a:pt x="262" y="91"/>
                  </a:lnTo>
                  <a:lnTo>
                    <a:pt x="262" y="95"/>
                  </a:lnTo>
                  <a:lnTo>
                    <a:pt x="263" y="97"/>
                  </a:lnTo>
                  <a:lnTo>
                    <a:pt x="265" y="99"/>
                  </a:lnTo>
                  <a:lnTo>
                    <a:pt x="265" y="101"/>
                  </a:lnTo>
                  <a:lnTo>
                    <a:pt x="267" y="99"/>
                  </a:lnTo>
                  <a:lnTo>
                    <a:pt x="269" y="99"/>
                  </a:lnTo>
                  <a:lnTo>
                    <a:pt x="271" y="99"/>
                  </a:lnTo>
                  <a:lnTo>
                    <a:pt x="271" y="97"/>
                  </a:lnTo>
                  <a:lnTo>
                    <a:pt x="273" y="97"/>
                  </a:lnTo>
                  <a:lnTo>
                    <a:pt x="275" y="97"/>
                  </a:lnTo>
                  <a:lnTo>
                    <a:pt x="279" y="95"/>
                  </a:lnTo>
                  <a:lnTo>
                    <a:pt x="283" y="97"/>
                  </a:lnTo>
                  <a:lnTo>
                    <a:pt x="286" y="95"/>
                  </a:lnTo>
                  <a:lnTo>
                    <a:pt x="288" y="95"/>
                  </a:lnTo>
                  <a:lnTo>
                    <a:pt x="290" y="95"/>
                  </a:lnTo>
                  <a:lnTo>
                    <a:pt x="294" y="95"/>
                  </a:lnTo>
                  <a:lnTo>
                    <a:pt x="302" y="95"/>
                  </a:lnTo>
                  <a:lnTo>
                    <a:pt x="309" y="93"/>
                  </a:lnTo>
                  <a:lnTo>
                    <a:pt x="315" y="93"/>
                  </a:lnTo>
                  <a:lnTo>
                    <a:pt x="321" y="93"/>
                  </a:lnTo>
                  <a:lnTo>
                    <a:pt x="324" y="93"/>
                  </a:lnTo>
                  <a:lnTo>
                    <a:pt x="324" y="95"/>
                  </a:lnTo>
                  <a:lnTo>
                    <a:pt x="324" y="103"/>
                  </a:lnTo>
                  <a:lnTo>
                    <a:pt x="324" y="105"/>
                  </a:lnTo>
                  <a:lnTo>
                    <a:pt x="323" y="106"/>
                  </a:lnTo>
                  <a:lnTo>
                    <a:pt x="321" y="108"/>
                  </a:lnTo>
                  <a:lnTo>
                    <a:pt x="321" y="110"/>
                  </a:lnTo>
                  <a:lnTo>
                    <a:pt x="319" y="112"/>
                  </a:lnTo>
                  <a:lnTo>
                    <a:pt x="317" y="112"/>
                  </a:lnTo>
                  <a:lnTo>
                    <a:pt x="313" y="114"/>
                  </a:lnTo>
                  <a:lnTo>
                    <a:pt x="309" y="114"/>
                  </a:lnTo>
                  <a:lnTo>
                    <a:pt x="305" y="114"/>
                  </a:lnTo>
                  <a:lnTo>
                    <a:pt x="302" y="114"/>
                  </a:lnTo>
                  <a:lnTo>
                    <a:pt x="298" y="114"/>
                  </a:lnTo>
                  <a:lnTo>
                    <a:pt x="296" y="114"/>
                  </a:lnTo>
                  <a:lnTo>
                    <a:pt x="294" y="116"/>
                  </a:lnTo>
                  <a:lnTo>
                    <a:pt x="294" y="124"/>
                  </a:lnTo>
                  <a:lnTo>
                    <a:pt x="294" y="131"/>
                  </a:lnTo>
                  <a:lnTo>
                    <a:pt x="294" y="135"/>
                  </a:lnTo>
                  <a:lnTo>
                    <a:pt x="294" y="137"/>
                  </a:lnTo>
                  <a:lnTo>
                    <a:pt x="294" y="139"/>
                  </a:lnTo>
                  <a:lnTo>
                    <a:pt x="294" y="145"/>
                  </a:lnTo>
                  <a:lnTo>
                    <a:pt x="294" y="148"/>
                  </a:lnTo>
                  <a:lnTo>
                    <a:pt x="294" y="152"/>
                  </a:lnTo>
                  <a:lnTo>
                    <a:pt x="311" y="146"/>
                  </a:lnTo>
                  <a:lnTo>
                    <a:pt x="326" y="143"/>
                  </a:lnTo>
                  <a:lnTo>
                    <a:pt x="342" y="139"/>
                  </a:lnTo>
                  <a:lnTo>
                    <a:pt x="397" y="124"/>
                  </a:lnTo>
                  <a:lnTo>
                    <a:pt x="412" y="118"/>
                  </a:lnTo>
                  <a:lnTo>
                    <a:pt x="424" y="114"/>
                  </a:lnTo>
                  <a:lnTo>
                    <a:pt x="450" y="105"/>
                  </a:lnTo>
                  <a:lnTo>
                    <a:pt x="479" y="95"/>
                  </a:lnTo>
                  <a:lnTo>
                    <a:pt x="492" y="95"/>
                  </a:lnTo>
                  <a:lnTo>
                    <a:pt x="500" y="95"/>
                  </a:lnTo>
                  <a:lnTo>
                    <a:pt x="504" y="95"/>
                  </a:lnTo>
                  <a:lnTo>
                    <a:pt x="508" y="95"/>
                  </a:lnTo>
                  <a:lnTo>
                    <a:pt x="508" y="93"/>
                  </a:lnTo>
                  <a:lnTo>
                    <a:pt x="508" y="91"/>
                  </a:lnTo>
                  <a:lnTo>
                    <a:pt x="511" y="89"/>
                  </a:lnTo>
                  <a:lnTo>
                    <a:pt x="513" y="89"/>
                  </a:lnTo>
                  <a:lnTo>
                    <a:pt x="515" y="89"/>
                  </a:lnTo>
                  <a:lnTo>
                    <a:pt x="515" y="91"/>
                  </a:lnTo>
                  <a:lnTo>
                    <a:pt x="517" y="91"/>
                  </a:lnTo>
                  <a:lnTo>
                    <a:pt x="523" y="93"/>
                  </a:lnTo>
                  <a:lnTo>
                    <a:pt x="527" y="95"/>
                  </a:lnTo>
                  <a:lnTo>
                    <a:pt x="536" y="99"/>
                  </a:lnTo>
                  <a:lnTo>
                    <a:pt x="538" y="101"/>
                  </a:lnTo>
                  <a:lnTo>
                    <a:pt x="542" y="103"/>
                  </a:lnTo>
                  <a:lnTo>
                    <a:pt x="544" y="103"/>
                  </a:lnTo>
                  <a:lnTo>
                    <a:pt x="546" y="103"/>
                  </a:lnTo>
                  <a:lnTo>
                    <a:pt x="548" y="103"/>
                  </a:lnTo>
                  <a:lnTo>
                    <a:pt x="548" y="101"/>
                  </a:lnTo>
                  <a:lnTo>
                    <a:pt x="550" y="101"/>
                  </a:lnTo>
                  <a:lnTo>
                    <a:pt x="550" y="103"/>
                  </a:lnTo>
                  <a:lnTo>
                    <a:pt x="551" y="103"/>
                  </a:lnTo>
                  <a:lnTo>
                    <a:pt x="553" y="101"/>
                  </a:lnTo>
                  <a:lnTo>
                    <a:pt x="559" y="101"/>
                  </a:lnTo>
                  <a:lnTo>
                    <a:pt x="561" y="101"/>
                  </a:lnTo>
                  <a:lnTo>
                    <a:pt x="561" y="99"/>
                  </a:lnTo>
                  <a:lnTo>
                    <a:pt x="561" y="97"/>
                  </a:lnTo>
                  <a:lnTo>
                    <a:pt x="559" y="97"/>
                  </a:lnTo>
                  <a:lnTo>
                    <a:pt x="559" y="95"/>
                  </a:lnTo>
                  <a:lnTo>
                    <a:pt x="561" y="93"/>
                  </a:lnTo>
                  <a:lnTo>
                    <a:pt x="563" y="91"/>
                  </a:lnTo>
                  <a:lnTo>
                    <a:pt x="565" y="91"/>
                  </a:lnTo>
                  <a:lnTo>
                    <a:pt x="569" y="89"/>
                  </a:lnTo>
                  <a:lnTo>
                    <a:pt x="572" y="89"/>
                  </a:lnTo>
                  <a:lnTo>
                    <a:pt x="578" y="91"/>
                  </a:lnTo>
                  <a:lnTo>
                    <a:pt x="584" y="91"/>
                  </a:lnTo>
                  <a:lnTo>
                    <a:pt x="590" y="93"/>
                  </a:lnTo>
                  <a:lnTo>
                    <a:pt x="595" y="93"/>
                  </a:lnTo>
                  <a:lnTo>
                    <a:pt x="601" y="91"/>
                  </a:lnTo>
                  <a:lnTo>
                    <a:pt x="609" y="91"/>
                  </a:lnTo>
                  <a:lnTo>
                    <a:pt x="611" y="91"/>
                  </a:lnTo>
                  <a:lnTo>
                    <a:pt x="612" y="91"/>
                  </a:lnTo>
                  <a:lnTo>
                    <a:pt x="614" y="91"/>
                  </a:lnTo>
                  <a:lnTo>
                    <a:pt x="618" y="91"/>
                  </a:lnTo>
                  <a:lnTo>
                    <a:pt x="620" y="93"/>
                  </a:lnTo>
                  <a:lnTo>
                    <a:pt x="622" y="93"/>
                  </a:lnTo>
                  <a:lnTo>
                    <a:pt x="622" y="95"/>
                  </a:lnTo>
                  <a:lnTo>
                    <a:pt x="626" y="97"/>
                  </a:lnTo>
                  <a:lnTo>
                    <a:pt x="624" y="101"/>
                  </a:lnTo>
                  <a:lnTo>
                    <a:pt x="622" y="106"/>
                  </a:lnTo>
                  <a:lnTo>
                    <a:pt x="620" y="110"/>
                  </a:lnTo>
                  <a:lnTo>
                    <a:pt x="620" y="112"/>
                  </a:lnTo>
                  <a:lnTo>
                    <a:pt x="622" y="112"/>
                  </a:lnTo>
                  <a:lnTo>
                    <a:pt x="624" y="112"/>
                  </a:lnTo>
                  <a:lnTo>
                    <a:pt x="626" y="112"/>
                  </a:lnTo>
                  <a:lnTo>
                    <a:pt x="628" y="112"/>
                  </a:lnTo>
                  <a:lnTo>
                    <a:pt x="630" y="112"/>
                  </a:lnTo>
                  <a:lnTo>
                    <a:pt x="633" y="110"/>
                  </a:lnTo>
                  <a:lnTo>
                    <a:pt x="637" y="108"/>
                  </a:lnTo>
                  <a:lnTo>
                    <a:pt x="639" y="106"/>
                  </a:lnTo>
                  <a:lnTo>
                    <a:pt x="641" y="105"/>
                  </a:lnTo>
                  <a:lnTo>
                    <a:pt x="645" y="101"/>
                  </a:lnTo>
                  <a:lnTo>
                    <a:pt x="647" y="10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0" name="Freeform 17"/>
            <p:cNvSpPr>
              <a:spLocks/>
            </p:cNvSpPr>
            <p:nvPr/>
          </p:nvSpPr>
          <p:spPr bwMode="auto">
            <a:xfrm>
              <a:off x="2566" y="1932"/>
              <a:ext cx="1099" cy="711"/>
            </a:xfrm>
            <a:custGeom>
              <a:avLst/>
              <a:gdLst>
                <a:gd name="T0" fmla="*/ 387 w 1099"/>
                <a:gd name="T1" fmla="*/ 11 h 711"/>
                <a:gd name="T2" fmla="*/ 437 w 1099"/>
                <a:gd name="T3" fmla="*/ 40 h 711"/>
                <a:gd name="T4" fmla="*/ 473 w 1099"/>
                <a:gd name="T5" fmla="*/ 55 h 711"/>
                <a:gd name="T6" fmla="*/ 540 w 1099"/>
                <a:gd name="T7" fmla="*/ 72 h 711"/>
                <a:gd name="T8" fmla="*/ 614 w 1099"/>
                <a:gd name="T9" fmla="*/ 127 h 711"/>
                <a:gd name="T10" fmla="*/ 622 w 1099"/>
                <a:gd name="T11" fmla="*/ 164 h 711"/>
                <a:gd name="T12" fmla="*/ 618 w 1099"/>
                <a:gd name="T13" fmla="*/ 200 h 711"/>
                <a:gd name="T14" fmla="*/ 643 w 1099"/>
                <a:gd name="T15" fmla="*/ 162 h 711"/>
                <a:gd name="T16" fmla="*/ 717 w 1099"/>
                <a:gd name="T17" fmla="*/ 177 h 711"/>
                <a:gd name="T18" fmla="*/ 736 w 1099"/>
                <a:gd name="T19" fmla="*/ 202 h 711"/>
                <a:gd name="T20" fmla="*/ 765 w 1099"/>
                <a:gd name="T21" fmla="*/ 236 h 711"/>
                <a:gd name="T22" fmla="*/ 807 w 1099"/>
                <a:gd name="T23" fmla="*/ 259 h 711"/>
                <a:gd name="T24" fmla="*/ 853 w 1099"/>
                <a:gd name="T25" fmla="*/ 232 h 711"/>
                <a:gd name="T26" fmla="*/ 876 w 1099"/>
                <a:gd name="T27" fmla="*/ 196 h 711"/>
                <a:gd name="T28" fmla="*/ 879 w 1099"/>
                <a:gd name="T29" fmla="*/ 154 h 711"/>
                <a:gd name="T30" fmla="*/ 927 w 1099"/>
                <a:gd name="T31" fmla="*/ 164 h 711"/>
                <a:gd name="T32" fmla="*/ 944 w 1099"/>
                <a:gd name="T33" fmla="*/ 202 h 711"/>
                <a:gd name="T34" fmla="*/ 942 w 1099"/>
                <a:gd name="T35" fmla="*/ 244 h 711"/>
                <a:gd name="T36" fmla="*/ 954 w 1099"/>
                <a:gd name="T37" fmla="*/ 291 h 711"/>
                <a:gd name="T38" fmla="*/ 1007 w 1099"/>
                <a:gd name="T39" fmla="*/ 316 h 711"/>
                <a:gd name="T40" fmla="*/ 1030 w 1099"/>
                <a:gd name="T41" fmla="*/ 356 h 711"/>
                <a:gd name="T42" fmla="*/ 1026 w 1099"/>
                <a:gd name="T43" fmla="*/ 417 h 711"/>
                <a:gd name="T44" fmla="*/ 1047 w 1099"/>
                <a:gd name="T45" fmla="*/ 463 h 711"/>
                <a:gd name="T46" fmla="*/ 1082 w 1099"/>
                <a:gd name="T47" fmla="*/ 503 h 711"/>
                <a:gd name="T48" fmla="*/ 1089 w 1099"/>
                <a:gd name="T49" fmla="*/ 537 h 711"/>
                <a:gd name="T50" fmla="*/ 1093 w 1099"/>
                <a:gd name="T51" fmla="*/ 576 h 711"/>
                <a:gd name="T52" fmla="*/ 1072 w 1099"/>
                <a:gd name="T53" fmla="*/ 612 h 711"/>
                <a:gd name="T54" fmla="*/ 1030 w 1099"/>
                <a:gd name="T55" fmla="*/ 623 h 711"/>
                <a:gd name="T56" fmla="*/ 971 w 1099"/>
                <a:gd name="T57" fmla="*/ 629 h 711"/>
                <a:gd name="T58" fmla="*/ 933 w 1099"/>
                <a:gd name="T59" fmla="*/ 681 h 711"/>
                <a:gd name="T60" fmla="*/ 906 w 1099"/>
                <a:gd name="T61" fmla="*/ 701 h 711"/>
                <a:gd name="T62" fmla="*/ 824 w 1099"/>
                <a:gd name="T63" fmla="*/ 709 h 711"/>
                <a:gd name="T64" fmla="*/ 790 w 1099"/>
                <a:gd name="T65" fmla="*/ 703 h 711"/>
                <a:gd name="T66" fmla="*/ 786 w 1099"/>
                <a:gd name="T67" fmla="*/ 669 h 711"/>
                <a:gd name="T68" fmla="*/ 771 w 1099"/>
                <a:gd name="T69" fmla="*/ 644 h 711"/>
                <a:gd name="T70" fmla="*/ 740 w 1099"/>
                <a:gd name="T71" fmla="*/ 623 h 711"/>
                <a:gd name="T72" fmla="*/ 719 w 1099"/>
                <a:gd name="T73" fmla="*/ 597 h 711"/>
                <a:gd name="T74" fmla="*/ 696 w 1099"/>
                <a:gd name="T75" fmla="*/ 558 h 711"/>
                <a:gd name="T76" fmla="*/ 672 w 1099"/>
                <a:gd name="T77" fmla="*/ 513 h 711"/>
                <a:gd name="T78" fmla="*/ 666 w 1099"/>
                <a:gd name="T79" fmla="*/ 476 h 711"/>
                <a:gd name="T80" fmla="*/ 633 w 1099"/>
                <a:gd name="T81" fmla="*/ 446 h 711"/>
                <a:gd name="T82" fmla="*/ 605 w 1099"/>
                <a:gd name="T83" fmla="*/ 431 h 711"/>
                <a:gd name="T84" fmla="*/ 580 w 1099"/>
                <a:gd name="T85" fmla="*/ 410 h 711"/>
                <a:gd name="T86" fmla="*/ 540 w 1099"/>
                <a:gd name="T87" fmla="*/ 396 h 711"/>
                <a:gd name="T88" fmla="*/ 549 w 1099"/>
                <a:gd name="T89" fmla="*/ 341 h 711"/>
                <a:gd name="T90" fmla="*/ 485 w 1099"/>
                <a:gd name="T91" fmla="*/ 284 h 711"/>
                <a:gd name="T92" fmla="*/ 410 w 1099"/>
                <a:gd name="T93" fmla="*/ 293 h 711"/>
                <a:gd name="T94" fmla="*/ 385 w 1099"/>
                <a:gd name="T95" fmla="*/ 246 h 711"/>
                <a:gd name="T96" fmla="*/ 342 w 1099"/>
                <a:gd name="T97" fmla="*/ 202 h 711"/>
                <a:gd name="T98" fmla="*/ 309 w 1099"/>
                <a:gd name="T99" fmla="*/ 200 h 711"/>
                <a:gd name="T100" fmla="*/ 242 w 1099"/>
                <a:gd name="T101" fmla="*/ 234 h 711"/>
                <a:gd name="T102" fmla="*/ 258 w 1099"/>
                <a:gd name="T103" fmla="*/ 307 h 711"/>
                <a:gd name="T104" fmla="*/ 214 w 1099"/>
                <a:gd name="T105" fmla="*/ 360 h 711"/>
                <a:gd name="T106" fmla="*/ 69 w 1099"/>
                <a:gd name="T107" fmla="*/ 415 h 711"/>
                <a:gd name="T108" fmla="*/ 16 w 1099"/>
                <a:gd name="T109" fmla="*/ 423 h 711"/>
                <a:gd name="T110" fmla="*/ 52 w 1099"/>
                <a:gd name="T111" fmla="*/ 314 h 711"/>
                <a:gd name="T112" fmla="*/ 134 w 1099"/>
                <a:gd name="T113" fmla="*/ 320 h 711"/>
                <a:gd name="T114" fmla="*/ 176 w 1099"/>
                <a:gd name="T115" fmla="*/ 251 h 711"/>
                <a:gd name="T116" fmla="*/ 107 w 1099"/>
                <a:gd name="T117" fmla="*/ 194 h 711"/>
                <a:gd name="T118" fmla="*/ 90 w 1099"/>
                <a:gd name="T119" fmla="*/ 160 h 711"/>
                <a:gd name="T120" fmla="*/ 92 w 1099"/>
                <a:gd name="T121" fmla="*/ 91 h 711"/>
                <a:gd name="T122" fmla="*/ 136 w 1099"/>
                <a:gd name="T123" fmla="*/ 53 h 711"/>
                <a:gd name="T124" fmla="*/ 237 w 1099"/>
                <a:gd name="T125" fmla="*/ 17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99" h="711">
                  <a:moveTo>
                    <a:pt x="317" y="0"/>
                  </a:moveTo>
                  <a:lnTo>
                    <a:pt x="319" y="2"/>
                  </a:lnTo>
                  <a:lnTo>
                    <a:pt x="323" y="5"/>
                  </a:lnTo>
                  <a:lnTo>
                    <a:pt x="326" y="11"/>
                  </a:lnTo>
                  <a:lnTo>
                    <a:pt x="328" y="15"/>
                  </a:lnTo>
                  <a:lnTo>
                    <a:pt x="332" y="17"/>
                  </a:lnTo>
                  <a:lnTo>
                    <a:pt x="332" y="19"/>
                  </a:lnTo>
                  <a:lnTo>
                    <a:pt x="334" y="19"/>
                  </a:lnTo>
                  <a:lnTo>
                    <a:pt x="336" y="19"/>
                  </a:lnTo>
                  <a:lnTo>
                    <a:pt x="342" y="21"/>
                  </a:lnTo>
                  <a:lnTo>
                    <a:pt x="351" y="22"/>
                  </a:lnTo>
                  <a:lnTo>
                    <a:pt x="353" y="22"/>
                  </a:lnTo>
                  <a:lnTo>
                    <a:pt x="355" y="22"/>
                  </a:lnTo>
                  <a:lnTo>
                    <a:pt x="357" y="22"/>
                  </a:lnTo>
                  <a:lnTo>
                    <a:pt x="357" y="21"/>
                  </a:lnTo>
                  <a:lnTo>
                    <a:pt x="357" y="19"/>
                  </a:lnTo>
                  <a:lnTo>
                    <a:pt x="357" y="17"/>
                  </a:lnTo>
                  <a:lnTo>
                    <a:pt x="357" y="15"/>
                  </a:lnTo>
                  <a:lnTo>
                    <a:pt x="357" y="13"/>
                  </a:lnTo>
                  <a:lnTo>
                    <a:pt x="361" y="3"/>
                  </a:lnTo>
                  <a:lnTo>
                    <a:pt x="366" y="7"/>
                  </a:lnTo>
                  <a:lnTo>
                    <a:pt x="372" y="7"/>
                  </a:lnTo>
                  <a:lnTo>
                    <a:pt x="380" y="9"/>
                  </a:lnTo>
                  <a:lnTo>
                    <a:pt x="385" y="11"/>
                  </a:lnTo>
                  <a:lnTo>
                    <a:pt x="387" y="11"/>
                  </a:lnTo>
                  <a:lnTo>
                    <a:pt x="389" y="13"/>
                  </a:lnTo>
                  <a:lnTo>
                    <a:pt x="391" y="17"/>
                  </a:lnTo>
                  <a:lnTo>
                    <a:pt x="393" y="21"/>
                  </a:lnTo>
                  <a:lnTo>
                    <a:pt x="395" y="24"/>
                  </a:lnTo>
                  <a:lnTo>
                    <a:pt x="395" y="28"/>
                  </a:lnTo>
                  <a:lnTo>
                    <a:pt x="395" y="30"/>
                  </a:lnTo>
                  <a:lnTo>
                    <a:pt x="397" y="32"/>
                  </a:lnTo>
                  <a:lnTo>
                    <a:pt x="399" y="32"/>
                  </a:lnTo>
                  <a:lnTo>
                    <a:pt x="405" y="32"/>
                  </a:lnTo>
                  <a:lnTo>
                    <a:pt x="408" y="32"/>
                  </a:lnTo>
                  <a:lnTo>
                    <a:pt x="410" y="32"/>
                  </a:lnTo>
                  <a:lnTo>
                    <a:pt x="412" y="32"/>
                  </a:lnTo>
                  <a:lnTo>
                    <a:pt x="416" y="32"/>
                  </a:lnTo>
                  <a:lnTo>
                    <a:pt x="422" y="30"/>
                  </a:lnTo>
                  <a:lnTo>
                    <a:pt x="424" y="30"/>
                  </a:lnTo>
                  <a:lnTo>
                    <a:pt x="426" y="30"/>
                  </a:lnTo>
                  <a:lnTo>
                    <a:pt x="427" y="30"/>
                  </a:lnTo>
                  <a:lnTo>
                    <a:pt x="427" y="32"/>
                  </a:lnTo>
                  <a:lnTo>
                    <a:pt x="429" y="32"/>
                  </a:lnTo>
                  <a:lnTo>
                    <a:pt x="431" y="34"/>
                  </a:lnTo>
                  <a:lnTo>
                    <a:pt x="431" y="38"/>
                  </a:lnTo>
                  <a:lnTo>
                    <a:pt x="433" y="38"/>
                  </a:lnTo>
                  <a:lnTo>
                    <a:pt x="433" y="40"/>
                  </a:lnTo>
                  <a:lnTo>
                    <a:pt x="435" y="40"/>
                  </a:lnTo>
                  <a:lnTo>
                    <a:pt x="437" y="40"/>
                  </a:lnTo>
                  <a:lnTo>
                    <a:pt x="439" y="38"/>
                  </a:lnTo>
                  <a:lnTo>
                    <a:pt x="441" y="36"/>
                  </a:lnTo>
                  <a:lnTo>
                    <a:pt x="443" y="34"/>
                  </a:lnTo>
                  <a:lnTo>
                    <a:pt x="445" y="32"/>
                  </a:lnTo>
                  <a:lnTo>
                    <a:pt x="448" y="32"/>
                  </a:lnTo>
                  <a:lnTo>
                    <a:pt x="448" y="30"/>
                  </a:lnTo>
                  <a:lnTo>
                    <a:pt x="450" y="30"/>
                  </a:lnTo>
                  <a:lnTo>
                    <a:pt x="452" y="30"/>
                  </a:lnTo>
                  <a:lnTo>
                    <a:pt x="456" y="30"/>
                  </a:lnTo>
                  <a:lnTo>
                    <a:pt x="458" y="30"/>
                  </a:lnTo>
                  <a:lnTo>
                    <a:pt x="460" y="32"/>
                  </a:lnTo>
                  <a:lnTo>
                    <a:pt x="460" y="34"/>
                  </a:lnTo>
                  <a:lnTo>
                    <a:pt x="462" y="34"/>
                  </a:lnTo>
                  <a:lnTo>
                    <a:pt x="464" y="34"/>
                  </a:lnTo>
                  <a:lnTo>
                    <a:pt x="466" y="34"/>
                  </a:lnTo>
                  <a:lnTo>
                    <a:pt x="467" y="36"/>
                  </a:lnTo>
                  <a:lnTo>
                    <a:pt x="471" y="36"/>
                  </a:lnTo>
                  <a:lnTo>
                    <a:pt x="475" y="40"/>
                  </a:lnTo>
                  <a:lnTo>
                    <a:pt x="475" y="42"/>
                  </a:lnTo>
                  <a:lnTo>
                    <a:pt x="477" y="43"/>
                  </a:lnTo>
                  <a:lnTo>
                    <a:pt x="477" y="45"/>
                  </a:lnTo>
                  <a:lnTo>
                    <a:pt x="477" y="47"/>
                  </a:lnTo>
                  <a:lnTo>
                    <a:pt x="477" y="51"/>
                  </a:lnTo>
                  <a:lnTo>
                    <a:pt x="475" y="53"/>
                  </a:lnTo>
                  <a:lnTo>
                    <a:pt x="473" y="55"/>
                  </a:lnTo>
                  <a:lnTo>
                    <a:pt x="469" y="57"/>
                  </a:lnTo>
                  <a:lnTo>
                    <a:pt x="469" y="59"/>
                  </a:lnTo>
                  <a:lnTo>
                    <a:pt x="467" y="59"/>
                  </a:lnTo>
                  <a:lnTo>
                    <a:pt x="469" y="64"/>
                  </a:lnTo>
                  <a:lnTo>
                    <a:pt x="471" y="63"/>
                  </a:lnTo>
                  <a:lnTo>
                    <a:pt x="473" y="64"/>
                  </a:lnTo>
                  <a:lnTo>
                    <a:pt x="475" y="66"/>
                  </a:lnTo>
                  <a:lnTo>
                    <a:pt x="479" y="66"/>
                  </a:lnTo>
                  <a:lnTo>
                    <a:pt x="481" y="64"/>
                  </a:lnTo>
                  <a:lnTo>
                    <a:pt x="483" y="64"/>
                  </a:lnTo>
                  <a:lnTo>
                    <a:pt x="487" y="63"/>
                  </a:lnTo>
                  <a:lnTo>
                    <a:pt x="488" y="63"/>
                  </a:lnTo>
                  <a:lnTo>
                    <a:pt x="490" y="63"/>
                  </a:lnTo>
                  <a:lnTo>
                    <a:pt x="492" y="63"/>
                  </a:lnTo>
                  <a:lnTo>
                    <a:pt x="494" y="63"/>
                  </a:lnTo>
                  <a:lnTo>
                    <a:pt x="500" y="64"/>
                  </a:lnTo>
                  <a:lnTo>
                    <a:pt x="504" y="66"/>
                  </a:lnTo>
                  <a:lnTo>
                    <a:pt x="509" y="70"/>
                  </a:lnTo>
                  <a:lnTo>
                    <a:pt x="513" y="72"/>
                  </a:lnTo>
                  <a:lnTo>
                    <a:pt x="517" y="74"/>
                  </a:lnTo>
                  <a:lnTo>
                    <a:pt x="521" y="74"/>
                  </a:lnTo>
                  <a:lnTo>
                    <a:pt x="523" y="74"/>
                  </a:lnTo>
                  <a:lnTo>
                    <a:pt x="530" y="74"/>
                  </a:lnTo>
                  <a:lnTo>
                    <a:pt x="536" y="72"/>
                  </a:lnTo>
                  <a:lnTo>
                    <a:pt x="540" y="72"/>
                  </a:lnTo>
                  <a:lnTo>
                    <a:pt x="546" y="70"/>
                  </a:lnTo>
                  <a:lnTo>
                    <a:pt x="551" y="70"/>
                  </a:lnTo>
                  <a:lnTo>
                    <a:pt x="557" y="72"/>
                  </a:lnTo>
                  <a:lnTo>
                    <a:pt x="561" y="74"/>
                  </a:lnTo>
                  <a:lnTo>
                    <a:pt x="567" y="76"/>
                  </a:lnTo>
                  <a:lnTo>
                    <a:pt x="570" y="78"/>
                  </a:lnTo>
                  <a:lnTo>
                    <a:pt x="574" y="80"/>
                  </a:lnTo>
                  <a:lnTo>
                    <a:pt x="578" y="84"/>
                  </a:lnTo>
                  <a:lnTo>
                    <a:pt x="584" y="85"/>
                  </a:lnTo>
                  <a:lnTo>
                    <a:pt x="590" y="89"/>
                  </a:lnTo>
                  <a:lnTo>
                    <a:pt x="595" y="91"/>
                  </a:lnTo>
                  <a:lnTo>
                    <a:pt x="599" y="95"/>
                  </a:lnTo>
                  <a:lnTo>
                    <a:pt x="605" y="97"/>
                  </a:lnTo>
                  <a:lnTo>
                    <a:pt x="607" y="99"/>
                  </a:lnTo>
                  <a:lnTo>
                    <a:pt x="611" y="99"/>
                  </a:lnTo>
                  <a:lnTo>
                    <a:pt x="612" y="101"/>
                  </a:lnTo>
                  <a:lnTo>
                    <a:pt x="612" y="103"/>
                  </a:lnTo>
                  <a:lnTo>
                    <a:pt x="611" y="103"/>
                  </a:lnTo>
                  <a:lnTo>
                    <a:pt x="612" y="106"/>
                  </a:lnTo>
                  <a:lnTo>
                    <a:pt x="612" y="110"/>
                  </a:lnTo>
                  <a:lnTo>
                    <a:pt x="611" y="114"/>
                  </a:lnTo>
                  <a:lnTo>
                    <a:pt x="611" y="120"/>
                  </a:lnTo>
                  <a:lnTo>
                    <a:pt x="612" y="122"/>
                  </a:lnTo>
                  <a:lnTo>
                    <a:pt x="614" y="125"/>
                  </a:lnTo>
                  <a:lnTo>
                    <a:pt x="614" y="127"/>
                  </a:lnTo>
                  <a:lnTo>
                    <a:pt x="614" y="129"/>
                  </a:lnTo>
                  <a:lnTo>
                    <a:pt x="614" y="133"/>
                  </a:lnTo>
                  <a:lnTo>
                    <a:pt x="612" y="135"/>
                  </a:lnTo>
                  <a:lnTo>
                    <a:pt x="612" y="137"/>
                  </a:lnTo>
                  <a:lnTo>
                    <a:pt x="614" y="139"/>
                  </a:lnTo>
                  <a:lnTo>
                    <a:pt x="614" y="141"/>
                  </a:lnTo>
                  <a:lnTo>
                    <a:pt x="614" y="143"/>
                  </a:lnTo>
                  <a:lnTo>
                    <a:pt x="614" y="146"/>
                  </a:lnTo>
                  <a:lnTo>
                    <a:pt x="612" y="146"/>
                  </a:lnTo>
                  <a:lnTo>
                    <a:pt x="611" y="146"/>
                  </a:lnTo>
                  <a:lnTo>
                    <a:pt x="609" y="148"/>
                  </a:lnTo>
                  <a:lnTo>
                    <a:pt x="607" y="148"/>
                  </a:lnTo>
                  <a:lnTo>
                    <a:pt x="607" y="150"/>
                  </a:lnTo>
                  <a:lnTo>
                    <a:pt x="611" y="154"/>
                  </a:lnTo>
                  <a:lnTo>
                    <a:pt x="612" y="156"/>
                  </a:lnTo>
                  <a:lnTo>
                    <a:pt x="612" y="158"/>
                  </a:lnTo>
                  <a:lnTo>
                    <a:pt x="612" y="160"/>
                  </a:lnTo>
                  <a:lnTo>
                    <a:pt x="612" y="162"/>
                  </a:lnTo>
                  <a:lnTo>
                    <a:pt x="612" y="164"/>
                  </a:lnTo>
                  <a:lnTo>
                    <a:pt x="612" y="166"/>
                  </a:lnTo>
                  <a:lnTo>
                    <a:pt x="614" y="166"/>
                  </a:lnTo>
                  <a:lnTo>
                    <a:pt x="616" y="166"/>
                  </a:lnTo>
                  <a:lnTo>
                    <a:pt x="618" y="166"/>
                  </a:lnTo>
                  <a:lnTo>
                    <a:pt x="620" y="164"/>
                  </a:lnTo>
                  <a:lnTo>
                    <a:pt x="622" y="164"/>
                  </a:lnTo>
                  <a:lnTo>
                    <a:pt x="624" y="164"/>
                  </a:lnTo>
                  <a:lnTo>
                    <a:pt x="626" y="164"/>
                  </a:lnTo>
                  <a:lnTo>
                    <a:pt x="628" y="164"/>
                  </a:lnTo>
                  <a:lnTo>
                    <a:pt x="630" y="164"/>
                  </a:lnTo>
                  <a:lnTo>
                    <a:pt x="631" y="167"/>
                  </a:lnTo>
                  <a:lnTo>
                    <a:pt x="633" y="167"/>
                  </a:lnTo>
                  <a:lnTo>
                    <a:pt x="631" y="169"/>
                  </a:lnTo>
                  <a:lnTo>
                    <a:pt x="631" y="173"/>
                  </a:lnTo>
                  <a:lnTo>
                    <a:pt x="628" y="177"/>
                  </a:lnTo>
                  <a:lnTo>
                    <a:pt x="626" y="179"/>
                  </a:lnTo>
                  <a:lnTo>
                    <a:pt x="624" y="179"/>
                  </a:lnTo>
                  <a:lnTo>
                    <a:pt x="622" y="181"/>
                  </a:lnTo>
                  <a:lnTo>
                    <a:pt x="620" y="181"/>
                  </a:lnTo>
                  <a:lnTo>
                    <a:pt x="618" y="183"/>
                  </a:lnTo>
                  <a:lnTo>
                    <a:pt x="616" y="183"/>
                  </a:lnTo>
                  <a:lnTo>
                    <a:pt x="614" y="187"/>
                  </a:lnTo>
                  <a:lnTo>
                    <a:pt x="612" y="188"/>
                  </a:lnTo>
                  <a:lnTo>
                    <a:pt x="612" y="190"/>
                  </a:lnTo>
                  <a:lnTo>
                    <a:pt x="614" y="192"/>
                  </a:lnTo>
                  <a:lnTo>
                    <a:pt x="616" y="192"/>
                  </a:lnTo>
                  <a:lnTo>
                    <a:pt x="618" y="194"/>
                  </a:lnTo>
                  <a:lnTo>
                    <a:pt x="618" y="196"/>
                  </a:lnTo>
                  <a:lnTo>
                    <a:pt x="616" y="198"/>
                  </a:lnTo>
                  <a:lnTo>
                    <a:pt x="618" y="198"/>
                  </a:lnTo>
                  <a:lnTo>
                    <a:pt x="618" y="200"/>
                  </a:lnTo>
                  <a:lnTo>
                    <a:pt x="620" y="200"/>
                  </a:lnTo>
                  <a:lnTo>
                    <a:pt x="622" y="202"/>
                  </a:lnTo>
                  <a:lnTo>
                    <a:pt x="624" y="204"/>
                  </a:lnTo>
                  <a:lnTo>
                    <a:pt x="626" y="204"/>
                  </a:lnTo>
                  <a:lnTo>
                    <a:pt x="628" y="202"/>
                  </a:lnTo>
                  <a:lnTo>
                    <a:pt x="630" y="202"/>
                  </a:lnTo>
                  <a:lnTo>
                    <a:pt x="630" y="198"/>
                  </a:lnTo>
                  <a:lnTo>
                    <a:pt x="631" y="198"/>
                  </a:lnTo>
                  <a:lnTo>
                    <a:pt x="631" y="196"/>
                  </a:lnTo>
                  <a:lnTo>
                    <a:pt x="633" y="194"/>
                  </a:lnTo>
                  <a:lnTo>
                    <a:pt x="633" y="192"/>
                  </a:lnTo>
                  <a:lnTo>
                    <a:pt x="635" y="190"/>
                  </a:lnTo>
                  <a:lnTo>
                    <a:pt x="635" y="188"/>
                  </a:lnTo>
                  <a:lnTo>
                    <a:pt x="633" y="187"/>
                  </a:lnTo>
                  <a:lnTo>
                    <a:pt x="633" y="185"/>
                  </a:lnTo>
                  <a:lnTo>
                    <a:pt x="633" y="181"/>
                  </a:lnTo>
                  <a:lnTo>
                    <a:pt x="635" y="179"/>
                  </a:lnTo>
                  <a:lnTo>
                    <a:pt x="637" y="179"/>
                  </a:lnTo>
                  <a:lnTo>
                    <a:pt x="637" y="177"/>
                  </a:lnTo>
                  <a:lnTo>
                    <a:pt x="639" y="175"/>
                  </a:lnTo>
                  <a:lnTo>
                    <a:pt x="639" y="171"/>
                  </a:lnTo>
                  <a:lnTo>
                    <a:pt x="639" y="166"/>
                  </a:lnTo>
                  <a:lnTo>
                    <a:pt x="639" y="164"/>
                  </a:lnTo>
                  <a:lnTo>
                    <a:pt x="641" y="162"/>
                  </a:lnTo>
                  <a:lnTo>
                    <a:pt x="643" y="162"/>
                  </a:lnTo>
                  <a:lnTo>
                    <a:pt x="645" y="162"/>
                  </a:lnTo>
                  <a:lnTo>
                    <a:pt x="647" y="162"/>
                  </a:lnTo>
                  <a:lnTo>
                    <a:pt x="651" y="162"/>
                  </a:lnTo>
                  <a:lnTo>
                    <a:pt x="654" y="164"/>
                  </a:lnTo>
                  <a:lnTo>
                    <a:pt x="660" y="164"/>
                  </a:lnTo>
                  <a:lnTo>
                    <a:pt x="662" y="166"/>
                  </a:lnTo>
                  <a:lnTo>
                    <a:pt x="666" y="166"/>
                  </a:lnTo>
                  <a:lnTo>
                    <a:pt x="675" y="167"/>
                  </a:lnTo>
                  <a:lnTo>
                    <a:pt x="679" y="169"/>
                  </a:lnTo>
                  <a:lnTo>
                    <a:pt x="683" y="171"/>
                  </a:lnTo>
                  <a:lnTo>
                    <a:pt x="687" y="171"/>
                  </a:lnTo>
                  <a:lnTo>
                    <a:pt x="693" y="171"/>
                  </a:lnTo>
                  <a:lnTo>
                    <a:pt x="696" y="173"/>
                  </a:lnTo>
                  <a:lnTo>
                    <a:pt x="698" y="173"/>
                  </a:lnTo>
                  <a:lnTo>
                    <a:pt x="702" y="173"/>
                  </a:lnTo>
                  <a:lnTo>
                    <a:pt x="704" y="173"/>
                  </a:lnTo>
                  <a:lnTo>
                    <a:pt x="708" y="173"/>
                  </a:lnTo>
                  <a:lnTo>
                    <a:pt x="712" y="173"/>
                  </a:lnTo>
                  <a:lnTo>
                    <a:pt x="712" y="171"/>
                  </a:lnTo>
                  <a:lnTo>
                    <a:pt x="713" y="171"/>
                  </a:lnTo>
                  <a:lnTo>
                    <a:pt x="715" y="171"/>
                  </a:lnTo>
                  <a:lnTo>
                    <a:pt x="715" y="169"/>
                  </a:lnTo>
                  <a:lnTo>
                    <a:pt x="717" y="173"/>
                  </a:lnTo>
                  <a:lnTo>
                    <a:pt x="717" y="175"/>
                  </a:lnTo>
                  <a:lnTo>
                    <a:pt x="717" y="177"/>
                  </a:lnTo>
                  <a:lnTo>
                    <a:pt x="719" y="179"/>
                  </a:lnTo>
                  <a:lnTo>
                    <a:pt x="721" y="181"/>
                  </a:lnTo>
                  <a:lnTo>
                    <a:pt x="723" y="183"/>
                  </a:lnTo>
                  <a:lnTo>
                    <a:pt x="725" y="185"/>
                  </a:lnTo>
                  <a:lnTo>
                    <a:pt x="725" y="187"/>
                  </a:lnTo>
                  <a:lnTo>
                    <a:pt x="727" y="187"/>
                  </a:lnTo>
                  <a:lnTo>
                    <a:pt x="729" y="187"/>
                  </a:lnTo>
                  <a:lnTo>
                    <a:pt x="731" y="187"/>
                  </a:lnTo>
                  <a:lnTo>
                    <a:pt x="733" y="187"/>
                  </a:lnTo>
                  <a:lnTo>
                    <a:pt x="734" y="185"/>
                  </a:lnTo>
                  <a:lnTo>
                    <a:pt x="736" y="185"/>
                  </a:lnTo>
                  <a:lnTo>
                    <a:pt x="736" y="187"/>
                  </a:lnTo>
                  <a:lnTo>
                    <a:pt x="736" y="188"/>
                  </a:lnTo>
                  <a:lnTo>
                    <a:pt x="736" y="190"/>
                  </a:lnTo>
                  <a:lnTo>
                    <a:pt x="736" y="192"/>
                  </a:lnTo>
                  <a:lnTo>
                    <a:pt x="736" y="194"/>
                  </a:lnTo>
                  <a:lnTo>
                    <a:pt x="734" y="196"/>
                  </a:lnTo>
                  <a:lnTo>
                    <a:pt x="733" y="196"/>
                  </a:lnTo>
                  <a:lnTo>
                    <a:pt x="733" y="198"/>
                  </a:lnTo>
                  <a:lnTo>
                    <a:pt x="731" y="198"/>
                  </a:lnTo>
                  <a:lnTo>
                    <a:pt x="729" y="200"/>
                  </a:lnTo>
                  <a:lnTo>
                    <a:pt x="731" y="200"/>
                  </a:lnTo>
                  <a:lnTo>
                    <a:pt x="733" y="202"/>
                  </a:lnTo>
                  <a:lnTo>
                    <a:pt x="734" y="202"/>
                  </a:lnTo>
                  <a:lnTo>
                    <a:pt x="736" y="202"/>
                  </a:lnTo>
                  <a:lnTo>
                    <a:pt x="740" y="202"/>
                  </a:lnTo>
                  <a:lnTo>
                    <a:pt x="742" y="202"/>
                  </a:lnTo>
                  <a:lnTo>
                    <a:pt x="744" y="204"/>
                  </a:lnTo>
                  <a:lnTo>
                    <a:pt x="744" y="206"/>
                  </a:lnTo>
                  <a:lnTo>
                    <a:pt x="746" y="206"/>
                  </a:lnTo>
                  <a:lnTo>
                    <a:pt x="746" y="207"/>
                  </a:lnTo>
                  <a:lnTo>
                    <a:pt x="746" y="209"/>
                  </a:lnTo>
                  <a:lnTo>
                    <a:pt x="746" y="211"/>
                  </a:lnTo>
                  <a:lnTo>
                    <a:pt x="746" y="213"/>
                  </a:lnTo>
                  <a:lnTo>
                    <a:pt x="748" y="215"/>
                  </a:lnTo>
                  <a:lnTo>
                    <a:pt x="750" y="217"/>
                  </a:lnTo>
                  <a:lnTo>
                    <a:pt x="752" y="219"/>
                  </a:lnTo>
                  <a:lnTo>
                    <a:pt x="752" y="221"/>
                  </a:lnTo>
                  <a:lnTo>
                    <a:pt x="754" y="223"/>
                  </a:lnTo>
                  <a:lnTo>
                    <a:pt x="755" y="223"/>
                  </a:lnTo>
                  <a:lnTo>
                    <a:pt x="755" y="225"/>
                  </a:lnTo>
                  <a:lnTo>
                    <a:pt x="757" y="225"/>
                  </a:lnTo>
                  <a:lnTo>
                    <a:pt x="759" y="227"/>
                  </a:lnTo>
                  <a:lnTo>
                    <a:pt x="759" y="228"/>
                  </a:lnTo>
                  <a:lnTo>
                    <a:pt x="761" y="228"/>
                  </a:lnTo>
                  <a:lnTo>
                    <a:pt x="763" y="230"/>
                  </a:lnTo>
                  <a:lnTo>
                    <a:pt x="763" y="232"/>
                  </a:lnTo>
                  <a:lnTo>
                    <a:pt x="765" y="232"/>
                  </a:lnTo>
                  <a:lnTo>
                    <a:pt x="765" y="234"/>
                  </a:lnTo>
                  <a:lnTo>
                    <a:pt x="765" y="236"/>
                  </a:lnTo>
                  <a:lnTo>
                    <a:pt x="767" y="238"/>
                  </a:lnTo>
                  <a:lnTo>
                    <a:pt x="767" y="240"/>
                  </a:lnTo>
                  <a:lnTo>
                    <a:pt x="767" y="242"/>
                  </a:lnTo>
                  <a:lnTo>
                    <a:pt x="767" y="244"/>
                  </a:lnTo>
                  <a:lnTo>
                    <a:pt x="767" y="246"/>
                  </a:lnTo>
                  <a:lnTo>
                    <a:pt x="769" y="248"/>
                  </a:lnTo>
                  <a:lnTo>
                    <a:pt x="771" y="248"/>
                  </a:lnTo>
                  <a:lnTo>
                    <a:pt x="773" y="248"/>
                  </a:lnTo>
                  <a:lnTo>
                    <a:pt x="775" y="249"/>
                  </a:lnTo>
                  <a:lnTo>
                    <a:pt x="778" y="249"/>
                  </a:lnTo>
                  <a:lnTo>
                    <a:pt x="780" y="249"/>
                  </a:lnTo>
                  <a:lnTo>
                    <a:pt x="782" y="249"/>
                  </a:lnTo>
                  <a:lnTo>
                    <a:pt x="782" y="251"/>
                  </a:lnTo>
                  <a:lnTo>
                    <a:pt x="784" y="253"/>
                  </a:lnTo>
                  <a:lnTo>
                    <a:pt x="786" y="253"/>
                  </a:lnTo>
                  <a:lnTo>
                    <a:pt x="788" y="255"/>
                  </a:lnTo>
                  <a:lnTo>
                    <a:pt x="790" y="257"/>
                  </a:lnTo>
                  <a:lnTo>
                    <a:pt x="792" y="259"/>
                  </a:lnTo>
                  <a:lnTo>
                    <a:pt x="794" y="259"/>
                  </a:lnTo>
                  <a:lnTo>
                    <a:pt x="795" y="261"/>
                  </a:lnTo>
                  <a:lnTo>
                    <a:pt x="797" y="261"/>
                  </a:lnTo>
                  <a:lnTo>
                    <a:pt x="799" y="261"/>
                  </a:lnTo>
                  <a:lnTo>
                    <a:pt x="801" y="261"/>
                  </a:lnTo>
                  <a:lnTo>
                    <a:pt x="803" y="259"/>
                  </a:lnTo>
                  <a:lnTo>
                    <a:pt x="807" y="259"/>
                  </a:lnTo>
                  <a:lnTo>
                    <a:pt x="807" y="257"/>
                  </a:lnTo>
                  <a:lnTo>
                    <a:pt x="809" y="257"/>
                  </a:lnTo>
                  <a:lnTo>
                    <a:pt x="811" y="255"/>
                  </a:lnTo>
                  <a:lnTo>
                    <a:pt x="813" y="255"/>
                  </a:lnTo>
                  <a:lnTo>
                    <a:pt x="815" y="253"/>
                  </a:lnTo>
                  <a:lnTo>
                    <a:pt x="816" y="251"/>
                  </a:lnTo>
                  <a:lnTo>
                    <a:pt x="816" y="249"/>
                  </a:lnTo>
                  <a:lnTo>
                    <a:pt x="816" y="248"/>
                  </a:lnTo>
                  <a:lnTo>
                    <a:pt x="818" y="246"/>
                  </a:lnTo>
                  <a:lnTo>
                    <a:pt x="820" y="244"/>
                  </a:lnTo>
                  <a:lnTo>
                    <a:pt x="822" y="242"/>
                  </a:lnTo>
                  <a:lnTo>
                    <a:pt x="824" y="242"/>
                  </a:lnTo>
                  <a:lnTo>
                    <a:pt x="826" y="240"/>
                  </a:lnTo>
                  <a:lnTo>
                    <a:pt x="828" y="240"/>
                  </a:lnTo>
                  <a:lnTo>
                    <a:pt x="832" y="240"/>
                  </a:lnTo>
                  <a:lnTo>
                    <a:pt x="834" y="238"/>
                  </a:lnTo>
                  <a:lnTo>
                    <a:pt x="837" y="238"/>
                  </a:lnTo>
                  <a:lnTo>
                    <a:pt x="839" y="238"/>
                  </a:lnTo>
                  <a:lnTo>
                    <a:pt x="841" y="238"/>
                  </a:lnTo>
                  <a:lnTo>
                    <a:pt x="843" y="236"/>
                  </a:lnTo>
                  <a:lnTo>
                    <a:pt x="845" y="236"/>
                  </a:lnTo>
                  <a:lnTo>
                    <a:pt x="849" y="234"/>
                  </a:lnTo>
                  <a:lnTo>
                    <a:pt x="851" y="234"/>
                  </a:lnTo>
                  <a:lnTo>
                    <a:pt x="851" y="232"/>
                  </a:lnTo>
                  <a:lnTo>
                    <a:pt x="853" y="232"/>
                  </a:lnTo>
                  <a:lnTo>
                    <a:pt x="855" y="230"/>
                  </a:lnTo>
                  <a:lnTo>
                    <a:pt x="857" y="228"/>
                  </a:lnTo>
                  <a:lnTo>
                    <a:pt x="857" y="227"/>
                  </a:lnTo>
                  <a:lnTo>
                    <a:pt x="855" y="227"/>
                  </a:lnTo>
                  <a:lnTo>
                    <a:pt x="855" y="223"/>
                  </a:lnTo>
                  <a:lnTo>
                    <a:pt x="857" y="223"/>
                  </a:lnTo>
                  <a:lnTo>
                    <a:pt x="857" y="221"/>
                  </a:lnTo>
                  <a:lnTo>
                    <a:pt x="858" y="221"/>
                  </a:lnTo>
                  <a:lnTo>
                    <a:pt x="858" y="219"/>
                  </a:lnTo>
                  <a:lnTo>
                    <a:pt x="860" y="219"/>
                  </a:lnTo>
                  <a:lnTo>
                    <a:pt x="864" y="219"/>
                  </a:lnTo>
                  <a:lnTo>
                    <a:pt x="866" y="219"/>
                  </a:lnTo>
                  <a:lnTo>
                    <a:pt x="870" y="219"/>
                  </a:lnTo>
                  <a:lnTo>
                    <a:pt x="872" y="217"/>
                  </a:lnTo>
                  <a:lnTo>
                    <a:pt x="874" y="217"/>
                  </a:lnTo>
                  <a:lnTo>
                    <a:pt x="876" y="215"/>
                  </a:lnTo>
                  <a:lnTo>
                    <a:pt x="877" y="213"/>
                  </a:lnTo>
                  <a:lnTo>
                    <a:pt x="879" y="211"/>
                  </a:lnTo>
                  <a:lnTo>
                    <a:pt x="881" y="209"/>
                  </a:lnTo>
                  <a:lnTo>
                    <a:pt x="879" y="209"/>
                  </a:lnTo>
                  <a:lnTo>
                    <a:pt x="879" y="207"/>
                  </a:lnTo>
                  <a:lnTo>
                    <a:pt x="879" y="204"/>
                  </a:lnTo>
                  <a:lnTo>
                    <a:pt x="877" y="202"/>
                  </a:lnTo>
                  <a:lnTo>
                    <a:pt x="876" y="200"/>
                  </a:lnTo>
                  <a:lnTo>
                    <a:pt x="876" y="196"/>
                  </a:lnTo>
                  <a:lnTo>
                    <a:pt x="874" y="194"/>
                  </a:lnTo>
                  <a:lnTo>
                    <a:pt x="872" y="192"/>
                  </a:lnTo>
                  <a:lnTo>
                    <a:pt x="872" y="190"/>
                  </a:lnTo>
                  <a:lnTo>
                    <a:pt x="870" y="188"/>
                  </a:lnTo>
                  <a:lnTo>
                    <a:pt x="868" y="187"/>
                  </a:lnTo>
                  <a:lnTo>
                    <a:pt x="866" y="185"/>
                  </a:lnTo>
                  <a:lnTo>
                    <a:pt x="864" y="185"/>
                  </a:lnTo>
                  <a:lnTo>
                    <a:pt x="862" y="181"/>
                  </a:lnTo>
                  <a:lnTo>
                    <a:pt x="860" y="179"/>
                  </a:lnTo>
                  <a:lnTo>
                    <a:pt x="858" y="177"/>
                  </a:lnTo>
                  <a:lnTo>
                    <a:pt x="858" y="175"/>
                  </a:lnTo>
                  <a:lnTo>
                    <a:pt x="857" y="171"/>
                  </a:lnTo>
                  <a:lnTo>
                    <a:pt x="857" y="169"/>
                  </a:lnTo>
                  <a:lnTo>
                    <a:pt x="858" y="167"/>
                  </a:lnTo>
                  <a:lnTo>
                    <a:pt x="858" y="166"/>
                  </a:lnTo>
                  <a:lnTo>
                    <a:pt x="860" y="164"/>
                  </a:lnTo>
                  <a:lnTo>
                    <a:pt x="864" y="164"/>
                  </a:lnTo>
                  <a:lnTo>
                    <a:pt x="866" y="162"/>
                  </a:lnTo>
                  <a:lnTo>
                    <a:pt x="870" y="162"/>
                  </a:lnTo>
                  <a:lnTo>
                    <a:pt x="870" y="160"/>
                  </a:lnTo>
                  <a:lnTo>
                    <a:pt x="872" y="158"/>
                  </a:lnTo>
                  <a:lnTo>
                    <a:pt x="874" y="158"/>
                  </a:lnTo>
                  <a:lnTo>
                    <a:pt x="876" y="156"/>
                  </a:lnTo>
                  <a:lnTo>
                    <a:pt x="877" y="156"/>
                  </a:lnTo>
                  <a:lnTo>
                    <a:pt x="879" y="154"/>
                  </a:lnTo>
                  <a:lnTo>
                    <a:pt x="883" y="154"/>
                  </a:lnTo>
                  <a:lnTo>
                    <a:pt x="885" y="154"/>
                  </a:lnTo>
                  <a:lnTo>
                    <a:pt x="887" y="152"/>
                  </a:lnTo>
                  <a:lnTo>
                    <a:pt x="889" y="154"/>
                  </a:lnTo>
                  <a:lnTo>
                    <a:pt x="893" y="154"/>
                  </a:lnTo>
                  <a:lnTo>
                    <a:pt x="895" y="154"/>
                  </a:lnTo>
                  <a:lnTo>
                    <a:pt x="897" y="154"/>
                  </a:lnTo>
                  <a:lnTo>
                    <a:pt x="898" y="154"/>
                  </a:lnTo>
                  <a:lnTo>
                    <a:pt x="900" y="154"/>
                  </a:lnTo>
                  <a:lnTo>
                    <a:pt x="902" y="152"/>
                  </a:lnTo>
                  <a:lnTo>
                    <a:pt x="906" y="152"/>
                  </a:lnTo>
                  <a:lnTo>
                    <a:pt x="908" y="152"/>
                  </a:lnTo>
                  <a:lnTo>
                    <a:pt x="910" y="152"/>
                  </a:lnTo>
                  <a:lnTo>
                    <a:pt x="912" y="154"/>
                  </a:lnTo>
                  <a:lnTo>
                    <a:pt x="916" y="154"/>
                  </a:lnTo>
                  <a:lnTo>
                    <a:pt x="918" y="154"/>
                  </a:lnTo>
                  <a:lnTo>
                    <a:pt x="919" y="154"/>
                  </a:lnTo>
                  <a:lnTo>
                    <a:pt x="921" y="154"/>
                  </a:lnTo>
                  <a:lnTo>
                    <a:pt x="923" y="154"/>
                  </a:lnTo>
                  <a:lnTo>
                    <a:pt x="925" y="156"/>
                  </a:lnTo>
                  <a:lnTo>
                    <a:pt x="925" y="158"/>
                  </a:lnTo>
                  <a:lnTo>
                    <a:pt x="925" y="160"/>
                  </a:lnTo>
                  <a:lnTo>
                    <a:pt x="925" y="162"/>
                  </a:lnTo>
                  <a:lnTo>
                    <a:pt x="927" y="162"/>
                  </a:lnTo>
                  <a:lnTo>
                    <a:pt x="927" y="164"/>
                  </a:lnTo>
                  <a:lnTo>
                    <a:pt x="929" y="164"/>
                  </a:lnTo>
                  <a:lnTo>
                    <a:pt x="931" y="166"/>
                  </a:lnTo>
                  <a:lnTo>
                    <a:pt x="933" y="166"/>
                  </a:lnTo>
                  <a:lnTo>
                    <a:pt x="935" y="167"/>
                  </a:lnTo>
                  <a:lnTo>
                    <a:pt x="937" y="167"/>
                  </a:lnTo>
                  <a:lnTo>
                    <a:pt x="939" y="167"/>
                  </a:lnTo>
                  <a:lnTo>
                    <a:pt x="939" y="169"/>
                  </a:lnTo>
                  <a:lnTo>
                    <a:pt x="939" y="171"/>
                  </a:lnTo>
                  <a:lnTo>
                    <a:pt x="940" y="173"/>
                  </a:lnTo>
                  <a:lnTo>
                    <a:pt x="940" y="175"/>
                  </a:lnTo>
                  <a:lnTo>
                    <a:pt x="940" y="177"/>
                  </a:lnTo>
                  <a:lnTo>
                    <a:pt x="942" y="177"/>
                  </a:lnTo>
                  <a:lnTo>
                    <a:pt x="942" y="179"/>
                  </a:lnTo>
                  <a:lnTo>
                    <a:pt x="942" y="181"/>
                  </a:lnTo>
                  <a:lnTo>
                    <a:pt x="942" y="183"/>
                  </a:lnTo>
                  <a:lnTo>
                    <a:pt x="942" y="185"/>
                  </a:lnTo>
                  <a:lnTo>
                    <a:pt x="944" y="187"/>
                  </a:lnTo>
                  <a:lnTo>
                    <a:pt x="944" y="188"/>
                  </a:lnTo>
                  <a:lnTo>
                    <a:pt x="944" y="190"/>
                  </a:lnTo>
                  <a:lnTo>
                    <a:pt x="946" y="192"/>
                  </a:lnTo>
                  <a:lnTo>
                    <a:pt x="946" y="194"/>
                  </a:lnTo>
                  <a:lnTo>
                    <a:pt x="946" y="196"/>
                  </a:lnTo>
                  <a:lnTo>
                    <a:pt x="944" y="198"/>
                  </a:lnTo>
                  <a:lnTo>
                    <a:pt x="944" y="200"/>
                  </a:lnTo>
                  <a:lnTo>
                    <a:pt x="944" y="202"/>
                  </a:lnTo>
                  <a:lnTo>
                    <a:pt x="942" y="204"/>
                  </a:lnTo>
                  <a:lnTo>
                    <a:pt x="942" y="206"/>
                  </a:lnTo>
                  <a:lnTo>
                    <a:pt x="940" y="206"/>
                  </a:lnTo>
                  <a:lnTo>
                    <a:pt x="940" y="207"/>
                  </a:lnTo>
                  <a:lnTo>
                    <a:pt x="939" y="209"/>
                  </a:lnTo>
                  <a:lnTo>
                    <a:pt x="939" y="211"/>
                  </a:lnTo>
                  <a:lnTo>
                    <a:pt x="939" y="213"/>
                  </a:lnTo>
                  <a:lnTo>
                    <a:pt x="939" y="215"/>
                  </a:lnTo>
                  <a:lnTo>
                    <a:pt x="939" y="217"/>
                  </a:lnTo>
                  <a:lnTo>
                    <a:pt x="940" y="219"/>
                  </a:lnTo>
                  <a:lnTo>
                    <a:pt x="939" y="219"/>
                  </a:lnTo>
                  <a:lnTo>
                    <a:pt x="939" y="221"/>
                  </a:lnTo>
                  <a:lnTo>
                    <a:pt x="937" y="223"/>
                  </a:lnTo>
                  <a:lnTo>
                    <a:pt x="937" y="225"/>
                  </a:lnTo>
                  <a:lnTo>
                    <a:pt x="937" y="227"/>
                  </a:lnTo>
                  <a:lnTo>
                    <a:pt x="939" y="227"/>
                  </a:lnTo>
                  <a:lnTo>
                    <a:pt x="939" y="228"/>
                  </a:lnTo>
                  <a:lnTo>
                    <a:pt x="939" y="230"/>
                  </a:lnTo>
                  <a:lnTo>
                    <a:pt x="939" y="232"/>
                  </a:lnTo>
                  <a:lnTo>
                    <a:pt x="940" y="234"/>
                  </a:lnTo>
                  <a:lnTo>
                    <a:pt x="940" y="236"/>
                  </a:lnTo>
                  <a:lnTo>
                    <a:pt x="940" y="238"/>
                  </a:lnTo>
                  <a:lnTo>
                    <a:pt x="940" y="240"/>
                  </a:lnTo>
                  <a:lnTo>
                    <a:pt x="940" y="242"/>
                  </a:lnTo>
                  <a:lnTo>
                    <a:pt x="942" y="244"/>
                  </a:lnTo>
                  <a:lnTo>
                    <a:pt x="942" y="246"/>
                  </a:lnTo>
                  <a:lnTo>
                    <a:pt x="942" y="248"/>
                  </a:lnTo>
                  <a:lnTo>
                    <a:pt x="944" y="248"/>
                  </a:lnTo>
                  <a:lnTo>
                    <a:pt x="944" y="251"/>
                  </a:lnTo>
                  <a:lnTo>
                    <a:pt x="944" y="253"/>
                  </a:lnTo>
                  <a:lnTo>
                    <a:pt x="946" y="255"/>
                  </a:lnTo>
                  <a:lnTo>
                    <a:pt x="946" y="257"/>
                  </a:lnTo>
                  <a:lnTo>
                    <a:pt x="948" y="259"/>
                  </a:lnTo>
                  <a:lnTo>
                    <a:pt x="948" y="261"/>
                  </a:lnTo>
                  <a:lnTo>
                    <a:pt x="950" y="261"/>
                  </a:lnTo>
                  <a:lnTo>
                    <a:pt x="952" y="261"/>
                  </a:lnTo>
                  <a:lnTo>
                    <a:pt x="952" y="263"/>
                  </a:lnTo>
                  <a:lnTo>
                    <a:pt x="954" y="263"/>
                  </a:lnTo>
                  <a:lnTo>
                    <a:pt x="954" y="265"/>
                  </a:lnTo>
                  <a:lnTo>
                    <a:pt x="954" y="267"/>
                  </a:lnTo>
                  <a:lnTo>
                    <a:pt x="954" y="269"/>
                  </a:lnTo>
                  <a:lnTo>
                    <a:pt x="954" y="270"/>
                  </a:lnTo>
                  <a:lnTo>
                    <a:pt x="954" y="272"/>
                  </a:lnTo>
                  <a:lnTo>
                    <a:pt x="954" y="274"/>
                  </a:lnTo>
                  <a:lnTo>
                    <a:pt x="954" y="278"/>
                  </a:lnTo>
                  <a:lnTo>
                    <a:pt x="954" y="280"/>
                  </a:lnTo>
                  <a:lnTo>
                    <a:pt x="954" y="284"/>
                  </a:lnTo>
                  <a:lnTo>
                    <a:pt x="954" y="286"/>
                  </a:lnTo>
                  <a:lnTo>
                    <a:pt x="954" y="290"/>
                  </a:lnTo>
                  <a:lnTo>
                    <a:pt x="954" y="291"/>
                  </a:lnTo>
                  <a:lnTo>
                    <a:pt x="954" y="293"/>
                  </a:lnTo>
                  <a:lnTo>
                    <a:pt x="954" y="297"/>
                  </a:lnTo>
                  <a:lnTo>
                    <a:pt x="954" y="299"/>
                  </a:lnTo>
                  <a:lnTo>
                    <a:pt x="956" y="301"/>
                  </a:lnTo>
                  <a:lnTo>
                    <a:pt x="958" y="303"/>
                  </a:lnTo>
                  <a:lnTo>
                    <a:pt x="960" y="305"/>
                  </a:lnTo>
                  <a:lnTo>
                    <a:pt x="961" y="307"/>
                  </a:lnTo>
                  <a:lnTo>
                    <a:pt x="963" y="309"/>
                  </a:lnTo>
                  <a:lnTo>
                    <a:pt x="965" y="310"/>
                  </a:lnTo>
                  <a:lnTo>
                    <a:pt x="971" y="312"/>
                  </a:lnTo>
                  <a:lnTo>
                    <a:pt x="973" y="310"/>
                  </a:lnTo>
                  <a:lnTo>
                    <a:pt x="975" y="310"/>
                  </a:lnTo>
                  <a:lnTo>
                    <a:pt x="977" y="310"/>
                  </a:lnTo>
                  <a:lnTo>
                    <a:pt x="980" y="310"/>
                  </a:lnTo>
                  <a:lnTo>
                    <a:pt x="984" y="310"/>
                  </a:lnTo>
                  <a:lnTo>
                    <a:pt x="986" y="310"/>
                  </a:lnTo>
                  <a:lnTo>
                    <a:pt x="990" y="309"/>
                  </a:lnTo>
                  <a:lnTo>
                    <a:pt x="992" y="309"/>
                  </a:lnTo>
                  <a:lnTo>
                    <a:pt x="994" y="309"/>
                  </a:lnTo>
                  <a:lnTo>
                    <a:pt x="998" y="309"/>
                  </a:lnTo>
                  <a:lnTo>
                    <a:pt x="1000" y="309"/>
                  </a:lnTo>
                  <a:lnTo>
                    <a:pt x="1001" y="310"/>
                  </a:lnTo>
                  <a:lnTo>
                    <a:pt x="1005" y="310"/>
                  </a:lnTo>
                  <a:lnTo>
                    <a:pt x="1007" y="312"/>
                  </a:lnTo>
                  <a:lnTo>
                    <a:pt x="1007" y="316"/>
                  </a:lnTo>
                  <a:lnTo>
                    <a:pt x="1007" y="318"/>
                  </a:lnTo>
                  <a:lnTo>
                    <a:pt x="1007" y="320"/>
                  </a:lnTo>
                  <a:lnTo>
                    <a:pt x="1007" y="322"/>
                  </a:lnTo>
                  <a:lnTo>
                    <a:pt x="1009" y="324"/>
                  </a:lnTo>
                  <a:lnTo>
                    <a:pt x="1009" y="328"/>
                  </a:lnTo>
                  <a:lnTo>
                    <a:pt x="1009" y="331"/>
                  </a:lnTo>
                  <a:lnTo>
                    <a:pt x="1009" y="333"/>
                  </a:lnTo>
                  <a:lnTo>
                    <a:pt x="1007" y="337"/>
                  </a:lnTo>
                  <a:lnTo>
                    <a:pt x="1007" y="339"/>
                  </a:lnTo>
                  <a:lnTo>
                    <a:pt x="1009" y="341"/>
                  </a:lnTo>
                  <a:lnTo>
                    <a:pt x="1009" y="345"/>
                  </a:lnTo>
                  <a:lnTo>
                    <a:pt x="1007" y="347"/>
                  </a:lnTo>
                  <a:lnTo>
                    <a:pt x="1007" y="349"/>
                  </a:lnTo>
                  <a:lnTo>
                    <a:pt x="1009" y="352"/>
                  </a:lnTo>
                  <a:lnTo>
                    <a:pt x="1013" y="352"/>
                  </a:lnTo>
                  <a:lnTo>
                    <a:pt x="1015" y="352"/>
                  </a:lnTo>
                  <a:lnTo>
                    <a:pt x="1017" y="352"/>
                  </a:lnTo>
                  <a:lnTo>
                    <a:pt x="1019" y="352"/>
                  </a:lnTo>
                  <a:lnTo>
                    <a:pt x="1021" y="352"/>
                  </a:lnTo>
                  <a:lnTo>
                    <a:pt x="1022" y="352"/>
                  </a:lnTo>
                  <a:lnTo>
                    <a:pt x="1024" y="352"/>
                  </a:lnTo>
                  <a:lnTo>
                    <a:pt x="1026" y="352"/>
                  </a:lnTo>
                  <a:lnTo>
                    <a:pt x="1028" y="352"/>
                  </a:lnTo>
                  <a:lnTo>
                    <a:pt x="1030" y="352"/>
                  </a:lnTo>
                  <a:lnTo>
                    <a:pt x="1030" y="356"/>
                  </a:lnTo>
                  <a:lnTo>
                    <a:pt x="1032" y="362"/>
                  </a:lnTo>
                  <a:lnTo>
                    <a:pt x="1032" y="364"/>
                  </a:lnTo>
                  <a:lnTo>
                    <a:pt x="1032" y="368"/>
                  </a:lnTo>
                  <a:lnTo>
                    <a:pt x="1030" y="372"/>
                  </a:lnTo>
                  <a:lnTo>
                    <a:pt x="1030" y="373"/>
                  </a:lnTo>
                  <a:lnTo>
                    <a:pt x="1030" y="375"/>
                  </a:lnTo>
                  <a:lnTo>
                    <a:pt x="1028" y="377"/>
                  </a:lnTo>
                  <a:lnTo>
                    <a:pt x="1026" y="377"/>
                  </a:lnTo>
                  <a:lnTo>
                    <a:pt x="1022" y="379"/>
                  </a:lnTo>
                  <a:lnTo>
                    <a:pt x="1021" y="379"/>
                  </a:lnTo>
                  <a:lnTo>
                    <a:pt x="1021" y="381"/>
                  </a:lnTo>
                  <a:lnTo>
                    <a:pt x="1021" y="385"/>
                  </a:lnTo>
                  <a:lnTo>
                    <a:pt x="1019" y="387"/>
                  </a:lnTo>
                  <a:lnTo>
                    <a:pt x="1019" y="391"/>
                  </a:lnTo>
                  <a:lnTo>
                    <a:pt x="1019" y="393"/>
                  </a:lnTo>
                  <a:lnTo>
                    <a:pt x="1017" y="394"/>
                  </a:lnTo>
                  <a:lnTo>
                    <a:pt x="1017" y="396"/>
                  </a:lnTo>
                  <a:lnTo>
                    <a:pt x="1015" y="400"/>
                  </a:lnTo>
                  <a:lnTo>
                    <a:pt x="1015" y="402"/>
                  </a:lnTo>
                  <a:lnTo>
                    <a:pt x="1015" y="404"/>
                  </a:lnTo>
                  <a:lnTo>
                    <a:pt x="1017" y="406"/>
                  </a:lnTo>
                  <a:lnTo>
                    <a:pt x="1019" y="408"/>
                  </a:lnTo>
                  <a:lnTo>
                    <a:pt x="1022" y="412"/>
                  </a:lnTo>
                  <a:lnTo>
                    <a:pt x="1024" y="413"/>
                  </a:lnTo>
                  <a:lnTo>
                    <a:pt x="1026" y="417"/>
                  </a:lnTo>
                  <a:lnTo>
                    <a:pt x="1030" y="417"/>
                  </a:lnTo>
                  <a:lnTo>
                    <a:pt x="1028" y="419"/>
                  </a:lnTo>
                  <a:lnTo>
                    <a:pt x="1028" y="421"/>
                  </a:lnTo>
                  <a:lnTo>
                    <a:pt x="1028" y="423"/>
                  </a:lnTo>
                  <a:lnTo>
                    <a:pt x="1028" y="425"/>
                  </a:lnTo>
                  <a:lnTo>
                    <a:pt x="1028" y="427"/>
                  </a:lnTo>
                  <a:lnTo>
                    <a:pt x="1028" y="429"/>
                  </a:lnTo>
                  <a:lnTo>
                    <a:pt x="1028" y="431"/>
                  </a:lnTo>
                  <a:lnTo>
                    <a:pt x="1030" y="433"/>
                  </a:lnTo>
                  <a:lnTo>
                    <a:pt x="1032" y="433"/>
                  </a:lnTo>
                  <a:lnTo>
                    <a:pt x="1032" y="434"/>
                  </a:lnTo>
                  <a:lnTo>
                    <a:pt x="1034" y="434"/>
                  </a:lnTo>
                  <a:lnTo>
                    <a:pt x="1036" y="434"/>
                  </a:lnTo>
                  <a:lnTo>
                    <a:pt x="1038" y="434"/>
                  </a:lnTo>
                  <a:lnTo>
                    <a:pt x="1040" y="436"/>
                  </a:lnTo>
                  <a:lnTo>
                    <a:pt x="1042" y="436"/>
                  </a:lnTo>
                  <a:lnTo>
                    <a:pt x="1042" y="438"/>
                  </a:lnTo>
                  <a:lnTo>
                    <a:pt x="1043" y="440"/>
                  </a:lnTo>
                  <a:lnTo>
                    <a:pt x="1045" y="444"/>
                  </a:lnTo>
                  <a:lnTo>
                    <a:pt x="1045" y="448"/>
                  </a:lnTo>
                  <a:lnTo>
                    <a:pt x="1045" y="452"/>
                  </a:lnTo>
                  <a:lnTo>
                    <a:pt x="1047" y="457"/>
                  </a:lnTo>
                  <a:lnTo>
                    <a:pt x="1047" y="459"/>
                  </a:lnTo>
                  <a:lnTo>
                    <a:pt x="1047" y="461"/>
                  </a:lnTo>
                  <a:lnTo>
                    <a:pt x="1047" y="463"/>
                  </a:lnTo>
                  <a:lnTo>
                    <a:pt x="1047" y="465"/>
                  </a:lnTo>
                  <a:lnTo>
                    <a:pt x="1045" y="467"/>
                  </a:lnTo>
                  <a:lnTo>
                    <a:pt x="1045" y="469"/>
                  </a:lnTo>
                  <a:lnTo>
                    <a:pt x="1045" y="471"/>
                  </a:lnTo>
                  <a:lnTo>
                    <a:pt x="1045" y="475"/>
                  </a:lnTo>
                  <a:lnTo>
                    <a:pt x="1045" y="476"/>
                  </a:lnTo>
                  <a:lnTo>
                    <a:pt x="1045" y="478"/>
                  </a:lnTo>
                  <a:lnTo>
                    <a:pt x="1047" y="480"/>
                  </a:lnTo>
                  <a:lnTo>
                    <a:pt x="1049" y="480"/>
                  </a:lnTo>
                  <a:lnTo>
                    <a:pt x="1053" y="480"/>
                  </a:lnTo>
                  <a:lnTo>
                    <a:pt x="1057" y="480"/>
                  </a:lnTo>
                  <a:lnTo>
                    <a:pt x="1059" y="482"/>
                  </a:lnTo>
                  <a:lnTo>
                    <a:pt x="1062" y="482"/>
                  </a:lnTo>
                  <a:lnTo>
                    <a:pt x="1066" y="486"/>
                  </a:lnTo>
                  <a:lnTo>
                    <a:pt x="1068" y="488"/>
                  </a:lnTo>
                  <a:lnTo>
                    <a:pt x="1068" y="490"/>
                  </a:lnTo>
                  <a:lnTo>
                    <a:pt x="1068" y="492"/>
                  </a:lnTo>
                  <a:lnTo>
                    <a:pt x="1070" y="494"/>
                  </a:lnTo>
                  <a:lnTo>
                    <a:pt x="1072" y="496"/>
                  </a:lnTo>
                  <a:lnTo>
                    <a:pt x="1074" y="499"/>
                  </a:lnTo>
                  <a:lnTo>
                    <a:pt x="1076" y="499"/>
                  </a:lnTo>
                  <a:lnTo>
                    <a:pt x="1078" y="499"/>
                  </a:lnTo>
                  <a:lnTo>
                    <a:pt x="1080" y="499"/>
                  </a:lnTo>
                  <a:lnTo>
                    <a:pt x="1080" y="501"/>
                  </a:lnTo>
                  <a:lnTo>
                    <a:pt x="1082" y="503"/>
                  </a:lnTo>
                  <a:lnTo>
                    <a:pt x="1083" y="505"/>
                  </a:lnTo>
                  <a:lnTo>
                    <a:pt x="1085" y="507"/>
                  </a:lnTo>
                  <a:lnTo>
                    <a:pt x="1085" y="509"/>
                  </a:lnTo>
                  <a:lnTo>
                    <a:pt x="1087" y="511"/>
                  </a:lnTo>
                  <a:lnTo>
                    <a:pt x="1089" y="513"/>
                  </a:lnTo>
                  <a:lnTo>
                    <a:pt x="1089" y="515"/>
                  </a:lnTo>
                  <a:lnTo>
                    <a:pt x="1091" y="515"/>
                  </a:lnTo>
                  <a:lnTo>
                    <a:pt x="1091" y="516"/>
                  </a:lnTo>
                  <a:lnTo>
                    <a:pt x="1089" y="516"/>
                  </a:lnTo>
                  <a:lnTo>
                    <a:pt x="1087" y="516"/>
                  </a:lnTo>
                  <a:lnTo>
                    <a:pt x="1085" y="516"/>
                  </a:lnTo>
                  <a:lnTo>
                    <a:pt x="1083" y="516"/>
                  </a:lnTo>
                  <a:lnTo>
                    <a:pt x="1082" y="516"/>
                  </a:lnTo>
                  <a:lnTo>
                    <a:pt x="1080" y="518"/>
                  </a:lnTo>
                  <a:lnTo>
                    <a:pt x="1080" y="520"/>
                  </a:lnTo>
                  <a:lnTo>
                    <a:pt x="1082" y="522"/>
                  </a:lnTo>
                  <a:lnTo>
                    <a:pt x="1082" y="524"/>
                  </a:lnTo>
                  <a:lnTo>
                    <a:pt x="1083" y="526"/>
                  </a:lnTo>
                  <a:lnTo>
                    <a:pt x="1083" y="528"/>
                  </a:lnTo>
                  <a:lnTo>
                    <a:pt x="1085" y="530"/>
                  </a:lnTo>
                  <a:lnTo>
                    <a:pt x="1085" y="532"/>
                  </a:lnTo>
                  <a:lnTo>
                    <a:pt x="1087" y="532"/>
                  </a:lnTo>
                  <a:lnTo>
                    <a:pt x="1087" y="534"/>
                  </a:lnTo>
                  <a:lnTo>
                    <a:pt x="1089" y="536"/>
                  </a:lnTo>
                  <a:lnTo>
                    <a:pt x="1089" y="537"/>
                  </a:lnTo>
                  <a:lnTo>
                    <a:pt x="1089" y="539"/>
                  </a:lnTo>
                  <a:lnTo>
                    <a:pt x="1089" y="541"/>
                  </a:lnTo>
                  <a:lnTo>
                    <a:pt x="1089" y="543"/>
                  </a:lnTo>
                  <a:lnTo>
                    <a:pt x="1089" y="545"/>
                  </a:lnTo>
                  <a:lnTo>
                    <a:pt x="1087" y="547"/>
                  </a:lnTo>
                  <a:lnTo>
                    <a:pt x="1087" y="549"/>
                  </a:lnTo>
                  <a:lnTo>
                    <a:pt x="1087" y="551"/>
                  </a:lnTo>
                  <a:lnTo>
                    <a:pt x="1087" y="553"/>
                  </a:lnTo>
                  <a:lnTo>
                    <a:pt x="1087" y="555"/>
                  </a:lnTo>
                  <a:lnTo>
                    <a:pt x="1089" y="555"/>
                  </a:lnTo>
                  <a:lnTo>
                    <a:pt x="1091" y="555"/>
                  </a:lnTo>
                  <a:lnTo>
                    <a:pt x="1093" y="557"/>
                  </a:lnTo>
                  <a:lnTo>
                    <a:pt x="1093" y="558"/>
                  </a:lnTo>
                  <a:lnTo>
                    <a:pt x="1095" y="560"/>
                  </a:lnTo>
                  <a:lnTo>
                    <a:pt x="1097" y="560"/>
                  </a:lnTo>
                  <a:lnTo>
                    <a:pt x="1099" y="562"/>
                  </a:lnTo>
                  <a:lnTo>
                    <a:pt x="1099" y="564"/>
                  </a:lnTo>
                  <a:lnTo>
                    <a:pt x="1099" y="566"/>
                  </a:lnTo>
                  <a:lnTo>
                    <a:pt x="1097" y="568"/>
                  </a:lnTo>
                  <a:lnTo>
                    <a:pt x="1097" y="570"/>
                  </a:lnTo>
                  <a:lnTo>
                    <a:pt x="1097" y="572"/>
                  </a:lnTo>
                  <a:lnTo>
                    <a:pt x="1097" y="574"/>
                  </a:lnTo>
                  <a:lnTo>
                    <a:pt x="1095" y="574"/>
                  </a:lnTo>
                  <a:lnTo>
                    <a:pt x="1095" y="576"/>
                  </a:lnTo>
                  <a:lnTo>
                    <a:pt x="1093" y="576"/>
                  </a:lnTo>
                  <a:lnTo>
                    <a:pt x="1093" y="578"/>
                  </a:lnTo>
                  <a:lnTo>
                    <a:pt x="1091" y="579"/>
                  </a:lnTo>
                  <a:lnTo>
                    <a:pt x="1091" y="581"/>
                  </a:lnTo>
                  <a:lnTo>
                    <a:pt x="1091" y="583"/>
                  </a:lnTo>
                  <a:lnTo>
                    <a:pt x="1091" y="585"/>
                  </a:lnTo>
                  <a:lnTo>
                    <a:pt x="1089" y="585"/>
                  </a:lnTo>
                  <a:lnTo>
                    <a:pt x="1089" y="587"/>
                  </a:lnTo>
                  <a:lnTo>
                    <a:pt x="1089" y="589"/>
                  </a:lnTo>
                  <a:lnTo>
                    <a:pt x="1087" y="591"/>
                  </a:lnTo>
                  <a:lnTo>
                    <a:pt x="1085" y="591"/>
                  </a:lnTo>
                  <a:lnTo>
                    <a:pt x="1085" y="593"/>
                  </a:lnTo>
                  <a:lnTo>
                    <a:pt x="1085" y="595"/>
                  </a:lnTo>
                  <a:lnTo>
                    <a:pt x="1085" y="597"/>
                  </a:lnTo>
                  <a:lnTo>
                    <a:pt x="1083" y="597"/>
                  </a:lnTo>
                  <a:lnTo>
                    <a:pt x="1083" y="599"/>
                  </a:lnTo>
                  <a:lnTo>
                    <a:pt x="1082" y="600"/>
                  </a:lnTo>
                  <a:lnTo>
                    <a:pt x="1082" y="602"/>
                  </a:lnTo>
                  <a:lnTo>
                    <a:pt x="1080" y="604"/>
                  </a:lnTo>
                  <a:lnTo>
                    <a:pt x="1078" y="604"/>
                  </a:lnTo>
                  <a:lnTo>
                    <a:pt x="1078" y="606"/>
                  </a:lnTo>
                  <a:lnTo>
                    <a:pt x="1076" y="606"/>
                  </a:lnTo>
                  <a:lnTo>
                    <a:pt x="1076" y="608"/>
                  </a:lnTo>
                  <a:lnTo>
                    <a:pt x="1074" y="608"/>
                  </a:lnTo>
                  <a:lnTo>
                    <a:pt x="1074" y="610"/>
                  </a:lnTo>
                  <a:lnTo>
                    <a:pt x="1072" y="612"/>
                  </a:lnTo>
                  <a:lnTo>
                    <a:pt x="1072" y="610"/>
                  </a:lnTo>
                  <a:lnTo>
                    <a:pt x="1072" y="612"/>
                  </a:lnTo>
                  <a:lnTo>
                    <a:pt x="1072" y="614"/>
                  </a:lnTo>
                  <a:lnTo>
                    <a:pt x="1070" y="616"/>
                  </a:lnTo>
                  <a:lnTo>
                    <a:pt x="1068" y="616"/>
                  </a:lnTo>
                  <a:lnTo>
                    <a:pt x="1066" y="616"/>
                  </a:lnTo>
                  <a:lnTo>
                    <a:pt x="1064" y="618"/>
                  </a:lnTo>
                  <a:lnTo>
                    <a:pt x="1064" y="619"/>
                  </a:lnTo>
                  <a:lnTo>
                    <a:pt x="1062" y="619"/>
                  </a:lnTo>
                  <a:lnTo>
                    <a:pt x="1061" y="619"/>
                  </a:lnTo>
                  <a:lnTo>
                    <a:pt x="1061" y="621"/>
                  </a:lnTo>
                  <a:lnTo>
                    <a:pt x="1059" y="621"/>
                  </a:lnTo>
                  <a:lnTo>
                    <a:pt x="1057" y="621"/>
                  </a:lnTo>
                  <a:lnTo>
                    <a:pt x="1055" y="621"/>
                  </a:lnTo>
                  <a:lnTo>
                    <a:pt x="1053" y="623"/>
                  </a:lnTo>
                  <a:lnTo>
                    <a:pt x="1051" y="621"/>
                  </a:lnTo>
                  <a:lnTo>
                    <a:pt x="1049" y="621"/>
                  </a:lnTo>
                  <a:lnTo>
                    <a:pt x="1049" y="623"/>
                  </a:lnTo>
                  <a:lnTo>
                    <a:pt x="1047" y="625"/>
                  </a:lnTo>
                  <a:lnTo>
                    <a:pt x="1045" y="625"/>
                  </a:lnTo>
                  <a:lnTo>
                    <a:pt x="1042" y="627"/>
                  </a:lnTo>
                  <a:lnTo>
                    <a:pt x="1040" y="627"/>
                  </a:lnTo>
                  <a:lnTo>
                    <a:pt x="1036" y="625"/>
                  </a:lnTo>
                  <a:lnTo>
                    <a:pt x="1034" y="623"/>
                  </a:lnTo>
                  <a:lnTo>
                    <a:pt x="1030" y="623"/>
                  </a:lnTo>
                  <a:lnTo>
                    <a:pt x="1028" y="623"/>
                  </a:lnTo>
                  <a:lnTo>
                    <a:pt x="1024" y="621"/>
                  </a:lnTo>
                  <a:lnTo>
                    <a:pt x="1022" y="619"/>
                  </a:lnTo>
                  <a:lnTo>
                    <a:pt x="1021" y="619"/>
                  </a:lnTo>
                  <a:lnTo>
                    <a:pt x="1019" y="618"/>
                  </a:lnTo>
                  <a:lnTo>
                    <a:pt x="1015" y="618"/>
                  </a:lnTo>
                  <a:lnTo>
                    <a:pt x="1013" y="618"/>
                  </a:lnTo>
                  <a:lnTo>
                    <a:pt x="1011" y="616"/>
                  </a:lnTo>
                  <a:lnTo>
                    <a:pt x="1009" y="616"/>
                  </a:lnTo>
                  <a:lnTo>
                    <a:pt x="1005" y="616"/>
                  </a:lnTo>
                  <a:lnTo>
                    <a:pt x="1003" y="614"/>
                  </a:lnTo>
                  <a:lnTo>
                    <a:pt x="1000" y="614"/>
                  </a:lnTo>
                  <a:lnTo>
                    <a:pt x="998" y="616"/>
                  </a:lnTo>
                  <a:lnTo>
                    <a:pt x="996" y="616"/>
                  </a:lnTo>
                  <a:lnTo>
                    <a:pt x="994" y="616"/>
                  </a:lnTo>
                  <a:lnTo>
                    <a:pt x="990" y="616"/>
                  </a:lnTo>
                  <a:lnTo>
                    <a:pt x="988" y="618"/>
                  </a:lnTo>
                  <a:lnTo>
                    <a:pt x="984" y="619"/>
                  </a:lnTo>
                  <a:lnTo>
                    <a:pt x="982" y="619"/>
                  </a:lnTo>
                  <a:lnTo>
                    <a:pt x="980" y="621"/>
                  </a:lnTo>
                  <a:lnTo>
                    <a:pt x="979" y="623"/>
                  </a:lnTo>
                  <a:lnTo>
                    <a:pt x="975" y="625"/>
                  </a:lnTo>
                  <a:lnTo>
                    <a:pt x="973" y="625"/>
                  </a:lnTo>
                  <a:lnTo>
                    <a:pt x="973" y="627"/>
                  </a:lnTo>
                  <a:lnTo>
                    <a:pt x="971" y="629"/>
                  </a:lnTo>
                  <a:lnTo>
                    <a:pt x="967" y="631"/>
                  </a:lnTo>
                  <a:lnTo>
                    <a:pt x="963" y="633"/>
                  </a:lnTo>
                  <a:lnTo>
                    <a:pt x="961" y="637"/>
                  </a:lnTo>
                  <a:lnTo>
                    <a:pt x="958" y="639"/>
                  </a:lnTo>
                  <a:lnTo>
                    <a:pt x="956" y="642"/>
                  </a:lnTo>
                  <a:lnTo>
                    <a:pt x="954" y="644"/>
                  </a:lnTo>
                  <a:lnTo>
                    <a:pt x="952" y="648"/>
                  </a:lnTo>
                  <a:lnTo>
                    <a:pt x="948" y="654"/>
                  </a:lnTo>
                  <a:lnTo>
                    <a:pt x="946" y="656"/>
                  </a:lnTo>
                  <a:lnTo>
                    <a:pt x="944" y="658"/>
                  </a:lnTo>
                  <a:lnTo>
                    <a:pt x="942" y="661"/>
                  </a:lnTo>
                  <a:lnTo>
                    <a:pt x="940" y="665"/>
                  </a:lnTo>
                  <a:lnTo>
                    <a:pt x="939" y="667"/>
                  </a:lnTo>
                  <a:lnTo>
                    <a:pt x="939" y="669"/>
                  </a:lnTo>
                  <a:lnTo>
                    <a:pt x="939" y="671"/>
                  </a:lnTo>
                  <a:lnTo>
                    <a:pt x="939" y="673"/>
                  </a:lnTo>
                  <a:lnTo>
                    <a:pt x="939" y="675"/>
                  </a:lnTo>
                  <a:lnTo>
                    <a:pt x="937" y="677"/>
                  </a:lnTo>
                  <a:lnTo>
                    <a:pt x="937" y="679"/>
                  </a:lnTo>
                  <a:lnTo>
                    <a:pt x="937" y="681"/>
                  </a:lnTo>
                  <a:lnTo>
                    <a:pt x="935" y="681"/>
                  </a:lnTo>
                  <a:lnTo>
                    <a:pt x="937" y="682"/>
                  </a:lnTo>
                  <a:lnTo>
                    <a:pt x="935" y="682"/>
                  </a:lnTo>
                  <a:lnTo>
                    <a:pt x="935" y="681"/>
                  </a:lnTo>
                  <a:lnTo>
                    <a:pt x="933" y="681"/>
                  </a:lnTo>
                  <a:lnTo>
                    <a:pt x="933" y="682"/>
                  </a:lnTo>
                  <a:lnTo>
                    <a:pt x="933" y="684"/>
                  </a:lnTo>
                  <a:lnTo>
                    <a:pt x="931" y="684"/>
                  </a:lnTo>
                  <a:lnTo>
                    <a:pt x="931" y="682"/>
                  </a:lnTo>
                  <a:lnTo>
                    <a:pt x="929" y="684"/>
                  </a:lnTo>
                  <a:lnTo>
                    <a:pt x="927" y="684"/>
                  </a:lnTo>
                  <a:lnTo>
                    <a:pt x="925" y="684"/>
                  </a:lnTo>
                  <a:lnTo>
                    <a:pt x="925" y="688"/>
                  </a:lnTo>
                  <a:lnTo>
                    <a:pt x="925" y="690"/>
                  </a:lnTo>
                  <a:lnTo>
                    <a:pt x="923" y="690"/>
                  </a:lnTo>
                  <a:lnTo>
                    <a:pt x="923" y="692"/>
                  </a:lnTo>
                  <a:lnTo>
                    <a:pt x="921" y="692"/>
                  </a:lnTo>
                  <a:lnTo>
                    <a:pt x="919" y="694"/>
                  </a:lnTo>
                  <a:lnTo>
                    <a:pt x="918" y="694"/>
                  </a:lnTo>
                  <a:lnTo>
                    <a:pt x="918" y="696"/>
                  </a:lnTo>
                  <a:lnTo>
                    <a:pt x="916" y="696"/>
                  </a:lnTo>
                  <a:lnTo>
                    <a:pt x="916" y="698"/>
                  </a:lnTo>
                  <a:lnTo>
                    <a:pt x="914" y="700"/>
                  </a:lnTo>
                  <a:lnTo>
                    <a:pt x="912" y="700"/>
                  </a:lnTo>
                  <a:lnTo>
                    <a:pt x="912" y="701"/>
                  </a:lnTo>
                  <a:lnTo>
                    <a:pt x="910" y="701"/>
                  </a:lnTo>
                  <a:lnTo>
                    <a:pt x="910" y="703"/>
                  </a:lnTo>
                  <a:lnTo>
                    <a:pt x="908" y="703"/>
                  </a:lnTo>
                  <a:lnTo>
                    <a:pt x="906" y="703"/>
                  </a:lnTo>
                  <a:lnTo>
                    <a:pt x="906" y="701"/>
                  </a:lnTo>
                  <a:lnTo>
                    <a:pt x="904" y="701"/>
                  </a:lnTo>
                  <a:lnTo>
                    <a:pt x="902" y="701"/>
                  </a:lnTo>
                  <a:lnTo>
                    <a:pt x="902" y="700"/>
                  </a:lnTo>
                  <a:lnTo>
                    <a:pt x="900" y="700"/>
                  </a:lnTo>
                  <a:lnTo>
                    <a:pt x="898" y="700"/>
                  </a:lnTo>
                  <a:lnTo>
                    <a:pt x="898" y="701"/>
                  </a:lnTo>
                  <a:lnTo>
                    <a:pt x="897" y="703"/>
                  </a:lnTo>
                  <a:lnTo>
                    <a:pt x="897" y="705"/>
                  </a:lnTo>
                  <a:lnTo>
                    <a:pt x="895" y="707"/>
                  </a:lnTo>
                  <a:lnTo>
                    <a:pt x="893" y="709"/>
                  </a:lnTo>
                  <a:lnTo>
                    <a:pt x="891" y="709"/>
                  </a:lnTo>
                  <a:lnTo>
                    <a:pt x="889" y="711"/>
                  </a:lnTo>
                  <a:lnTo>
                    <a:pt x="887" y="709"/>
                  </a:lnTo>
                  <a:lnTo>
                    <a:pt x="885" y="711"/>
                  </a:lnTo>
                  <a:lnTo>
                    <a:pt x="877" y="711"/>
                  </a:lnTo>
                  <a:lnTo>
                    <a:pt x="872" y="711"/>
                  </a:lnTo>
                  <a:lnTo>
                    <a:pt x="858" y="711"/>
                  </a:lnTo>
                  <a:lnTo>
                    <a:pt x="845" y="711"/>
                  </a:lnTo>
                  <a:lnTo>
                    <a:pt x="839" y="711"/>
                  </a:lnTo>
                  <a:lnTo>
                    <a:pt x="836" y="711"/>
                  </a:lnTo>
                  <a:lnTo>
                    <a:pt x="834" y="711"/>
                  </a:lnTo>
                  <a:lnTo>
                    <a:pt x="830" y="711"/>
                  </a:lnTo>
                  <a:lnTo>
                    <a:pt x="826" y="711"/>
                  </a:lnTo>
                  <a:lnTo>
                    <a:pt x="826" y="709"/>
                  </a:lnTo>
                  <a:lnTo>
                    <a:pt x="824" y="709"/>
                  </a:lnTo>
                  <a:lnTo>
                    <a:pt x="824" y="707"/>
                  </a:lnTo>
                  <a:lnTo>
                    <a:pt x="822" y="707"/>
                  </a:lnTo>
                  <a:lnTo>
                    <a:pt x="818" y="705"/>
                  </a:lnTo>
                  <a:lnTo>
                    <a:pt x="818" y="703"/>
                  </a:lnTo>
                  <a:lnTo>
                    <a:pt x="816" y="703"/>
                  </a:lnTo>
                  <a:lnTo>
                    <a:pt x="815" y="703"/>
                  </a:lnTo>
                  <a:lnTo>
                    <a:pt x="813" y="703"/>
                  </a:lnTo>
                  <a:lnTo>
                    <a:pt x="813" y="705"/>
                  </a:lnTo>
                  <a:lnTo>
                    <a:pt x="811" y="705"/>
                  </a:lnTo>
                  <a:lnTo>
                    <a:pt x="811" y="707"/>
                  </a:lnTo>
                  <a:lnTo>
                    <a:pt x="809" y="707"/>
                  </a:lnTo>
                  <a:lnTo>
                    <a:pt x="809" y="709"/>
                  </a:lnTo>
                  <a:lnTo>
                    <a:pt x="807" y="709"/>
                  </a:lnTo>
                  <a:lnTo>
                    <a:pt x="805" y="709"/>
                  </a:lnTo>
                  <a:lnTo>
                    <a:pt x="803" y="709"/>
                  </a:lnTo>
                  <a:lnTo>
                    <a:pt x="801" y="709"/>
                  </a:lnTo>
                  <a:lnTo>
                    <a:pt x="801" y="707"/>
                  </a:lnTo>
                  <a:lnTo>
                    <a:pt x="799" y="707"/>
                  </a:lnTo>
                  <a:lnTo>
                    <a:pt x="797" y="707"/>
                  </a:lnTo>
                  <a:lnTo>
                    <a:pt x="795" y="707"/>
                  </a:lnTo>
                  <a:lnTo>
                    <a:pt x="794" y="707"/>
                  </a:lnTo>
                  <a:lnTo>
                    <a:pt x="794" y="705"/>
                  </a:lnTo>
                  <a:lnTo>
                    <a:pt x="792" y="705"/>
                  </a:lnTo>
                  <a:lnTo>
                    <a:pt x="792" y="703"/>
                  </a:lnTo>
                  <a:lnTo>
                    <a:pt x="790" y="703"/>
                  </a:lnTo>
                  <a:lnTo>
                    <a:pt x="790" y="701"/>
                  </a:lnTo>
                  <a:lnTo>
                    <a:pt x="788" y="701"/>
                  </a:lnTo>
                  <a:lnTo>
                    <a:pt x="786" y="700"/>
                  </a:lnTo>
                  <a:lnTo>
                    <a:pt x="784" y="700"/>
                  </a:lnTo>
                  <a:lnTo>
                    <a:pt x="784" y="698"/>
                  </a:lnTo>
                  <a:lnTo>
                    <a:pt x="782" y="698"/>
                  </a:lnTo>
                  <a:lnTo>
                    <a:pt x="782" y="696"/>
                  </a:lnTo>
                  <a:lnTo>
                    <a:pt x="784" y="694"/>
                  </a:lnTo>
                  <a:lnTo>
                    <a:pt x="784" y="692"/>
                  </a:lnTo>
                  <a:lnTo>
                    <a:pt x="786" y="692"/>
                  </a:lnTo>
                  <a:lnTo>
                    <a:pt x="786" y="688"/>
                  </a:lnTo>
                  <a:lnTo>
                    <a:pt x="786" y="686"/>
                  </a:lnTo>
                  <a:lnTo>
                    <a:pt x="786" y="684"/>
                  </a:lnTo>
                  <a:lnTo>
                    <a:pt x="784" y="682"/>
                  </a:lnTo>
                  <a:lnTo>
                    <a:pt x="786" y="681"/>
                  </a:lnTo>
                  <a:lnTo>
                    <a:pt x="786" y="679"/>
                  </a:lnTo>
                  <a:lnTo>
                    <a:pt x="786" y="677"/>
                  </a:lnTo>
                  <a:lnTo>
                    <a:pt x="788" y="675"/>
                  </a:lnTo>
                  <a:lnTo>
                    <a:pt x="788" y="673"/>
                  </a:lnTo>
                  <a:lnTo>
                    <a:pt x="786" y="673"/>
                  </a:lnTo>
                  <a:lnTo>
                    <a:pt x="784" y="671"/>
                  </a:lnTo>
                  <a:lnTo>
                    <a:pt x="782" y="671"/>
                  </a:lnTo>
                  <a:lnTo>
                    <a:pt x="784" y="671"/>
                  </a:lnTo>
                  <a:lnTo>
                    <a:pt x="784" y="669"/>
                  </a:lnTo>
                  <a:lnTo>
                    <a:pt x="786" y="669"/>
                  </a:lnTo>
                  <a:lnTo>
                    <a:pt x="788" y="667"/>
                  </a:lnTo>
                  <a:lnTo>
                    <a:pt x="786" y="667"/>
                  </a:lnTo>
                  <a:lnTo>
                    <a:pt x="786" y="665"/>
                  </a:lnTo>
                  <a:lnTo>
                    <a:pt x="784" y="665"/>
                  </a:lnTo>
                  <a:lnTo>
                    <a:pt x="784" y="663"/>
                  </a:lnTo>
                  <a:lnTo>
                    <a:pt x="784" y="661"/>
                  </a:lnTo>
                  <a:lnTo>
                    <a:pt x="784" y="660"/>
                  </a:lnTo>
                  <a:lnTo>
                    <a:pt x="782" y="660"/>
                  </a:lnTo>
                  <a:lnTo>
                    <a:pt x="782" y="658"/>
                  </a:lnTo>
                  <a:lnTo>
                    <a:pt x="780" y="658"/>
                  </a:lnTo>
                  <a:lnTo>
                    <a:pt x="780" y="656"/>
                  </a:lnTo>
                  <a:lnTo>
                    <a:pt x="780" y="654"/>
                  </a:lnTo>
                  <a:lnTo>
                    <a:pt x="778" y="654"/>
                  </a:lnTo>
                  <a:lnTo>
                    <a:pt x="776" y="652"/>
                  </a:lnTo>
                  <a:lnTo>
                    <a:pt x="776" y="650"/>
                  </a:lnTo>
                  <a:lnTo>
                    <a:pt x="775" y="650"/>
                  </a:lnTo>
                  <a:lnTo>
                    <a:pt x="775" y="652"/>
                  </a:lnTo>
                  <a:lnTo>
                    <a:pt x="773" y="652"/>
                  </a:lnTo>
                  <a:lnTo>
                    <a:pt x="773" y="650"/>
                  </a:lnTo>
                  <a:lnTo>
                    <a:pt x="771" y="650"/>
                  </a:lnTo>
                  <a:lnTo>
                    <a:pt x="771" y="648"/>
                  </a:lnTo>
                  <a:lnTo>
                    <a:pt x="773" y="648"/>
                  </a:lnTo>
                  <a:lnTo>
                    <a:pt x="773" y="646"/>
                  </a:lnTo>
                  <a:lnTo>
                    <a:pt x="771" y="646"/>
                  </a:lnTo>
                  <a:lnTo>
                    <a:pt x="771" y="644"/>
                  </a:lnTo>
                  <a:lnTo>
                    <a:pt x="771" y="642"/>
                  </a:lnTo>
                  <a:lnTo>
                    <a:pt x="771" y="640"/>
                  </a:lnTo>
                  <a:lnTo>
                    <a:pt x="769" y="640"/>
                  </a:lnTo>
                  <a:lnTo>
                    <a:pt x="769" y="639"/>
                  </a:lnTo>
                  <a:lnTo>
                    <a:pt x="769" y="637"/>
                  </a:lnTo>
                  <a:lnTo>
                    <a:pt x="767" y="637"/>
                  </a:lnTo>
                  <a:lnTo>
                    <a:pt x="765" y="637"/>
                  </a:lnTo>
                  <a:lnTo>
                    <a:pt x="763" y="637"/>
                  </a:lnTo>
                  <a:lnTo>
                    <a:pt x="761" y="637"/>
                  </a:lnTo>
                  <a:lnTo>
                    <a:pt x="759" y="637"/>
                  </a:lnTo>
                  <a:lnTo>
                    <a:pt x="757" y="637"/>
                  </a:lnTo>
                  <a:lnTo>
                    <a:pt x="757" y="635"/>
                  </a:lnTo>
                  <a:lnTo>
                    <a:pt x="755" y="635"/>
                  </a:lnTo>
                  <a:lnTo>
                    <a:pt x="754" y="635"/>
                  </a:lnTo>
                  <a:lnTo>
                    <a:pt x="754" y="633"/>
                  </a:lnTo>
                  <a:lnTo>
                    <a:pt x="752" y="633"/>
                  </a:lnTo>
                  <a:lnTo>
                    <a:pt x="752" y="631"/>
                  </a:lnTo>
                  <a:lnTo>
                    <a:pt x="750" y="629"/>
                  </a:lnTo>
                  <a:lnTo>
                    <a:pt x="750" y="627"/>
                  </a:lnTo>
                  <a:lnTo>
                    <a:pt x="748" y="627"/>
                  </a:lnTo>
                  <a:lnTo>
                    <a:pt x="748" y="625"/>
                  </a:lnTo>
                  <a:lnTo>
                    <a:pt x="746" y="625"/>
                  </a:lnTo>
                  <a:lnTo>
                    <a:pt x="744" y="623"/>
                  </a:lnTo>
                  <a:lnTo>
                    <a:pt x="742" y="623"/>
                  </a:lnTo>
                  <a:lnTo>
                    <a:pt x="740" y="623"/>
                  </a:lnTo>
                  <a:lnTo>
                    <a:pt x="740" y="621"/>
                  </a:lnTo>
                  <a:lnTo>
                    <a:pt x="738" y="621"/>
                  </a:lnTo>
                  <a:lnTo>
                    <a:pt x="736" y="619"/>
                  </a:lnTo>
                  <a:lnTo>
                    <a:pt x="736" y="621"/>
                  </a:lnTo>
                  <a:lnTo>
                    <a:pt x="736" y="619"/>
                  </a:lnTo>
                  <a:lnTo>
                    <a:pt x="734" y="619"/>
                  </a:lnTo>
                  <a:lnTo>
                    <a:pt x="734" y="618"/>
                  </a:lnTo>
                  <a:lnTo>
                    <a:pt x="733" y="618"/>
                  </a:lnTo>
                  <a:lnTo>
                    <a:pt x="731" y="618"/>
                  </a:lnTo>
                  <a:lnTo>
                    <a:pt x="731" y="616"/>
                  </a:lnTo>
                  <a:lnTo>
                    <a:pt x="729" y="614"/>
                  </a:lnTo>
                  <a:lnTo>
                    <a:pt x="727" y="612"/>
                  </a:lnTo>
                  <a:lnTo>
                    <a:pt x="729" y="612"/>
                  </a:lnTo>
                  <a:lnTo>
                    <a:pt x="729" y="610"/>
                  </a:lnTo>
                  <a:lnTo>
                    <a:pt x="727" y="608"/>
                  </a:lnTo>
                  <a:lnTo>
                    <a:pt x="727" y="610"/>
                  </a:lnTo>
                  <a:lnTo>
                    <a:pt x="725" y="608"/>
                  </a:lnTo>
                  <a:lnTo>
                    <a:pt x="725" y="606"/>
                  </a:lnTo>
                  <a:lnTo>
                    <a:pt x="725" y="604"/>
                  </a:lnTo>
                  <a:lnTo>
                    <a:pt x="725" y="602"/>
                  </a:lnTo>
                  <a:lnTo>
                    <a:pt x="723" y="602"/>
                  </a:lnTo>
                  <a:lnTo>
                    <a:pt x="721" y="600"/>
                  </a:lnTo>
                  <a:lnTo>
                    <a:pt x="721" y="599"/>
                  </a:lnTo>
                  <a:lnTo>
                    <a:pt x="719" y="599"/>
                  </a:lnTo>
                  <a:lnTo>
                    <a:pt x="719" y="597"/>
                  </a:lnTo>
                  <a:lnTo>
                    <a:pt x="719" y="595"/>
                  </a:lnTo>
                  <a:lnTo>
                    <a:pt x="719" y="593"/>
                  </a:lnTo>
                  <a:lnTo>
                    <a:pt x="717" y="593"/>
                  </a:lnTo>
                  <a:lnTo>
                    <a:pt x="717" y="591"/>
                  </a:lnTo>
                  <a:lnTo>
                    <a:pt x="715" y="589"/>
                  </a:lnTo>
                  <a:lnTo>
                    <a:pt x="715" y="587"/>
                  </a:lnTo>
                  <a:lnTo>
                    <a:pt x="713" y="587"/>
                  </a:lnTo>
                  <a:lnTo>
                    <a:pt x="712" y="587"/>
                  </a:lnTo>
                  <a:lnTo>
                    <a:pt x="712" y="585"/>
                  </a:lnTo>
                  <a:lnTo>
                    <a:pt x="710" y="583"/>
                  </a:lnTo>
                  <a:lnTo>
                    <a:pt x="708" y="583"/>
                  </a:lnTo>
                  <a:lnTo>
                    <a:pt x="706" y="581"/>
                  </a:lnTo>
                  <a:lnTo>
                    <a:pt x="706" y="579"/>
                  </a:lnTo>
                  <a:lnTo>
                    <a:pt x="704" y="578"/>
                  </a:lnTo>
                  <a:lnTo>
                    <a:pt x="702" y="576"/>
                  </a:lnTo>
                  <a:lnTo>
                    <a:pt x="702" y="574"/>
                  </a:lnTo>
                  <a:lnTo>
                    <a:pt x="700" y="574"/>
                  </a:lnTo>
                  <a:lnTo>
                    <a:pt x="700" y="572"/>
                  </a:lnTo>
                  <a:lnTo>
                    <a:pt x="698" y="570"/>
                  </a:lnTo>
                  <a:lnTo>
                    <a:pt x="696" y="568"/>
                  </a:lnTo>
                  <a:lnTo>
                    <a:pt x="694" y="566"/>
                  </a:lnTo>
                  <a:lnTo>
                    <a:pt x="694" y="564"/>
                  </a:lnTo>
                  <a:lnTo>
                    <a:pt x="694" y="562"/>
                  </a:lnTo>
                  <a:lnTo>
                    <a:pt x="696" y="560"/>
                  </a:lnTo>
                  <a:lnTo>
                    <a:pt x="696" y="558"/>
                  </a:lnTo>
                  <a:lnTo>
                    <a:pt x="696" y="557"/>
                  </a:lnTo>
                  <a:lnTo>
                    <a:pt x="696" y="555"/>
                  </a:lnTo>
                  <a:lnTo>
                    <a:pt x="696" y="553"/>
                  </a:lnTo>
                  <a:lnTo>
                    <a:pt x="698" y="553"/>
                  </a:lnTo>
                  <a:lnTo>
                    <a:pt x="698" y="551"/>
                  </a:lnTo>
                  <a:lnTo>
                    <a:pt x="698" y="547"/>
                  </a:lnTo>
                  <a:lnTo>
                    <a:pt x="696" y="545"/>
                  </a:lnTo>
                  <a:lnTo>
                    <a:pt x="696" y="543"/>
                  </a:lnTo>
                  <a:lnTo>
                    <a:pt x="696" y="539"/>
                  </a:lnTo>
                  <a:lnTo>
                    <a:pt x="694" y="539"/>
                  </a:lnTo>
                  <a:lnTo>
                    <a:pt x="693" y="539"/>
                  </a:lnTo>
                  <a:lnTo>
                    <a:pt x="693" y="537"/>
                  </a:lnTo>
                  <a:lnTo>
                    <a:pt x="693" y="536"/>
                  </a:lnTo>
                  <a:lnTo>
                    <a:pt x="691" y="534"/>
                  </a:lnTo>
                  <a:lnTo>
                    <a:pt x="693" y="534"/>
                  </a:lnTo>
                  <a:lnTo>
                    <a:pt x="693" y="532"/>
                  </a:lnTo>
                  <a:lnTo>
                    <a:pt x="693" y="530"/>
                  </a:lnTo>
                  <a:lnTo>
                    <a:pt x="693" y="528"/>
                  </a:lnTo>
                  <a:lnTo>
                    <a:pt x="691" y="526"/>
                  </a:lnTo>
                  <a:lnTo>
                    <a:pt x="689" y="524"/>
                  </a:lnTo>
                  <a:lnTo>
                    <a:pt x="689" y="522"/>
                  </a:lnTo>
                  <a:lnTo>
                    <a:pt x="685" y="520"/>
                  </a:lnTo>
                  <a:lnTo>
                    <a:pt x="679" y="516"/>
                  </a:lnTo>
                  <a:lnTo>
                    <a:pt x="675" y="515"/>
                  </a:lnTo>
                  <a:lnTo>
                    <a:pt x="672" y="513"/>
                  </a:lnTo>
                  <a:lnTo>
                    <a:pt x="670" y="511"/>
                  </a:lnTo>
                  <a:lnTo>
                    <a:pt x="666" y="507"/>
                  </a:lnTo>
                  <a:lnTo>
                    <a:pt x="666" y="505"/>
                  </a:lnTo>
                  <a:lnTo>
                    <a:pt x="664" y="505"/>
                  </a:lnTo>
                  <a:lnTo>
                    <a:pt x="664" y="503"/>
                  </a:lnTo>
                  <a:lnTo>
                    <a:pt x="664" y="501"/>
                  </a:lnTo>
                  <a:lnTo>
                    <a:pt x="666" y="501"/>
                  </a:lnTo>
                  <a:lnTo>
                    <a:pt x="666" y="499"/>
                  </a:lnTo>
                  <a:lnTo>
                    <a:pt x="668" y="499"/>
                  </a:lnTo>
                  <a:lnTo>
                    <a:pt x="670" y="497"/>
                  </a:lnTo>
                  <a:lnTo>
                    <a:pt x="670" y="496"/>
                  </a:lnTo>
                  <a:lnTo>
                    <a:pt x="670" y="494"/>
                  </a:lnTo>
                  <a:lnTo>
                    <a:pt x="672" y="492"/>
                  </a:lnTo>
                  <a:lnTo>
                    <a:pt x="670" y="492"/>
                  </a:lnTo>
                  <a:lnTo>
                    <a:pt x="670" y="490"/>
                  </a:lnTo>
                  <a:lnTo>
                    <a:pt x="668" y="490"/>
                  </a:lnTo>
                  <a:lnTo>
                    <a:pt x="668" y="488"/>
                  </a:lnTo>
                  <a:lnTo>
                    <a:pt x="666" y="488"/>
                  </a:lnTo>
                  <a:lnTo>
                    <a:pt x="666" y="486"/>
                  </a:lnTo>
                  <a:lnTo>
                    <a:pt x="666" y="484"/>
                  </a:lnTo>
                  <a:lnTo>
                    <a:pt x="666" y="482"/>
                  </a:lnTo>
                  <a:lnTo>
                    <a:pt x="668" y="482"/>
                  </a:lnTo>
                  <a:lnTo>
                    <a:pt x="668" y="480"/>
                  </a:lnTo>
                  <a:lnTo>
                    <a:pt x="666" y="478"/>
                  </a:lnTo>
                  <a:lnTo>
                    <a:pt x="666" y="476"/>
                  </a:lnTo>
                  <a:lnTo>
                    <a:pt x="664" y="476"/>
                  </a:lnTo>
                  <a:lnTo>
                    <a:pt x="662" y="476"/>
                  </a:lnTo>
                  <a:lnTo>
                    <a:pt x="660" y="476"/>
                  </a:lnTo>
                  <a:lnTo>
                    <a:pt x="658" y="475"/>
                  </a:lnTo>
                  <a:lnTo>
                    <a:pt x="652" y="476"/>
                  </a:lnTo>
                  <a:lnTo>
                    <a:pt x="652" y="475"/>
                  </a:lnTo>
                  <a:lnTo>
                    <a:pt x="651" y="473"/>
                  </a:lnTo>
                  <a:lnTo>
                    <a:pt x="651" y="471"/>
                  </a:lnTo>
                  <a:lnTo>
                    <a:pt x="652" y="469"/>
                  </a:lnTo>
                  <a:lnTo>
                    <a:pt x="654" y="467"/>
                  </a:lnTo>
                  <a:lnTo>
                    <a:pt x="654" y="465"/>
                  </a:lnTo>
                  <a:lnTo>
                    <a:pt x="654" y="463"/>
                  </a:lnTo>
                  <a:lnTo>
                    <a:pt x="652" y="459"/>
                  </a:lnTo>
                  <a:lnTo>
                    <a:pt x="651" y="457"/>
                  </a:lnTo>
                  <a:lnTo>
                    <a:pt x="649" y="455"/>
                  </a:lnTo>
                  <a:lnTo>
                    <a:pt x="649" y="450"/>
                  </a:lnTo>
                  <a:lnTo>
                    <a:pt x="649" y="448"/>
                  </a:lnTo>
                  <a:lnTo>
                    <a:pt x="647" y="446"/>
                  </a:lnTo>
                  <a:lnTo>
                    <a:pt x="645" y="446"/>
                  </a:lnTo>
                  <a:lnTo>
                    <a:pt x="641" y="446"/>
                  </a:lnTo>
                  <a:lnTo>
                    <a:pt x="639" y="446"/>
                  </a:lnTo>
                  <a:lnTo>
                    <a:pt x="637" y="446"/>
                  </a:lnTo>
                  <a:lnTo>
                    <a:pt x="635" y="448"/>
                  </a:lnTo>
                  <a:lnTo>
                    <a:pt x="633" y="448"/>
                  </a:lnTo>
                  <a:lnTo>
                    <a:pt x="633" y="446"/>
                  </a:lnTo>
                  <a:lnTo>
                    <a:pt x="630" y="448"/>
                  </a:lnTo>
                  <a:lnTo>
                    <a:pt x="628" y="450"/>
                  </a:lnTo>
                  <a:lnTo>
                    <a:pt x="624" y="452"/>
                  </a:lnTo>
                  <a:lnTo>
                    <a:pt x="620" y="452"/>
                  </a:lnTo>
                  <a:lnTo>
                    <a:pt x="618" y="452"/>
                  </a:lnTo>
                  <a:lnTo>
                    <a:pt x="616" y="450"/>
                  </a:lnTo>
                  <a:lnTo>
                    <a:pt x="616" y="446"/>
                  </a:lnTo>
                  <a:lnTo>
                    <a:pt x="616" y="440"/>
                  </a:lnTo>
                  <a:lnTo>
                    <a:pt x="614" y="440"/>
                  </a:lnTo>
                  <a:lnTo>
                    <a:pt x="614" y="438"/>
                  </a:lnTo>
                  <a:lnTo>
                    <a:pt x="612" y="440"/>
                  </a:lnTo>
                  <a:lnTo>
                    <a:pt x="611" y="440"/>
                  </a:lnTo>
                  <a:lnTo>
                    <a:pt x="611" y="442"/>
                  </a:lnTo>
                  <a:lnTo>
                    <a:pt x="609" y="442"/>
                  </a:lnTo>
                  <a:lnTo>
                    <a:pt x="607" y="442"/>
                  </a:lnTo>
                  <a:lnTo>
                    <a:pt x="605" y="440"/>
                  </a:lnTo>
                  <a:lnTo>
                    <a:pt x="603" y="438"/>
                  </a:lnTo>
                  <a:lnTo>
                    <a:pt x="605" y="438"/>
                  </a:lnTo>
                  <a:lnTo>
                    <a:pt x="605" y="436"/>
                  </a:lnTo>
                  <a:lnTo>
                    <a:pt x="607" y="436"/>
                  </a:lnTo>
                  <a:lnTo>
                    <a:pt x="607" y="434"/>
                  </a:lnTo>
                  <a:lnTo>
                    <a:pt x="609" y="433"/>
                  </a:lnTo>
                  <a:lnTo>
                    <a:pt x="607" y="433"/>
                  </a:lnTo>
                  <a:lnTo>
                    <a:pt x="607" y="431"/>
                  </a:lnTo>
                  <a:lnTo>
                    <a:pt x="605" y="431"/>
                  </a:lnTo>
                  <a:lnTo>
                    <a:pt x="603" y="431"/>
                  </a:lnTo>
                  <a:lnTo>
                    <a:pt x="601" y="431"/>
                  </a:lnTo>
                  <a:lnTo>
                    <a:pt x="601" y="429"/>
                  </a:lnTo>
                  <a:lnTo>
                    <a:pt x="601" y="427"/>
                  </a:lnTo>
                  <a:lnTo>
                    <a:pt x="601" y="425"/>
                  </a:lnTo>
                  <a:lnTo>
                    <a:pt x="601" y="423"/>
                  </a:lnTo>
                  <a:lnTo>
                    <a:pt x="599" y="421"/>
                  </a:lnTo>
                  <a:lnTo>
                    <a:pt x="597" y="423"/>
                  </a:lnTo>
                  <a:lnTo>
                    <a:pt x="595" y="425"/>
                  </a:lnTo>
                  <a:lnTo>
                    <a:pt x="593" y="427"/>
                  </a:lnTo>
                  <a:lnTo>
                    <a:pt x="593" y="429"/>
                  </a:lnTo>
                  <a:lnTo>
                    <a:pt x="591" y="429"/>
                  </a:lnTo>
                  <a:lnTo>
                    <a:pt x="590" y="429"/>
                  </a:lnTo>
                  <a:lnTo>
                    <a:pt x="588" y="429"/>
                  </a:lnTo>
                  <a:lnTo>
                    <a:pt x="586" y="427"/>
                  </a:lnTo>
                  <a:lnTo>
                    <a:pt x="584" y="425"/>
                  </a:lnTo>
                  <a:lnTo>
                    <a:pt x="582" y="423"/>
                  </a:lnTo>
                  <a:lnTo>
                    <a:pt x="584" y="421"/>
                  </a:lnTo>
                  <a:lnTo>
                    <a:pt x="584" y="419"/>
                  </a:lnTo>
                  <a:lnTo>
                    <a:pt x="584" y="417"/>
                  </a:lnTo>
                  <a:lnTo>
                    <a:pt x="582" y="415"/>
                  </a:lnTo>
                  <a:lnTo>
                    <a:pt x="582" y="413"/>
                  </a:lnTo>
                  <a:lnTo>
                    <a:pt x="582" y="412"/>
                  </a:lnTo>
                  <a:lnTo>
                    <a:pt x="580" y="412"/>
                  </a:lnTo>
                  <a:lnTo>
                    <a:pt x="580" y="410"/>
                  </a:lnTo>
                  <a:lnTo>
                    <a:pt x="578" y="410"/>
                  </a:lnTo>
                  <a:lnTo>
                    <a:pt x="578" y="408"/>
                  </a:lnTo>
                  <a:lnTo>
                    <a:pt x="576" y="408"/>
                  </a:lnTo>
                  <a:lnTo>
                    <a:pt x="574" y="406"/>
                  </a:lnTo>
                  <a:lnTo>
                    <a:pt x="572" y="406"/>
                  </a:lnTo>
                  <a:lnTo>
                    <a:pt x="570" y="404"/>
                  </a:lnTo>
                  <a:lnTo>
                    <a:pt x="569" y="402"/>
                  </a:lnTo>
                  <a:lnTo>
                    <a:pt x="565" y="400"/>
                  </a:lnTo>
                  <a:lnTo>
                    <a:pt x="563" y="400"/>
                  </a:lnTo>
                  <a:lnTo>
                    <a:pt x="561" y="402"/>
                  </a:lnTo>
                  <a:lnTo>
                    <a:pt x="559" y="404"/>
                  </a:lnTo>
                  <a:lnTo>
                    <a:pt x="557" y="404"/>
                  </a:lnTo>
                  <a:lnTo>
                    <a:pt x="555" y="404"/>
                  </a:lnTo>
                  <a:lnTo>
                    <a:pt x="553" y="402"/>
                  </a:lnTo>
                  <a:lnTo>
                    <a:pt x="551" y="402"/>
                  </a:lnTo>
                  <a:lnTo>
                    <a:pt x="549" y="402"/>
                  </a:lnTo>
                  <a:lnTo>
                    <a:pt x="548" y="400"/>
                  </a:lnTo>
                  <a:lnTo>
                    <a:pt x="548" y="398"/>
                  </a:lnTo>
                  <a:lnTo>
                    <a:pt x="548" y="396"/>
                  </a:lnTo>
                  <a:lnTo>
                    <a:pt x="548" y="394"/>
                  </a:lnTo>
                  <a:lnTo>
                    <a:pt x="546" y="393"/>
                  </a:lnTo>
                  <a:lnTo>
                    <a:pt x="544" y="393"/>
                  </a:lnTo>
                  <a:lnTo>
                    <a:pt x="544" y="394"/>
                  </a:lnTo>
                  <a:lnTo>
                    <a:pt x="542" y="394"/>
                  </a:lnTo>
                  <a:lnTo>
                    <a:pt x="540" y="396"/>
                  </a:lnTo>
                  <a:lnTo>
                    <a:pt x="538" y="394"/>
                  </a:lnTo>
                  <a:lnTo>
                    <a:pt x="536" y="394"/>
                  </a:lnTo>
                  <a:lnTo>
                    <a:pt x="536" y="393"/>
                  </a:lnTo>
                  <a:lnTo>
                    <a:pt x="534" y="393"/>
                  </a:lnTo>
                  <a:lnTo>
                    <a:pt x="534" y="391"/>
                  </a:lnTo>
                  <a:lnTo>
                    <a:pt x="532" y="391"/>
                  </a:lnTo>
                  <a:lnTo>
                    <a:pt x="530" y="391"/>
                  </a:lnTo>
                  <a:lnTo>
                    <a:pt x="529" y="389"/>
                  </a:lnTo>
                  <a:lnTo>
                    <a:pt x="529" y="387"/>
                  </a:lnTo>
                  <a:lnTo>
                    <a:pt x="529" y="383"/>
                  </a:lnTo>
                  <a:lnTo>
                    <a:pt x="530" y="381"/>
                  </a:lnTo>
                  <a:lnTo>
                    <a:pt x="532" y="379"/>
                  </a:lnTo>
                  <a:lnTo>
                    <a:pt x="534" y="375"/>
                  </a:lnTo>
                  <a:lnTo>
                    <a:pt x="534" y="373"/>
                  </a:lnTo>
                  <a:lnTo>
                    <a:pt x="534" y="372"/>
                  </a:lnTo>
                  <a:lnTo>
                    <a:pt x="534" y="366"/>
                  </a:lnTo>
                  <a:lnTo>
                    <a:pt x="534" y="362"/>
                  </a:lnTo>
                  <a:lnTo>
                    <a:pt x="536" y="360"/>
                  </a:lnTo>
                  <a:lnTo>
                    <a:pt x="538" y="358"/>
                  </a:lnTo>
                  <a:lnTo>
                    <a:pt x="542" y="356"/>
                  </a:lnTo>
                  <a:lnTo>
                    <a:pt x="544" y="354"/>
                  </a:lnTo>
                  <a:lnTo>
                    <a:pt x="546" y="352"/>
                  </a:lnTo>
                  <a:lnTo>
                    <a:pt x="548" y="351"/>
                  </a:lnTo>
                  <a:lnTo>
                    <a:pt x="549" y="347"/>
                  </a:lnTo>
                  <a:lnTo>
                    <a:pt x="549" y="341"/>
                  </a:lnTo>
                  <a:lnTo>
                    <a:pt x="549" y="333"/>
                  </a:lnTo>
                  <a:lnTo>
                    <a:pt x="549" y="328"/>
                  </a:lnTo>
                  <a:lnTo>
                    <a:pt x="549" y="320"/>
                  </a:lnTo>
                  <a:lnTo>
                    <a:pt x="549" y="310"/>
                  </a:lnTo>
                  <a:lnTo>
                    <a:pt x="549" y="305"/>
                  </a:lnTo>
                  <a:lnTo>
                    <a:pt x="549" y="299"/>
                  </a:lnTo>
                  <a:lnTo>
                    <a:pt x="546" y="295"/>
                  </a:lnTo>
                  <a:lnTo>
                    <a:pt x="544" y="295"/>
                  </a:lnTo>
                  <a:lnTo>
                    <a:pt x="542" y="293"/>
                  </a:lnTo>
                  <a:lnTo>
                    <a:pt x="540" y="291"/>
                  </a:lnTo>
                  <a:lnTo>
                    <a:pt x="536" y="291"/>
                  </a:lnTo>
                  <a:lnTo>
                    <a:pt x="534" y="290"/>
                  </a:lnTo>
                  <a:lnTo>
                    <a:pt x="530" y="291"/>
                  </a:lnTo>
                  <a:lnTo>
                    <a:pt x="529" y="291"/>
                  </a:lnTo>
                  <a:lnTo>
                    <a:pt x="525" y="291"/>
                  </a:lnTo>
                  <a:lnTo>
                    <a:pt x="521" y="291"/>
                  </a:lnTo>
                  <a:lnTo>
                    <a:pt x="517" y="290"/>
                  </a:lnTo>
                  <a:lnTo>
                    <a:pt x="513" y="288"/>
                  </a:lnTo>
                  <a:lnTo>
                    <a:pt x="511" y="288"/>
                  </a:lnTo>
                  <a:lnTo>
                    <a:pt x="506" y="284"/>
                  </a:lnTo>
                  <a:lnTo>
                    <a:pt x="504" y="284"/>
                  </a:lnTo>
                  <a:lnTo>
                    <a:pt x="500" y="284"/>
                  </a:lnTo>
                  <a:lnTo>
                    <a:pt x="496" y="284"/>
                  </a:lnTo>
                  <a:lnTo>
                    <a:pt x="490" y="284"/>
                  </a:lnTo>
                  <a:lnTo>
                    <a:pt x="485" y="284"/>
                  </a:lnTo>
                  <a:lnTo>
                    <a:pt x="479" y="286"/>
                  </a:lnTo>
                  <a:lnTo>
                    <a:pt x="477" y="288"/>
                  </a:lnTo>
                  <a:lnTo>
                    <a:pt x="473" y="290"/>
                  </a:lnTo>
                  <a:lnTo>
                    <a:pt x="469" y="295"/>
                  </a:lnTo>
                  <a:lnTo>
                    <a:pt x="466" y="297"/>
                  </a:lnTo>
                  <a:lnTo>
                    <a:pt x="464" y="301"/>
                  </a:lnTo>
                  <a:lnTo>
                    <a:pt x="462" y="303"/>
                  </a:lnTo>
                  <a:lnTo>
                    <a:pt x="460" y="307"/>
                  </a:lnTo>
                  <a:lnTo>
                    <a:pt x="456" y="307"/>
                  </a:lnTo>
                  <a:lnTo>
                    <a:pt x="454" y="309"/>
                  </a:lnTo>
                  <a:lnTo>
                    <a:pt x="450" y="309"/>
                  </a:lnTo>
                  <a:lnTo>
                    <a:pt x="445" y="310"/>
                  </a:lnTo>
                  <a:lnTo>
                    <a:pt x="439" y="312"/>
                  </a:lnTo>
                  <a:lnTo>
                    <a:pt x="435" y="312"/>
                  </a:lnTo>
                  <a:lnTo>
                    <a:pt x="431" y="312"/>
                  </a:lnTo>
                  <a:lnTo>
                    <a:pt x="426" y="312"/>
                  </a:lnTo>
                  <a:lnTo>
                    <a:pt x="422" y="314"/>
                  </a:lnTo>
                  <a:lnTo>
                    <a:pt x="418" y="314"/>
                  </a:lnTo>
                  <a:lnTo>
                    <a:pt x="416" y="312"/>
                  </a:lnTo>
                  <a:lnTo>
                    <a:pt x="414" y="312"/>
                  </a:lnTo>
                  <a:lnTo>
                    <a:pt x="414" y="309"/>
                  </a:lnTo>
                  <a:lnTo>
                    <a:pt x="412" y="305"/>
                  </a:lnTo>
                  <a:lnTo>
                    <a:pt x="412" y="301"/>
                  </a:lnTo>
                  <a:lnTo>
                    <a:pt x="410" y="297"/>
                  </a:lnTo>
                  <a:lnTo>
                    <a:pt x="410" y="293"/>
                  </a:lnTo>
                  <a:lnTo>
                    <a:pt x="410" y="291"/>
                  </a:lnTo>
                  <a:lnTo>
                    <a:pt x="410" y="288"/>
                  </a:lnTo>
                  <a:lnTo>
                    <a:pt x="412" y="284"/>
                  </a:lnTo>
                  <a:lnTo>
                    <a:pt x="412" y="280"/>
                  </a:lnTo>
                  <a:lnTo>
                    <a:pt x="414" y="276"/>
                  </a:lnTo>
                  <a:lnTo>
                    <a:pt x="418" y="269"/>
                  </a:lnTo>
                  <a:lnTo>
                    <a:pt x="418" y="267"/>
                  </a:lnTo>
                  <a:lnTo>
                    <a:pt x="418" y="263"/>
                  </a:lnTo>
                  <a:lnTo>
                    <a:pt x="416" y="261"/>
                  </a:lnTo>
                  <a:lnTo>
                    <a:pt x="412" y="259"/>
                  </a:lnTo>
                  <a:lnTo>
                    <a:pt x="408" y="257"/>
                  </a:lnTo>
                  <a:lnTo>
                    <a:pt x="406" y="255"/>
                  </a:lnTo>
                  <a:lnTo>
                    <a:pt x="405" y="251"/>
                  </a:lnTo>
                  <a:lnTo>
                    <a:pt x="403" y="248"/>
                  </a:lnTo>
                  <a:lnTo>
                    <a:pt x="403" y="246"/>
                  </a:lnTo>
                  <a:lnTo>
                    <a:pt x="401" y="246"/>
                  </a:lnTo>
                  <a:lnTo>
                    <a:pt x="401" y="244"/>
                  </a:lnTo>
                  <a:lnTo>
                    <a:pt x="399" y="244"/>
                  </a:lnTo>
                  <a:lnTo>
                    <a:pt x="397" y="244"/>
                  </a:lnTo>
                  <a:lnTo>
                    <a:pt x="395" y="244"/>
                  </a:lnTo>
                  <a:lnTo>
                    <a:pt x="393" y="244"/>
                  </a:lnTo>
                  <a:lnTo>
                    <a:pt x="391" y="244"/>
                  </a:lnTo>
                  <a:lnTo>
                    <a:pt x="389" y="244"/>
                  </a:lnTo>
                  <a:lnTo>
                    <a:pt x="389" y="246"/>
                  </a:lnTo>
                  <a:lnTo>
                    <a:pt x="385" y="246"/>
                  </a:lnTo>
                  <a:lnTo>
                    <a:pt x="382" y="248"/>
                  </a:lnTo>
                  <a:lnTo>
                    <a:pt x="376" y="251"/>
                  </a:lnTo>
                  <a:lnTo>
                    <a:pt x="368" y="253"/>
                  </a:lnTo>
                  <a:lnTo>
                    <a:pt x="363" y="255"/>
                  </a:lnTo>
                  <a:lnTo>
                    <a:pt x="357" y="257"/>
                  </a:lnTo>
                  <a:lnTo>
                    <a:pt x="351" y="259"/>
                  </a:lnTo>
                  <a:lnTo>
                    <a:pt x="347" y="259"/>
                  </a:lnTo>
                  <a:lnTo>
                    <a:pt x="344" y="261"/>
                  </a:lnTo>
                  <a:lnTo>
                    <a:pt x="342" y="259"/>
                  </a:lnTo>
                  <a:lnTo>
                    <a:pt x="340" y="259"/>
                  </a:lnTo>
                  <a:lnTo>
                    <a:pt x="338" y="259"/>
                  </a:lnTo>
                  <a:lnTo>
                    <a:pt x="336" y="259"/>
                  </a:lnTo>
                  <a:lnTo>
                    <a:pt x="336" y="257"/>
                  </a:lnTo>
                  <a:lnTo>
                    <a:pt x="334" y="255"/>
                  </a:lnTo>
                  <a:lnTo>
                    <a:pt x="332" y="253"/>
                  </a:lnTo>
                  <a:lnTo>
                    <a:pt x="332" y="249"/>
                  </a:lnTo>
                  <a:lnTo>
                    <a:pt x="330" y="244"/>
                  </a:lnTo>
                  <a:lnTo>
                    <a:pt x="332" y="240"/>
                  </a:lnTo>
                  <a:lnTo>
                    <a:pt x="332" y="232"/>
                  </a:lnTo>
                  <a:lnTo>
                    <a:pt x="336" y="223"/>
                  </a:lnTo>
                  <a:lnTo>
                    <a:pt x="342" y="215"/>
                  </a:lnTo>
                  <a:lnTo>
                    <a:pt x="344" y="209"/>
                  </a:lnTo>
                  <a:lnTo>
                    <a:pt x="344" y="207"/>
                  </a:lnTo>
                  <a:lnTo>
                    <a:pt x="344" y="206"/>
                  </a:lnTo>
                  <a:lnTo>
                    <a:pt x="342" y="202"/>
                  </a:lnTo>
                  <a:lnTo>
                    <a:pt x="340" y="196"/>
                  </a:lnTo>
                  <a:lnTo>
                    <a:pt x="340" y="190"/>
                  </a:lnTo>
                  <a:lnTo>
                    <a:pt x="338" y="185"/>
                  </a:lnTo>
                  <a:lnTo>
                    <a:pt x="336" y="181"/>
                  </a:lnTo>
                  <a:lnTo>
                    <a:pt x="334" y="177"/>
                  </a:lnTo>
                  <a:lnTo>
                    <a:pt x="332" y="175"/>
                  </a:lnTo>
                  <a:lnTo>
                    <a:pt x="330" y="173"/>
                  </a:lnTo>
                  <a:lnTo>
                    <a:pt x="328" y="171"/>
                  </a:lnTo>
                  <a:lnTo>
                    <a:pt x="328" y="169"/>
                  </a:lnTo>
                  <a:lnTo>
                    <a:pt x="323" y="167"/>
                  </a:lnTo>
                  <a:lnTo>
                    <a:pt x="319" y="167"/>
                  </a:lnTo>
                  <a:lnTo>
                    <a:pt x="319" y="166"/>
                  </a:lnTo>
                  <a:lnTo>
                    <a:pt x="317" y="166"/>
                  </a:lnTo>
                  <a:lnTo>
                    <a:pt x="315" y="167"/>
                  </a:lnTo>
                  <a:lnTo>
                    <a:pt x="315" y="169"/>
                  </a:lnTo>
                  <a:lnTo>
                    <a:pt x="315" y="173"/>
                  </a:lnTo>
                  <a:lnTo>
                    <a:pt x="315" y="175"/>
                  </a:lnTo>
                  <a:lnTo>
                    <a:pt x="313" y="175"/>
                  </a:lnTo>
                  <a:lnTo>
                    <a:pt x="313" y="179"/>
                  </a:lnTo>
                  <a:lnTo>
                    <a:pt x="311" y="183"/>
                  </a:lnTo>
                  <a:lnTo>
                    <a:pt x="311" y="187"/>
                  </a:lnTo>
                  <a:lnTo>
                    <a:pt x="311" y="190"/>
                  </a:lnTo>
                  <a:lnTo>
                    <a:pt x="311" y="192"/>
                  </a:lnTo>
                  <a:lnTo>
                    <a:pt x="309" y="196"/>
                  </a:lnTo>
                  <a:lnTo>
                    <a:pt x="309" y="200"/>
                  </a:lnTo>
                  <a:lnTo>
                    <a:pt x="307" y="202"/>
                  </a:lnTo>
                  <a:lnTo>
                    <a:pt x="307" y="206"/>
                  </a:lnTo>
                  <a:lnTo>
                    <a:pt x="305" y="211"/>
                  </a:lnTo>
                  <a:lnTo>
                    <a:pt x="303" y="213"/>
                  </a:lnTo>
                  <a:lnTo>
                    <a:pt x="302" y="215"/>
                  </a:lnTo>
                  <a:lnTo>
                    <a:pt x="300" y="217"/>
                  </a:lnTo>
                  <a:lnTo>
                    <a:pt x="298" y="217"/>
                  </a:lnTo>
                  <a:lnTo>
                    <a:pt x="296" y="219"/>
                  </a:lnTo>
                  <a:lnTo>
                    <a:pt x="292" y="219"/>
                  </a:lnTo>
                  <a:lnTo>
                    <a:pt x="290" y="217"/>
                  </a:lnTo>
                  <a:lnTo>
                    <a:pt x="286" y="219"/>
                  </a:lnTo>
                  <a:lnTo>
                    <a:pt x="284" y="219"/>
                  </a:lnTo>
                  <a:lnTo>
                    <a:pt x="282" y="219"/>
                  </a:lnTo>
                  <a:lnTo>
                    <a:pt x="282" y="217"/>
                  </a:lnTo>
                  <a:lnTo>
                    <a:pt x="281" y="217"/>
                  </a:lnTo>
                  <a:lnTo>
                    <a:pt x="281" y="219"/>
                  </a:lnTo>
                  <a:lnTo>
                    <a:pt x="277" y="217"/>
                  </a:lnTo>
                  <a:lnTo>
                    <a:pt x="273" y="219"/>
                  </a:lnTo>
                  <a:lnTo>
                    <a:pt x="269" y="219"/>
                  </a:lnTo>
                  <a:lnTo>
                    <a:pt x="265" y="221"/>
                  </a:lnTo>
                  <a:lnTo>
                    <a:pt x="262" y="223"/>
                  </a:lnTo>
                  <a:lnTo>
                    <a:pt x="256" y="228"/>
                  </a:lnTo>
                  <a:lnTo>
                    <a:pt x="250" y="230"/>
                  </a:lnTo>
                  <a:lnTo>
                    <a:pt x="246" y="232"/>
                  </a:lnTo>
                  <a:lnTo>
                    <a:pt x="242" y="234"/>
                  </a:lnTo>
                  <a:lnTo>
                    <a:pt x="237" y="236"/>
                  </a:lnTo>
                  <a:lnTo>
                    <a:pt x="235" y="238"/>
                  </a:lnTo>
                  <a:lnTo>
                    <a:pt x="233" y="240"/>
                  </a:lnTo>
                  <a:lnTo>
                    <a:pt x="235" y="240"/>
                  </a:lnTo>
                  <a:lnTo>
                    <a:pt x="235" y="242"/>
                  </a:lnTo>
                  <a:lnTo>
                    <a:pt x="235" y="244"/>
                  </a:lnTo>
                  <a:lnTo>
                    <a:pt x="237" y="248"/>
                  </a:lnTo>
                  <a:lnTo>
                    <a:pt x="237" y="251"/>
                  </a:lnTo>
                  <a:lnTo>
                    <a:pt x="237" y="257"/>
                  </a:lnTo>
                  <a:lnTo>
                    <a:pt x="239" y="261"/>
                  </a:lnTo>
                  <a:lnTo>
                    <a:pt x="239" y="267"/>
                  </a:lnTo>
                  <a:lnTo>
                    <a:pt x="239" y="270"/>
                  </a:lnTo>
                  <a:lnTo>
                    <a:pt x="239" y="274"/>
                  </a:lnTo>
                  <a:lnTo>
                    <a:pt x="239" y="280"/>
                  </a:lnTo>
                  <a:lnTo>
                    <a:pt x="239" y="286"/>
                  </a:lnTo>
                  <a:lnTo>
                    <a:pt x="239" y="288"/>
                  </a:lnTo>
                  <a:lnTo>
                    <a:pt x="241" y="291"/>
                  </a:lnTo>
                  <a:lnTo>
                    <a:pt x="242" y="293"/>
                  </a:lnTo>
                  <a:lnTo>
                    <a:pt x="244" y="295"/>
                  </a:lnTo>
                  <a:lnTo>
                    <a:pt x="246" y="297"/>
                  </a:lnTo>
                  <a:lnTo>
                    <a:pt x="248" y="299"/>
                  </a:lnTo>
                  <a:lnTo>
                    <a:pt x="252" y="301"/>
                  </a:lnTo>
                  <a:lnTo>
                    <a:pt x="254" y="303"/>
                  </a:lnTo>
                  <a:lnTo>
                    <a:pt x="256" y="305"/>
                  </a:lnTo>
                  <a:lnTo>
                    <a:pt x="258" y="307"/>
                  </a:lnTo>
                  <a:lnTo>
                    <a:pt x="258" y="309"/>
                  </a:lnTo>
                  <a:lnTo>
                    <a:pt x="260" y="310"/>
                  </a:lnTo>
                  <a:lnTo>
                    <a:pt x="258" y="312"/>
                  </a:lnTo>
                  <a:lnTo>
                    <a:pt x="258" y="314"/>
                  </a:lnTo>
                  <a:lnTo>
                    <a:pt x="256" y="318"/>
                  </a:lnTo>
                  <a:lnTo>
                    <a:pt x="256" y="320"/>
                  </a:lnTo>
                  <a:lnTo>
                    <a:pt x="256" y="324"/>
                  </a:lnTo>
                  <a:lnTo>
                    <a:pt x="256" y="328"/>
                  </a:lnTo>
                  <a:lnTo>
                    <a:pt x="258" y="331"/>
                  </a:lnTo>
                  <a:lnTo>
                    <a:pt x="260" y="335"/>
                  </a:lnTo>
                  <a:lnTo>
                    <a:pt x="263" y="339"/>
                  </a:lnTo>
                  <a:lnTo>
                    <a:pt x="265" y="341"/>
                  </a:lnTo>
                  <a:lnTo>
                    <a:pt x="263" y="343"/>
                  </a:lnTo>
                  <a:lnTo>
                    <a:pt x="262" y="343"/>
                  </a:lnTo>
                  <a:lnTo>
                    <a:pt x="260" y="343"/>
                  </a:lnTo>
                  <a:lnTo>
                    <a:pt x="252" y="345"/>
                  </a:lnTo>
                  <a:lnTo>
                    <a:pt x="244" y="347"/>
                  </a:lnTo>
                  <a:lnTo>
                    <a:pt x="239" y="349"/>
                  </a:lnTo>
                  <a:lnTo>
                    <a:pt x="229" y="349"/>
                  </a:lnTo>
                  <a:lnTo>
                    <a:pt x="223" y="351"/>
                  </a:lnTo>
                  <a:lnTo>
                    <a:pt x="220" y="352"/>
                  </a:lnTo>
                  <a:lnTo>
                    <a:pt x="218" y="352"/>
                  </a:lnTo>
                  <a:lnTo>
                    <a:pt x="218" y="354"/>
                  </a:lnTo>
                  <a:lnTo>
                    <a:pt x="216" y="356"/>
                  </a:lnTo>
                  <a:lnTo>
                    <a:pt x="214" y="360"/>
                  </a:lnTo>
                  <a:lnTo>
                    <a:pt x="212" y="362"/>
                  </a:lnTo>
                  <a:lnTo>
                    <a:pt x="208" y="366"/>
                  </a:lnTo>
                  <a:lnTo>
                    <a:pt x="206" y="368"/>
                  </a:lnTo>
                  <a:lnTo>
                    <a:pt x="204" y="370"/>
                  </a:lnTo>
                  <a:lnTo>
                    <a:pt x="199" y="373"/>
                  </a:lnTo>
                  <a:lnTo>
                    <a:pt x="195" y="373"/>
                  </a:lnTo>
                  <a:lnTo>
                    <a:pt x="187" y="375"/>
                  </a:lnTo>
                  <a:lnTo>
                    <a:pt x="183" y="375"/>
                  </a:lnTo>
                  <a:lnTo>
                    <a:pt x="181" y="377"/>
                  </a:lnTo>
                  <a:lnTo>
                    <a:pt x="178" y="377"/>
                  </a:lnTo>
                  <a:lnTo>
                    <a:pt x="176" y="377"/>
                  </a:lnTo>
                  <a:lnTo>
                    <a:pt x="147" y="383"/>
                  </a:lnTo>
                  <a:lnTo>
                    <a:pt x="130" y="385"/>
                  </a:lnTo>
                  <a:lnTo>
                    <a:pt x="107" y="389"/>
                  </a:lnTo>
                  <a:lnTo>
                    <a:pt x="94" y="391"/>
                  </a:lnTo>
                  <a:lnTo>
                    <a:pt x="90" y="391"/>
                  </a:lnTo>
                  <a:lnTo>
                    <a:pt x="86" y="393"/>
                  </a:lnTo>
                  <a:lnTo>
                    <a:pt x="84" y="394"/>
                  </a:lnTo>
                  <a:lnTo>
                    <a:pt x="82" y="396"/>
                  </a:lnTo>
                  <a:lnTo>
                    <a:pt x="80" y="400"/>
                  </a:lnTo>
                  <a:lnTo>
                    <a:pt x="78" y="404"/>
                  </a:lnTo>
                  <a:lnTo>
                    <a:pt x="75" y="408"/>
                  </a:lnTo>
                  <a:lnTo>
                    <a:pt x="69" y="412"/>
                  </a:lnTo>
                  <a:lnTo>
                    <a:pt x="69" y="413"/>
                  </a:lnTo>
                  <a:lnTo>
                    <a:pt x="69" y="415"/>
                  </a:lnTo>
                  <a:lnTo>
                    <a:pt x="67" y="415"/>
                  </a:lnTo>
                  <a:lnTo>
                    <a:pt x="67" y="417"/>
                  </a:lnTo>
                  <a:lnTo>
                    <a:pt x="63" y="419"/>
                  </a:lnTo>
                  <a:lnTo>
                    <a:pt x="61" y="419"/>
                  </a:lnTo>
                  <a:lnTo>
                    <a:pt x="59" y="419"/>
                  </a:lnTo>
                  <a:lnTo>
                    <a:pt x="56" y="419"/>
                  </a:lnTo>
                  <a:lnTo>
                    <a:pt x="56" y="417"/>
                  </a:lnTo>
                  <a:lnTo>
                    <a:pt x="50" y="419"/>
                  </a:lnTo>
                  <a:lnTo>
                    <a:pt x="48" y="423"/>
                  </a:lnTo>
                  <a:lnTo>
                    <a:pt x="50" y="425"/>
                  </a:lnTo>
                  <a:lnTo>
                    <a:pt x="50" y="427"/>
                  </a:lnTo>
                  <a:lnTo>
                    <a:pt x="48" y="427"/>
                  </a:lnTo>
                  <a:lnTo>
                    <a:pt x="46" y="427"/>
                  </a:lnTo>
                  <a:lnTo>
                    <a:pt x="40" y="427"/>
                  </a:lnTo>
                  <a:lnTo>
                    <a:pt x="36" y="427"/>
                  </a:lnTo>
                  <a:lnTo>
                    <a:pt x="33" y="427"/>
                  </a:lnTo>
                  <a:lnTo>
                    <a:pt x="33" y="425"/>
                  </a:lnTo>
                  <a:lnTo>
                    <a:pt x="31" y="425"/>
                  </a:lnTo>
                  <a:lnTo>
                    <a:pt x="29" y="425"/>
                  </a:lnTo>
                  <a:lnTo>
                    <a:pt x="27" y="425"/>
                  </a:lnTo>
                  <a:lnTo>
                    <a:pt x="25" y="427"/>
                  </a:lnTo>
                  <a:lnTo>
                    <a:pt x="21" y="427"/>
                  </a:lnTo>
                  <a:lnTo>
                    <a:pt x="19" y="425"/>
                  </a:lnTo>
                  <a:lnTo>
                    <a:pt x="17" y="425"/>
                  </a:lnTo>
                  <a:lnTo>
                    <a:pt x="16" y="423"/>
                  </a:lnTo>
                  <a:lnTo>
                    <a:pt x="12" y="419"/>
                  </a:lnTo>
                  <a:lnTo>
                    <a:pt x="10" y="417"/>
                  </a:lnTo>
                  <a:lnTo>
                    <a:pt x="8" y="415"/>
                  </a:lnTo>
                  <a:lnTo>
                    <a:pt x="6" y="415"/>
                  </a:lnTo>
                  <a:lnTo>
                    <a:pt x="4" y="415"/>
                  </a:lnTo>
                  <a:lnTo>
                    <a:pt x="0" y="406"/>
                  </a:lnTo>
                  <a:lnTo>
                    <a:pt x="2" y="406"/>
                  </a:lnTo>
                  <a:lnTo>
                    <a:pt x="8" y="400"/>
                  </a:lnTo>
                  <a:lnTo>
                    <a:pt x="16" y="393"/>
                  </a:lnTo>
                  <a:lnTo>
                    <a:pt x="21" y="385"/>
                  </a:lnTo>
                  <a:lnTo>
                    <a:pt x="27" y="379"/>
                  </a:lnTo>
                  <a:lnTo>
                    <a:pt x="31" y="373"/>
                  </a:lnTo>
                  <a:lnTo>
                    <a:pt x="31" y="370"/>
                  </a:lnTo>
                  <a:lnTo>
                    <a:pt x="31" y="362"/>
                  </a:lnTo>
                  <a:lnTo>
                    <a:pt x="33" y="349"/>
                  </a:lnTo>
                  <a:lnTo>
                    <a:pt x="33" y="347"/>
                  </a:lnTo>
                  <a:lnTo>
                    <a:pt x="35" y="345"/>
                  </a:lnTo>
                  <a:lnTo>
                    <a:pt x="40" y="339"/>
                  </a:lnTo>
                  <a:lnTo>
                    <a:pt x="48" y="331"/>
                  </a:lnTo>
                  <a:lnTo>
                    <a:pt x="50" y="328"/>
                  </a:lnTo>
                  <a:lnTo>
                    <a:pt x="52" y="328"/>
                  </a:lnTo>
                  <a:lnTo>
                    <a:pt x="52" y="326"/>
                  </a:lnTo>
                  <a:lnTo>
                    <a:pt x="50" y="320"/>
                  </a:lnTo>
                  <a:lnTo>
                    <a:pt x="52" y="316"/>
                  </a:lnTo>
                  <a:lnTo>
                    <a:pt x="52" y="314"/>
                  </a:lnTo>
                  <a:lnTo>
                    <a:pt x="54" y="312"/>
                  </a:lnTo>
                  <a:lnTo>
                    <a:pt x="56" y="310"/>
                  </a:lnTo>
                  <a:lnTo>
                    <a:pt x="59" y="310"/>
                  </a:lnTo>
                  <a:lnTo>
                    <a:pt x="61" y="309"/>
                  </a:lnTo>
                  <a:lnTo>
                    <a:pt x="65" y="309"/>
                  </a:lnTo>
                  <a:lnTo>
                    <a:pt x="69" y="309"/>
                  </a:lnTo>
                  <a:lnTo>
                    <a:pt x="73" y="307"/>
                  </a:lnTo>
                  <a:lnTo>
                    <a:pt x="75" y="307"/>
                  </a:lnTo>
                  <a:lnTo>
                    <a:pt x="78" y="305"/>
                  </a:lnTo>
                  <a:lnTo>
                    <a:pt x="82" y="305"/>
                  </a:lnTo>
                  <a:lnTo>
                    <a:pt x="86" y="305"/>
                  </a:lnTo>
                  <a:lnTo>
                    <a:pt x="90" y="305"/>
                  </a:lnTo>
                  <a:lnTo>
                    <a:pt x="96" y="305"/>
                  </a:lnTo>
                  <a:lnTo>
                    <a:pt x="99" y="305"/>
                  </a:lnTo>
                  <a:lnTo>
                    <a:pt x="101" y="303"/>
                  </a:lnTo>
                  <a:lnTo>
                    <a:pt x="105" y="303"/>
                  </a:lnTo>
                  <a:lnTo>
                    <a:pt x="109" y="303"/>
                  </a:lnTo>
                  <a:lnTo>
                    <a:pt x="111" y="305"/>
                  </a:lnTo>
                  <a:lnTo>
                    <a:pt x="113" y="305"/>
                  </a:lnTo>
                  <a:lnTo>
                    <a:pt x="117" y="307"/>
                  </a:lnTo>
                  <a:lnTo>
                    <a:pt x="122" y="309"/>
                  </a:lnTo>
                  <a:lnTo>
                    <a:pt x="126" y="312"/>
                  </a:lnTo>
                  <a:lnTo>
                    <a:pt x="130" y="314"/>
                  </a:lnTo>
                  <a:lnTo>
                    <a:pt x="132" y="318"/>
                  </a:lnTo>
                  <a:lnTo>
                    <a:pt x="134" y="320"/>
                  </a:lnTo>
                  <a:lnTo>
                    <a:pt x="136" y="322"/>
                  </a:lnTo>
                  <a:lnTo>
                    <a:pt x="138" y="324"/>
                  </a:lnTo>
                  <a:lnTo>
                    <a:pt x="141" y="326"/>
                  </a:lnTo>
                  <a:lnTo>
                    <a:pt x="143" y="326"/>
                  </a:lnTo>
                  <a:lnTo>
                    <a:pt x="147" y="326"/>
                  </a:lnTo>
                  <a:lnTo>
                    <a:pt x="151" y="324"/>
                  </a:lnTo>
                  <a:lnTo>
                    <a:pt x="157" y="322"/>
                  </a:lnTo>
                  <a:lnTo>
                    <a:pt x="160" y="320"/>
                  </a:lnTo>
                  <a:lnTo>
                    <a:pt x="168" y="316"/>
                  </a:lnTo>
                  <a:lnTo>
                    <a:pt x="176" y="312"/>
                  </a:lnTo>
                  <a:lnTo>
                    <a:pt x="180" y="310"/>
                  </a:lnTo>
                  <a:lnTo>
                    <a:pt x="185" y="305"/>
                  </a:lnTo>
                  <a:lnTo>
                    <a:pt x="191" y="303"/>
                  </a:lnTo>
                  <a:lnTo>
                    <a:pt x="195" y="299"/>
                  </a:lnTo>
                  <a:lnTo>
                    <a:pt x="197" y="299"/>
                  </a:lnTo>
                  <a:lnTo>
                    <a:pt x="197" y="297"/>
                  </a:lnTo>
                  <a:lnTo>
                    <a:pt x="195" y="295"/>
                  </a:lnTo>
                  <a:lnTo>
                    <a:pt x="195" y="293"/>
                  </a:lnTo>
                  <a:lnTo>
                    <a:pt x="193" y="290"/>
                  </a:lnTo>
                  <a:lnTo>
                    <a:pt x="191" y="286"/>
                  </a:lnTo>
                  <a:lnTo>
                    <a:pt x="189" y="282"/>
                  </a:lnTo>
                  <a:lnTo>
                    <a:pt x="181" y="269"/>
                  </a:lnTo>
                  <a:lnTo>
                    <a:pt x="180" y="261"/>
                  </a:lnTo>
                  <a:lnTo>
                    <a:pt x="178" y="255"/>
                  </a:lnTo>
                  <a:lnTo>
                    <a:pt x="176" y="251"/>
                  </a:lnTo>
                  <a:lnTo>
                    <a:pt x="174" y="246"/>
                  </a:lnTo>
                  <a:lnTo>
                    <a:pt x="174" y="244"/>
                  </a:lnTo>
                  <a:lnTo>
                    <a:pt x="172" y="242"/>
                  </a:lnTo>
                  <a:lnTo>
                    <a:pt x="170" y="240"/>
                  </a:lnTo>
                  <a:lnTo>
                    <a:pt x="168" y="236"/>
                  </a:lnTo>
                  <a:lnTo>
                    <a:pt x="166" y="232"/>
                  </a:lnTo>
                  <a:lnTo>
                    <a:pt x="164" y="225"/>
                  </a:lnTo>
                  <a:lnTo>
                    <a:pt x="162" y="221"/>
                  </a:lnTo>
                  <a:lnTo>
                    <a:pt x="160" y="217"/>
                  </a:lnTo>
                  <a:lnTo>
                    <a:pt x="159" y="215"/>
                  </a:lnTo>
                  <a:lnTo>
                    <a:pt x="155" y="215"/>
                  </a:lnTo>
                  <a:lnTo>
                    <a:pt x="153" y="215"/>
                  </a:lnTo>
                  <a:lnTo>
                    <a:pt x="151" y="215"/>
                  </a:lnTo>
                  <a:lnTo>
                    <a:pt x="147" y="215"/>
                  </a:lnTo>
                  <a:lnTo>
                    <a:pt x="145" y="213"/>
                  </a:lnTo>
                  <a:lnTo>
                    <a:pt x="141" y="211"/>
                  </a:lnTo>
                  <a:lnTo>
                    <a:pt x="138" y="209"/>
                  </a:lnTo>
                  <a:lnTo>
                    <a:pt x="134" y="206"/>
                  </a:lnTo>
                  <a:lnTo>
                    <a:pt x="130" y="204"/>
                  </a:lnTo>
                  <a:lnTo>
                    <a:pt x="126" y="202"/>
                  </a:lnTo>
                  <a:lnTo>
                    <a:pt x="122" y="200"/>
                  </a:lnTo>
                  <a:lnTo>
                    <a:pt x="118" y="198"/>
                  </a:lnTo>
                  <a:lnTo>
                    <a:pt x="115" y="196"/>
                  </a:lnTo>
                  <a:lnTo>
                    <a:pt x="111" y="194"/>
                  </a:lnTo>
                  <a:lnTo>
                    <a:pt x="107" y="194"/>
                  </a:lnTo>
                  <a:lnTo>
                    <a:pt x="105" y="192"/>
                  </a:lnTo>
                  <a:lnTo>
                    <a:pt x="101" y="190"/>
                  </a:lnTo>
                  <a:lnTo>
                    <a:pt x="99" y="190"/>
                  </a:lnTo>
                  <a:lnTo>
                    <a:pt x="96" y="188"/>
                  </a:lnTo>
                  <a:lnTo>
                    <a:pt x="96" y="187"/>
                  </a:lnTo>
                  <a:lnTo>
                    <a:pt x="98" y="183"/>
                  </a:lnTo>
                  <a:lnTo>
                    <a:pt x="99" y="181"/>
                  </a:lnTo>
                  <a:lnTo>
                    <a:pt x="101" y="177"/>
                  </a:lnTo>
                  <a:lnTo>
                    <a:pt x="105" y="175"/>
                  </a:lnTo>
                  <a:lnTo>
                    <a:pt x="105" y="173"/>
                  </a:lnTo>
                  <a:lnTo>
                    <a:pt x="107" y="171"/>
                  </a:lnTo>
                  <a:lnTo>
                    <a:pt x="107" y="169"/>
                  </a:lnTo>
                  <a:lnTo>
                    <a:pt x="105" y="169"/>
                  </a:lnTo>
                  <a:lnTo>
                    <a:pt x="105" y="167"/>
                  </a:lnTo>
                  <a:lnTo>
                    <a:pt x="103" y="167"/>
                  </a:lnTo>
                  <a:lnTo>
                    <a:pt x="101" y="167"/>
                  </a:lnTo>
                  <a:lnTo>
                    <a:pt x="99" y="166"/>
                  </a:lnTo>
                  <a:lnTo>
                    <a:pt x="101" y="166"/>
                  </a:lnTo>
                  <a:lnTo>
                    <a:pt x="99" y="164"/>
                  </a:lnTo>
                  <a:lnTo>
                    <a:pt x="98" y="164"/>
                  </a:lnTo>
                  <a:lnTo>
                    <a:pt x="96" y="162"/>
                  </a:lnTo>
                  <a:lnTo>
                    <a:pt x="94" y="162"/>
                  </a:lnTo>
                  <a:lnTo>
                    <a:pt x="92" y="162"/>
                  </a:lnTo>
                  <a:lnTo>
                    <a:pt x="92" y="160"/>
                  </a:lnTo>
                  <a:lnTo>
                    <a:pt x="90" y="160"/>
                  </a:lnTo>
                  <a:lnTo>
                    <a:pt x="90" y="158"/>
                  </a:lnTo>
                  <a:lnTo>
                    <a:pt x="88" y="156"/>
                  </a:lnTo>
                  <a:lnTo>
                    <a:pt x="88" y="154"/>
                  </a:lnTo>
                  <a:lnTo>
                    <a:pt x="86" y="154"/>
                  </a:lnTo>
                  <a:lnTo>
                    <a:pt x="84" y="152"/>
                  </a:lnTo>
                  <a:lnTo>
                    <a:pt x="82" y="152"/>
                  </a:lnTo>
                  <a:lnTo>
                    <a:pt x="80" y="152"/>
                  </a:lnTo>
                  <a:lnTo>
                    <a:pt x="80" y="150"/>
                  </a:lnTo>
                  <a:lnTo>
                    <a:pt x="78" y="148"/>
                  </a:lnTo>
                  <a:lnTo>
                    <a:pt x="75" y="146"/>
                  </a:lnTo>
                  <a:lnTo>
                    <a:pt x="73" y="145"/>
                  </a:lnTo>
                  <a:lnTo>
                    <a:pt x="71" y="141"/>
                  </a:lnTo>
                  <a:lnTo>
                    <a:pt x="71" y="139"/>
                  </a:lnTo>
                  <a:lnTo>
                    <a:pt x="71" y="133"/>
                  </a:lnTo>
                  <a:lnTo>
                    <a:pt x="71" y="129"/>
                  </a:lnTo>
                  <a:lnTo>
                    <a:pt x="71" y="124"/>
                  </a:lnTo>
                  <a:lnTo>
                    <a:pt x="73" y="120"/>
                  </a:lnTo>
                  <a:lnTo>
                    <a:pt x="75" y="116"/>
                  </a:lnTo>
                  <a:lnTo>
                    <a:pt x="78" y="114"/>
                  </a:lnTo>
                  <a:lnTo>
                    <a:pt x="82" y="108"/>
                  </a:lnTo>
                  <a:lnTo>
                    <a:pt x="86" y="105"/>
                  </a:lnTo>
                  <a:lnTo>
                    <a:pt x="90" y="101"/>
                  </a:lnTo>
                  <a:lnTo>
                    <a:pt x="92" y="97"/>
                  </a:lnTo>
                  <a:lnTo>
                    <a:pt x="92" y="95"/>
                  </a:lnTo>
                  <a:lnTo>
                    <a:pt x="92" y="91"/>
                  </a:lnTo>
                  <a:lnTo>
                    <a:pt x="94" y="85"/>
                  </a:lnTo>
                  <a:lnTo>
                    <a:pt x="96" y="82"/>
                  </a:lnTo>
                  <a:lnTo>
                    <a:pt x="98" y="80"/>
                  </a:lnTo>
                  <a:lnTo>
                    <a:pt x="99" y="80"/>
                  </a:lnTo>
                  <a:lnTo>
                    <a:pt x="101" y="78"/>
                  </a:lnTo>
                  <a:lnTo>
                    <a:pt x="105" y="78"/>
                  </a:lnTo>
                  <a:lnTo>
                    <a:pt x="107" y="78"/>
                  </a:lnTo>
                  <a:lnTo>
                    <a:pt x="111" y="78"/>
                  </a:lnTo>
                  <a:lnTo>
                    <a:pt x="113" y="76"/>
                  </a:lnTo>
                  <a:lnTo>
                    <a:pt x="115" y="74"/>
                  </a:lnTo>
                  <a:lnTo>
                    <a:pt x="118" y="74"/>
                  </a:lnTo>
                  <a:lnTo>
                    <a:pt x="120" y="74"/>
                  </a:lnTo>
                  <a:lnTo>
                    <a:pt x="122" y="74"/>
                  </a:lnTo>
                  <a:lnTo>
                    <a:pt x="124" y="74"/>
                  </a:lnTo>
                  <a:lnTo>
                    <a:pt x="126" y="72"/>
                  </a:lnTo>
                  <a:lnTo>
                    <a:pt x="128" y="72"/>
                  </a:lnTo>
                  <a:lnTo>
                    <a:pt x="130" y="70"/>
                  </a:lnTo>
                  <a:lnTo>
                    <a:pt x="132" y="68"/>
                  </a:lnTo>
                  <a:lnTo>
                    <a:pt x="136" y="64"/>
                  </a:lnTo>
                  <a:lnTo>
                    <a:pt x="136" y="63"/>
                  </a:lnTo>
                  <a:lnTo>
                    <a:pt x="138" y="61"/>
                  </a:lnTo>
                  <a:lnTo>
                    <a:pt x="138" y="59"/>
                  </a:lnTo>
                  <a:lnTo>
                    <a:pt x="136" y="59"/>
                  </a:lnTo>
                  <a:lnTo>
                    <a:pt x="136" y="57"/>
                  </a:lnTo>
                  <a:lnTo>
                    <a:pt x="136" y="53"/>
                  </a:lnTo>
                  <a:lnTo>
                    <a:pt x="136" y="51"/>
                  </a:lnTo>
                  <a:lnTo>
                    <a:pt x="136" y="49"/>
                  </a:lnTo>
                  <a:lnTo>
                    <a:pt x="138" y="45"/>
                  </a:lnTo>
                  <a:lnTo>
                    <a:pt x="141" y="42"/>
                  </a:lnTo>
                  <a:lnTo>
                    <a:pt x="145" y="38"/>
                  </a:lnTo>
                  <a:lnTo>
                    <a:pt x="147" y="36"/>
                  </a:lnTo>
                  <a:lnTo>
                    <a:pt x="151" y="36"/>
                  </a:lnTo>
                  <a:lnTo>
                    <a:pt x="155" y="34"/>
                  </a:lnTo>
                  <a:lnTo>
                    <a:pt x="160" y="30"/>
                  </a:lnTo>
                  <a:lnTo>
                    <a:pt x="164" y="30"/>
                  </a:lnTo>
                  <a:lnTo>
                    <a:pt x="166" y="28"/>
                  </a:lnTo>
                  <a:lnTo>
                    <a:pt x="174" y="26"/>
                  </a:lnTo>
                  <a:lnTo>
                    <a:pt x="180" y="24"/>
                  </a:lnTo>
                  <a:lnTo>
                    <a:pt x="183" y="24"/>
                  </a:lnTo>
                  <a:lnTo>
                    <a:pt x="185" y="24"/>
                  </a:lnTo>
                  <a:lnTo>
                    <a:pt x="189" y="24"/>
                  </a:lnTo>
                  <a:lnTo>
                    <a:pt x="195" y="24"/>
                  </a:lnTo>
                  <a:lnTo>
                    <a:pt x="202" y="26"/>
                  </a:lnTo>
                  <a:lnTo>
                    <a:pt x="206" y="26"/>
                  </a:lnTo>
                  <a:lnTo>
                    <a:pt x="212" y="26"/>
                  </a:lnTo>
                  <a:lnTo>
                    <a:pt x="218" y="26"/>
                  </a:lnTo>
                  <a:lnTo>
                    <a:pt x="223" y="24"/>
                  </a:lnTo>
                  <a:lnTo>
                    <a:pt x="227" y="22"/>
                  </a:lnTo>
                  <a:lnTo>
                    <a:pt x="231" y="21"/>
                  </a:lnTo>
                  <a:lnTo>
                    <a:pt x="237" y="17"/>
                  </a:lnTo>
                  <a:lnTo>
                    <a:pt x="241" y="15"/>
                  </a:lnTo>
                  <a:lnTo>
                    <a:pt x="246" y="13"/>
                  </a:lnTo>
                  <a:lnTo>
                    <a:pt x="252" y="11"/>
                  </a:lnTo>
                  <a:lnTo>
                    <a:pt x="260" y="5"/>
                  </a:lnTo>
                  <a:lnTo>
                    <a:pt x="265" y="2"/>
                  </a:lnTo>
                  <a:lnTo>
                    <a:pt x="267" y="2"/>
                  </a:lnTo>
                  <a:lnTo>
                    <a:pt x="269" y="2"/>
                  </a:lnTo>
                  <a:lnTo>
                    <a:pt x="275" y="3"/>
                  </a:lnTo>
                  <a:lnTo>
                    <a:pt x="281" y="3"/>
                  </a:lnTo>
                  <a:lnTo>
                    <a:pt x="286" y="2"/>
                  </a:lnTo>
                  <a:lnTo>
                    <a:pt x="290" y="2"/>
                  </a:lnTo>
                  <a:lnTo>
                    <a:pt x="296" y="2"/>
                  </a:lnTo>
                  <a:lnTo>
                    <a:pt x="300" y="2"/>
                  </a:lnTo>
                  <a:lnTo>
                    <a:pt x="303" y="2"/>
                  </a:lnTo>
                  <a:lnTo>
                    <a:pt x="307" y="2"/>
                  </a:lnTo>
                  <a:lnTo>
                    <a:pt x="309" y="2"/>
                  </a:lnTo>
                  <a:lnTo>
                    <a:pt x="313" y="0"/>
                  </a:lnTo>
                  <a:lnTo>
                    <a:pt x="315" y="0"/>
                  </a:lnTo>
                  <a:lnTo>
                    <a:pt x="3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1" name="Freeform 18"/>
            <p:cNvSpPr>
              <a:spLocks/>
            </p:cNvSpPr>
            <p:nvPr/>
          </p:nvSpPr>
          <p:spPr bwMode="auto">
            <a:xfrm>
              <a:off x="2869" y="1932"/>
              <a:ext cx="782" cy="711"/>
            </a:xfrm>
            <a:custGeom>
              <a:avLst/>
              <a:gdLst>
                <a:gd name="T0" fmla="*/ 40 w 782"/>
                <a:gd name="T1" fmla="*/ 17 h 711"/>
                <a:gd name="T2" fmla="*/ 88 w 782"/>
                <a:gd name="T3" fmla="*/ 32 h 711"/>
                <a:gd name="T4" fmla="*/ 122 w 782"/>
                <a:gd name="T5" fmla="*/ 38 h 711"/>
                <a:gd name="T6" fmla="*/ 158 w 782"/>
                <a:gd name="T7" fmla="*/ 40 h 711"/>
                <a:gd name="T8" fmla="*/ 166 w 782"/>
                <a:gd name="T9" fmla="*/ 64 h 711"/>
                <a:gd name="T10" fmla="*/ 234 w 782"/>
                <a:gd name="T11" fmla="*/ 70 h 711"/>
                <a:gd name="T12" fmla="*/ 295 w 782"/>
                <a:gd name="T13" fmla="*/ 106 h 711"/>
                <a:gd name="T14" fmla="*/ 292 w 782"/>
                <a:gd name="T15" fmla="*/ 148 h 711"/>
                <a:gd name="T16" fmla="*/ 311 w 782"/>
                <a:gd name="T17" fmla="*/ 164 h 711"/>
                <a:gd name="T18" fmla="*/ 299 w 782"/>
                <a:gd name="T19" fmla="*/ 192 h 711"/>
                <a:gd name="T20" fmla="*/ 318 w 782"/>
                <a:gd name="T21" fmla="*/ 190 h 711"/>
                <a:gd name="T22" fmla="*/ 337 w 782"/>
                <a:gd name="T23" fmla="*/ 164 h 711"/>
                <a:gd name="T24" fmla="*/ 398 w 782"/>
                <a:gd name="T25" fmla="*/ 171 h 711"/>
                <a:gd name="T26" fmla="*/ 419 w 782"/>
                <a:gd name="T27" fmla="*/ 188 h 711"/>
                <a:gd name="T28" fmla="*/ 429 w 782"/>
                <a:gd name="T29" fmla="*/ 206 h 711"/>
                <a:gd name="T30" fmla="*/ 446 w 782"/>
                <a:gd name="T31" fmla="*/ 232 h 711"/>
                <a:gd name="T32" fmla="*/ 467 w 782"/>
                <a:gd name="T33" fmla="*/ 253 h 711"/>
                <a:gd name="T34" fmla="*/ 499 w 782"/>
                <a:gd name="T35" fmla="*/ 251 h 711"/>
                <a:gd name="T36" fmla="*/ 534 w 782"/>
                <a:gd name="T37" fmla="*/ 234 h 711"/>
                <a:gd name="T38" fmla="*/ 557 w 782"/>
                <a:gd name="T39" fmla="*/ 217 h 711"/>
                <a:gd name="T40" fmla="*/ 547 w 782"/>
                <a:gd name="T41" fmla="*/ 185 h 711"/>
                <a:gd name="T42" fmla="*/ 560 w 782"/>
                <a:gd name="T43" fmla="*/ 156 h 711"/>
                <a:gd name="T44" fmla="*/ 601 w 782"/>
                <a:gd name="T45" fmla="*/ 154 h 711"/>
                <a:gd name="T46" fmla="*/ 622 w 782"/>
                <a:gd name="T47" fmla="*/ 171 h 711"/>
                <a:gd name="T48" fmla="*/ 627 w 782"/>
                <a:gd name="T49" fmla="*/ 202 h 711"/>
                <a:gd name="T50" fmla="*/ 622 w 782"/>
                <a:gd name="T51" fmla="*/ 228 h 711"/>
                <a:gd name="T52" fmla="*/ 631 w 782"/>
                <a:gd name="T53" fmla="*/ 261 h 711"/>
                <a:gd name="T54" fmla="*/ 637 w 782"/>
                <a:gd name="T55" fmla="*/ 293 h 711"/>
                <a:gd name="T56" fmla="*/ 675 w 782"/>
                <a:gd name="T57" fmla="*/ 309 h 711"/>
                <a:gd name="T58" fmla="*/ 692 w 782"/>
                <a:gd name="T59" fmla="*/ 341 h 711"/>
                <a:gd name="T60" fmla="*/ 715 w 782"/>
                <a:gd name="T61" fmla="*/ 364 h 711"/>
                <a:gd name="T62" fmla="*/ 698 w 782"/>
                <a:gd name="T63" fmla="*/ 402 h 711"/>
                <a:gd name="T64" fmla="*/ 715 w 782"/>
                <a:gd name="T65" fmla="*/ 434 h 711"/>
                <a:gd name="T66" fmla="*/ 728 w 782"/>
                <a:gd name="T67" fmla="*/ 469 h 711"/>
                <a:gd name="T68" fmla="*/ 757 w 782"/>
                <a:gd name="T69" fmla="*/ 499 h 711"/>
                <a:gd name="T70" fmla="*/ 766 w 782"/>
                <a:gd name="T71" fmla="*/ 516 h 711"/>
                <a:gd name="T72" fmla="*/ 772 w 782"/>
                <a:gd name="T73" fmla="*/ 545 h 711"/>
                <a:gd name="T74" fmla="*/ 780 w 782"/>
                <a:gd name="T75" fmla="*/ 572 h 711"/>
                <a:gd name="T76" fmla="*/ 768 w 782"/>
                <a:gd name="T77" fmla="*/ 597 h 711"/>
                <a:gd name="T78" fmla="*/ 751 w 782"/>
                <a:gd name="T79" fmla="*/ 616 h 711"/>
                <a:gd name="T80" fmla="*/ 723 w 782"/>
                <a:gd name="T81" fmla="*/ 627 h 711"/>
                <a:gd name="T82" fmla="*/ 679 w 782"/>
                <a:gd name="T83" fmla="*/ 616 h 711"/>
                <a:gd name="T84" fmla="*/ 637 w 782"/>
                <a:gd name="T85" fmla="*/ 644 h 711"/>
                <a:gd name="T86" fmla="*/ 618 w 782"/>
                <a:gd name="T87" fmla="*/ 682 h 711"/>
                <a:gd name="T88" fmla="*/ 601 w 782"/>
                <a:gd name="T89" fmla="*/ 696 h 711"/>
                <a:gd name="T90" fmla="*/ 580 w 782"/>
                <a:gd name="T91" fmla="*/ 703 h 711"/>
                <a:gd name="T92" fmla="*/ 509 w 782"/>
                <a:gd name="T93" fmla="*/ 709 h 711"/>
                <a:gd name="T94" fmla="*/ 484 w 782"/>
                <a:gd name="T95" fmla="*/ 709 h 711"/>
                <a:gd name="T96" fmla="*/ 467 w 782"/>
                <a:gd name="T97" fmla="*/ 694 h 711"/>
                <a:gd name="T98" fmla="*/ 469 w 782"/>
                <a:gd name="T99" fmla="*/ 669 h 711"/>
                <a:gd name="T100" fmla="*/ 458 w 782"/>
                <a:gd name="T101" fmla="*/ 652 h 711"/>
                <a:gd name="T102" fmla="*/ 444 w 782"/>
                <a:gd name="T103" fmla="*/ 637 h 711"/>
                <a:gd name="T104" fmla="*/ 423 w 782"/>
                <a:gd name="T105" fmla="*/ 621 h 711"/>
                <a:gd name="T106" fmla="*/ 408 w 782"/>
                <a:gd name="T107" fmla="*/ 606 h 711"/>
                <a:gd name="T108" fmla="*/ 393 w 782"/>
                <a:gd name="T109" fmla="*/ 583 h 711"/>
                <a:gd name="T110" fmla="*/ 379 w 782"/>
                <a:gd name="T111" fmla="*/ 555 h 711"/>
                <a:gd name="T112" fmla="*/ 374 w 782"/>
                <a:gd name="T113" fmla="*/ 526 h 711"/>
                <a:gd name="T114" fmla="*/ 353 w 782"/>
                <a:gd name="T115" fmla="*/ 496 h 711"/>
                <a:gd name="T116" fmla="*/ 343 w 782"/>
                <a:gd name="T117" fmla="*/ 476 h 711"/>
                <a:gd name="T118" fmla="*/ 324 w 782"/>
                <a:gd name="T119" fmla="*/ 446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82" h="711">
                  <a:moveTo>
                    <a:pt x="0" y="0"/>
                  </a:moveTo>
                  <a:lnTo>
                    <a:pt x="2" y="2"/>
                  </a:lnTo>
                  <a:lnTo>
                    <a:pt x="6" y="5"/>
                  </a:lnTo>
                  <a:lnTo>
                    <a:pt x="9" y="11"/>
                  </a:lnTo>
                  <a:lnTo>
                    <a:pt x="11" y="15"/>
                  </a:lnTo>
                  <a:lnTo>
                    <a:pt x="15" y="17"/>
                  </a:lnTo>
                  <a:lnTo>
                    <a:pt x="15" y="19"/>
                  </a:lnTo>
                  <a:lnTo>
                    <a:pt x="17" y="19"/>
                  </a:lnTo>
                  <a:lnTo>
                    <a:pt x="19" y="19"/>
                  </a:lnTo>
                  <a:lnTo>
                    <a:pt x="25" y="21"/>
                  </a:lnTo>
                  <a:lnTo>
                    <a:pt x="34" y="22"/>
                  </a:lnTo>
                  <a:lnTo>
                    <a:pt x="36" y="22"/>
                  </a:lnTo>
                  <a:lnTo>
                    <a:pt x="38" y="22"/>
                  </a:lnTo>
                  <a:lnTo>
                    <a:pt x="40" y="22"/>
                  </a:lnTo>
                  <a:lnTo>
                    <a:pt x="40" y="21"/>
                  </a:lnTo>
                  <a:lnTo>
                    <a:pt x="40" y="19"/>
                  </a:lnTo>
                  <a:lnTo>
                    <a:pt x="40" y="17"/>
                  </a:lnTo>
                  <a:lnTo>
                    <a:pt x="40" y="15"/>
                  </a:lnTo>
                  <a:lnTo>
                    <a:pt x="40" y="13"/>
                  </a:lnTo>
                  <a:lnTo>
                    <a:pt x="44" y="3"/>
                  </a:lnTo>
                  <a:lnTo>
                    <a:pt x="49" y="7"/>
                  </a:lnTo>
                  <a:lnTo>
                    <a:pt x="55" y="7"/>
                  </a:lnTo>
                  <a:lnTo>
                    <a:pt x="63" y="9"/>
                  </a:lnTo>
                  <a:lnTo>
                    <a:pt x="68" y="11"/>
                  </a:lnTo>
                  <a:lnTo>
                    <a:pt x="70" y="11"/>
                  </a:lnTo>
                  <a:lnTo>
                    <a:pt x="72" y="13"/>
                  </a:lnTo>
                  <a:lnTo>
                    <a:pt x="74" y="17"/>
                  </a:lnTo>
                  <a:lnTo>
                    <a:pt x="76" y="21"/>
                  </a:lnTo>
                  <a:lnTo>
                    <a:pt x="78" y="24"/>
                  </a:lnTo>
                  <a:lnTo>
                    <a:pt x="78" y="28"/>
                  </a:lnTo>
                  <a:lnTo>
                    <a:pt x="78" y="30"/>
                  </a:lnTo>
                  <a:lnTo>
                    <a:pt x="80" y="32"/>
                  </a:lnTo>
                  <a:lnTo>
                    <a:pt x="82" y="32"/>
                  </a:lnTo>
                  <a:lnTo>
                    <a:pt x="88" y="32"/>
                  </a:lnTo>
                  <a:lnTo>
                    <a:pt x="91" y="32"/>
                  </a:lnTo>
                  <a:lnTo>
                    <a:pt x="93" y="32"/>
                  </a:lnTo>
                  <a:lnTo>
                    <a:pt x="95" y="32"/>
                  </a:lnTo>
                  <a:lnTo>
                    <a:pt x="99" y="32"/>
                  </a:lnTo>
                  <a:lnTo>
                    <a:pt x="105" y="30"/>
                  </a:lnTo>
                  <a:lnTo>
                    <a:pt x="107" y="30"/>
                  </a:lnTo>
                  <a:lnTo>
                    <a:pt x="109" y="30"/>
                  </a:lnTo>
                  <a:lnTo>
                    <a:pt x="110" y="30"/>
                  </a:lnTo>
                  <a:lnTo>
                    <a:pt x="110" y="32"/>
                  </a:lnTo>
                  <a:lnTo>
                    <a:pt x="112" y="32"/>
                  </a:lnTo>
                  <a:lnTo>
                    <a:pt x="114" y="34"/>
                  </a:lnTo>
                  <a:lnTo>
                    <a:pt x="114" y="38"/>
                  </a:lnTo>
                  <a:lnTo>
                    <a:pt x="116" y="38"/>
                  </a:lnTo>
                  <a:lnTo>
                    <a:pt x="116" y="40"/>
                  </a:lnTo>
                  <a:lnTo>
                    <a:pt x="118" y="40"/>
                  </a:lnTo>
                  <a:lnTo>
                    <a:pt x="120" y="40"/>
                  </a:lnTo>
                  <a:lnTo>
                    <a:pt x="122" y="38"/>
                  </a:lnTo>
                  <a:lnTo>
                    <a:pt x="124" y="36"/>
                  </a:lnTo>
                  <a:lnTo>
                    <a:pt x="126" y="34"/>
                  </a:lnTo>
                  <a:lnTo>
                    <a:pt x="128" y="32"/>
                  </a:lnTo>
                  <a:lnTo>
                    <a:pt x="131" y="32"/>
                  </a:lnTo>
                  <a:lnTo>
                    <a:pt x="131" y="30"/>
                  </a:lnTo>
                  <a:lnTo>
                    <a:pt x="133" y="30"/>
                  </a:lnTo>
                  <a:lnTo>
                    <a:pt x="135" y="30"/>
                  </a:lnTo>
                  <a:lnTo>
                    <a:pt x="139" y="30"/>
                  </a:lnTo>
                  <a:lnTo>
                    <a:pt x="141" y="30"/>
                  </a:lnTo>
                  <a:lnTo>
                    <a:pt x="143" y="32"/>
                  </a:lnTo>
                  <a:lnTo>
                    <a:pt x="143" y="34"/>
                  </a:lnTo>
                  <a:lnTo>
                    <a:pt x="145" y="34"/>
                  </a:lnTo>
                  <a:lnTo>
                    <a:pt x="147" y="34"/>
                  </a:lnTo>
                  <a:lnTo>
                    <a:pt x="149" y="34"/>
                  </a:lnTo>
                  <a:lnTo>
                    <a:pt x="150" y="36"/>
                  </a:lnTo>
                  <a:lnTo>
                    <a:pt x="154" y="36"/>
                  </a:lnTo>
                  <a:lnTo>
                    <a:pt x="158" y="40"/>
                  </a:lnTo>
                  <a:lnTo>
                    <a:pt x="158" y="42"/>
                  </a:lnTo>
                  <a:lnTo>
                    <a:pt x="160" y="43"/>
                  </a:lnTo>
                  <a:lnTo>
                    <a:pt x="160" y="45"/>
                  </a:lnTo>
                  <a:lnTo>
                    <a:pt x="160" y="47"/>
                  </a:lnTo>
                  <a:lnTo>
                    <a:pt x="160" y="51"/>
                  </a:lnTo>
                  <a:lnTo>
                    <a:pt x="158" y="53"/>
                  </a:lnTo>
                  <a:lnTo>
                    <a:pt x="156" y="55"/>
                  </a:lnTo>
                  <a:lnTo>
                    <a:pt x="152" y="57"/>
                  </a:lnTo>
                  <a:lnTo>
                    <a:pt x="152" y="59"/>
                  </a:lnTo>
                  <a:lnTo>
                    <a:pt x="150" y="59"/>
                  </a:lnTo>
                  <a:lnTo>
                    <a:pt x="152" y="64"/>
                  </a:lnTo>
                  <a:lnTo>
                    <a:pt x="154" y="63"/>
                  </a:lnTo>
                  <a:lnTo>
                    <a:pt x="156" y="64"/>
                  </a:lnTo>
                  <a:lnTo>
                    <a:pt x="158" y="66"/>
                  </a:lnTo>
                  <a:lnTo>
                    <a:pt x="162" y="66"/>
                  </a:lnTo>
                  <a:lnTo>
                    <a:pt x="164" y="64"/>
                  </a:lnTo>
                  <a:lnTo>
                    <a:pt x="166" y="64"/>
                  </a:lnTo>
                  <a:lnTo>
                    <a:pt x="170" y="63"/>
                  </a:lnTo>
                  <a:lnTo>
                    <a:pt x="171" y="63"/>
                  </a:lnTo>
                  <a:lnTo>
                    <a:pt x="173" y="63"/>
                  </a:lnTo>
                  <a:lnTo>
                    <a:pt x="175" y="63"/>
                  </a:lnTo>
                  <a:lnTo>
                    <a:pt x="177" y="63"/>
                  </a:lnTo>
                  <a:lnTo>
                    <a:pt x="183" y="64"/>
                  </a:lnTo>
                  <a:lnTo>
                    <a:pt x="187" y="66"/>
                  </a:lnTo>
                  <a:lnTo>
                    <a:pt x="192" y="70"/>
                  </a:lnTo>
                  <a:lnTo>
                    <a:pt x="196" y="72"/>
                  </a:lnTo>
                  <a:lnTo>
                    <a:pt x="200" y="74"/>
                  </a:lnTo>
                  <a:lnTo>
                    <a:pt x="204" y="74"/>
                  </a:lnTo>
                  <a:lnTo>
                    <a:pt x="206" y="74"/>
                  </a:lnTo>
                  <a:lnTo>
                    <a:pt x="213" y="74"/>
                  </a:lnTo>
                  <a:lnTo>
                    <a:pt x="219" y="72"/>
                  </a:lnTo>
                  <a:lnTo>
                    <a:pt x="223" y="72"/>
                  </a:lnTo>
                  <a:lnTo>
                    <a:pt x="229" y="70"/>
                  </a:lnTo>
                  <a:lnTo>
                    <a:pt x="234" y="70"/>
                  </a:lnTo>
                  <a:lnTo>
                    <a:pt x="240" y="72"/>
                  </a:lnTo>
                  <a:lnTo>
                    <a:pt x="244" y="74"/>
                  </a:lnTo>
                  <a:lnTo>
                    <a:pt x="250" y="76"/>
                  </a:lnTo>
                  <a:lnTo>
                    <a:pt x="253" y="78"/>
                  </a:lnTo>
                  <a:lnTo>
                    <a:pt x="257" y="80"/>
                  </a:lnTo>
                  <a:lnTo>
                    <a:pt x="261" y="84"/>
                  </a:lnTo>
                  <a:lnTo>
                    <a:pt x="267" y="85"/>
                  </a:lnTo>
                  <a:lnTo>
                    <a:pt x="273" y="89"/>
                  </a:lnTo>
                  <a:lnTo>
                    <a:pt x="278" y="91"/>
                  </a:lnTo>
                  <a:lnTo>
                    <a:pt x="282" y="95"/>
                  </a:lnTo>
                  <a:lnTo>
                    <a:pt x="288" y="97"/>
                  </a:lnTo>
                  <a:lnTo>
                    <a:pt x="290" y="99"/>
                  </a:lnTo>
                  <a:lnTo>
                    <a:pt x="294" y="99"/>
                  </a:lnTo>
                  <a:lnTo>
                    <a:pt x="295" y="101"/>
                  </a:lnTo>
                  <a:lnTo>
                    <a:pt x="295" y="103"/>
                  </a:lnTo>
                  <a:lnTo>
                    <a:pt x="294" y="103"/>
                  </a:lnTo>
                  <a:lnTo>
                    <a:pt x="295" y="106"/>
                  </a:lnTo>
                  <a:lnTo>
                    <a:pt x="295" y="110"/>
                  </a:lnTo>
                  <a:lnTo>
                    <a:pt x="294" y="114"/>
                  </a:lnTo>
                  <a:lnTo>
                    <a:pt x="294" y="120"/>
                  </a:lnTo>
                  <a:lnTo>
                    <a:pt x="295" y="122"/>
                  </a:lnTo>
                  <a:lnTo>
                    <a:pt x="297" y="125"/>
                  </a:lnTo>
                  <a:lnTo>
                    <a:pt x="297" y="127"/>
                  </a:lnTo>
                  <a:lnTo>
                    <a:pt x="297" y="129"/>
                  </a:lnTo>
                  <a:lnTo>
                    <a:pt x="297" y="133"/>
                  </a:lnTo>
                  <a:lnTo>
                    <a:pt x="295" y="135"/>
                  </a:lnTo>
                  <a:lnTo>
                    <a:pt x="295" y="137"/>
                  </a:lnTo>
                  <a:lnTo>
                    <a:pt x="297" y="139"/>
                  </a:lnTo>
                  <a:lnTo>
                    <a:pt x="297" y="141"/>
                  </a:lnTo>
                  <a:lnTo>
                    <a:pt x="297" y="143"/>
                  </a:lnTo>
                  <a:lnTo>
                    <a:pt x="297" y="146"/>
                  </a:lnTo>
                  <a:lnTo>
                    <a:pt x="295" y="146"/>
                  </a:lnTo>
                  <a:lnTo>
                    <a:pt x="294" y="146"/>
                  </a:lnTo>
                  <a:lnTo>
                    <a:pt x="292" y="148"/>
                  </a:lnTo>
                  <a:lnTo>
                    <a:pt x="290" y="148"/>
                  </a:lnTo>
                  <a:lnTo>
                    <a:pt x="290" y="150"/>
                  </a:lnTo>
                  <a:lnTo>
                    <a:pt x="294" y="154"/>
                  </a:lnTo>
                  <a:lnTo>
                    <a:pt x="295" y="156"/>
                  </a:lnTo>
                  <a:lnTo>
                    <a:pt x="295" y="158"/>
                  </a:lnTo>
                  <a:lnTo>
                    <a:pt x="295" y="160"/>
                  </a:lnTo>
                  <a:lnTo>
                    <a:pt x="295" y="162"/>
                  </a:lnTo>
                  <a:lnTo>
                    <a:pt x="295" y="164"/>
                  </a:lnTo>
                  <a:lnTo>
                    <a:pt x="295" y="166"/>
                  </a:lnTo>
                  <a:lnTo>
                    <a:pt x="297" y="166"/>
                  </a:lnTo>
                  <a:lnTo>
                    <a:pt x="299" y="166"/>
                  </a:lnTo>
                  <a:lnTo>
                    <a:pt x="301" y="166"/>
                  </a:lnTo>
                  <a:lnTo>
                    <a:pt x="303" y="164"/>
                  </a:lnTo>
                  <a:lnTo>
                    <a:pt x="305" y="164"/>
                  </a:lnTo>
                  <a:lnTo>
                    <a:pt x="307" y="164"/>
                  </a:lnTo>
                  <a:lnTo>
                    <a:pt x="309" y="164"/>
                  </a:lnTo>
                  <a:lnTo>
                    <a:pt x="311" y="164"/>
                  </a:lnTo>
                  <a:lnTo>
                    <a:pt x="313" y="164"/>
                  </a:lnTo>
                  <a:lnTo>
                    <a:pt x="314" y="167"/>
                  </a:lnTo>
                  <a:lnTo>
                    <a:pt x="316" y="167"/>
                  </a:lnTo>
                  <a:lnTo>
                    <a:pt x="314" y="169"/>
                  </a:lnTo>
                  <a:lnTo>
                    <a:pt x="314" y="173"/>
                  </a:lnTo>
                  <a:lnTo>
                    <a:pt x="311" y="177"/>
                  </a:lnTo>
                  <a:lnTo>
                    <a:pt x="309" y="179"/>
                  </a:lnTo>
                  <a:lnTo>
                    <a:pt x="307" y="179"/>
                  </a:lnTo>
                  <a:lnTo>
                    <a:pt x="305" y="181"/>
                  </a:lnTo>
                  <a:lnTo>
                    <a:pt x="303" y="181"/>
                  </a:lnTo>
                  <a:lnTo>
                    <a:pt x="301" y="183"/>
                  </a:lnTo>
                  <a:lnTo>
                    <a:pt x="299" y="183"/>
                  </a:lnTo>
                  <a:lnTo>
                    <a:pt x="297" y="187"/>
                  </a:lnTo>
                  <a:lnTo>
                    <a:pt x="295" y="188"/>
                  </a:lnTo>
                  <a:lnTo>
                    <a:pt x="295" y="190"/>
                  </a:lnTo>
                  <a:lnTo>
                    <a:pt x="297" y="192"/>
                  </a:lnTo>
                  <a:lnTo>
                    <a:pt x="299" y="192"/>
                  </a:lnTo>
                  <a:lnTo>
                    <a:pt x="301" y="194"/>
                  </a:lnTo>
                  <a:lnTo>
                    <a:pt x="301" y="196"/>
                  </a:lnTo>
                  <a:lnTo>
                    <a:pt x="299" y="198"/>
                  </a:lnTo>
                  <a:lnTo>
                    <a:pt x="301" y="198"/>
                  </a:lnTo>
                  <a:lnTo>
                    <a:pt x="301" y="200"/>
                  </a:lnTo>
                  <a:lnTo>
                    <a:pt x="303" y="200"/>
                  </a:lnTo>
                  <a:lnTo>
                    <a:pt x="305" y="202"/>
                  </a:lnTo>
                  <a:lnTo>
                    <a:pt x="307" y="204"/>
                  </a:lnTo>
                  <a:lnTo>
                    <a:pt x="309" y="204"/>
                  </a:lnTo>
                  <a:lnTo>
                    <a:pt x="311" y="202"/>
                  </a:lnTo>
                  <a:lnTo>
                    <a:pt x="313" y="202"/>
                  </a:lnTo>
                  <a:lnTo>
                    <a:pt x="313" y="198"/>
                  </a:lnTo>
                  <a:lnTo>
                    <a:pt x="314" y="198"/>
                  </a:lnTo>
                  <a:lnTo>
                    <a:pt x="314" y="196"/>
                  </a:lnTo>
                  <a:lnTo>
                    <a:pt x="316" y="194"/>
                  </a:lnTo>
                  <a:lnTo>
                    <a:pt x="316" y="192"/>
                  </a:lnTo>
                  <a:lnTo>
                    <a:pt x="318" y="190"/>
                  </a:lnTo>
                  <a:lnTo>
                    <a:pt x="318" y="188"/>
                  </a:lnTo>
                  <a:lnTo>
                    <a:pt x="316" y="187"/>
                  </a:lnTo>
                  <a:lnTo>
                    <a:pt x="316" y="185"/>
                  </a:lnTo>
                  <a:lnTo>
                    <a:pt x="316" y="181"/>
                  </a:lnTo>
                  <a:lnTo>
                    <a:pt x="318" y="179"/>
                  </a:lnTo>
                  <a:lnTo>
                    <a:pt x="320" y="179"/>
                  </a:lnTo>
                  <a:lnTo>
                    <a:pt x="320" y="177"/>
                  </a:lnTo>
                  <a:lnTo>
                    <a:pt x="322" y="175"/>
                  </a:lnTo>
                  <a:lnTo>
                    <a:pt x="322" y="171"/>
                  </a:lnTo>
                  <a:lnTo>
                    <a:pt x="322" y="166"/>
                  </a:lnTo>
                  <a:lnTo>
                    <a:pt x="322" y="164"/>
                  </a:lnTo>
                  <a:lnTo>
                    <a:pt x="324" y="162"/>
                  </a:lnTo>
                  <a:lnTo>
                    <a:pt x="326" y="162"/>
                  </a:lnTo>
                  <a:lnTo>
                    <a:pt x="328" y="162"/>
                  </a:lnTo>
                  <a:lnTo>
                    <a:pt x="330" y="162"/>
                  </a:lnTo>
                  <a:lnTo>
                    <a:pt x="334" y="162"/>
                  </a:lnTo>
                  <a:lnTo>
                    <a:pt x="337" y="164"/>
                  </a:lnTo>
                  <a:lnTo>
                    <a:pt x="343" y="164"/>
                  </a:lnTo>
                  <a:lnTo>
                    <a:pt x="345" y="166"/>
                  </a:lnTo>
                  <a:lnTo>
                    <a:pt x="349" y="166"/>
                  </a:lnTo>
                  <a:lnTo>
                    <a:pt x="358" y="167"/>
                  </a:lnTo>
                  <a:lnTo>
                    <a:pt x="362" y="169"/>
                  </a:lnTo>
                  <a:lnTo>
                    <a:pt x="366" y="171"/>
                  </a:lnTo>
                  <a:lnTo>
                    <a:pt x="370" y="171"/>
                  </a:lnTo>
                  <a:lnTo>
                    <a:pt x="376" y="171"/>
                  </a:lnTo>
                  <a:lnTo>
                    <a:pt x="379" y="173"/>
                  </a:lnTo>
                  <a:lnTo>
                    <a:pt x="381" y="173"/>
                  </a:lnTo>
                  <a:lnTo>
                    <a:pt x="385" y="173"/>
                  </a:lnTo>
                  <a:lnTo>
                    <a:pt x="387" y="173"/>
                  </a:lnTo>
                  <a:lnTo>
                    <a:pt x="391" y="173"/>
                  </a:lnTo>
                  <a:lnTo>
                    <a:pt x="395" y="173"/>
                  </a:lnTo>
                  <a:lnTo>
                    <a:pt x="395" y="171"/>
                  </a:lnTo>
                  <a:lnTo>
                    <a:pt x="396" y="171"/>
                  </a:lnTo>
                  <a:lnTo>
                    <a:pt x="398" y="171"/>
                  </a:lnTo>
                  <a:lnTo>
                    <a:pt x="398" y="169"/>
                  </a:lnTo>
                  <a:lnTo>
                    <a:pt x="400" y="173"/>
                  </a:lnTo>
                  <a:lnTo>
                    <a:pt x="400" y="175"/>
                  </a:lnTo>
                  <a:lnTo>
                    <a:pt x="400" y="177"/>
                  </a:lnTo>
                  <a:lnTo>
                    <a:pt x="402" y="179"/>
                  </a:lnTo>
                  <a:lnTo>
                    <a:pt x="404" y="181"/>
                  </a:lnTo>
                  <a:lnTo>
                    <a:pt x="406" y="183"/>
                  </a:lnTo>
                  <a:lnTo>
                    <a:pt x="408" y="185"/>
                  </a:lnTo>
                  <a:lnTo>
                    <a:pt x="408" y="187"/>
                  </a:lnTo>
                  <a:lnTo>
                    <a:pt x="410" y="187"/>
                  </a:lnTo>
                  <a:lnTo>
                    <a:pt x="412" y="187"/>
                  </a:lnTo>
                  <a:lnTo>
                    <a:pt x="414" y="187"/>
                  </a:lnTo>
                  <a:lnTo>
                    <a:pt x="416" y="187"/>
                  </a:lnTo>
                  <a:lnTo>
                    <a:pt x="417" y="185"/>
                  </a:lnTo>
                  <a:lnTo>
                    <a:pt x="419" y="185"/>
                  </a:lnTo>
                  <a:lnTo>
                    <a:pt x="419" y="187"/>
                  </a:lnTo>
                  <a:lnTo>
                    <a:pt x="419" y="188"/>
                  </a:lnTo>
                  <a:lnTo>
                    <a:pt x="419" y="190"/>
                  </a:lnTo>
                  <a:lnTo>
                    <a:pt x="419" y="192"/>
                  </a:lnTo>
                  <a:lnTo>
                    <a:pt x="419" y="194"/>
                  </a:lnTo>
                  <a:lnTo>
                    <a:pt x="417" y="196"/>
                  </a:lnTo>
                  <a:lnTo>
                    <a:pt x="416" y="196"/>
                  </a:lnTo>
                  <a:lnTo>
                    <a:pt x="416" y="198"/>
                  </a:lnTo>
                  <a:lnTo>
                    <a:pt x="414" y="198"/>
                  </a:lnTo>
                  <a:lnTo>
                    <a:pt x="412" y="200"/>
                  </a:lnTo>
                  <a:lnTo>
                    <a:pt x="414" y="200"/>
                  </a:lnTo>
                  <a:lnTo>
                    <a:pt x="416" y="202"/>
                  </a:lnTo>
                  <a:lnTo>
                    <a:pt x="417" y="202"/>
                  </a:lnTo>
                  <a:lnTo>
                    <a:pt x="419" y="202"/>
                  </a:lnTo>
                  <a:lnTo>
                    <a:pt x="423" y="202"/>
                  </a:lnTo>
                  <a:lnTo>
                    <a:pt x="425" y="202"/>
                  </a:lnTo>
                  <a:lnTo>
                    <a:pt x="427" y="204"/>
                  </a:lnTo>
                  <a:lnTo>
                    <a:pt x="427" y="206"/>
                  </a:lnTo>
                  <a:lnTo>
                    <a:pt x="429" y="206"/>
                  </a:lnTo>
                  <a:lnTo>
                    <a:pt x="429" y="207"/>
                  </a:lnTo>
                  <a:lnTo>
                    <a:pt x="429" y="209"/>
                  </a:lnTo>
                  <a:lnTo>
                    <a:pt x="429" y="211"/>
                  </a:lnTo>
                  <a:lnTo>
                    <a:pt x="429" y="213"/>
                  </a:lnTo>
                  <a:lnTo>
                    <a:pt x="431" y="215"/>
                  </a:lnTo>
                  <a:lnTo>
                    <a:pt x="433" y="217"/>
                  </a:lnTo>
                  <a:lnTo>
                    <a:pt x="435" y="219"/>
                  </a:lnTo>
                  <a:lnTo>
                    <a:pt x="435" y="221"/>
                  </a:lnTo>
                  <a:lnTo>
                    <a:pt x="437" y="223"/>
                  </a:lnTo>
                  <a:lnTo>
                    <a:pt x="438" y="223"/>
                  </a:lnTo>
                  <a:lnTo>
                    <a:pt x="438" y="225"/>
                  </a:lnTo>
                  <a:lnTo>
                    <a:pt x="440" y="225"/>
                  </a:lnTo>
                  <a:lnTo>
                    <a:pt x="442" y="227"/>
                  </a:lnTo>
                  <a:lnTo>
                    <a:pt x="442" y="228"/>
                  </a:lnTo>
                  <a:lnTo>
                    <a:pt x="444" y="228"/>
                  </a:lnTo>
                  <a:lnTo>
                    <a:pt x="446" y="230"/>
                  </a:lnTo>
                  <a:lnTo>
                    <a:pt x="446" y="232"/>
                  </a:lnTo>
                  <a:lnTo>
                    <a:pt x="448" y="232"/>
                  </a:lnTo>
                  <a:lnTo>
                    <a:pt x="448" y="234"/>
                  </a:lnTo>
                  <a:lnTo>
                    <a:pt x="448" y="236"/>
                  </a:lnTo>
                  <a:lnTo>
                    <a:pt x="450" y="238"/>
                  </a:lnTo>
                  <a:lnTo>
                    <a:pt x="450" y="240"/>
                  </a:lnTo>
                  <a:lnTo>
                    <a:pt x="450" y="242"/>
                  </a:lnTo>
                  <a:lnTo>
                    <a:pt x="450" y="244"/>
                  </a:lnTo>
                  <a:lnTo>
                    <a:pt x="450" y="246"/>
                  </a:lnTo>
                  <a:lnTo>
                    <a:pt x="452" y="248"/>
                  </a:lnTo>
                  <a:lnTo>
                    <a:pt x="454" y="248"/>
                  </a:lnTo>
                  <a:lnTo>
                    <a:pt x="456" y="248"/>
                  </a:lnTo>
                  <a:lnTo>
                    <a:pt x="458" y="249"/>
                  </a:lnTo>
                  <a:lnTo>
                    <a:pt x="461" y="249"/>
                  </a:lnTo>
                  <a:lnTo>
                    <a:pt x="463" y="249"/>
                  </a:lnTo>
                  <a:lnTo>
                    <a:pt x="465" y="249"/>
                  </a:lnTo>
                  <a:lnTo>
                    <a:pt x="465" y="251"/>
                  </a:lnTo>
                  <a:lnTo>
                    <a:pt x="467" y="253"/>
                  </a:lnTo>
                  <a:lnTo>
                    <a:pt x="469" y="253"/>
                  </a:lnTo>
                  <a:lnTo>
                    <a:pt x="471" y="255"/>
                  </a:lnTo>
                  <a:lnTo>
                    <a:pt x="473" y="257"/>
                  </a:lnTo>
                  <a:lnTo>
                    <a:pt x="475" y="259"/>
                  </a:lnTo>
                  <a:lnTo>
                    <a:pt x="477" y="259"/>
                  </a:lnTo>
                  <a:lnTo>
                    <a:pt x="478" y="261"/>
                  </a:lnTo>
                  <a:lnTo>
                    <a:pt x="480" y="261"/>
                  </a:lnTo>
                  <a:lnTo>
                    <a:pt x="482" y="261"/>
                  </a:lnTo>
                  <a:lnTo>
                    <a:pt x="484" y="261"/>
                  </a:lnTo>
                  <a:lnTo>
                    <a:pt x="486" y="259"/>
                  </a:lnTo>
                  <a:lnTo>
                    <a:pt x="490" y="259"/>
                  </a:lnTo>
                  <a:lnTo>
                    <a:pt x="490" y="257"/>
                  </a:lnTo>
                  <a:lnTo>
                    <a:pt x="492" y="257"/>
                  </a:lnTo>
                  <a:lnTo>
                    <a:pt x="494" y="255"/>
                  </a:lnTo>
                  <a:lnTo>
                    <a:pt x="496" y="255"/>
                  </a:lnTo>
                  <a:lnTo>
                    <a:pt x="498" y="253"/>
                  </a:lnTo>
                  <a:lnTo>
                    <a:pt x="499" y="251"/>
                  </a:lnTo>
                  <a:lnTo>
                    <a:pt x="499" y="249"/>
                  </a:lnTo>
                  <a:lnTo>
                    <a:pt x="499" y="248"/>
                  </a:lnTo>
                  <a:lnTo>
                    <a:pt x="501" y="246"/>
                  </a:lnTo>
                  <a:lnTo>
                    <a:pt x="503" y="244"/>
                  </a:lnTo>
                  <a:lnTo>
                    <a:pt x="505" y="242"/>
                  </a:lnTo>
                  <a:lnTo>
                    <a:pt x="507" y="242"/>
                  </a:lnTo>
                  <a:lnTo>
                    <a:pt x="509" y="240"/>
                  </a:lnTo>
                  <a:lnTo>
                    <a:pt x="511" y="240"/>
                  </a:lnTo>
                  <a:lnTo>
                    <a:pt x="515" y="240"/>
                  </a:lnTo>
                  <a:lnTo>
                    <a:pt x="517" y="238"/>
                  </a:lnTo>
                  <a:lnTo>
                    <a:pt x="520" y="238"/>
                  </a:lnTo>
                  <a:lnTo>
                    <a:pt x="522" y="238"/>
                  </a:lnTo>
                  <a:lnTo>
                    <a:pt x="524" y="238"/>
                  </a:lnTo>
                  <a:lnTo>
                    <a:pt x="526" y="236"/>
                  </a:lnTo>
                  <a:lnTo>
                    <a:pt x="528" y="236"/>
                  </a:lnTo>
                  <a:lnTo>
                    <a:pt x="532" y="234"/>
                  </a:lnTo>
                  <a:lnTo>
                    <a:pt x="534" y="234"/>
                  </a:lnTo>
                  <a:lnTo>
                    <a:pt x="534" y="232"/>
                  </a:lnTo>
                  <a:lnTo>
                    <a:pt x="536" y="232"/>
                  </a:lnTo>
                  <a:lnTo>
                    <a:pt x="538" y="230"/>
                  </a:lnTo>
                  <a:lnTo>
                    <a:pt x="540" y="228"/>
                  </a:lnTo>
                  <a:lnTo>
                    <a:pt x="540" y="227"/>
                  </a:lnTo>
                  <a:lnTo>
                    <a:pt x="538" y="227"/>
                  </a:lnTo>
                  <a:lnTo>
                    <a:pt x="538" y="223"/>
                  </a:lnTo>
                  <a:lnTo>
                    <a:pt x="540" y="223"/>
                  </a:lnTo>
                  <a:lnTo>
                    <a:pt x="540" y="221"/>
                  </a:lnTo>
                  <a:lnTo>
                    <a:pt x="541" y="221"/>
                  </a:lnTo>
                  <a:lnTo>
                    <a:pt x="541" y="219"/>
                  </a:lnTo>
                  <a:lnTo>
                    <a:pt x="543" y="219"/>
                  </a:lnTo>
                  <a:lnTo>
                    <a:pt x="547" y="219"/>
                  </a:lnTo>
                  <a:lnTo>
                    <a:pt x="549" y="219"/>
                  </a:lnTo>
                  <a:lnTo>
                    <a:pt x="553" y="219"/>
                  </a:lnTo>
                  <a:lnTo>
                    <a:pt x="555" y="217"/>
                  </a:lnTo>
                  <a:lnTo>
                    <a:pt x="557" y="217"/>
                  </a:lnTo>
                  <a:lnTo>
                    <a:pt x="559" y="215"/>
                  </a:lnTo>
                  <a:lnTo>
                    <a:pt x="560" y="213"/>
                  </a:lnTo>
                  <a:lnTo>
                    <a:pt x="562" y="211"/>
                  </a:lnTo>
                  <a:lnTo>
                    <a:pt x="564" y="209"/>
                  </a:lnTo>
                  <a:lnTo>
                    <a:pt x="562" y="209"/>
                  </a:lnTo>
                  <a:lnTo>
                    <a:pt x="562" y="207"/>
                  </a:lnTo>
                  <a:lnTo>
                    <a:pt x="562" y="204"/>
                  </a:lnTo>
                  <a:lnTo>
                    <a:pt x="560" y="202"/>
                  </a:lnTo>
                  <a:lnTo>
                    <a:pt x="559" y="200"/>
                  </a:lnTo>
                  <a:lnTo>
                    <a:pt x="559" y="196"/>
                  </a:lnTo>
                  <a:lnTo>
                    <a:pt x="557" y="194"/>
                  </a:lnTo>
                  <a:lnTo>
                    <a:pt x="555" y="192"/>
                  </a:lnTo>
                  <a:lnTo>
                    <a:pt x="555" y="190"/>
                  </a:lnTo>
                  <a:lnTo>
                    <a:pt x="553" y="188"/>
                  </a:lnTo>
                  <a:lnTo>
                    <a:pt x="551" y="187"/>
                  </a:lnTo>
                  <a:lnTo>
                    <a:pt x="549" y="185"/>
                  </a:lnTo>
                  <a:lnTo>
                    <a:pt x="547" y="185"/>
                  </a:lnTo>
                  <a:lnTo>
                    <a:pt x="545" y="181"/>
                  </a:lnTo>
                  <a:lnTo>
                    <a:pt x="543" y="179"/>
                  </a:lnTo>
                  <a:lnTo>
                    <a:pt x="541" y="177"/>
                  </a:lnTo>
                  <a:lnTo>
                    <a:pt x="541" y="175"/>
                  </a:lnTo>
                  <a:lnTo>
                    <a:pt x="540" y="171"/>
                  </a:lnTo>
                  <a:lnTo>
                    <a:pt x="540" y="169"/>
                  </a:lnTo>
                  <a:lnTo>
                    <a:pt x="541" y="167"/>
                  </a:lnTo>
                  <a:lnTo>
                    <a:pt x="541" y="166"/>
                  </a:lnTo>
                  <a:lnTo>
                    <a:pt x="543" y="164"/>
                  </a:lnTo>
                  <a:lnTo>
                    <a:pt x="547" y="164"/>
                  </a:lnTo>
                  <a:lnTo>
                    <a:pt x="549" y="162"/>
                  </a:lnTo>
                  <a:lnTo>
                    <a:pt x="553" y="162"/>
                  </a:lnTo>
                  <a:lnTo>
                    <a:pt x="553" y="160"/>
                  </a:lnTo>
                  <a:lnTo>
                    <a:pt x="555" y="158"/>
                  </a:lnTo>
                  <a:lnTo>
                    <a:pt x="557" y="158"/>
                  </a:lnTo>
                  <a:lnTo>
                    <a:pt x="559" y="156"/>
                  </a:lnTo>
                  <a:lnTo>
                    <a:pt x="560" y="156"/>
                  </a:lnTo>
                  <a:lnTo>
                    <a:pt x="562" y="154"/>
                  </a:lnTo>
                  <a:lnTo>
                    <a:pt x="566" y="154"/>
                  </a:lnTo>
                  <a:lnTo>
                    <a:pt x="568" y="154"/>
                  </a:lnTo>
                  <a:lnTo>
                    <a:pt x="570" y="152"/>
                  </a:lnTo>
                  <a:lnTo>
                    <a:pt x="572" y="154"/>
                  </a:lnTo>
                  <a:lnTo>
                    <a:pt x="576" y="154"/>
                  </a:lnTo>
                  <a:lnTo>
                    <a:pt x="578" y="154"/>
                  </a:lnTo>
                  <a:lnTo>
                    <a:pt x="580" y="154"/>
                  </a:lnTo>
                  <a:lnTo>
                    <a:pt x="581" y="154"/>
                  </a:lnTo>
                  <a:lnTo>
                    <a:pt x="583" y="154"/>
                  </a:lnTo>
                  <a:lnTo>
                    <a:pt x="585" y="152"/>
                  </a:lnTo>
                  <a:lnTo>
                    <a:pt x="589" y="152"/>
                  </a:lnTo>
                  <a:lnTo>
                    <a:pt x="591" y="152"/>
                  </a:lnTo>
                  <a:lnTo>
                    <a:pt x="593" y="152"/>
                  </a:lnTo>
                  <a:lnTo>
                    <a:pt x="595" y="154"/>
                  </a:lnTo>
                  <a:lnTo>
                    <a:pt x="599" y="154"/>
                  </a:lnTo>
                  <a:lnTo>
                    <a:pt x="601" y="154"/>
                  </a:lnTo>
                  <a:lnTo>
                    <a:pt x="602" y="154"/>
                  </a:lnTo>
                  <a:lnTo>
                    <a:pt x="604" y="154"/>
                  </a:lnTo>
                  <a:lnTo>
                    <a:pt x="606" y="154"/>
                  </a:lnTo>
                  <a:lnTo>
                    <a:pt x="608" y="156"/>
                  </a:lnTo>
                  <a:lnTo>
                    <a:pt x="608" y="158"/>
                  </a:lnTo>
                  <a:lnTo>
                    <a:pt x="608" y="160"/>
                  </a:lnTo>
                  <a:lnTo>
                    <a:pt x="608" y="162"/>
                  </a:lnTo>
                  <a:lnTo>
                    <a:pt x="610" y="162"/>
                  </a:lnTo>
                  <a:lnTo>
                    <a:pt x="610" y="164"/>
                  </a:lnTo>
                  <a:lnTo>
                    <a:pt x="612" y="164"/>
                  </a:lnTo>
                  <a:lnTo>
                    <a:pt x="614" y="166"/>
                  </a:lnTo>
                  <a:lnTo>
                    <a:pt x="616" y="166"/>
                  </a:lnTo>
                  <a:lnTo>
                    <a:pt x="618" y="167"/>
                  </a:lnTo>
                  <a:lnTo>
                    <a:pt x="620" y="167"/>
                  </a:lnTo>
                  <a:lnTo>
                    <a:pt x="622" y="167"/>
                  </a:lnTo>
                  <a:lnTo>
                    <a:pt x="622" y="169"/>
                  </a:lnTo>
                  <a:lnTo>
                    <a:pt x="622" y="171"/>
                  </a:lnTo>
                  <a:lnTo>
                    <a:pt x="623" y="173"/>
                  </a:lnTo>
                  <a:lnTo>
                    <a:pt x="623" y="175"/>
                  </a:lnTo>
                  <a:lnTo>
                    <a:pt x="623" y="177"/>
                  </a:lnTo>
                  <a:lnTo>
                    <a:pt x="625" y="177"/>
                  </a:lnTo>
                  <a:lnTo>
                    <a:pt x="625" y="179"/>
                  </a:lnTo>
                  <a:lnTo>
                    <a:pt x="625" y="181"/>
                  </a:lnTo>
                  <a:lnTo>
                    <a:pt x="625" y="183"/>
                  </a:lnTo>
                  <a:lnTo>
                    <a:pt x="625" y="185"/>
                  </a:lnTo>
                  <a:lnTo>
                    <a:pt x="627" y="187"/>
                  </a:lnTo>
                  <a:lnTo>
                    <a:pt x="627" y="188"/>
                  </a:lnTo>
                  <a:lnTo>
                    <a:pt x="627" y="190"/>
                  </a:lnTo>
                  <a:lnTo>
                    <a:pt x="629" y="192"/>
                  </a:lnTo>
                  <a:lnTo>
                    <a:pt x="629" y="194"/>
                  </a:lnTo>
                  <a:lnTo>
                    <a:pt x="629" y="196"/>
                  </a:lnTo>
                  <a:lnTo>
                    <a:pt x="627" y="198"/>
                  </a:lnTo>
                  <a:lnTo>
                    <a:pt x="627" y="200"/>
                  </a:lnTo>
                  <a:lnTo>
                    <a:pt x="627" y="202"/>
                  </a:lnTo>
                  <a:lnTo>
                    <a:pt x="625" y="204"/>
                  </a:lnTo>
                  <a:lnTo>
                    <a:pt x="625" y="206"/>
                  </a:lnTo>
                  <a:lnTo>
                    <a:pt x="623" y="206"/>
                  </a:lnTo>
                  <a:lnTo>
                    <a:pt x="623" y="207"/>
                  </a:lnTo>
                  <a:lnTo>
                    <a:pt x="622" y="209"/>
                  </a:lnTo>
                  <a:lnTo>
                    <a:pt x="622" y="211"/>
                  </a:lnTo>
                  <a:lnTo>
                    <a:pt x="622" y="213"/>
                  </a:lnTo>
                  <a:lnTo>
                    <a:pt x="622" y="215"/>
                  </a:lnTo>
                  <a:lnTo>
                    <a:pt x="622" y="217"/>
                  </a:lnTo>
                  <a:lnTo>
                    <a:pt x="623" y="219"/>
                  </a:lnTo>
                  <a:lnTo>
                    <a:pt x="622" y="219"/>
                  </a:lnTo>
                  <a:lnTo>
                    <a:pt x="622" y="221"/>
                  </a:lnTo>
                  <a:lnTo>
                    <a:pt x="620" y="223"/>
                  </a:lnTo>
                  <a:lnTo>
                    <a:pt x="620" y="225"/>
                  </a:lnTo>
                  <a:lnTo>
                    <a:pt x="620" y="227"/>
                  </a:lnTo>
                  <a:lnTo>
                    <a:pt x="622" y="227"/>
                  </a:lnTo>
                  <a:lnTo>
                    <a:pt x="622" y="228"/>
                  </a:lnTo>
                  <a:lnTo>
                    <a:pt x="622" y="230"/>
                  </a:lnTo>
                  <a:lnTo>
                    <a:pt x="622" y="232"/>
                  </a:lnTo>
                  <a:lnTo>
                    <a:pt x="623" y="234"/>
                  </a:lnTo>
                  <a:lnTo>
                    <a:pt x="623" y="236"/>
                  </a:lnTo>
                  <a:lnTo>
                    <a:pt x="623" y="238"/>
                  </a:lnTo>
                  <a:lnTo>
                    <a:pt x="623" y="240"/>
                  </a:lnTo>
                  <a:lnTo>
                    <a:pt x="623" y="242"/>
                  </a:lnTo>
                  <a:lnTo>
                    <a:pt x="625" y="244"/>
                  </a:lnTo>
                  <a:lnTo>
                    <a:pt x="625" y="246"/>
                  </a:lnTo>
                  <a:lnTo>
                    <a:pt x="625" y="248"/>
                  </a:lnTo>
                  <a:lnTo>
                    <a:pt x="627" y="248"/>
                  </a:lnTo>
                  <a:lnTo>
                    <a:pt x="627" y="251"/>
                  </a:lnTo>
                  <a:lnTo>
                    <a:pt x="627" y="253"/>
                  </a:lnTo>
                  <a:lnTo>
                    <a:pt x="629" y="255"/>
                  </a:lnTo>
                  <a:lnTo>
                    <a:pt x="629" y="257"/>
                  </a:lnTo>
                  <a:lnTo>
                    <a:pt x="631" y="259"/>
                  </a:lnTo>
                  <a:lnTo>
                    <a:pt x="631" y="261"/>
                  </a:lnTo>
                  <a:lnTo>
                    <a:pt x="633" y="261"/>
                  </a:lnTo>
                  <a:lnTo>
                    <a:pt x="635" y="261"/>
                  </a:lnTo>
                  <a:lnTo>
                    <a:pt x="635" y="263"/>
                  </a:lnTo>
                  <a:lnTo>
                    <a:pt x="637" y="263"/>
                  </a:lnTo>
                  <a:lnTo>
                    <a:pt x="637" y="265"/>
                  </a:lnTo>
                  <a:lnTo>
                    <a:pt x="637" y="267"/>
                  </a:lnTo>
                  <a:lnTo>
                    <a:pt x="637" y="269"/>
                  </a:lnTo>
                  <a:lnTo>
                    <a:pt x="637" y="270"/>
                  </a:lnTo>
                  <a:lnTo>
                    <a:pt x="637" y="272"/>
                  </a:lnTo>
                  <a:lnTo>
                    <a:pt x="637" y="274"/>
                  </a:lnTo>
                  <a:lnTo>
                    <a:pt x="637" y="278"/>
                  </a:lnTo>
                  <a:lnTo>
                    <a:pt x="637" y="280"/>
                  </a:lnTo>
                  <a:lnTo>
                    <a:pt x="637" y="284"/>
                  </a:lnTo>
                  <a:lnTo>
                    <a:pt x="637" y="286"/>
                  </a:lnTo>
                  <a:lnTo>
                    <a:pt x="637" y="290"/>
                  </a:lnTo>
                  <a:lnTo>
                    <a:pt x="637" y="291"/>
                  </a:lnTo>
                  <a:lnTo>
                    <a:pt x="637" y="293"/>
                  </a:lnTo>
                  <a:lnTo>
                    <a:pt x="637" y="297"/>
                  </a:lnTo>
                  <a:lnTo>
                    <a:pt x="637" y="299"/>
                  </a:lnTo>
                  <a:lnTo>
                    <a:pt x="639" y="301"/>
                  </a:lnTo>
                  <a:lnTo>
                    <a:pt x="641" y="303"/>
                  </a:lnTo>
                  <a:lnTo>
                    <a:pt x="643" y="305"/>
                  </a:lnTo>
                  <a:lnTo>
                    <a:pt x="644" y="307"/>
                  </a:lnTo>
                  <a:lnTo>
                    <a:pt x="646" y="309"/>
                  </a:lnTo>
                  <a:lnTo>
                    <a:pt x="648" y="310"/>
                  </a:lnTo>
                  <a:lnTo>
                    <a:pt x="654" y="312"/>
                  </a:lnTo>
                  <a:lnTo>
                    <a:pt x="656" y="310"/>
                  </a:lnTo>
                  <a:lnTo>
                    <a:pt x="658" y="310"/>
                  </a:lnTo>
                  <a:lnTo>
                    <a:pt x="660" y="310"/>
                  </a:lnTo>
                  <a:lnTo>
                    <a:pt x="663" y="310"/>
                  </a:lnTo>
                  <a:lnTo>
                    <a:pt x="667" y="310"/>
                  </a:lnTo>
                  <a:lnTo>
                    <a:pt x="669" y="310"/>
                  </a:lnTo>
                  <a:lnTo>
                    <a:pt x="673" y="309"/>
                  </a:lnTo>
                  <a:lnTo>
                    <a:pt x="675" y="309"/>
                  </a:lnTo>
                  <a:lnTo>
                    <a:pt x="677" y="309"/>
                  </a:lnTo>
                  <a:lnTo>
                    <a:pt x="681" y="309"/>
                  </a:lnTo>
                  <a:lnTo>
                    <a:pt x="683" y="309"/>
                  </a:lnTo>
                  <a:lnTo>
                    <a:pt x="684" y="310"/>
                  </a:lnTo>
                  <a:lnTo>
                    <a:pt x="688" y="310"/>
                  </a:lnTo>
                  <a:lnTo>
                    <a:pt x="690" y="312"/>
                  </a:lnTo>
                  <a:lnTo>
                    <a:pt x="690" y="316"/>
                  </a:lnTo>
                  <a:lnTo>
                    <a:pt x="690" y="318"/>
                  </a:lnTo>
                  <a:lnTo>
                    <a:pt x="690" y="320"/>
                  </a:lnTo>
                  <a:lnTo>
                    <a:pt x="690" y="322"/>
                  </a:lnTo>
                  <a:lnTo>
                    <a:pt x="692" y="324"/>
                  </a:lnTo>
                  <a:lnTo>
                    <a:pt x="692" y="328"/>
                  </a:lnTo>
                  <a:lnTo>
                    <a:pt x="692" y="331"/>
                  </a:lnTo>
                  <a:lnTo>
                    <a:pt x="692" y="333"/>
                  </a:lnTo>
                  <a:lnTo>
                    <a:pt x="690" y="337"/>
                  </a:lnTo>
                  <a:lnTo>
                    <a:pt x="690" y="339"/>
                  </a:lnTo>
                  <a:lnTo>
                    <a:pt x="692" y="341"/>
                  </a:lnTo>
                  <a:lnTo>
                    <a:pt x="692" y="345"/>
                  </a:lnTo>
                  <a:lnTo>
                    <a:pt x="690" y="347"/>
                  </a:lnTo>
                  <a:lnTo>
                    <a:pt x="690" y="349"/>
                  </a:lnTo>
                  <a:lnTo>
                    <a:pt x="692" y="352"/>
                  </a:lnTo>
                  <a:lnTo>
                    <a:pt x="696" y="352"/>
                  </a:lnTo>
                  <a:lnTo>
                    <a:pt x="698" y="352"/>
                  </a:lnTo>
                  <a:lnTo>
                    <a:pt x="700" y="352"/>
                  </a:lnTo>
                  <a:lnTo>
                    <a:pt x="702" y="352"/>
                  </a:lnTo>
                  <a:lnTo>
                    <a:pt x="704" y="352"/>
                  </a:lnTo>
                  <a:lnTo>
                    <a:pt x="705" y="352"/>
                  </a:lnTo>
                  <a:lnTo>
                    <a:pt x="707" y="352"/>
                  </a:lnTo>
                  <a:lnTo>
                    <a:pt x="709" y="352"/>
                  </a:lnTo>
                  <a:lnTo>
                    <a:pt x="711" y="352"/>
                  </a:lnTo>
                  <a:lnTo>
                    <a:pt x="713" y="352"/>
                  </a:lnTo>
                  <a:lnTo>
                    <a:pt x="713" y="356"/>
                  </a:lnTo>
                  <a:lnTo>
                    <a:pt x="715" y="362"/>
                  </a:lnTo>
                  <a:lnTo>
                    <a:pt x="715" y="364"/>
                  </a:lnTo>
                  <a:lnTo>
                    <a:pt x="715" y="368"/>
                  </a:lnTo>
                  <a:lnTo>
                    <a:pt x="713" y="372"/>
                  </a:lnTo>
                  <a:lnTo>
                    <a:pt x="713" y="373"/>
                  </a:lnTo>
                  <a:lnTo>
                    <a:pt x="713" y="375"/>
                  </a:lnTo>
                  <a:lnTo>
                    <a:pt x="711" y="377"/>
                  </a:lnTo>
                  <a:lnTo>
                    <a:pt x="709" y="377"/>
                  </a:lnTo>
                  <a:lnTo>
                    <a:pt x="705" y="379"/>
                  </a:lnTo>
                  <a:lnTo>
                    <a:pt x="704" y="379"/>
                  </a:lnTo>
                  <a:lnTo>
                    <a:pt x="704" y="381"/>
                  </a:lnTo>
                  <a:lnTo>
                    <a:pt x="704" y="385"/>
                  </a:lnTo>
                  <a:lnTo>
                    <a:pt x="702" y="387"/>
                  </a:lnTo>
                  <a:lnTo>
                    <a:pt x="702" y="391"/>
                  </a:lnTo>
                  <a:lnTo>
                    <a:pt x="702" y="393"/>
                  </a:lnTo>
                  <a:lnTo>
                    <a:pt x="700" y="394"/>
                  </a:lnTo>
                  <a:lnTo>
                    <a:pt x="700" y="396"/>
                  </a:lnTo>
                  <a:lnTo>
                    <a:pt x="698" y="400"/>
                  </a:lnTo>
                  <a:lnTo>
                    <a:pt x="698" y="402"/>
                  </a:lnTo>
                  <a:lnTo>
                    <a:pt x="698" y="404"/>
                  </a:lnTo>
                  <a:lnTo>
                    <a:pt x="700" y="406"/>
                  </a:lnTo>
                  <a:lnTo>
                    <a:pt x="702" y="408"/>
                  </a:lnTo>
                  <a:lnTo>
                    <a:pt x="705" y="412"/>
                  </a:lnTo>
                  <a:lnTo>
                    <a:pt x="707" y="413"/>
                  </a:lnTo>
                  <a:lnTo>
                    <a:pt x="709" y="417"/>
                  </a:lnTo>
                  <a:lnTo>
                    <a:pt x="713" y="417"/>
                  </a:lnTo>
                  <a:lnTo>
                    <a:pt x="711" y="419"/>
                  </a:lnTo>
                  <a:lnTo>
                    <a:pt x="711" y="421"/>
                  </a:lnTo>
                  <a:lnTo>
                    <a:pt x="711" y="423"/>
                  </a:lnTo>
                  <a:lnTo>
                    <a:pt x="711" y="425"/>
                  </a:lnTo>
                  <a:lnTo>
                    <a:pt x="711" y="427"/>
                  </a:lnTo>
                  <a:lnTo>
                    <a:pt x="711" y="429"/>
                  </a:lnTo>
                  <a:lnTo>
                    <a:pt x="711" y="431"/>
                  </a:lnTo>
                  <a:lnTo>
                    <a:pt x="713" y="433"/>
                  </a:lnTo>
                  <a:lnTo>
                    <a:pt x="715" y="433"/>
                  </a:lnTo>
                  <a:lnTo>
                    <a:pt x="715" y="434"/>
                  </a:lnTo>
                  <a:lnTo>
                    <a:pt x="717" y="434"/>
                  </a:lnTo>
                  <a:lnTo>
                    <a:pt x="719" y="434"/>
                  </a:lnTo>
                  <a:lnTo>
                    <a:pt x="721" y="434"/>
                  </a:lnTo>
                  <a:lnTo>
                    <a:pt x="723" y="436"/>
                  </a:lnTo>
                  <a:lnTo>
                    <a:pt x="725" y="436"/>
                  </a:lnTo>
                  <a:lnTo>
                    <a:pt x="725" y="438"/>
                  </a:lnTo>
                  <a:lnTo>
                    <a:pt x="726" y="440"/>
                  </a:lnTo>
                  <a:lnTo>
                    <a:pt x="728" y="444"/>
                  </a:lnTo>
                  <a:lnTo>
                    <a:pt x="728" y="448"/>
                  </a:lnTo>
                  <a:lnTo>
                    <a:pt x="728" y="452"/>
                  </a:lnTo>
                  <a:lnTo>
                    <a:pt x="730" y="457"/>
                  </a:lnTo>
                  <a:lnTo>
                    <a:pt x="730" y="459"/>
                  </a:lnTo>
                  <a:lnTo>
                    <a:pt x="730" y="461"/>
                  </a:lnTo>
                  <a:lnTo>
                    <a:pt x="730" y="463"/>
                  </a:lnTo>
                  <a:lnTo>
                    <a:pt x="730" y="465"/>
                  </a:lnTo>
                  <a:lnTo>
                    <a:pt x="728" y="467"/>
                  </a:lnTo>
                  <a:lnTo>
                    <a:pt x="728" y="469"/>
                  </a:lnTo>
                  <a:lnTo>
                    <a:pt x="728" y="471"/>
                  </a:lnTo>
                  <a:lnTo>
                    <a:pt x="728" y="475"/>
                  </a:lnTo>
                  <a:lnTo>
                    <a:pt x="728" y="476"/>
                  </a:lnTo>
                  <a:lnTo>
                    <a:pt x="728" y="478"/>
                  </a:lnTo>
                  <a:lnTo>
                    <a:pt x="730" y="480"/>
                  </a:lnTo>
                  <a:lnTo>
                    <a:pt x="732" y="480"/>
                  </a:lnTo>
                  <a:lnTo>
                    <a:pt x="736" y="480"/>
                  </a:lnTo>
                  <a:lnTo>
                    <a:pt x="740" y="480"/>
                  </a:lnTo>
                  <a:lnTo>
                    <a:pt x="742" y="482"/>
                  </a:lnTo>
                  <a:lnTo>
                    <a:pt x="745" y="482"/>
                  </a:lnTo>
                  <a:lnTo>
                    <a:pt x="749" y="486"/>
                  </a:lnTo>
                  <a:lnTo>
                    <a:pt x="751" y="488"/>
                  </a:lnTo>
                  <a:lnTo>
                    <a:pt x="751" y="490"/>
                  </a:lnTo>
                  <a:lnTo>
                    <a:pt x="751" y="492"/>
                  </a:lnTo>
                  <a:lnTo>
                    <a:pt x="753" y="494"/>
                  </a:lnTo>
                  <a:lnTo>
                    <a:pt x="755" y="496"/>
                  </a:lnTo>
                  <a:lnTo>
                    <a:pt x="757" y="499"/>
                  </a:lnTo>
                  <a:lnTo>
                    <a:pt x="759" y="499"/>
                  </a:lnTo>
                  <a:lnTo>
                    <a:pt x="761" y="499"/>
                  </a:lnTo>
                  <a:lnTo>
                    <a:pt x="763" y="499"/>
                  </a:lnTo>
                  <a:lnTo>
                    <a:pt x="763" y="501"/>
                  </a:lnTo>
                  <a:lnTo>
                    <a:pt x="765" y="503"/>
                  </a:lnTo>
                  <a:lnTo>
                    <a:pt x="766" y="505"/>
                  </a:lnTo>
                  <a:lnTo>
                    <a:pt x="768" y="507"/>
                  </a:lnTo>
                  <a:lnTo>
                    <a:pt x="768" y="509"/>
                  </a:lnTo>
                  <a:lnTo>
                    <a:pt x="770" y="511"/>
                  </a:lnTo>
                  <a:lnTo>
                    <a:pt x="772" y="513"/>
                  </a:lnTo>
                  <a:lnTo>
                    <a:pt x="772" y="515"/>
                  </a:lnTo>
                  <a:lnTo>
                    <a:pt x="774" y="515"/>
                  </a:lnTo>
                  <a:lnTo>
                    <a:pt x="774" y="516"/>
                  </a:lnTo>
                  <a:lnTo>
                    <a:pt x="772" y="516"/>
                  </a:lnTo>
                  <a:lnTo>
                    <a:pt x="770" y="516"/>
                  </a:lnTo>
                  <a:lnTo>
                    <a:pt x="768" y="516"/>
                  </a:lnTo>
                  <a:lnTo>
                    <a:pt x="766" y="516"/>
                  </a:lnTo>
                  <a:lnTo>
                    <a:pt x="765" y="516"/>
                  </a:lnTo>
                  <a:lnTo>
                    <a:pt x="763" y="518"/>
                  </a:lnTo>
                  <a:lnTo>
                    <a:pt x="763" y="520"/>
                  </a:lnTo>
                  <a:lnTo>
                    <a:pt x="765" y="522"/>
                  </a:lnTo>
                  <a:lnTo>
                    <a:pt x="765" y="524"/>
                  </a:lnTo>
                  <a:lnTo>
                    <a:pt x="766" y="526"/>
                  </a:lnTo>
                  <a:lnTo>
                    <a:pt x="766" y="528"/>
                  </a:lnTo>
                  <a:lnTo>
                    <a:pt x="768" y="530"/>
                  </a:lnTo>
                  <a:lnTo>
                    <a:pt x="768" y="532"/>
                  </a:lnTo>
                  <a:lnTo>
                    <a:pt x="770" y="532"/>
                  </a:lnTo>
                  <a:lnTo>
                    <a:pt x="770" y="534"/>
                  </a:lnTo>
                  <a:lnTo>
                    <a:pt x="772" y="536"/>
                  </a:lnTo>
                  <a:lnTo>
                    <a:pt x="772" y="537"/>
                  </a:lnTo>
                  <a:lnTo>
                    <a:pt x="772" y="539"/>
                  </a:lnTo>
                  <a:lnTo>
                    <a:pt x="772" y="541"/>
                  </a:lnTo>
                  <a:lnTo>
                    <a:pt x="772" y="543"/>
                  </a:lnTo>
                  <a:lnTo>
                    <a:pt x="772" y="545"/>
                  </a:lnTo>
                  <a:lnTo>
                    <a:pt x="770" y="547"/>
                  </a:lnTo>
                  <a:lnTo>
                    <a:pt x="770" y="549"/>
                  </a:lnTo>
                  <a:lnTo>
                    <a:pt x="770" y="551"/>
                  </a:lnTo>
                  <a:lnTo>
                    <a:pt x="770" y="553"/>
                  </a:lnTo>
                  <a:lnTo>
                    <a:pt x="770" y="555"/>
                  </a:lnTo>
                  <a:lnTo>
                    <a:pt x="772" y="555"/>
                  </a:lnTo>
                  <a:lnTo>
                    <a:pt x="774" y="555"/>
                  </a:lnTo>
                  <a:lnTo>
                    <a:pt x="776" y="557"/>
                  </a:lnTo>
                  <a:lnTo>
                    <a:pt x="776" y="558"/>
                  </a:lnTo>
                  <a:lnTo>
                    <a:pt x="778" y="560"/>
                  </a:lnTo>
                  <a:lnTo>
                    <a:pt x="780" y="560"/>
                  </a:lnTo>
                  <a:lnTo>
                    <a:pt x="782" y="562"/>
                  </a:lnTo>
                  <a:lnTo>
                    <a:pt x="782" y="564"/>
                  </a:lnTo>
                  <a:lnTo>
                    <a:pt x="782" y="566"/>
                  </a:lnTo>
                  <a:lnTo>
                    <a:pt x="780" y="568"/>
                  </a:lnTo>
                  <a:lnTo>
                    <a:pt x="780" y="570"/>
                  </a:lnTo>
                  <a:lnTo>
                    <a:pt x="780" y="572"/>
                  </a:lnTo>
                  <a:lnTo>
                    <a:pt x="780" y="574"/>
                  </a:lnTo>
                  <a:lnTo>
                    <a:pt x="778" y="574"/>
                  </a:lnTo>
                  <a:lnTo>
                    <a:pt x="778" y="576"/>
                  </a:lnTo>
                  <a:lnTo>
                    <a:pt x="776" y="576"/>
                  </a:lnTo>
                  <a:lnTo>
                    <a:pt x="776" y="578"/>
                  </a:lnTo>
                  <a:lnTo>
                    <a:pt x="774" y="579"/>
                  </a:lnTo>
                  <a:lnTo>
                    <a:pt x="774" y="581"/>
                  </a:lnTo>
                  <a:lnTo>
                    <a:pt x="774" y="583"/>
                  </a:lnTo>
                  <a:lnTo>
                    <a:pt x="774" y="585"/>
                  </a:lnTo>
                  <a:lnTo>
                    <a:pt x="772" y="585"/>
                  </a:lnTo>
                  <a:lnTo>
                    <a:pt x="772" y="587"/>
                  </a:lnTo>
                  <a:lnTo>
                    <a:pt x="772" y="589"/>
                  </a:lnTo>
                  <a:lnTo>
                    <a:pt x="770" y="591"/>
                  </a:lnTo>
                  <a:lnTo>
                    <a:pt x="768" y="591"/>
                  </a:lnTo>
                  <a:lnTo>
                    <a:pt x="768" y="593"/>
                  </a:lnTo>
                  <a:lnTo>
                    <a:pt x="768" y="595"/>
                  </a:lnTo>
                  <a:lnTo>
                    <a:pt x="768" y="597"/>
                  </a:lnTo>
                  <a:lnTo>
                    <a:pt x="766" y="597"/>
                  </a:lnTo>
                  <a:lnTo>
                    <a:pt x="766" y="599"/>
                  </a:lnTo>
                  <a:lnTo>
                    <a:pt x="765" y="600"/>
                  </a:lnTo>
                  <a:lnTo>
                    <a:pt x="765" y="602"/>
                  </a:lnTo>
                  <a:lnTo>
                    <a:pt x="763" y="604"/>
                  </a:lnTo>
                  <a:lnTo>
                    <a:pt x="761" y="604"/>
                  </a:lnTo>
                  <a:lnTo>
                    <a:pt x="761" y="606"/>
                  </a:lnTo>
                  <a:lnTo>
                    <a:pt x="759" y="606"/>
                  </a:lnTo>
                  <a:lnTo>
                    <a:pt x="759" y="608"/>
                  </a:lnTo>
                  <a:lnTo>
                    <a:pt x="757" y="608"/>
                  </a:lnTo>
                  <a:lnTo>
                    <a:pt x="757" y="610"/>
                  </a:lnTo>
                  <a:lnTo>
                    <a:pt x="755" y="612"/>
                  </a:lnTo>
                  <a:lnTo>
                    <a:pt x="755" y="610"/>
                  </a:lnTo>
                  <a:lnTo>
                    <a:pt x="755" y="612"/>
                  </a:lnTo>
                  <a:lnTo>
                    <a:pt x="755" y="614"/>
                  </a:lnTo>
                  <a:lnTo>
                    <a:pt x="753" y="616"/>
                  </a:lnTo>
                  <a:lnTo>
                    <a:pt x="751" y="616"/>
                  </a:lnTo>
                  <a:lnTo>
                    <a:pt x="749" y="616"/>
                  </a:lnTo>
                  <a:lnTo>
                    <a:pt x="747" y="618"/>
                  </a:lnTo>
                  <a:lnTo>
                    <a:pt x="747" y="619"/>
                  </a:lnTo>
                  <a:lnTo>
                    <a:pt x="745" y="619"/>
                  </a:lnTo>
                  <a:lnTo>
                    <a:pt x="744" y="619"/>
                  </a:lnTo>
                  <a:lnTo>
                    <a:pt x="744" y="621"/>
                  </a:lnTo>
                  <a:lnTo>
                    <a:pt x="742" y="621"/>
                  </a:lnTo>
                  <a:lnTo>
                    <a:pt x="740" y="621"/>
                  </a:lnTo>
                  <a:lnTo>
                    <a:pt x="738" y="621"/>
                  </a:lnTo>
                  <a:lnTo>
                    <a:pt x="736" y="623"/>
                  </a:lnTo>
                  <a:lnTo>
                    <a:pt x="734" y="621"/>
                  </a:lnTo>
                  <a:lnTo>
                    <a:pt x="732" y="621"/>
                  </a:lnTo>
                  <a:lnTo>
                    <a:pt x="732" y="623"/>
                  </a:lnTo>
                  <a:lnTo>
                    <a:pt x="730" y="625"/>
                  </a:lnTo>
                  <a:lnTo>
                    <a:pt x="728" y="625"/>
                  </a:lnTo>
                  <a:lnTo>
                    <a:pt x="725" y="627"/>
                  </a:lnTo>
                  <a:lnTo>
                    <a:pt x="723" y="627"/>
                  </a:lnTo>
                  <a:lnTo>
                    <a:pt x="719" y="625"/>
                  </a:lnTo>
                  <a:lnTo>
                    <a:pt x="717" y="623"/>
                  </a:lnTo>
                  <a:lnTo>
                    <a:pt x="713" y="623"/>
                  </a:lnTo>
                  <a:lnTo>
                    <a:pt x="711" y="623"/>
                  </a:lnTo>
                  <a:lnTo>
                    <a:pt x="707" y="621"/>
                  </a:lnTo>
                  <a:lnTo>
                    <a:pt x="705" y="619"/>
                  </a:lnTo>
                  <a:lnTo>
                    <a:pt x="704" y="619"/>
                  </a:lnTo>
                  <a:lnTo>
                    <a:pt x="702" y="618"/>
                  </a:lnTo>
                  <a:lnTo>
                    <a:pt x="698" y="618"/>
                  </a:lnTo>
                  <a:lnTo>
                    <a:pt x="696" y="618"/>
                  </a:lnTo>
                  <a:lnTo>
                    <a:pt x="694" y="616"/>
                  </a:lnTo>
                  <a:lnTo>
                    <a:pt x="692" y="616"/>
                  </a:lnTo>
                  <a:lnTo>
                    <a:pt x="688" y="616"/>
                  </a:lnTo>
                  <a:lnTo>
                    <a:pt x="686" y="614"/>
                  </a:lnTo>
                  <a:lnTo>
                    <a:pt x="683" y="614"/>
                  </a:lnTo>
                  <a:lnTo>
                    <a:pt x="681" y="616"/>
                  </a:lnTo>
                  <a:lnTo>
                    <a:pt x="679" y="616"/>
                  </a:lnTo>
                  <a:lnTo>
                    <a:pt x="677" y="616"/>
                  </a:lnTo>
                  <a:lnTo>
                    <a:pt x="673" y="616"/>
                  </a:lnTo>
                  <a:lnTo>
                    <a:pt x="671" y="618"/>
                  </a:lnTo>
                  <a:lnTo>
                    <a:pt x="667" y="619"/>
                  </a:lnTo>
                  <a:lnTo>
                    <a:pt x="665" y="619"/>
                  </a:lnTo>
                  <a:lnTo>
                    <a:pt x="663" y="621"/>
                  </a:lnTo>
                  <a:lnTo>
                    <a:pt x="662" y="623"/>
                  </a:lnTo>
                  <a:lnTo>
                    <a:pt x="658" y="625"/>
                  </a:lnTo>
                  <a:lnTo>
                    <a:pt x="656" y="625"/>
                  </a:lnTo>
                  <a:lnTo>
                    <a:pt x="656" y="627"/>
                  </a:lnTo>
                  <a:lnTo>
                    <a:pt x="654" y="629"/>
                  </a:lnTo>
                  <a:lnTo>
                    <a:pt x="650" y="631"/>
                  </a:lnTo>
                  <a:lnTo>
                    <a:pt x="646" y="633"/>
                  </a:lnTo>
                  <a:lnTo>
                    <a:pt x="644" y="637"/>
                  </a:lnTo>
                  <a:lnTo>
                    <a:pt x="641" y="639"/>
                  </a:lnTo>
                  <a:lnTo>
                    <a:pt x="639" y="642"/>
                  </a:lnTo>
                  <a:lnTo>
                    <a:pt x="637" y="644"/>
                  </a:lnTo>
                  <a:lnTo>
                    <a:pt x="635" y="648"/>
                  </a:lnTo>
                  <a:lnTo>
                    <a:pt x="631" y="654"/>
                  </a:lnTo>
                  <a:lnTo>
                    <a:pt x="629" y="656"/>
                  </a:lnTo>
                  <a:lnTo>
                    <a:pt x="627" y="658"/>
                  </a:lnTo>
                  <a:lnTo>
                    <a:pt x="625" y="661"/>
                  </a:lnTo>
                  <a:lnTo>
                    <a:pt x="623" y="665"/>
                  </a:lnTo>
                  <a:lnTo>
                    <a:pt x="622" y="667"/>
                  </a:lnTo>
                  <a:lnTo>
                    <a:pt x="622" y="669"/>
                  </a:lnTo>
                  <a:lnTo>
                    <a:pt x="622" y="671"/>
                  </a:lnTo>
                  <a:lnTo>
                    <a:pt x="622" y="673"/>
                  </a:lnTo>
                  <a:lnTo>
                    <a:pt x="622" y="675"/>
                  </a:lnTo>
                  <a:lnTo>
                    <a:pt x="620" y="677"/>
                  </a:lnTo>
                  <a:lnTo>
                    <a:pt x="620" y="679"/>
                  </a:lnTo>
                  <a:lnTo>
                    <a:pt x="620" y="681"/>
                  </a:lnTo>
                  <a:lnTo>
                    <a:pt x="618" y="681"/>
                  </a:lnTo>
                  <a:lnTo>
                    <a:pt x="620" y="682"/>
                  </a:lnTo>
                  <a:lnTo>
                    <a:pt x="618" y="682"/>
                  </a:lnTo>
                  <a:lnTo>
                    <a:pt x="618" y="681"/>
                  </a:lnTo>
                  <a:lnTo>
                    <a:pt x="616" y="681"/>
                  </a:lnTo>
                  <a:lnTo>
                    <a:pt x="616" y="682"/>
                  </a:lnTo>
                  <a:lnTo>
                    <a:pt x="616" y="684"/>
                  </a:lnTo>
                  <a:lnTo>
                    <a:pt x="614" y="684"/>
                  </a:lnTo>
                  <a:lnTo>
                    <a:pt x="614" y="682"/>
                  </a:lnTo>
                  <a:lnTo>
                    <a:pt x="612" y="684"/>
                  </a:lnTo>
                  <a:lnTo>
                    <a:pt x="610" y="684"/>
                  </a:lnTo>
                  <a:lnTo>
                    <a:pt x="608" y="684"/>
                  </a:lnTo>
                  <a:lnTo>
                    <a:pt x="608" y="688"/>
                  </a:lnTo>
                  <a:lnTo>
                    <a:pt x="608" y="690"/>
                  </a:lnTo>
                  <a:lnTo>
                    <a:pt x="606" y="690"/>
                  </a:lnTo>
                  <a:lnTo>
                    <a:pt x="606" y="692"/>
                  </a:lnTo>
                  <a:lnTo>
                    <a:pt x="604" y="692"/>
                  </a:lnTo>
                  <a:lnTo>
                    <a:pt x="602" y="694"/>
                  </a:lnTo>
                  <a:lnTo>
                    <a:pt x="601" y="694"/>
                  </a:lnTo>
                  <a:lnTo>
                    <a:pt x="601" y="696"/>
                  </a:lnTo>
                  <a:lnTo>
                    <a:pt x="599" y="696"/>
                  </a:lnTo>
                  <a:lnTo>
                    <a:pt x="599" y="698"/>
                  </a:lnTo>
                  <a:lnTo>
                    <a:pt x="597" y="700"/>
                  </a:lnTo>
                  <a:lnTo>
                    <a:pt x="595" y="700"/>
                  </a:lnTo>
                  <a:lnTo>
                    <a:pt x="595" y="701"/>
                  </a:lnTo>
                  <a:lnTo>
                    <a:pt x="593" y="701"/>
                  </a:lnTo>
                  <a:lnTo>
                    <a:pt x="593" y="703"/>
                  </a:lnTo>
                  <a:lnTo>
                    <a:pt x="591" y="703"/>
                  </a:lnTo>
                  <a:lnTo>
                    <a:pt x="589" y="703"/>
                  </a:lnTo>
                  <a:lnTo>
                    <a:pt x="589" y="701"/>
                  </a:lnTo>
                  <a:lnTo>
                    <a:pt x="587" y="701"/>
                  </a:lnTo>
                  <a:lnTo>
                    <a:pt x="585" y="701"/>
                  </a:lnTo>
                  <a:lnTo>
                    <a:pt x="585" y="700"/>
                  </a:lnTo>
                  <a:lnTo>
                    <a:pt x="583" y="700"/>
                  </a:lnTo>
                  <a:lnTo>
                    <a:pt x="581" y="700"/>
                  </a:lnTo>
                  <a:lnTo>
                    <a:pt x="581" y="701"/>
                  </a:lnTo>
                  <a:lnTo>
                    <a:pt x="580" y="703"/>
                  </a:lnTo>
                  <a:lnTo>
                    <a:pt x="580" y="705"/>
                  </a:lnTo>
                  <a:lnTo>
                    <a:pt x="578" y="707"/>
                  </a:lnTo>
                  <a:lnTo>
                    <a:pt x="576" y="709"/>
                  </a:lnTo>
                  <a:lnTo>
                    <a:pt x="574" y="709"/>
                  </a:lnTo>
                  <a:lnTo>
                    <a:pt x="572" y="711"/>
                  </a:lnTo>
                  <a:lnTo>
                    <a:pt x="570" y="709"/>
                  </a:lnTo>
                  <a:lnTo>
                    <a:pt x="568" y="711"/>
                  </a:lnTo>
                  <a:lnTo>
                    <a:pt x="560" y="711"/>
                  </a:lnTo>
                  <a:lnTo>
                    <a:pt x="555" y="711"/>
                  </a:lnTo>
                  <a:lnTo>
                    <a:pt x="541" y="711"/>
                  </a:lnTo>
                  <a:lnTo>
                    <a:pt x="528" y="711"/>
                  </a:lnTo>
                  <a:lnTo>
                    <a:pt x="522" y="711"/>
                  </a:lnTo>
                  <a:lnTo>
                    <a:pt x="519" y="711"/>
                  </a:lnTo>
                  <a:lnTo>
                    <a:pt x="517" y="711"/>
                  </a:lnTo>
                  <a:lnTo>
                    <a:pt x="513" y="711"/>
                  </a:lnTo>
                  <a:lnTo>
                    <a:pt x="509" y="711"/>
                  </a:lnTo>
                  <a:lnTo>
                    <a:pt x="509" y="709"/>
                  </a:lnTo>
                  <a:lnTo>
                    <a:pt x="507" y="709"/>
                  </a:lnTo>
                  <a:lnTo>
                    <a:pt x="507" y="707"/>
                  </a:lnTo>
                  <a:lnTo>
                    <a:pt x="505" y="707"/>
                  </a:lnTo>
                  <a:lnTo>
                    <a:pt x="501" y="705"/>
                  </a:lnTo>
                  <a:lnTo>
                    <a:pt x="501" y="703"/>
                  </a:lnTo>
                  <a:lnTo>
                    <a:pt x="499" y="703"/>
                  </a:lnTo>
                  <a:lnTo>
                    <a:pt x="498" y="703"/>
                  </a:lnTo>
                  <a:lnTo>
                    <a:pt x="496" y="703"/>
                  </a:lnTo>
                  <a:lnTo>
                    <a:pt x="496" y="705"/>
                  </a:lnTo>
                  <a:lnTo>
                    <a:pt x="494" y="705"/>
                  </a:lnTo>
                  <a:lnTo>
                    <a:pt x="494" y="707"/>
                  </a:lnTo>
                  <a:lnTo>
                    <a:pt x="492" y="707"/>
                  </a:lnTo>
                  <a:lnTo>
                    <a:pt x="492" y="709"/>
                  </a:lnTo>
                  <a:lnTo>
                    <a:pt x="490" y="709"/>
                  </a:lnTo>
                  <a:lnTo>
                    <a:pt x="488" y="709"/>
                  </a:lnTo>
                  <a:lnTo>
                    <a:pt x="486" y="709"/>
                  </a:lnTo>
                  <a:lnTo>
                    <a:pt x="484" y="709"/>
                  </a:lnTo>
                  <a:lnTo>
                    <a:pt x="484" y="707"/>
                  </a:lnTo>
                  <a:lnTo>
                    <a:pt x="482" y="707"/>
                  </a:lnTo>
                  <a:lnTo>
                    <a:pt x="480" y="707"/>
                  </a:lnTo>
                  <a:lnTo>
                    <a:pt x="478" y="707"/>
                  </a:lnTo>
                  <a:lnTo>
                    <a:pt x="477" y="707"/>
                  </a:lnTo>
                  <a:lnTo>
                    <a:pt x="477" y="705"/>
                  </a:lnTo>
                  <a:lnTo>
                    <a:pt x="475" y="705"/>
                  </a:lnTo>
                  <a:lnTo>
                    <a:pt x="475" y="703"/>
                  </a:lnTo>
                  <a:lnTo>
                    <a:pt x="473" y="703"/>
                  </a:lnTo>
                  <a:lnTo>
                    <a:pt x="473" y="701"/>
                  </a:lnTo>
                  <a:lnTo>
                    <a:pt x="471" y="701"/>
                  </a:lnTo>
                  <a:lnTo>
                    <a:pt x="469" y="700"/>
                  </a:lnTo>
                  <a:lnTo>
                    <a:pt x="467" y="700"/>
                  </a:lnTo>
                  <a:lnTo>
                    <a:pt x="467" y="698"/>
                  </a:lnTo>
                  <a:lnTo>
                    <a:pt x="465" y="698"/>
                  </a:lnTo>
                  <a:lnTo>
                    <a:pt x="465" y="696"/>
                  </a:lnTo>
                  <a:lnTo>
                    <a:pt x="467" y="694"/>
                  </a:lnTo>
                  <a:lnTo>
                    <a:pt x="467" y="692"/>
                  </a:lnTo>
                  <a:lnTo>
                    <a:pt x="469" y="692"/>
                  </a:lnTo>
                  <a:lnTo>
                    <a:pt x="469" y="688"/>
                  </a:lnTo>
                  <a:lnTo>
                    <a:pt x="469" y="686"/>
                  </a:lnTo>
                  <a:lnTo>
                    <a:pt x="469" y="684"/>
                  </a:lnTo>
                  <a:lnTo>
                    <a:pt x="467" y="682"/>
                  </a:lnTo>
                  <a:lnTo>
                    <a:pt x="469" y="681"/>
                  </a:lnTo>
                  <a:lnTo>
                    <a:pt x="469" y="679"/>
                  </a:lnTo>
                  <a:lnTo>
                    <a:pt x="469" y="677"/>
                  </a:lnTo>
                  <a:lnTo>
                    <a:pt x="471" y="675"/>
                  </a:lnTo>
                  <a:lnTo>
                    <a:pt x="471" y="673"/>
                  </a:lnTo>
                  <a:lnTo>
                    <a:pt x="469" y="673"/>
                  </a:lnTo>
                  <a:lnTo>
                    <a:pt x="467" y="671"/>
                  </a:lnTo>
                  <a:lnTo>
                    <a:pt x="465" y="671"/>
                  </a:lnTo>
                  <a:lnTo>
                    <a:pt x="467" y="671"/>
                  </a:lnTo>
                  <a:lnTo>
                    <a:pt x="467" y="669"/>
                  </a:lnTo>
                  <a:lnTo>
                    <a:pt x="469" y="669"/>
                  </a:lnTo>
                  <a:lnTo>
                    <a:pt x="471" y="667"/>
                  </a:lnTo>
                  <a:lnTo>
                    <a:pt x="469" y="667"/>
                  </a:lnTo>
                  <a:lnTo>
                    <a:pt x="469" y="665"/>
                  </a:lnTo>
                  <a:lnTo>
                    <a:pt x="467" y="665"/>
                  </a:lnTo>
                  <a:lnTo>
                    <a:pt x="467" y="663"/>
                  </a:lnTo>
                  <a:lnTo>
                    <a:pt x="467" y="661"/>
                  </a:lnTo>
                  <a:lnTo>
                    <a:pt x="467" y="660"/>
                  </a:lnTo>
                  <a:lnTo>
                    <a:pt x="465" y="660"/>
                  </a:lnTo>
                  <a:lnTo>
                    <a:pt x="465" y="658"/>
                  </a:lnTo>
                  <a:lnTo>
                    <a:pt x="463" y="658"/>
                  </a:lnTo>
                  <a:lnTo>
                    <a:pt x="463" y="656"/>
                  </a:lnTo>
                  <a:lnTo>
                    <a:pt x="463" y="654"/>
                  </a:lnTo>
                  <a:lnTo>
                    <a:pt x="461" y="654"/>
                  </a:lnTo>
                  <a:lnTo>
                    <a:pt x="459" y="652"/>
                  </a:lnTo>
                  <a:lnTo>
                    <a:pt x="459" y="650"/>
                  </a:lnTo>
                  <a:lnTo>
                    <a:pt x="458" y="650"/>
                  </a:lnTo>
                  <a:lnTo>
                    <a:pt x="458" y="652"/>
                  </a:lnTo>
                  <a:lnTo>
                    <a:pt x="456" y="652"/>
                  </a:lnTo>
                  <a:lnTo>
                    <a:pt x="456" y="650"/>
                  </a:lnTo>
                  <a:lnTo>
                    <a:pt x="454" y="650"/>
                  </a:lnTo>
                  <a:lnTo>
                    <a:pt x="454" y="648"/>
                  </a:lnTo>
                  <a:lnTo>
                    <a:pt x="456" y="648"/>
                  </a:lnTo>
                  <a:lnTo>
                    <a:pt x="456" y="646"/>
                  </a:lnTo>
                  <a:lnTo>
                    <a:pt x="454" y="646"/>
                  </a:lnTo>
                  <a:lnTo>
                    <a:pt x="454" y="644"/>
                  </a:lnTo>
                  <a:lnTo>
                    <a:pt x="454" y="642"/>
                  </a:lnTo>
                  <a:lnTo>
                    <a:pt x="454" y="640"/>
                  </a:lnTo>
                  <a:lnTo>
                    <a:pt x="452" y="640"/>
                  </a:lnTo>
                  <a:lnTo>
                    <a:pt x="452" y="639"/>
                  </a:lnTo>
                  <a:lnTo>
                    <a:pt x="452" y="637"/>
                  </a:lnTo>
                  <a:lnTo>
                    <a:pt x="450" y="637"/>
                  </a:lnTo>
                  <a:lnTo>
                    <a:pt x="448" y="637"/>
                  </a:lnTo>
                  <a:lnTo>
                    <a:pt x="446" y="637"/>
                  </a:lnTo>
                  <a:lnTo>
                    <a:pt x="444" y="637"/>
                  </a:lnTo>
                  <a:lnTo>
                    <a:pt x="442" y="637"/>
                  </a:lnTo>
                  <a:lnTo>
                    <a:pt x="440" y="637"/>
                  </a:lnTo>
                  <a:lnTo>
                    <a:pt x="440" y="635"/>
                  </a:lnTo>
                  <a:lnTo>
                    <a:pt x="438" y="635"/>
                  </a:lnTo>
                  <a:lnTo>
                    <a:pt x="437" y="635"/>
                  </a:lnTo>
                  <a:lnTo>
                    <a:pt x="437" y="633"/>
                  </a:lnTo>
                  <a:lnTo>
                    <a:pt x="435" y="633"/>
                  </a:lnTo>
                  <a:lnTo>
                    <a:pt x="435" y="631"/>
                  </a:lnTo>
                  <a:lnTo>
                    <a:pt x="433" y="629"/>
                  </a:lnTo>
                  <a:lnTo>
                    <a:pt x="433" y="627"/>
                  </a:lnTo>
                  <a:lnTo>
                    <a:pt x="431" y="627"/>
                  </a:lnTo>
                  <a:lnTo>
                    <a:pt x="431" y="625"/>
                  </a:lnTo>
                  <a:lnTo>
                    <a:pt x="429" y="625"/>
                  </a:lnTo>
                  <a:lnTo>
                    <a:pt x="427" y="623"/>
                  </a:lnTo>
                  <a:lnTo>
                    <a:pt x="425" y="623"/>
                  </a:lnTo>
                  <a:lnTo>
                    <a:pt x="423" y="623"/>
                  </a:lnTo>
                  <a:lnTo>
                    <a:pt x="423" y="621"/>
                  </a:lnTo>
                  <a:lnTo>
                    <a:pt x="421" y="621"/>
                  </a:lnTo>
                  <a:lnTo>
                    <a:pt x="419" y="619"/>
                  </a:lnTo>
                  <a:lnTo>
                    <a:pt x="419" y="621"/>
                  </a:lnTo>
                  <a:lnTo>
                    <a:pt x="419" y="619"/>
                  </a:lnTo>
                  <a:lnTo>
                    <a:pt x="417" y="619"/>
                  </a:lnTo>
                  <a:lnTo>
                    <a:pt x="417" y="618"/>
                  </a:lnTo>
                  <a:lnTo>
                    <a:pt x="416" y="618"/>
                  </a:lnTo>
                  <a:lnTo>
                    <a:pt x="414" y="618"/>
                  </a:lnTo>
                  <a:lnTo>
                    <a:pt x="414" y="616"/>
                  </a:lnTo>
                  <a:lnTo>
                    <a:pt x="412" y="614"/>
                  </a:lnTo>
                  <a:lnTo>
                    <a:pt x="410" y="612"/>
                  </a:lnTo>
                  <a:lnTo>
                    <a:pt x="412" y="612"/>
                  </a:lnTo>
                  <a:lnTo>
                    <a:pt x="412" y="610"/>
                  </a:lnTo>
                  <a:lnTo>
                    <a:pt x="410" y="608"/>
                  </a:lnTo>
                  <a:lnTo>
                    <a:pt x="410" y="610"/>
                  </a:lnTo>
                  <a:lnTo>
                    <a:pt x="408" y="608"/>
                  </a:lnTo>
                  <a:lnTo>
                    <a:pt x="408" y="606"/>
                  </a:lnTo>
                  <a:lnTo>
                    <a:pt x="408" y="604"/>
                  </a:lnTo>
                  <a:lnTo>
                    <a:pt x="408" y="602"/>
                  </a:lnTo>
                  <a:lnTo>
                    <a:pt x="406" y="602"/>
                  </a:lnTo>
                  <a:lnTo>
                    <a:pt x="404" y="600"/>
                  </a:lnTo>
                  <a:lnTo>
                    <a:pt x="404" y="599"/>
                  </a:lnTo>
                  <a:lnTo>
                    <a:pt x="402" y="599"/>
                  </a:lnTo>
                  <a:lnTo>
                    <a:pt x="402" y="597"/>
                  </a:lnTo>
                  <a:lnTo>
                    <a:pt x="402" y="595"/>
                  </a:lnTo>
                  <a:lnTo>
                    <a:pt x="402" y="593"/>
                  </a:lnTo>
                  <a:lnTo>
                    <a:pt x="400" y="593"/>
                  </a:lnTo>
                  <a:lnTo>
                    <a:pt x="400" y="591"/>
                  </a:lnTo>
                  <a:lnTo>
                    <a:pt x="398" y="589"/>
                  </a:lnTo>
                  <a:lnTo>
                    <a:pt x="398" y="587"/>
                  </a:lnTo>
                  <a:lnTo>
                    <a:pt x="396" y="587"/>
                  </a:lnTo>
                  <a:lnTo>
                    <a:pt x="395" y="587"/>
                  </a:lnTo>
                  <a:lnTo>
                    <a:pt x="395" y="585"/>
                  </a:lnTo>
                  <a:lnTo>
                    <a:pt x="393" y="583"/>
                  </a:lnTo>
                  <a:lnTo>
                    <a:pt x="391" y="583"/>
                  </a:lnTo>
                  <a:lnTo>
                    <a:pt x="389" y="581"/>
                  </a:lnTo>
                  <a:lnTo>
                    <a:pt x="389" y="579"/>
                  </a:lnTo>
                  <a:lnTo>
                    <a:pt x="387" y="578"/>
                  </a:lnTo>
                  <a:lnTo>
                    <a:pt x="385" y="576"/>
                  </a:lnTo>
                  <a:lnTo>
                    <a:pt x="385" y="574"/>
                  </a:lnTo>
                  <a:lnTo>
                    <a:pt x="383" y="574"/>
                  </a:lnTo>
                  <a:lnTo>
                    <a:pt x="383" y="572"/>
                  </a:lnTo>
                  <a:lnTo>
                    <a:pt x="381" y="570"/>
                  </a:lnTo>
                  <a:lnTo>
                    <a:pt x="379" y="568"/>
                  </a:lnTo>
                  <a:lnTo>
                    <a:pt x="377" y="566"/>
                  </a:lnTo>
                  <a:lnTo>
                    <a:pt x="377" y="564"/>
                  </a:lnTo>
                  <a:lnTo>
                    <a:pt x="377" y="562"/>
                  </a:lnTo>
                  <a:lnTo>
                    <a:pt x="379" y="560"/>
                  </a:lnTo>
                  <a:lnTo>
                    <a:pt x="379" y="558"/>
                  </a:lnTo>
                  <a:lnTo>
                    <a:pt x="379" y="557"/>
                  </a:lnTo>
                  <a:lnTo>
                    <a:pt x="379" y="555"/>
                  </a:lnTo>
                  <a:lnTo>
                    <a:pt x="379" y="553"/>
                  </a:lnTo>
                  <a:lnTo>
                    <a:pt x="381" y="553"/>
                  </a:lnTo>
                  <a:lnTo>
                    <a:pt x="381" y="551"/>
                  </a:lnTo>
                  <a:lnTo>
                    <a:pt x="381" y="547"/>
                  </a:lnTo>
                  <a:lnTo>
                    <a:pt x="379" y="545"/>
                  </a:lnTo>
                  <a:lnTo>
                    <a:pt x="379" y="543"/>
                  </a:lnTo>
                  <a:lnTo>
                    <a:pt x="379" y="539"/>
                  </a:lnTo>
                  <a:lnTo>
                    <a:pt x="377" y="539"/>
                  </a:lnTo>
                  <a:lnTo>
                    <a:pt x="376" y="539"/>
                  </a:lnTo>
                  <a:lnTo>
                    <a:pt x="376" y="537"/>
                  </a:lnTo>
                  <a:lnTo>
                    <a:pt x="376" y="536"/>
                  </a:lnTo>
                  <a:lnTo>
                    <a:pt x="374" y="534"/>
                  </a:lnTo>
                  <a:lnTo>
                    <a:pt x="376" y="534"/>
                  </a:lnTo>
                  <a:lnTo>
                    <a:pt x="376" y="532"/>
                  </a:lnTo>
                  <a:lnTo>
                    <a:pt x="376" y="530"/>
                  </a:lnTo>
                  <a:lnTo>
                    <a:pt x="376" y="528"/>
                  </a:lnTo>
                  <a:lnTo>
                    <a:pt x="374" y="526"/>
                  </a:lnTo>
                  <a:lnTo>
                    <a:pt x="372" y="524"/>
                  </a:lnTo>
                  <a:lnTo>
                    <a:pt x="372" y="522"/>
                  </a:lnTo>
                  <a:lnTo>
                    <a:pt x="368" y="520"/>
                  </a:lnTo>
                  <a:lnTo>
                    <a:pt x="362" y="516"/>
                  </a:lnTo>
                  <a:lnTo>
                    <a:pt x="358" y="515"/>
                  </a:lnTo>
                  <a:lnTo>
                    <a:pt x="355" y="513"/>
                  </a:lnTo>
                  <a:lnTo>
                    <a:pt x="353" y="511"/>
                  </a:lnTo>
                  <a:lnTo>
                    <a:pt x="349" y="507"/>
                  </a:lnTo>
                  <a:lnTo>
                    <a:pt x="349" y="505"/>
                  </a:lnTo>
                  <a:lnTo>
                    <a:pt x="347" y="505"/>
                  </a:lnTo>
                  <a:lnTo>
                    <a:pt x="347" y="503"/>
                  </a:lnTo>
                  <a:lnTo>
                    <a:pt x="347" y="501"/>
                  </a:lnTo>
                  <a:lnTo>
                    <a:pt x="349" y="501"/>
                  </a:lnTo>
                  <a:lnTo>
                    <a:pt x="349" y="499"/>
                  </a:lnTo>
                  <a:lnTo>
                    <a:pt x="351" y="499"/>
                  </a:lnTo>
                  <a:lnTo>
                    <a:pt x="353" y="497"/>
                  </a:lnTo>
                  <a:lnTo>
                    <a:pt x="353" y="496"/>
                  </a:lnTo>
                  <a:lnTo>
                    <a:pt x="353" y="494"/>
                  </a:lnTo>
                  <a:lnTo>
                    <a:pt x="355" y="492"/>
                  </a:lnTo>
                  <a:lnTo>
                    <a:pt x="353" y="492"/>
                  </a:lnTo>
                  <a:lnTo>
                    <a:pt x="353" y="490"/>
                  </a:lnTo>
                  <a:lnTo>
                    <a:pt x="351" y="490"/>
                  </a:lnTo>
                  <a:lnTo>
                    <a:pt x="351" y="488"/>
                  </a:lnTo>
                  <a:lnTo>
                    <a:pt x="349" y="488"/>
                  </a:lnTo>
                  <a:lnTo>
                    <a:pt x="349" y="486"/>
                  </a:lnTo>
                  <a:lnTo>
                    <a:pt x="349" y="484"/>
                  </a:lnTo>
                  <a:lnTo>
                    <a:pt x="349" y="482"/>
                  </a:lnTo>
                  <a:lnTo>
                    <a:pt x="351" y="482"/>
                  </a:lnTo>
                  <a:lnTo>
                    <a:pt x="351" y="480"/>
                  </a:lnTo>
                  <a:lnTo>
                    <a:pt x="349" y="478"/>
                  </a:lnTo>
                  <a:lnTo>
                    <a:pt x="349" y="476"/>
                  </a:lnTo>
                  <a:lnTo>
                    <a:pt x="347" y="476"/>
                  </a:lnTo>
                  <a:lnTo>
                    <a:pt x="345" y="476"/>
                  </a:lnTo>
                  <a:lnTo>
                    <a:pt x="343" y="476"/>
                  </a:lnTo>
                  <a:lnTo>
                    <a:pt x="341" y="475"/>
                  </a:lnTo>
                  <a:lnTo>
                    <a:pt x="335" y="476"/>
                  </a:lnTo>
                  <a:lnTo>
                    <a:pt x="335" y="475"/>
                  </a:lnTo>
                  <a:lnTo>
                    <a:pt x="334" y="473"/>
                  </a:lnTo>
                  <a:lnTo>
                    <a:pt x="334" y="471"/>
                  </a:lnTo>
                  <a:lnTo>
                    <a:pt x="335" y="469"/>
                  </a:lnTo>
                  <a:lnTo>
                    <a:pt x="337" y="467"/>
                  </a:lnTo>
                  <a:lnTo>
                    <a:pt x="337" y="465"/>
                  </a:lnTo>
                  <a:lnTo>
                    <a:pt x="337" y="463"/>
                  </a:lnTo>
                  <a:lnTo>
                    <a:pt x="335" y="459"/>
                  </a:lnTo>
                  <a:lnTo>
                    <a:pt x="334" y="457"/>
                  </a:lnTo>
                  <a:lnTo>
                    <a:pt x="332" y="455"/>
                  </a:lnTo>
                  <a:lnTo>
                    <a:pt x="332" y="450"/>
                  </a:lnTo>
                  <a:lnTo>
                    <a:pt x="332" y="448"/>
                  </a:lnTo>
                  <a:lnTo>
                    <a:pt x="330" y="446"/>
                  </a:lnTo>
                  <a:lnTo>
                    <a:pt x="328" y="446"/>
                  </a:lnTo>
                  <a:lnTo>
                    <a:pt x="324" y="446"/>
                  </a:lnTo>
                  <a:lnTo>
                    <a:pt x="322" y="446"/>
                  </a:lnTo>
                  <a:lnTo>
                    <a:pt x="320" y="446"/>
                  </a:lnTo>
                  <a:lnTo>
                    <a:pt x="318" y="448"/>
                  </a:lnTo>
                  <a:lnTo>
                    <a:pt x="316" y="44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2" name="Freeform 19"/>
            <p:cNvSpPr>
              <a:spLocks/>
            </p:cNvSpPr>
            <p:nvPr/>
          </p:nvSpPr>
          <p:spPr bwMode="auto">
            <a:xfrm>
              <a:off x="2552" y="1932"/>
              <a:ext cx="633" cy="452"/>
            </a:xfrm>
            <a:custGeom>
              <a:avLst/>
              <a:gdLst>
                <a:gd name="T0" fmla="*/ 616 w 633"/>
                <a:gd name="T1" fmla="*/ 446 h 452"/>
                <a:gd name="T2" fmla="*/ 605 w 633"/>
                <a:gd name="T3" fmla="*/ 440 h 452"/>
                <a:gd name="T4" fmla="*/ 605 w 633"/>
                <a:gd name="T5" fmla="*/ 431 h 452"/>
                <a:gd name="T6" fmla="*/ 595 w 633"/>
                <a:gd name="T7" fmla="*/ 425 h 452"/>
                <a:gd name="T8" fmla="*/ 584 w 633"/>
                <a:gd name="T9" fmla="*/ 421 h 452"/>
                <a:gd name="T10" fmla="*/ 578 w 633"/>
                <a:gd name="T11" fmla="*/ 408 h 452"/>
                <a:gd name="T12" fmla="*/ 559 w 633"/>
                <a:gd name="T13" fmla="*/ 404 h 452"/>
                <a:gd name="T14" fmla="*/ 548 w 633"/>
                <a:gd name="T15" fmla="*/ 394 h 452"/>
                <a:gd name="T16" fmla="*/ 534 w 633"/>
                <a:gd name="T17" fmla="*/ 393 h 452"/>
                <a:gd name="T18" fmla="*/ 534 w 633"/>
                <a:gd name="T19" fmla="*/ 375 h 452"/>
                <a:gd name="T20" fmla="*/ 546 w 633"/>
                <a:gd name="T21" fmla="*/ 352 h 452"/>
                <a:gd name="T22" fmla="*/ 549 w 633"/>
                <a:gd name="T23" fmla="*/ 299 h 452"/>
                <a:gd name="T24" fmla="*/ 525 w 633"/>
                <a:gd name="T25" fmla="*/ 291 h 452"/>
                <a:gd name="T26" fmla="*/ 490 w 633"/>
                <a:gd name="T27" fmla="*/ 284 h 452"/>
                <a:gd name="T28" fmla="*/ 460 w 633"/>
                <a:gd name="T29" fmla="*/ 307 h 452"/>
                <a:gd name="T30" fmla="*/ 422 w 633"/>
                <a:gd name="T31" fmla="*/ 314 h 452"/>
                <a:gd name="T32" fmla="*/ 410 w 633"/>
                <a:gd name="T33" fmla="*/ 291 h 452"/>
                <a:gd name="T34" fmla="*/ 412 w 633"/>
                <a:gd name="T35" fmla="*/ 259 h 452"/>
                <a:gd name="T36" fmla="*/ 397 w 633"/>
                <a:gd name="T37" fmla="*/ 244 h 452"/>
                <a:gd name="T38" fmla="*/ 368 w 633"/>
                <a:gd name="T39" fmla="*/ 253 h 452"/>
                <a:gd name="T40" fmla="*/ 336 w 633"/>
                <a:gd name="T41" fmla="*/ 259 h 452"/>
                <a:gd name="T42" fmla="*/ 342 w 633"/>
                <a:gd name="T43" fmla="*/ 215 h 452"/>
                <a:gd name="T44" fmla="*/ 334 w 633"/>
                <a:gd name="T45" fmla="*/ 177 h 452"/>
                <a:gd name="T46" fmla="*/ 315 w 633"/>
                <a:gd name="T47" fmla="*/ 167 h 452"/>
                <a:gd name="T48" fmla="*/ 311 w 633"/>
                <a:gd name="T49" fmla="*/ 192 h 452"/>
                <a:gd name="T50" fmla="*/ 298 w 633"/>
                <a:gd name="T51" fmla="*/ 217 h 452"/>
                <a:gd name="T52" fmla="*/ 281 w 633"/>
                <a:gd name="T53" fmla="*/ 219 h 452"/>
                <a:gd name="T54" fmla="*/ 242 w 633"/>
                <a:gd name="T55" fmla="*/ 234 h 452"/>
                <a:gd name="T56" fmla="*/ 237 w 633"/>
                <a:gd name="T57" fmla="*/ 257 h 452"/>
                <a:gd name="T58" fmla="*/ 242 w 633"/>
                <a:gd name="T59" fmla="*/ 293 h 452"/>
                <a:gd name="T60" fmla="*/ 260 w 633"/>
                <a:gd name="T61" fmla="*/ 310 h 452"/>
                <a:gd name="T62" fmla="*/ 263 w 633"/>
                <a:gd name="T63" fmla="*/ 339 h 452"/>
                <a:gd name="T64" fmla="*/ 223 w 633"/>
                <a:gd name="T65" fmla="*/ 351 h 452"/>
                <a:gd name="T66" fmla="*/ 204 w 633"/>
                <a:gd name="T67" fmla="*/ 370 h 452"/>
                <a:gd name="T68" fmla="*/ 130 w 633"/>
                <a:gd name="T69" fmla="*/ 385 h 452"/>
                <a:gd name="T70" fmla="*/ 75 w 633"/>
                <a:gd name="T71" fmla="*/ 408 h 452"/>
                <a:gd name="T72" fmla="*/ 56 w 633"/>
                <a:gd name="T73" fmla="*/ 419 h 452"/>
                <a:gd name="T74" fmla="*/ 36 w 633"/>
                <a:gd name="T75" fmla="*/ 427 h 452"/>
                <a:gd name="T76" fmla="*/ 17 w 633"/>
                <a:gd name="T77" fmla="*/ 425 h 452"/>
                <a:gd name="T78" fmla="*/ 8 w 633"/>
                <a:gd name="T79" fmla="*/ 400 h 452"/>
                <a:gd name="T80" fmla="*/ 35 w 633"/>
                <a:gd name="T81" fmla="*/ 345 h 452"/>
                <a:gd name="T82" fmla="*/ 54 w 633"/>
                <a:gd name="T83" fmla="*/ 312 h 452"/>
                <a:gd name="T84" fmla="*/ 82 w 633"/>
                <a:gd name="T85" fmla="*/ 305 h 452"/>
                <a:gd name="T86" fmla="*/ 113 w 633"/>
                <a:gd name="T87" fmla="*/ 305 h 452"/>
                <a:gd name="T88" fmla="*/ 141 w 633"/>
                <a:gd name="T89" fmla="*/ 326 h 452"/>
                <a:gd name="T90" fmla="*/ 185 w 633"/>
                <a:gd name="T91" fmla="*/ 305 h 452"/>
                <a:gd name="T92" fmla="*/ 189 w 633"/>
                <a:gd name="T93" fmla="*/ 282 h 452"/>
                <a:gd name="T94" fmla="*/ 168 w 633"/>
                <a:gd name="T95" fmla="*/ 236 h 452"/>
                <a:gd name="T96" fmla="*/ 147 w 633"/>
                <a:gd name="T97" fmla="*/ 215 h 452"/>
                <a:gd name="T98" fmla="*/ 115 w 633"/>
                <a:gd name="T99" fmla="*/ 196 h 452"/>
                <a:gd name="T100" fmla="*/ 99 w 633"/>
                <a:gd name="T101" fmla="*/ 181 h 452"/>
                <a:gd name="T102" fmla="*/ 101 w 633"/>
                <a:gd name="T103" fmla="*/ 167 h 452"/>
                <a:gd name="T104" fmla="*/ 90 w 633"/>
                <a:gd name="T105" fmla="*/ 160 h 452"/>
                <a:gd name="T106" fmla="*/ 78 w 633"/>
                <a:gd name="T107" fmla="*/ 148 h 452"/>
                <a:gd name="T108" fmla="*/ 75 w 633"/>
                <a:gd name="T109" fmla="*/ 116 h 452"/>
                <a:gd name="T110" fmla="*/ 96 w 633"/>
                <a:gd name="T111" fmla="*/ 82 h 452"/>
                <a:gd name="T112" fmla="*/ 118 w 633"/>
                <a:gd name="T113" fmla="*/ 74 h 452"/>
                <a:gd name="T114" fmla="*/ 136 w 633"/>
                <a:gd name="T115" fmla="*/ 63 h 452"/>
                <a:gd name="T116" fmla="*/ 141 w 633"/>
                <a:gd name="T117" fmla="*/ 42 h 452"/>
                <a:gd name="T118" fmla="*/ 180 w 633"/>
                <a:gd name="T119" fmla="*/ 24 h 452"/>
                <a:gd name="T120" fmla="*/ 223 w 633"/>
                <a:gd name="T121" fmla="*/ 24 h 452"/>
                <a:gd name="T122" fmla="*/ 267 w 633"/>
                <a:gd name="T123" fmla="*/ 2 h 452"/>
                <a:gd name="T124" fmla="*/ 307 w 633"/>
                <a:gd name="T125" fmla="*/ 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33" h="452">
                  <a:moveTo>
                    <a:pt x="633" y="448"/>
                  </a:moveTo>
                  <a:lnTo>
                    <a:pt x="633" y="446"/>
                  </a:lnTo>
                  <a:lnTo>
                    <a:pt x="630" y="448"/>
                  </a:lnTo>
                  <a:lnTo>
                    <a:pt x="628" y="450"/>
                  </a:lnTo>
                  <a:lnTo>
                    <a:pt x="624" y="452"/>
                  </a:lnTo>
                  <a:lnTo>
                    <a:pt x="620" y="452"/>
                  </a:lnTo>
                  <a:lnTo>
                    <a:pt x="618" y="452"/>
                  </a:lnTo>
                  <a:lnTo>
                    <a:pt x="616" y="450"/>
                  </a:lnTo>
                  <a:lnTo>
                    <a:pt x="616" y="446"/>
                  </a:lnTo>
                  <a:lnTo>
                    <a:pt x="616" y="440"/>
                  </a:lnTo>
                  <a:lnTo>
                    <a:pt x="614" y="440"/>
                  </a:lnTo>
                  <a:lnTo>
                    <a:pt x="614" y="438"/>
                  </a:lnTo>
                  <a:lnTo>
                    <a:pt x="612" y="440"/>
                  </a:lnTo>
                  <a:lnTo>
                    <a:pt x="611" y="440"/>
                  </a:lnTo>
                  <a:lnTo>
                    <a:pt x="611" y="442"/>
                  </a:lnTo>
                  <a:lnTo>
                    <a:pt x="609" y="442"/>
                  </a:lnTo>
                  <a:lnTo>
                    <a:pt x="607" y="442"/>
                  </a:lnTo>
                  <a:lnTo>
                    <a:pt x="605" y="440"/>
                  </a:lnTo>
                  <a:lnTo>
                    <a:pt x="603" y="438"/>
                  </a:lnTo>
                  <a:lnTo>
                    <a:pt x="605" y="438"/>
                  </a:lnTo>
                  <a:lnTo>
                    <a:pt x="605" y="436"/>
                  </a:lnTo>
                  <a:lnTo>
                    <a:pt x="607" y="436"/>
                  </a:lnTo>
                  <a:lnTo>
                    <a:pt x="607" y="434"/>
                  </a:lnTo>
                  <a:lnTo>
                    <a:pt x="609" y="433"/>
                  </a:lnTo>
                  <a:lnTo>
                    <a:pt x="607" y="433"/>
                  </a:lnTo>
                  <a:lnTo>
                    <a:pt x="607" y="431"/>
                  </a:lnTo>
                  <a:lnTo>
                    <a:pt x="605" y="431"/>
                  </a:lnTo>
                  <a:lnTo>
                    <a:pt x="603" y="431"/>
                  </a:lnTo>
                  <a:lnTo>
                    <a:pt x="601" y="431"/>
                  </a:lnTo>
                  <a:lnTo>
                    <a:pt x="601" y="429"/>
                  </a:lnTo>
                  <a:lnTo>
                    <a:pt x="601" y="427"/>
                  </a:lnTo>
                  <a:lnTo>
                    <a:pt x="601" y="425"/>
                  </a:lnTo>
                  <a:lnTo>
                    <a:pt x="601" y="423"/>
                  </a:lnTo>
                  <a:lnTo>
                    <a:pt x="599" y="421"/>
                  </a:lnTo>
                  <a:lnTo>
                    <a:pt x="597" y="423"/>
                  </a:lnTo>
                  <a:lnTo>
                    <a:pt x="595" y="425"/>
                  </a:lnTo>
                  <a:lnTo>
                    <a:pt x="593" y="427"/>
                  </a:lnTo>
                  <a:lnTo>
                    <a:pt x="593" y="429"/>
                  </a:lnTo>
                  <a:lnTo>
                    <a:pt x="591" y="429"/>
                  </a:lnTo>
                  <a:lnTo>
                    <a:pt x="590" y="429"/>
                  </a:lnTo>
                  <a:lnTo>
                    <a:pt x="588" y="429"/>
                  </a:lnTo>
                  <a:lnTo>
                    <a:pt x="586" y="427"/>
                  </a:lnTo>
                  <a:lnTo>
                    <a:pt x="584" y="425"/>
                  </a:lnTo>
                  <a:lnTo>
                    <a:pt x="582" y="423"/>
                  </a:lnTo>
                  <a:lnTo>
                    <a:pt x="584" y="421"/>
                  </a:lnTo>
                  <a:lnTo>
                    <a:pt x="584" y="419"/>
                  </a:lnTo>
                  <a:lnTo>
                    <a:pt x="584" y="417"/>
                  </a:lnTo>
                  <a:lnTo>
                    <a:pt x="582" y="415"/>
                  </a:lnTo>
                  <a:lnTo>
                    <a:pt x="582" y="413"/>
                  </a:lnTo>
                  <a:lnTo>
                    <a:pt x="582" y="412"/>
                  </a:lnTo>
                  <a:lnTo>
                    <a:pt x="580" y="412"/>
                  </a:lnTo>
                  <a:lnTo>
                    <a:pt x="580" y="410"/>
                  </a:lnTo>
                  <a:lnTo>
                    <a:pt x="578" y="410"/>
                  </a:lnTo>
                  <a:lnTo>
                    <a:pt x="578" y="408"/>
                  </a:lnTo>
                  <a:lnTo>
                    <a:pt x="576" y="408"/>
                  </a:lnTo>
                  <a:lnTo>
                    <a:pt x="574" y="406"/>
                  </a:lnTo>
                  <a:lnTo>
                    <a:pt x="572" y="406"/>
                  </a:lnTo>
                  <a:lnTo>
                    <a:pt x="570" y="404"/>
                  </a:lnTo>
                  <a:lnTo>
                    <a:pt x="569" y="402"/>
                  </a:lnTo>
                  <a:lnTo>
                    <a:pt x="565" y="400"/>
                  </a:lnTo>
                  <a:lnTo>
                    <a:pt x="563" y="400"/>
                  </a:lnTo>
                  <a:lnTo>
                    <a:pt x="561" y="402"/>
                  </a:lnTo>
                  <a:lnTo>
                    <a:pt x="559" y="404"/>
                  </a:lnTo>
                  <a:lnTo>
                    <a:pt x="557" y="404"/>
                  </a:lnTo>
                  <a:lnTo>
                    <a:pt x="555" y="404"/>
                  </a:lnTo>
                  <a:lnTo>
                    <a:pt x="553" y="402"/>
                  </a:lnTo>
                  <a:lnTo>
                    <a:pt x="551" y="402"/>
                  </a:lnTo>
                  <a:lnTo>
                    <a:pt x="549" y="402"/>
                  </a:lnTo>
                  <a:lnTo>
                    <a:pt x="548" y="400"/>
                  </a:lnTo>
                  <a:lnTo>
                    <a:pt x="548" y="398"/>
                  </a:lnTo>
                  <a:lnTo>
                    <a:pt x="548" y="396"/>
                  </a:lnTo>
                  <a:lnTo>
                    <a:pt x="548" y="394"/>
                  </a:lnTo>
                  <a:lnTo>
                    <a:pt x="546" y="393"/>
                  </a:lnTo>
                  <a:lnTo>
                    <a:pt x="544" y="393"/>
                  </a:lnTo>
                  <a:lnTo>
                    <a:pt x="544" y="394"/>
                  </a:lnTo>
                  <a:lnTo>
                    <a:pt x="542" y="394"/>
                  </a:lnTo>
                  <a:lnTo>
                    <a:pt x="540" y="396"/>
                  </a:lnTo>
                  <a:lnTo>
                    <a:pt x="538" y="394"/>
                  </a:lnTo>
                  <a:lnTo>
                    <a:pt x="536" y="394"/>
                  </a:lnTo>
                  <a:lnTo>
                    <a:pt x="536" y="393"/>
                  </a:lnTo>
                  <a:lnTo>
                    <a:pt x="534" y="393"/>
                  </a:lnTo>
                  <a:lnTo>
                    <a:pt x="534" y="391"/>
                  </a:lnTo>
                  <a:lnTo>
                    <a:pt x="532" y="391"/>
                  </a:lnTo>
                  <a:lnTo>
                    <a:pt x="530" y="391"/>
                  </a:lnTo>
                  <a:lnTo>
                    <a:pt x="529" y="389"/>
                  </a:lnTo>
                  <a:lnTo>
                    <a:pt x="529" y="387"/>
                  </a:lnTo>
                  <a:lnTo>
                    <a:pt x="529" y="383"/>
                  </a:lnTo>
                  <a:lnTo>
                    <a:pt x="530" y="381"/>
                  </a:lnTo>
                  <a:lnTo>
                    <a:pt x="532" y="379"/>
                  </a:lnTo>
                  <a:lnTo>
                    <a:pt x="534" y="375"/>
                  </a:lnTo>
                  <a:lnTo>
                    <a:pt x="534" y="373"/>
                  </a:lnTo>
                  <a:lnTo>
                    <a:pt x="534" y="372"/>
                  </a:lnTo>
                  <a:lnTo>
                    <a:pt x="534" y="366"/>
                  </a:lnTo>
                  <a:lnTo>
                    <a:pt x="534" y="362"/>
                  </a:lnTo>
                  <a:lnTo>
                    <a:pt x="536" y="360"/>
                  </a:lnTo>
                  <a:lnTo>
                    <a:pt x="538" y="358"/>
                  </a:lnTo>
                  <a:lnTo>
                    <a:pt x="542" y="356"/>
                  </a:lnTo>
                  <a:lnTo>
                    <a:pt x="544" y="354"/>
                  </a:lnTo>
                  <a:lnTo>
                    <a:pt x="546" y="352"/>
                  </a:lnTo>
                  <a:lnTo>
                    <a:pt x="548" y="351"/>
                  </a:lnTo>
                  <a:lnTo>
                    <a:pt x="549" y="347"/>
                  </a:lnTo>
                  <a:lnTo>
                    <a:pt x="549" y="341"/>
                  </a:lnTo>
                  <a:lnTo>
                    <a:pt x="549" y="333"/>
                  </a:lnTo>
                  <a:lnTo>
                    <a:pt x="549" y="328"/>
                  </a:lnTo>
                  <a:lnTo>
                    <a:pt x="549" y="320"/>
                  </a:lnTo>
                  <a:lnTo>
                    <a:pt x="549" y="310"/>
                  </a:lnTo>
                  <a:lnTo>
                    <a:pt x="549" y="305"/>
                  </a:lnTo>
                  <a:lnTo>
                    <a:pt x="549" y="299"/>
                  </a:lnTo>
                  <a:lnTo>
                    <a:pt x="546" y="295"/>
                  </a:lnTo>
                  <a:lnTo>
                    <a:pt x="544" y="295"/>
                  </a:lnTo>
                  <a:lnTo>
                    <a:pt x="542" y="293"/>
                  </a:lnTo>
                  <a:lnTo>
                    <a:pt x="540" y="291"/>
                  </a:lnTo>
                  <a:lnTo>
                    <a:pt x="536" y="291"/>
                  </a:lnTo>
                  <a:lnTo>
                    <a:pt x="534" y="290"/>
                  </a:lnTo>
                  <a:lnTo>
                    <a:pt x="530" y="291"/>
                  </a:lnTo>
                  <a:lnTo>
                    <a:pt x="529" y="291"/>
                  </a:lnTo>
                  <a:lnTo>
                    <a:pt x="525" y="291"/>
                  </a:lnTo>
                  <a:lnTo>
                    <a:pt x="521" y="291"/>
                  </a:lnTo>
                  <a:lnTo>
                    <a:pt x="517" y="290"/>
                  </a:lnTo>
                  <a:lnTo>
                    <a:pt x="513" y="288"/>
                  </a:lnTo>
                  <a:lnTo>
                    <a:pt x="511" y="288"/>
                  </a:lnTo>
                  <a:lnTo>
                    <a:pt x="506" y="284"/>
                  </a:lnTo>
                  <a:lnTo>
                    <a:pt x="504" y="284"/>
                  </a:lnTo>
                  <a:lnTo>
                    <a:pt x="500" y="284"/>
                  </a:lnTo>
                  <a:lnTo>
                    <a:pt x="496" y="284"/>
                  </a:lnTo>
                  <a:lnTo>
                    <a:pt x="490" y="284"/>
                  </a:lnTo>
                  <a:lnTo>
                    <a:pt x="485" y="284"/>
                  </a:lnTo>
                  <a:lnTo>
                    <a:pt x="479" y="286"/>
                  </a:lnTo>
                  <a:lnTo>
                    <a:pt x="477" y="288"/>
                  </a:lnTo>
                  <a:lnTo>
                    <a:pt x="473" y="290"/>
                  </a:lnTo>
                  <a:lnTo>
                    <a:pt x="469" y="295"/>
                  </a:lnTo>
                  <a:lnTo>
                    <a:pt x="466" y="297"/>
                  </a:lnTo>
                  <a:lnTo>
                    <a:pt x="464" y="301"/>
                  </a:lnTo>
                  <a:lnTo>
                    <a:pt x="462" y="303"/>
                  </a:lnTo>
                  <a:lnTo>
                    <a:pt x="460" y="307"/>
                  </a:lnTo>
                  <a:lnTo>
                    <a:pt x="456" y="307"/>
                  </a:lnTo>
                  <a:lnTo>
                    <a:pt x="454" y="309"/>
                  </a:lnTo>
                  <a:lnTo>
                    <a:pt x="450" y="309"/>
                  </a:lnTo>
                  <a:lnTo>
                    <a:pt x="445" y="310"/>
                  </a:lnTo>
                  <a:lnTo>
                    <a:pt x="439" y="312"/>
                  </a:lnTo>
                  <a:lnTo>
                    <a:pt x="435" y="312"/>
                  </a:lnTo>
                  <a:lnTo>
                    <a:pt x="431" y="312"/>
                  </a:lnTo>
                  <a:lnTo>
                    <a:pt x="426" y="312"/>
                  </a:lnTo>
                  <a:lnTo>
                    <a:pt x="422" y="314"/>
                  </a:lnTo>
                  <a:lnTo>
                    <a:pt x="418" y="314"/>
                  </a:lnTo>
                  <a:lnTo>
                    <a:pt x="416" y="312"/>
                  </a:lnTo>
                  <a:lnTo>
                    <a:pt x="414" y="312"/>
                  </a:lnTo>
                  <a:lnTo>
                    <a:pt x="414" y="309"/>
                  </a:lnTo>
                  <a:lnTo>
                    <a:pt x="412" y="305"/>
                  </a:lnTo>
                  <a:lnTo>
                    <a:pt x="412" y="301"/>
                  </a:lnTo>
                  <a:lnTo>
                    <a:pt x="410" y="297"/>
                  </a:lnTo>
                  <a:lnTo>
                    <a:pt x="410" y="293"/>
                  </a:lnTo>
                  <a:lnTo>
                    <a:pt x="410" y="291"/>
                  </a:lnTo>
                  <a:lnTo>
                    <a:pt x="410" y="288"/>
                  </a:lnTo>
                  <a:lnTo>
                    <a:pt x="412" y="284"/>
                  </a:lnTo>
                  <a:lnTo>
                    <a:pt x="412" y="280"/>
                  </a:lnTo>
                  <a:lnTo>
                    <a:pt x="414" y="276"/>
                  </a:lnTo>
                  <a:lnTo>
                    <a:pt x="418" y="269"/>
                  </a:lnTo>
                  <a:lnTo>
                    <a:pt x="418" y="267"/>
                  </a:lnTo>
                  <a:lnTo>
                    <a:pt x="418" y="263"/>
                  </a:lnTo>
                  <a:lnTo>
                    <a:pt x="416" y="261"/>
                  </a:lnTo>
                  <a:lnTo>
                    <a:pt x="412" y="259"/>
                  </a:lnTo>
                  <a:lnTo>
                    <a:pt x="408" y="257"/>
                  </a:lnTo>
                  <a:lnTo>
                    <a:pt x="406" y="255"/>
                  </a:lnTo>
                  <a:lnTo>
                    <a:pt x="405" y="251"/>
                  </a:lnTo>
                  <a:lnTo>
                    <a:pt x="403" y="248"/>
                  </a:lnTo>
                  <a:lnTo>
                    <a:pt x="403" y="246"/>
                  </a:lnTo>
                  <a:lnTo>
                    <a:pt x="401" y="246"/>
                  </a:lnTo>
                  <a:lnTo>
                    <a:pt x="401" y="244"/>
                  </a:lnTo>
                  <a:lnTo>
                    <a:pt x="399" y="244"/>
                  </a:lnTo>
                  <a:lnTo>
                    <a:pt x="397" y="244"/>
                  </a:lnTo>
                  <a:lnTo>
                    <a:pt x="395" y="244"/>
                  </a:lnTo>
                  <a:lnTo>
                    <a:pt x="393" y="244"/>
                  </a:lnTo>
                  <a:lnTo>
                    <a:pt x="391" y="244"/>
                  </a:lnTo>
                  <a:lnTo>
                    <a:pt x="389" y="244"/>
                  </a:lnTo>
                  <a:lnTo>
                    <a:pt x="389" y="246"/>
                  </a:lnTo>
                  <a:lnTo>
                    <a:pt x="385" y="246"/>
                  </a:lnTo>
                  <a:lnTo>
                    <a:pt x="382" y="248"/>
                  </a:lnTo>
                  <a:lnTo>
                    <a:pt x="376" y="251"/>
                  </a:lnTo>
                  <a:lnTo>
                    <a:pt x="368" y="253"/>
                  </a:lnTo>
                  <a:lnTo>
                    <a:pt x="363" y="255"/>
                  </a:lnTo>
                  <a:lnTo>
                    <a:pt x="357" y="257"/>
                  </a:lnTo>
                  <a:lnTo>
                    <a:pt x="351" y="259"/>
                  </a:lnTo>
                  <a:lnTo>
                    <a:pt x="347" y="259"/>
                  </a:lnTo>
                  <a:lnTo>
                    <a:pt x="344" y="261"/>
                  </a:lnTo>
                  <a:lnTo>
                    <a:pt x="342" y="259"/>
                  </a:lnTo>
                  <a:lnTo>
                    <a:pt x="340" y="259"/>
                  </a:lnTo>
                  <a:lnTo>
                    <a:pt x="338" y="259"/>
                  </a:lnTo>
                  <a:lnTo>
                    <a:pt x="336" y="259"/>
                  </a:lnTo>
                  <a:lnTo>
                    <a:pt x="336" y="257"/>
                  </a:lnTo>
                  <a:lnTo>
                    <a:pt x="334" y="255"/>
                  </a:lnTo>
                  <a:lnTo>
                    <a:pt x="332" y="253"/>
                  </a:lnTo>
                  <a:lnTo>
                    <a:pt x="332" y="249"/>
                  </a:lnTo>
                  <a:lnTo>
                    <a:pt x="330" y="244"/>
                  </a:lnTo>
                  <a:lnTo>
                    <a:pt x="332" y="240"/>
                  </a:lnTo>
                  <a:lnTo>
                    <a:pt x="332" y="232"/>
                  </a:lnTo>
                  <a:lnTo>
                    <a:pt x="336" y="223"/>
                  </a:lnTo>
                  <a:lnTo>
                    <a:pt x="342" y="215"/>
                  </a:lnTo>
                  <a:lnTo>
                    <a:pt x="344" y="209"/>
                  </a:lnTo>
                  <a:lnTo>
                    <a:pt x="344" y="207"/>
                  </a:lnTo>
                  <a:lnTo>
                    <a:pt x="344" y="206"/>
                  </a:lnTo>
                  <a:lnTo>
                    <a:pt x="342" y="202"/>
                  </a:lnTo>
                  <a:lnTo>
                    <a:pt x="340" y="196"/>
                  </a:lnTo>
                  <a:lnTo>
                    <a:pt x="340" y="190"/>
                  </a:lnTo>
                  <a:lnTo>
                    <a:pt x="338" y="185"/>
                  </a:lnTo>
                  <a:lnTo>
                    <a:pt x="336" y="181"/>
                  </a:lnTo>
                  <a:lnTo>
                    <a:pt x="334" y="177"/>
                  </a:lnTo>
                  <a:lnTo>
                    <a:pt x="332" y="175"/>
                  </a:lnTo>
                  <a:lnTo>
                    <a:pt x="330" y="173"/>
                  </a:lnTo>
                  <a:lnTo>
                    <a:pt x="328" y="171"/>
                  </a:lnTo>
                  <a:lnTo>
                    <a:pt x="328" y="169"/>
                  </a:lnTo>
                  <a:lnTo>
                    <a:pt x="323" y="167"/>
                  </a:lnTo>
                  <a:lnTo>
                    <a:pt x="319" y="167"/>
                  </a:lnTo>
                  <a:lnTo>
                    <a:pt x="319" y="166"/>
                  </a:lnTo>
                  <a:lnTo>
                    <a:pt x="317" y="166"/>
                  </a:lnTo>
                  <a:lnTo>
                    <a:pt x="315" y="167"/>
                  </a:lnTo>
                  <a:lnTo>
                    <a:pt x="315" y="169"/>
                  </a:lnTo>
                  <a:lnTo>
                    <a:pt x="315" y="173"/>
                  </a:lnTo>
                  <a:lnTo>
                    <a:pt x="315" y="175"/>
                  </a:lnTo>
                  <a:lnTo>
                    <a:pt x="313" y="175"/>
                  </a:lnTo>
                  <a:lnTo>
                    <a:pt x="313" y="179"/>
                  </a:lnTo>
                  <a:lnTo>
                    <a:pt x="311" y="183"/>
                  </a:lnTo>
                  <a:lnTo>
                    <a:pt x="311" y="187"/>
                  </a:lnTo>
                  <a:lnTo>
                    <a:pt x="311" y="190"/>
                  </a:lnTo>
                  <a:lnTo>
                    <a:pt x="311" y="192"/>
                  </a:lnTo>
                  <a:lnTo>
                    <a:pt x="309" y="196"/>
                  </a:lnTo>
                  <a:lnTo>
                    <a:pt x="309" y="200"/>
                  </a:lnTo>
                  <a:lnTo>
                    <a:pt x="307" y="202"/>
                  </a:lnTo>
                  <a:lnTo>
                    <a:pt x="307" y="206"/>
                  </a:lnTo>
                  <a:lnTo>
                    <a:pt x="305" y="211"/>
                  </a:lnTo>
                  <a:lnTo>
                    <a:pt x="303" y="213"/>
                  </a:lnTo>
                  <a:lnTo>
                    <a:pt x="302" y="215"/>
                  </a:lnTo>
                  <a:lnTo>
                    <a:pt x="300" y="217"/>
                  </a:lnTo>
                  <a:lnTo>
                    <a:pt x="298" y="217"/>
                  </a:lnTo>
                  <a:lnTo>
                    <a:pt x="296" y="219"/>
                  </a:lnTo>
                  <a:lnTo>
                    <a:pt x="292" y="219"/>
                  </a:lnTo>
                  <a:lnTo>
                    <a:pt x="290" y="217"/>
                  </a:lnTo>
                  <a:lnTo>
                    <a:pt x="286" y="219"/>
                  </a:lnTo>
                  <a:lnTo>
                    <a:pt x="284" y="219"/>
                  </a:lnTo>
                  <a:lnTo>
                    <a:pt x="282" y="219"/>
                  </a:lnTo>
                  <a:lnTo>
                    <a:pt x="282" y="217"/>
                  </a:lnTo>
                  <a:lnTo>
                    <a:pt x="281" y="217"/>
                  </a:lnTo>
                  <a:lnTo>
                    <a:pt x="281" y="219"/>
                  </a:lnTo>
                  <a:lnTo>
                    <a:pt x="277" y="217"/>
                  </a:lnTo>
                  <a:lnTo>
                    <a:pt x="273" y="219"/>
                  </a:lnTo>
                  <a:lnTo>
                    <a:pt x="269" y="219"/>
                  </a:lnTo>
                  <a:lnTo>
                    <a:pt x="265" y="221"/>
                  </a:lnTo>
                  <a:lnTo>
                    <a:pt x="262" y="223"/>
                  </a:lnTo>
                  <a:lnTo>
                    <a:pt x="256" y="228"/>
                  </a:lnTo>
                  <a:lnTo>
                    <a:pt x="250" y="230"/>
                  </a:lnTo>
                  <a:lnTo>
                    <a:pt x="246" y="232"/>
                  </a:lnTo>
                  <a:lnTo>
                    <a:pt x="242" y="234"/>
                  </a:lnTo>
                  <a:lnTo>
                    <a:pt x="237" y="236"/>
                  </a:lnTo>
                  <a:lnTo>
                    <a:pt x="235" y="238"/>
                  </a:lnTo>
                  <a:lnTo>
                    <a:pt x="233" y="240"/>
                  </a:lnTo>
                  <a:lnTo>
                    <a:pt x="235" y="240"/>
                  </a:lnTo>
                  <a:lnTo>
                    <a:pt x="235" y="242"/>
                  </a:lnTo>
                  <a:lnTo>
                    <a:pt x="235" y="244"/>
                  </a:lnTo>
                  <a:lnTo>
                    <a:pt x="237" y="248"/>
                  </a:lnTo>
                  <a:lnTo>
                    <a:pt x="237" y="251"/>
                  </a:lnTo>
                  <a:lnTo>
                    <a:pt x="237" y="257"/>
                  </a:lnTo>
                  <a:lnTo>
                    <a:pt x="239" y="261"/>
                  </a:lnTo>
                  <a:lnTo>
                    <a:pt x="239" y="267"/>
                  </a:lnTo>
                  <a:lnTo>
                    <a:pt x="239" y="270"/>
                  </a:lnTo>
                  <a:lnTo>
                    <a:pt x="239" y="274"/>
                  </a:lnTo>
                  <a:lnTo>
                    <a:pt x="239" y="280"/>
                  </a:lnTo>
                  <a:lnTo>
                    <a:pt x="239" y="286"/>
                  </a:lnTo>
                  <a:lnTo>
                    <a:pt x="239" y="288"/>
                  </a:lnTo>
                  <a:lnTo>
                    <a:pt x="241" y="291"/>
                  </a:lnTo>
                  <a:lnTo>
                    <a:pt x="242" y="293"/>
                  </a:lnTo>
                  <a:lnTo>
                    <a:pt x="244" y="295"/>
                  </a:lnTo>
                  <a:lnTo>
                    <a:pt x="246" y="297"/>
                  </a:lnTo>
                  <a:lnTo>
                    <a:pt x="248" y="299"/>
                  </a:lnTo>
                  <a:lnTo>
                    <a:pt x="252" y="301"/>
                  </a:lnTo>
                  <a:lnTo>
                    <a:pt x="254" y="303"/>
                  </a:lnTo>
                  <a:lnTo>
                    <a:pt x="256" y="305"/>
                  </a:lnTo>
                  <a:lnTo>
                    <a:pt x="258" y="307"/>
                  </a:lnTo>
                  <a:lnTo>
                    <a:pt x="258" y="309"/>
                  </a:lnTo>
                  <a:lnTo>
                    <a:pt x="260" y="310"/>
                  </a:lnTo>
                  <a:lnTo>
                    <a:pt x="258" y="312"/>
                  </a:lnTo>
                  <a:lnTo>
                    <a:pt x="258" y="314"/>
                  </a:lnTo>
                  <a:lnTo>
                    <a:pt x="256" y="318"/>
                  </a:lnTo>
                  <a:lnTo>
                    <a:pt x="256" y="320"/>
                  </a:lnTo>
                  <a:lnTo>
                    <a:pt x="256" y="324"/>
                  </a:lnTo>
                  <a:lnTo>
                    <a:pt x="256" y="328"/>
                  </a:lnTo>
                  <a:lnTo>
                    <a:pt x="258" y="331"/>
                  </a:lnTo>
                  <a:lnTo>
                    <a:pt x="260" y="335"/>
                  </a:lnTo>
                  <a:lnTo>
                    <a:pt x="263" y="339"/>
                  </a:lnTo>
                  <a:lnTo>
                    <a:pt x="265" y="341"/>
                  </a:lnTo>
                  <a:lnTo>
                    <a:pt x="263" y="343"/>
                  </a:lnTo>
                  <a:lnTo>
                    <a:pt x="262" y="343"/>
                  </a:lnTo>
                  <a:lnTo>
                    <a:pt x="260" y="343"/>
                  </a:lnTo>
                  <a:lnTo>
                    <a:pt x="252" y="345"/>
                  </a:lnTo>
                  <a:lnTo>
                    <a:pt x="244" y="347"/>
                  </a:lnTo>
                  <a:lnTo>
                    <a:pt x="239" y="349"/>
                  </a:lnTo>
                  <a:lnTo>
                    <a:pt x="229" y="349"/>
                  </a:lnTo>
                  <a:lnTo>
                    <a:pt x="223" y="351"/>
                  </a:lnTo>
                  <a:lnTo>
                    <a:pt x="220" y="352"/>
                  </a:lnTo>
                  <a:lnTo>
                    <a:pt x="218" y="352"/>
                  </a:lnTo>
                  <a:lnTo>
                    <a:pt x="218" y="354"/>
                  </a:lnTo>
                  <a:lnTo>
                    <a:pt x="216" y="356"/>
                  </a:lnTo>
                  <a:lnTo>
                    <a:pt x="214" y="360"/>
                  </a:lnTo>
                  <a:lnTo>
                    <a:pt x="212" y="362"/>
                  </a:lnTo>
                  <a:lnTo>
                    <a:pt x="208" y="366"/>
                  </a:lnTo>
                  <a:lnTo>
                    <a:pt x="206" y="368"/>
                  </a:lnTo>
                  <a:lnTo>
                    <a:pt x="204" y="370"/>
                  </a:lnTo>
                  <a:lnTo>
                    <a:pt x="199" y="373"/>
                  </a:lnTo>
                  <a:lnTo>
                    <a:pt x="195" y="373"/>
                  </a:lnTo>
                  <a:lnTo>
                    <a:pt x="187" y="375"/>
                  </a:lnTo>
                  <a:lnTo>
                    <a:pt x="183" y="375"/>
                  </a:lnTo>
                  <a:lnTo>
                    <a:pt x="181" y="377"/>
                  </a:lnTo>
                  <a:lnTo>
                    <a:pt x="178" y="377"/>
                  </a:lnTo>
                  <a:lnTo>
                    <a:pt x="176" y="377"/>
                  </a:lnTo>
                  <a:lnTo>
                    <a:pt x="147" y="383"/>
                  </a:lnTo>
                  <a:lnTo>
                    <a:pt x="130" y="385"/>
                  </a:lnTo>
                  <a:lnTo>
                    <a:pt x="107" y="389"/>
                  </a:lnTo>
                  <a:lnTo>
                    <a:pt x="94" y="391"/>
                  </a:lnTo>
                  <a:lnTo>
                    <a:pt x="90" y="391"/>
                  </a:lnTo>
                  <a:lnTo>
                    <a:pt x="86" y="393"/>
                  </a:lnTo>
                  <a:lnTo>
                    <a:pt x="84" y="394"/>
                  </a:lnTo>
                  <a:lnTo>
                    <a:pt x="82" y="396"/>
                  </a:lnTo>
                  <a:lnTo>
                    <a:pt x="80" y="400"/>
                  </a:lnTo>
                  <a:lnTo>
                    <a:pt x="78" y="404"/>
                  </a:lnTo>
                  <a:lnTo>
                    <a:pt x="75" y="408"/>
                  </a:lnTo>
                  <a:lnTo>
                    <a:pt x="69" y="412"/>
                  </a:lnTo>
                  <a:lnTo>
                    <a:pt x="69" y="413"/>
                  </a:lnTo>
                  <a:lnTo>
                    <a:pt x="69" y="415"/>
                  </a:lnTo>
                  <a:lnTo>
                    <a:pt x="67" y="415"/>
                  </a:lnTo>
                  <a:lnTo>
                    <a:pt x="67" y="417"/>
                  </a:lnTo>
                  <a:lnTo>
                    <a:pt x="63" y="419"/>
                  </a:lnTo>
                  <a:lnTo>
                    <a:pt x="61" y="419"/>
                  </a:lnTo>
                  <a:lnTo>
                    <a:pt x="59" y="419"/>
                  </a:lnTo>
                  <a:lnTo>
                    <a:pt x="56" y="419"/>
                  </a:lnTo>
                  <a:lnTo>
                    <a:pt x="56" y="417"/>
                  </a:lnTo>
                  <a:lnTo>
                    <a:pt x="50" y="419"/>
                  </a:lnTo>
                  <a:lnTo>
                    <a:pt x="48" y="423"/>
                  </a:lnTo>
                  <a:lnTo>
                    <a:pt x="50" y="425"/>
                  </a:lnTo>
                  <a:lnTo>
                    <a:pt x="50" y="427"/>
                  </a:lnTo>
                  <a:lnTo>
                    <a:pt x="48" y="427"/>
                  </a:lnTo>
                  <a:lnTo>
                    <a:pt x="46" y="427"/>
                  </a:lnTo>
                  <a:lnTo>
                    <a:pt x="40" y="427"/>
                  </a:lnTo>
                  <a:lnTo>
                    <a:pt x="36" y="427"/>
                  </a:lnTo>
                  <a:lnTo>
                    <a:pt x="33" y="427"/>
                  </a:lnTo>
                  <a:lnTo>
                    <a:pt x="33" y="425"/>
                  </a:lnTo>
                  <a:lnTo>
                    <a:pt x="31" y="425"/>
                  </a:lnTo>
                  <a:lnTo>
                    <a:pt x="29" y="425"/>
                  </a:lnTo>
                  <a:lnTo>
                    <a:pt x="27" y="425"/>
                  </a:lnTo>
                  <a:lnTo>
                    <a:pt x="25" y="427"/>
                  </a:lnTo>
                  <a:lnTo>
                    <a:pt x="21" y="427"/>
                  </a:lnTo>
                  <a:lnTo>
                    <a:pt x="19" y="425"/>
                  </a:lnTo>
                  <a:lnTo>
                    <a:pt x="17" y="425"/>
                  </a:lnTo>
                  <a:lnTo>
                    <a:pt x="16" y="423"/>
                  </a:lnTo>
                  <a:lnTo>
                    <a:pt x="12" y="419"/>
                  </a:lnTo>
                  <a:lnTo>
                    <a:pt x="10" y="417"/>
                  </a:lnTo>
                  <a:lnTo>
                    <a:pt x="8" y="415"/>
                  </a:lnTo>
                  <a:lnTo>
                    <a:pt x="6" y="415"/>
                  </a:lnTo>
                  <a:lnTo>
                    <a:pt x="4" y="415"/>
                  </a:lnTo>
                  <a:lnTo>
                    <a:pt x="0" y="406"/>
                  </a:lnTo>
                  <a:lnTo>
                    <a:pt x="2" y="406"/>
                  </a:lnTo>
                  <a:lnTo>
                    <a:pt x="8" y="400"/>
                  </a:lnTo>
                  <a:lnTo>
                    <a:pt x="16" y="393"/>
                  </a:lnTo>
                  <a:lnTo>
                    <a:pt x="21" y="385"/>
                  </a:lnTo>
                  <a:lnTo>
                    <a:pt x="27" y="379"/>
                  </a:lnTo>
                  <a:lnTo>
                    <a:pt x="31" y="373"/>
                  </a:lnTo>
                  <a:lnTo>
                    <a:pt x="31" y="370"/>
                  </a:lnTo>
                  <a:lnTo>
                    <a:pt x="31" y="362"/>
                  </a:lnTo>
                  <a:lnTo>
                    <a:pt x="33" y="349"/>
                  </a:lnTo>
                  <a:lnTo>
                    <a:pt x="33" y="347"/>
                  </a:lnTo>
                  <a:lnTo>
                    <a:pt x="35" y="345"/>
                  </a:lnTo>
                  <a:lnTo>
                    <a:pt x="40" y="339"/>
                  </a:lnTo>
                  <a:lnTo>
                    <a:pt x="48" y="331"/>
                  </a:lnTo>
                  <a:lnTo>
                    <a:pt x="50" y="328"/>
                  </a:lnTo>
                  <a:lnTo>
                    <a:pt x="52" y="328"/>
                  </a:lnTo>
                  <a:lnTo>
                    <a:pt x="52" y="326"/>
                  </a:lnTo>
                  <a:lnTo>
                    <a:pt x="50" y="320"/>
                  </a:lnTo>
                  <a:lnTo>
                    <a:pt x="52" y="316"/>
                  </a:lnTo>
                  <a:lnTo>
                    <a:pt x="52" y="314"/>
                  </a:lnTo>
                  <a:lnTo>
                    <a:pt x="54" y="312"/>
                  </a:lnTo>
                  <a:lnTo>
                    <a:pt x="56" y="310"/>
                  </a:lnTo>
                  <a:lnTo>
                    <a:pt x="59" y="310"/>
                  </a:lnTo>
                  <a:lnTo>
                    <a:pt x="61" y="309"/>
                  </a:lnTo>
                  <a:lnTo>
                    <a:pt x="65" y="309"/>
                  </a:lnTo>
                  <a:lnTo>
                    <a:pt x="69" y="309"/>
                  </a:lnTo>
                  <a:lnTo>
                    <a:pt x="73" y="307"/>
                  </a:lnTo>
                  <a:lnTo>
                    <a:pt x="75" y="307"/>
                  </a:lnTo>
                  <a:lnTo>
                    <a:pt x="78" y="305"/>
                  </a:lnTo>
                  <a:lnTo>
                    <a:pt x="82" y="305"/>
                  </a:lnTo>
                  <a:lnTo>
                    <a:pt x="86" y="305"/>
                  </a:lnTo>
                  <a:lnTo>
                    <a:pt x="90" y="305"/>
                  </a:lnTo>
                  <a:lnTo>
                    <a:pt x="96" y="305"/>
                  </a:lnTo>
                  <a:lnTo>
                    <a:pt x="99" y="305"/>
                  </a:lnTo>
                  <a:lnTo>
                    <a:pt x="101" y="303"/>
                  </a:lnTo>
                  <a:lnTo>
                    <a:pt x="105" y="303"/>
                  </a:lnTo>
                  <a:lnTo>
                    <a:pt x="109" y="303"/>
                  </a:lnTo>
                  <a:lnTo>
                    <a:pt x="111" y="305"/>
                  </a:lnTo>
                  <a:lnTo>
                    <a:pt x="113" y="305"/>
                  </a:lnTo>
                  <a:lnTo>
                    <a:pt x="117" y="307"/>
                  </a:lnTo>
                  <a:lnTo>
                    <a:pt x="122" y="309"/>
                  </a:lnTo>
                  <a:lnTo>
                    <a:pt x="126" y="312"/>
                  </a:lnTo>
                  <a:lnTo>
                    <a:pt x="130" y="314"/>
                  </a:lnTo>
                  <a:lnTo>
                    <a:pt x="132" y="318"/>
                  </a:lnTo>
                  <a:lnTo>
                    <a:pt x="134" y="320"/>
                  </a:lnTo>
                  <a:lnTo>
                    <a:pt x="136" y="322"/>
                  </a:lnTo>
                  <a:lnTo>
                    <a:pt x="138" y="324"/>
                  </a:lnTo>
                  <a:lnTo>
                    <a:pt x="141" y="326"/>
                  </a:lnTo>
                  <a:lnTo>
                    <a:pt x="143" y="326"/>
                  </a:lnTo>
                  <a:lnTo>
                    <a:pt x="147" y="326"/>
                  </a:lnTo>
                  <a:lnTo>
                    <a:pt x="151" y="324"/>
                  </a:lnTo>
                  <a:lnTo>
                    <a:pt x="157" y="322"/>
                  </a:lnTo>
                  <a:lnTo>
                    <a:pt x="160" y="320"/>
                  </a:lnTo>
                  <a:lnTo>
                    <a:pt x="168" y="316"/>
                  </a:lnTo>
                  <a:lnTo>
                    <a:pt x="176" y="312"/>
                  </a:lnTo>
                  <a:lnTo>
                    <a:pt x="180" y="310"/>
                  </a:lnTo>
                  <a:lnTo>
                    <a:pt x="185" y="305"/>
                  </a:lnTo>
                  <a:lnTo>
                    <a:pt x="191" y="303"/>
                  </a:lnTo>
                  <a:lnTo>
                    <a:pt x="195" y="299"/>
                  </a:lnTo>
                  <a:lnTo>
                    <a:pt x="197" y="299"/>
                  </a:lnTo>
                  <a:lnTo>
                    <a:pt x="197" y="297"/>
                  </a:lnTo>
                  <a:lnTo>
                    <a:pt x="195" y="295"/>
                  </a:lnTo>
                  <a:lnTo>
                    <a:pt x="195" y="293"/>
                  </a:lnTo>
                  <a:lnTo>
                    <a:pt x="193" y="290"/>
                  </a:lnTo>
                  <a:lnTo>
                    <a:pt x="191" y="286"/>
                  </a:lnTo>
                  <a:lnTo>
                    <a:pt x="189" y="282"/>
                  </a:lnTo>
                  <a:lnTo>
                    <a:pt x="181" y="269"/>
                  </a:lnTo>
                  <a:lnTo>
                    <a:pt x="180" y="261"/>
                  </a:lnTo>
                  <a:lnTo>
                    <a:pt x="178" y="255"/>
                  </a:lnTo>
                  <a:lnTo>
                    <a:pt x="176" y="251"/>
                  </a:lnTo>
                  <a:lnTo>
                    <a:pt x="174" y="246"/>
                  </a:lnTo>
                  <a:lnTo>
                    <a:pt x="174" y="244"/>
                  </a:lnTo>
                  <a:lnTo>
                    <a:pt x="172" y="242"/>
                  </a:lnTo>
                  <a:lnTo>
                    <a:pt x="170" y="240"/>
                  </a:lnTo>
                  <a:lnTo>
                    <a:pt x="168" y="236"/>
                  </a:lnTo>
                  <a:lnTo>
                    <a:pt x="166" y="232"/>
                  </a:lnTo>
                  <a:lnTo>
                    <a:pt x="164" y="225"/>
                  </a:lnTo>
                  <a:lnTo>
                    <a:pt x="162" y="221"/>
                  </a:lnTo>
                  <a:lnTo>
                    <a:pt x="160" y="217"/>
                  </a:lnTo>
                  <a:lnTo>
                    <a:pt x="159" y="215"/>
                  </a:lnTo>
                  <a:lnTo>
                    <a:pt x="155" y="215"/>
                  </a:lnTo>
                  <a:lnTo>
                    <a:pt x="153" y="215"/>
                  </a:lnTo>
                  <a:lnTo>
                    <a:pt x="151" y="215"/>
                  </a:lnTo>
                  <a:lnTo>
                    <a:pt x="147" y="215"/>
                  </a:lnTo>
                  <a:lnTo>
                    <a:pt x="145" y="213"/>
                  </a:lnTo>
                  <a:lnTo>
                    <a:pt x="141" y="211"/>
                  </a:lnTo>
                  <a:lnTo>
                    <a:pt x="138" y="209"/>
                  </a:lnTo>
                  <a:lnTo>
                    <a:pt x="134" y="206"/>
                  </a:lnTo>
                  <a:lnTo>
                    <a:pt x="130" y="204"/>
                  </a:lnTo>
                  <a:lnTo>
                    <a:pt x="126" y="202"/>
                  </a:lnTo>
                  <a:lnTo>
                    <a:pt x="122" y="200"/>
                  </a:lnTo>
                  <a:lnTo>
                    <a:pt x="118" y="198"/>
                  </a:lnTo>
                  <a:lnTo>
                    <a:pt x="115" y="196"/>
                  </a:lnTo>
                  <a:lnTo>
                    <a:pt x="111" y="194"/>
                  </a:lnTo>
                  <a:lnTo>
                    <a:pt x="107" y="194"/>
                  </a:lnTo>
                  <a:lnTo>
                    <a:pt x="105" y="192"/>
                  </a:lnTo>
                  <a:lnTo>
                    <a:pt x="101" y="190"/>
                  </a:lnTo>
                  <a:lnTo>
                    <a:pt x="99" y="190"/>
                  </a:lnTo>
                  <a:lnTo>
                    <a:pt x="96" y="188"/>
                  </a:lnTo>
                  <a:lnTo>
                    <a:pt x="96" y="187"/>
                  </a:lnTo>
                  <a:lnTo>
                    <a:pt x="98" y="183"/>
                  </a:lnTo>
                  <a:lnTo>
                    <a:pt x="99" y="181"/>
                  </a:lnTo>
                  <a:lnTo>
                    <a:pt x="101" y="177"/>
                  </a:lnTo>
                  <a:lnTo>
                    <a:pt x="105" y="175"/>
                  </a:lnTo>
                  <a:lnTo>
                    <a:pt x="105" y="173"/>
                  </a:lnTo>
                  <a:lnTo>
                    <a:pt x="107" y="171"/>
                  </a:lnTo>
                  <a:lnTo>
                    <a:pt x="107" y="169"/>
                  </a:lnTo>
                  <a:lnTo>
                    <a:pt x="105" y="169"/>
                  </a:lnTo>
                  <a:lnTo>
                    <a:pt x="105" y="167"/>
                  </a:lnTo>
                  <a:lnTo>
                    <a:pt x="103" y="167"/>
                  </a:lnTo>
                  <a:lnTo>
                    <a:pt x="101" y="167"/>
                  </a:lnTo>
                  <a:lnTo>
                    <a:pt x="99" y="166"/>
                  </a:lnTo>
                  <a:lnTo>
                    <a:pt x="101" y="166"/>
                  </a:lnTo>
                  <a:lnTo>
                    <a:pt x="99" y="164"/>
                  </a:lnTo>
                  <a:lnTo>
                    <a:pt x="98" y="164"/>
                  </a:lnTo>
                  <a:lnTo>
                    <a:pt x="96" y="162"/>
                  </a:lnTo>
                  <a:lnTo>
                    <a:pt x="94" y="162"/>
                  </a:lnTo>
                  <a:lnTo>
                    <a:pt x="92" y="162"/>
                  </a:lnTo>
                  <a:lnTo>
                    <a:pt x="92" y="160"/>
                  </a:lnTo>
                  <a:lnTo>
                    <a:pt x="90" y="160"/>
                  </a:lnTo>
                  <a:lnTo>
                    <a:pt x="90" y="158"/>
                  </a:lnTo>
                  <a:lnTo>
                    <a:pt x="88" y="156"/>
                  </a:lnTo>
                  <a:lnTo>
                    <a:pt x="88" y="154"/>
                  </a:lnTo>
                  <a:lnTo>
                    <a:pt x="86" y="154"/>
                  </a:lnTo>
                  <a:lnTo>
                    <a:pt x="84" y="152"/>
                  </a:lnTo>
                  <a:lnTo>
                    <a:pt x="82" y="152"/>
                  </a:lnTo>
                  <a:lnTo>
                    <a:pt x="80" y="152"/>
                  </a:lnTo>
                  <a:lnTo>
                    <a:pt x="80" y="150"/>
                  </a:lnTo>
                  <a:lnTo>
                    <a:pt x="78" y="148"/>
                  </a:lnTo>
                  <a:lnTo>
                    <a:pt x="75" y="146"/>
                  </a:lnTo>
                  <a:lnTo>
                    <a:pt x="73" y="145"/>
                  </a:lnTo>
                  <a:lnTo>
                    <a:pt x="71" y="141"/>
                  </a:lnTo>
                  <a:lnTo>
                    <a:pt x="71" y="139"/>
                  </a:lnTo>
                  <a:lnTo>
                    <a:pt x="71" y="133"/>
                  </a:lnTo>
                  <a:lnTo>
                    <a:pt x="71" y="129"/>
                  </a:lnTo>
                  <a:lnTo>
                    <a:pt x="71" y="124"/>
                  </a:lnTo>
                  <a:lnTo>
                    <a:pt x="73" y="120"/>
                  </a:lnTo>
                  <a:lnTo>
                    <a:pt x="75" y="116"/>
                  </a:lnTo>
                  <a:lnTo>
                    <a:pt x="78" y="114"/>
                  </a:lnTo>
                  <a:lnTo>
                    <a:pt x="82" y="108"/>
                  </a:lnTo>
                  <a:lnTo>
                    <a:pt x="86" y="105"/>
                  </a:lnTo>
                  <a:lnTo>
                    <a:pt x="90" y="101"/>
                  </a:lnTo>
                  <a:lnTo>
                    <a:pt x="92" y="97"/>
                  </a:lnTo>
                  <a:lnTo>
                    <a:pt x="92" y="95"/>
                  </a:lnTo>
                  <a:lnTo>
                    <a:pt x="92" y="91"/>
                  </a:lnTo>
                  <a:lnTo>
                    <a:pt x="94" y="85"/>
                  </a:lnTo>
                  <a:lnTo>
                    <a:pt x="96" y="82"/>
                  </a:lnTo>
                  <a:lnTo>
                    <a:pt x="98" y="80"/>
                  </a:lnTo>
                  <a:lnTo>
                    <a:pt x="99" y="80"/>
                  </a:lnTo>
                  <a:lnTo>
                    <a:pt x="101" y="78"/>
                  </a:lnTo>
                  <a:lnTo>
                    <a:pt x="105" y="78"/>
                  </a:lnTo>
                  <a:lnTo>
                    <a:pt x="107" y="78"/>
                  </a:lnTo>
                  <a:lnTo>
                    <a:pt x="111" y="78"/>
                  </a:lnTo>
                  <a:lnTo>
                    <a:pt x="113" y="76"/>
                  </a:lnTo>
                  <a:lnTo>
                    <a:pt x="115" y="74"/>
                  </a:lnTo>
                  <a:lnTo>
                    <a:pt x="118" y="74"/>
                  </a:lnTo>
                  <a:lnTo>
                    <a:pt x="120" y="74"/>
                  </a:lnTo>
                  <a:lnTo>
                    <a:pt x="122" y="74"/>
                  </a:lnTo>
                  <a:lnTo>
                    <a:pt x="124" y="74"/>
                  </a:lnTo>
                  <a:lnTo>
                    <a:pt x="126" y="72"/>
                  </a:lnTo>
                  <a:lnTo>
                    <a:pt x="128" y="72"/>
                  </a:lnTo>
                  <a:lnTo>
                    <a:pt x="130" y="70"/>
                  </a:lnTo>
                  <a:lnTo>
                    <a:pt x="132" y="68"/>
                  </a:lnTo>
                  <a:lnTo>
                    <a:pt x="136" y="64"/>
                  </a:lnTo>
                  <a:lnTo>
                    <a:pt x="136" y="63"/>
                  </a:lnTo>
                  <a:lnTo>
                    <a:pt x="138" y="61"/>
                  </a:lnTo>
                  <a:lnTo>
                    <a:pt x="138" y="59"/>
                  </a:lnTo>
                  <a:lnTo>
                    <a:pt x="136" y="59"/>
                  </a:lnTo>
                  <a:lnTo>
                    <a:pt x="136" y="57"/>
                  </a:lnTo>
                  <a:lnTo>
                    <a:pt x="136" y="53"/>
                  </a:lnTo>
                  <a:lnTo>
                    <a:pt x="136" y="51"/>
                  </a:lnTo>
                  <a:lnTo>
                    <a:pt x="136" y="49"/>
                  </a:lnTo>
                  <a:lnTo>
                    <a:pt x="138" y="45"/>
                  </a:lnTo>
                  <a:lnTo>
                    <a:pt x="141" y="42"/>
                  </a:lnTo>
                  <a:lnTo>
                    <a:pt x="145" y="38"/>
                  </a:lnTo>
                  <a:lnTo>
                    <a:pt x="147" y="36"/>
                  </a:lnTo>
                  <a:lnTo>
                    <a:pt x="151" y="36"/>
                  </a:lnTo>
                  <a:lnTo>
                    <a:pt x="155" y="34"/>
                  </a:lnTo>
                  <a:lnTo>
                    <a:pt x="160" y="30"/>
                  </a:lnTo>
                  <a:lnTo>
                    <a:pt x="164" y="30"/>
                  </a:lnTo>
                  <a:lnTo>
                    <a:pt x="166" y="28"/>
                  </a:lnTo>
                  <a:lnTo>
                    <a:pt x="174" y="26"/>
                  </a:lnTo>
                  <a:lnTo>
                    <a:pt x="180" y="24"/>
                  </a:lnTo>
                  <a:lnTo>
                    <a:pt x="183" y="24"/>
                  </a:lnTo>
                  <a:lnTo>
                    <a:pt x="185" y="24"/>
                  </a:lnTo>
                  <a:lnTo>
                    <a:pt x="189" y="24"/>
                  </a:lnTo>
                  <a:lnTo>
                    <a:pt x="195" y="24"/>
                  </a:lnTo>
                  <a:lnTo>
                    <a:pt x="202" y="26"/>
                  </a:lnTo>
                  <a:lnTo>
                    <a:pt x="206" y="26"/>
                  </a:lnTo>
                  <a:lnTo>
                    <a:pt x="212" y="26"/>
                  </a:lnTo>
                  <a:lnTo>
                    <a:pt x="218" y="26"/>
                  </a:lnTo>
                  <a:lnTo>
                    <a:pt x="223" y="24"/>
                  </a:lnTo>
                  <a:lnTo>
                    <a:pt x="227" y="22"/>
                  </a:lnTo>
                  <a:lnTo>
                    <a:pt x="231" y="21"/>
                  </a:lnTo>
                  <a:lnTo>
                    <a:pt x="237" y="17"/>
                  </a:lnTo>
                  <a:lnTo>
                    <a:pt x="241" y="15"/>
                  </a:lnTo>
                  <a:lnTo>
                    <a:pt x="246" y="13"/>
                  </a:lnTo>
                  <a:lnTo>
                    <a:pt x="252" y="11"/>
                  </a:lnTo>
                  <a:lnTo>
                    <a:pt x="260" y="5"/>
                  </a:lnTo>
                  <a:lnTo>
                    <a:pt x="265" y="2"/>
                  </a:lnTo>
                  <a:lnTo>
                    <a:pt x="267" y="2"/>
                  </a:lnTo>
                  <a:lnTo>
                    <a:pt x="269" y="2"/>
                  </a:lnTo>
                  <a:lnTo>
                    <a:pt x="275" y="3"/>
                  </a:lnTo>
                  <a:lnTo>
                    <a:pt x="281" y="3"/>
                  </a:lnTo>
                  <a:lnTo>
                    <a:pt x="286" y="2"/>
                  </a:lnTo>
                  <a:lnTo>
                    <a:pt x="290" y="2"/>
                  </a:lnTo>
                  <a:lnTo>
                    <a:pt x="296" y="2"/>
                  </a:lnTo>
                  <a:lnTo>
                    <a:pt x="300" y="2"/>
                  </a:lnTo>
                  <a:lnTo>
                    <a:pt x="303" y="2"/>
                  </a:lnTo>
                  <a:lnTo>
                    <a:pt x="307" y="2"/>
                  </a:lnTo>
                  <a:lnTo>
                    <a:pt x="309" y="2"/>
                  </a:lnTo>
                  <a:lnTo>
                    <a:pt x="313" y="0"/>
                  </a:lnTo>
                  <a:lnTo>
                    <a:pt x="315" y="0"/>
                  </a:lnTo>
                  <a:lnTo>
                    <a:pt x="317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3" name="Freeform 20"/>
            <p:cNvSpPr>
              <a:spLocks/>
            </p:cNvSpPr>
            <p:nvPr/>
          </p:nvSpPr>
          <p:spPr bwMode="auto">
            <a:xfrm>
              <a:off x="3664" y="1495"/>
              <a:ext cx="1837" cy="1777"/>
            </a:xfrm>
            <a:custGeom>
              <a:avLst/>
              <a:gdLst>
                <a:gd name="T0" fmla="*/ 381 w 1837"/>
                <a:gd name="T1" fmla="*/ 168 h 1777"/>
                <a:gd name="T2" fmla="*/ 561 w 1837"/>
                <a:gd name="T3" fmla="*/ 305 h 1777"/>
                <a:gd name="T4" fmla="*/ 608 w 1837"/>
                <a:gd name="T5" fmla="*/ 362 h 1777"/>
                <a:gd name="T6" fmla="*/ 654 w 1837"/>
                <a:gd name="T7" fmla="*/ 404 h 1777"/>
                <a:gd name="T8" fmla="*/ 696 w 1837"/>
                <a:gd name="T9" fmla="*/ 404 h 1777"/>
                <a:gd name="T10" fmla="*/ 730 w 1837"/>
                <a:gd name="T11" fmla="*/ 400 h 1777"/>
                <a:gd name="T12" fmla="*/ 765 w 1837"/>
                <a:gd name="T13" fmla="*/ 376 h 1777"/>
                <a:gd name="T14" fmla="*/ 805 w 1837"/>
                <a:gd name="T15" fmla="*/ 381 h 1777"/>
                <a:gd name="T16" fmla="*/ 837 w 1837"/>
                <a:gd name="T17" fmla="*/ 358 h 1777"/>
                <a:gd name="T18" fmla="*/ 889 w 1837"/>
                <a:gd name="T19" fmla="*/ 334 h 1777"/>
                <a:gd name="T20" fmla="*/ 1118 w 1837"/>
                <a:gd name="T21" fmla="*/ 488 h 1777"/>
                <a:gd name="T22" fmla="*/ 1469 w 1837"/>
                <a:gd name="T23" fmla="*/ 652 h 1777"/>
                <a:gd name="T24" fmla="*/ 1644 w 1837"/>
                <a:gd name="T25" fmla="*/ 585 h 1777"/>
                <a:gd name="T26" fmla="*/ 1743 w 1837"/>
                <a:gd name="T27" fmla="*/ 763 h 1777"/>
                <a:gd name="T28" fmla="*/ 1654 w 1837"/>
                <a:gd name="T29" fmla="*/ 797 h 1777"/>
                <a:gd name="T30" fmla="*/ 1753 w 1837"/>
                <a:gd name="T31" fmla="*/ 1022 h 1777"/>
                <a:gd name="T32" fmla="*/ 1819 w 1837"/>
                <a:gd name="T33" fmla="*/ 1205 h 1777"/>
                <a:gd name="T34" fmla="*/ 1772 w 1837"/>
                <a:gd name="T35" fmla="*/ 1266 h 1777"/>
                <a:gd name="T36" fmla="*/ 1709 w 1837"/>
                <a:gd name="T37" fmla="*/ 1329 h 1777"/>
                <a:gd name="T38" fmla="*/ 1524 w 1837"/>
                <a:gd name="T39" fmla="*/ 1455 h 1777"/>
                <a:gd name="T40" fmla="*/ 1413 w 1837"/>
                <a:gd name="T41" fmla="*/ 1449 h 1777"/>
                <a:gd name="T42" fmla="*/ 1329 w 1837"/>
                <a:gd name="T43" fmla="*/ 1470 h 1777"/>
                <a:gd name="T44" fmla="*/ 1270 w 1837"/>
                <a:gd name="T45" fmla="*/ 1428 h 1777"/>
                <a:gd name="T46" fmla="*/ 1200 w 1837"/>
                <a:gd name="T47" fmla="*/ 1419 h 1777"/>
                <a:gd name="T48" fmla="*/ 1148 w 1837"/>
                <a:gd name="T49" fmla="*/ 1480 h 1777"/>
                <a:gd name="T50" fmla="*/ 1118 w 1837"/>
                <a:gd name="T51" fmla="*/ 1535 h 1777"/>
                <a:gd name="T52" fmla="*/ 1072 w 1837"/>
                <a:gd name="T53" fmla="*/ 1558 h 1777"/>
                <a:gd name="T54" fmla="*/ 1007 w 1837"/>
                <a:gd name="T55" fmla="*/ 1566 h 1777"/>
                <a:gd name="T56" fmla="*/ 967 w 1837"/>
                <a:gd name="T57" fmla="*/ 1634 h 1777"/>
                <a:gd name="T58" fmla="*/ 980 w 1837"/>
                <a:gd name="T59" fmla="*/ 1690 h 1777"/>
                <a:gd name="T60" fmla="*/ 904 w 1837"/>
                <a:gd name="T61" fmla="*/ 1674 h 1777"/>
                <a:gd name="T62" fmla="*/ 591 w 1837"/>
                <a:gd name="T63" fmla="*/ 1735 h 1777"/>
                <a:gd name="T64" fmla="*/ 580 w 1837"/>
                <a:gd name="T65" fmla="*/ 1667 h 1777"/>
                <a:gd name="T66" fmla="*/ 626 w 1837"/>
                <a:gd name="T67" fmla="*/ 1602 h 1777"/>
                <a:gd name="T68" fmla="*/ 624 w 1837"/>
                <a:gd name="T69" fmla="*/ 1550 h 1777"/>
                <a:gd name="T70" fmla="*/ 620 w 1837"/>
                <a:gd name="T71" fmla="*/ 1497 h 1777"/>
                <a:gd name="T72" fmla="*/ 608 w 1837"/>
                <a:gd name="T73" fmla="*/ 1402 h 1777"/>
                <a:gd name="T74" fmla="*/ 595 w 1837"/>
                <a:gd name="T75" fmla="*/ 1297 h 1777"/>
                <a:gd name="T76" fmla="*/ 549 w 1837"/>
                <a:gd name="T77" fmla="*/ 1282 h 1777"/>
                <a:gd name="T78" fmla="*/ 387 w 1837"/>
                <a:gd name="T79" fmla="*/ 1221 h 1777"/>
                <a:gd name="T80" fmla="*/ 319 w 1837"/>
                <a:gd name="T81" fmla="*/ 1205 h 1777"/>
                <a:gd name="T82" fmla="*/ 258 w 1837"/>
                <a:gd name="T83" fmla="*/ 1167 h 1777"/>
                <a:gd name="T84" fmla="*/ 185 w 1837"/>
                <a:gd name="T85" fmla="*/ 1127 h 1777"/>
                <a:gd name="T86" fmla="*/ 172 w 1837"/>
                <a:gd name="T87" fmla="*/ 1064 h 1777"/>
                <a:gd name="T88" fmla="*/ 198 w 1837"/>
                <a:gd name="T89" fmla="*/ 1007 h 1777"/>
                <a:gd name="T90" fmla="*/ 246 w 1837"/>
                <a:gd name="T91" fmla="*/ 994 h 1777"/>
                <a:gd name="T92" fmla="*/ 221 w 1837"/>
                <a:gd name="T93" fmla="*/ 929 h 1777"/>
                <a:gd name="T94" fmla="*/ 134 w 1837"/>
                <a:gd name="T95" fmla="*/ 877 h 1777"/>
                <a:gd name="T96" fmla="*/ 132 w 1837"/>
                <a:gd name="T97" fmla="*/ 839 h 1777"/>
                <a:gd name="T98" fmla="*/ 162 w 1837"/>
                <a:gd name="T99" fmla="*/ 795 h 1777"/>
                <a:gd name="T100" fmla="*/ 86 w 1837"/>
                <a:gd name="T101" fmla="*/ 761 h 1777"/>
                <a:gd name="T102" fmla="*/ 94 w 1837"/>
                <a:gd name="T103" fmla="*/ 704 h 1777"/>
                <a:gd name="T104" fmla="*/ 109 w 1837"/>
                <a:gd name="T105" fmla="*/ 627 h 1777"/>
                <a:gd name="T106" fmla="*/ 95 w 1837"/>
                <a:gd name="T107" fmla="*/ 555 h 1777"/>
                <a:gd name="T108" fmla="*/ 103 w 1837"/>
                <a:gd name="T109" fmla="*/ 505 h 1777"/>
                <a:gd name="T110" fmla="*/ 36 w 1837"/>
                <a:gd name="T111" fmla="*/ 467 h 1777"/>
                <a:gd name="T112" fmla="*/ 6 w 1837"/>
                <a:gd name="T113" fmla="*/ 398 h 1777"/>
                <a:gd name="T114" fmla="*/ 52 w 1837"/>
                <a:gd name="T115" fmla="*/ 255 h 1777"/>
                <a:gd name="T116" fmla="*/ 59 w 1837"/>
                <a:gd name="T117" fmla="*/ 166 h 1777"/>
                <a:gd name="T118" fmla="*/ 57 w 1837"/>
                <a:gd name="T119" fmla="*/ 99 h 1777"/>
                <a:gd name="T120" fmla="*/ 113 w 1837"/>
                <a:gd name="T121" fmla="*/ 46 h 1777"/>
                <a:gd name="T122" fmla="*/ 187 w 1837"/>
                <a:gd name="T123" fmla="*/ 11 h 1777"/>
                <a:gd name="T124" fmla="*/ 301 w 1837"/>
                <a:gd name="T125" fmla="*/ 6 h 1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37" h="1777">
                  <a:moveTo>
                    <a:pt x="303" y="25"/>
                  </a:moveTo>
                  <a:lnTo>
                    <a:pt x="301" y="28"/>
                  </a:lnTo>
                  <a:lnTo>
                    <a:pt x="301" y="32"/>
                  </a:lnTo>
                  <a:lnTo>
                    <a:pt x="299" y="36"/>
                  </a:lnTo>
                  <a:lnTo>
                    <a:pt x="298" y="40"/>
                  </a:lnTo>
                  <a:lnTo>
                    <a:pt x="296" y="42"/>
                  </a:lnTo>
                  <a:lnTo>
                    <a:pt x="296" y="44"/>
                  </a:lnTo>
                  <a:lnTo>
                    <a:pt x="296" y="48"/>
                  </a:lnTo>
                  <a:lnTo>
                    <a:pt x="296" y="49"/>
                  </a:lnTo>
                  <a:lnTo>
                    <a:pt x="298" y="51"/>
                  </a:lnTo>
                  <a:lnTo>
                    <a:pt x="298" y="53"/>
                  </a:lnTo>
                  <a:lnTo>
                    <a:pt x="298" y="55"/>
                  </a:lnTo>
                  <a:lnTo>
                    <a:pt x="299" y="57"/>
                  </a:lnTo>
                  <a:lnTo>
                    <a:pt x="299" y="61"/>
                  </a:lnTo>
                  <a:lnTo>
                    <a:pt x="301" y="61"/>
                  </a:lnTo>
                  <a:lnTo>
                    <a:pt x="301" y="63"/>
                  </a:lnTo>
                  <a:lnTo>
                    <a:pt x="303" y="63"/>
                  </a:lnTo>
                  <a:lnTo>
                    <a:pt x="307" y="63"/>
                  </a:lnTo>
                  <a:lnTo>
                    <a:pt x="311" y="63"/>
                  </a:lnTo>
                  <a:lnTo>
                    <a:pt x="317" y="61"/>
                  </a:lnTo>
                  <a:lnTo>
                    <a:pt x="320" y="59"/>
                  </a:lnTo>
                  <a:lnTo>
                    <a:pt x="326" y="59"/>
                  </a:lnTo>
                  <a:lnTo>
                    <a:pt x="328" y="67"/>
                  </a:lnTo>
                  <a:lnTo>
                    <a:pt x="332" y="78"/>
                  </a:lnTo>
                  <a:lnTo>
                    <a:pt x="336" y="88"/>
                  </a:lnTo>
                  <a:lnTo>
                    <a:pt x="338" y="95"/>
                  </a:lnTo>
                  <a:lnTo>
                    <a:pt x="343" y="109"/>
                  </a:lnTo>
                  <a:lnTo>
                    <a:pt x="347" y="118"/>
                  </a:lnTo>
                  <a:lnTo>
                    <a:pt x="351" y="124"/>
                  </a:lnTo>
                  <a:lnTo>
                    <a:pt x="357" y="133"/>
                  </a:lnTo>
                  <a:lnTo>
                    <a:pt x="361" y="143"/>
                  </a:lnTo>
                  <a:lnTo>
                    <a:pt x="372" y="160"/>
                  </a:lnTo>
                  <a:lnTo>
                    <a:pt x="374" y="162"/>
                  </a:lnTo>
                  <a:lnTo>
                    <a:pt x="376" y="164"/>
                  </a:lnTo>
                  <a:lnTo>
                    <a:pt x="381" y="168"/>
                  </a:lnTo>
                  <a:lnTo>
                    <a:pt x="397" y="179"/>
                  </a:lnTo>
                  <a:lnTo>
                    <a:pt x="406" y="185"/>
                  </a:lnTo>
                  <a:lnTo>
                    <a:pt x="408" y="187"/>
                  </a:lnTo>
                  <a:lnTo>
                    <a:pt x="410" y="189"/>
                  </a:lnTo>
                  <a:lnTo>
                    <a:pt x="410" y="191"/>
                  </a:lnTo>
                  <a:lnTo>
                    <a:pt x="410" y="192"/>
                  </a:lnTo>
                  <a:lnTo>
                    <a:pt x="410" y="196"/>
                  </a:lnTo>
                  <a:lnTo>
                    <a:pt x="410" y="198"/>
                  </a:lnTo>
                  <a:lnTo>
                    <a:pt x="412" y="198"/>
                  </a:lnTo>
                  <a:lnTo>
                    <a:pt x="414" y="198"/>
                  </a:lnTo>
                  <a:lnTo>
                    <a:pt x="416" y="200"/>
                  </a:lnTo>
                  <a:lnTo>
                    <a:pt x="418" y="202"/>
                  </a:lnTo>
                  <a:lnTo>
                    <a:pt x="420" y="206"/>
                  </a:lnTo>
                  <a:lnTo>
                    <a:pt x="420" y="208"/>
                  </a:lnTo>
                  <a:lnTo>
                    <a:pt x="422" y="208"/>
                  </a:lnTo>
                  <a:lnTo>
                    <a:pt x="422" y="210"/>
                  </a:lnTo>
                  <a:lnTo>
                    <a:pt x="420" y="210"/>
                  </a:lnTo>
                  <a:lnTo>
                    <a:pt x="420" y="212"/>
                  </a:lnTo>
                  <a:lnTo>
                    <a:pt x="418" y="212"/>
                  </a:lnTo>
                  <a:lnTo>
                    <a:pt x="418" y="213"/>
                  </a:lnTo>
                  <a:lnTo>
                    <a:pt x="418" y="215"/>
                  </a:lnTo>
                  <a:lnTo>
                    <a:pt x="431" y="236"/>
                  </a:lnTo>
                  <a:lnTo>
                    <a:pt x="446" y="236"/>
                  </a:lnTo>
                  <a:lnTo>
                    <a:pt x="477" y="250"/>
                  </a:lnTo>
                  <a:lnTo>
                    <a:pt x="490" y="253"/>
                  </a:lnTo>
                  <a:lnTo>
                    <a:pt x="519" y="265"/>
                  </a:lnTo>
                  <a:lnTo>
                    <a:pt x="536" y="273"/>
                  </a:lnTo>
                  <a:lnTo>
                    <a:pt x="538" y="273"/>
                  </a:lnTo>
                  <a:lnTo>
                    <a:pt x="538" y="274"/>
                  </a:lnTo>
                  <a:lnTo>
                    <a:pt x="542" y="288"/>
                  </a:lnTo>
                  <a:lnTo>
                    <a:pt x="547" y="303"/>
                  </a:lnTo>
                  <a:lnTo>
                    <a:pt x="549" y="303"/>
                  </a:lnTo>
                  <a:lnTo>
                    <a:pt x="551" y="305"/>
                  </a:lnTo>
                  <a:lnTo>
                    <a:pt x="555" y="305"/>
                  </a:lnTo>
                  <a:lnTo>
                    <a:pt x="561" y="305"/>
                  </a:lnTo>
                  <a:lnTo>
                    <a:pt x="565" y="307"/>
                  </a:lnTo>
                  <a:lnTo>
                    <a:pt x="570" y="309"/>
                  </a:lnTo>
                  <a:lnTo>
                    <a:pt x="572" y="309"/>
                  </a:lnTo>
                  <a:lnTo>
                    <a:pt x="574" y="311"/>
                  </a:lnTo>
                  <a:lnTo>
                    <a:pt x="576" y="311"/>
                  </a:lnTo>
                  <a:lnTo>
                    <a:pt x="576" y="313"/>
                  </a:lnTo>
                  <a:lnTo>
                    <a:pt x="578" y="313"/>
                  </a:lnTo>
                  <a:lnTo>
                    <a:pt x="578" y="316"/>
                  </a:lnTo>
                  <a:lnTo>
                    <a:pt x="580" y="318"/>
                  </a:lnTo>
                  <a:lnTo>
                    <a:pt x="582" y="320"/>
                  </a:lnTo>
                  <a:lnTo>
                    <a:pt x="580" y="322"/>
                  </a:lnTo>
                  <a:lnTo>
                    <a:pt x="580" y="324"/>
                  </a:lnTo>
                  <a:lnTo>
                    <a:pt x="578" y="326"/>
                  </a:lnTo>
                  <a:lnTo>
                    <a:pt x="580" y="328"/>
                  </a:lnTo>
                  <a:lnTo>
                    <a:pt x="580" y="330"/>
                  </a:lnTo>
                  <a:lnTo>
                    <a:pt x="580" y="332"/>
                  </a:lnTo>
                  <a:lnTo>
                    <a:pt x="582" y="337"/>
                  </a:lnTo>
                  <a:lnTo>
                    <a:pt x="584" y="341"/>
                  </a:lnTo>
                  <a:lnTo>
                    <a:pt x="586" y="343"/>
                  </a:lnTo>
                  <a:lnTo>
                    <a:pt x="587" y="345"/>
                  </a:lnTo>
                  <a:lnTo>
                    <a:pt x="587" y="347"/>
                  </a:lnTo>
                  <a:lnTo>
                    <a:pt x="589" y="351"/>
                  </a:lnTo>
                  <a:lnTo>
                    <a:pt x="591" y="353"/>
                  </a:lnTo>
                  <a:lnTo>
                    <a:pt x="593" y="353"/>
                  </a:lnTo>
                  <a:lnTo>
                    <a:pt x="593" y="355"/>
                  </a:lnTo>
                  <a:lnTo>
                    <a:pt x="595" y="355"/>
                  </a:lnTo>
                  <a:lnTo>
                    <a:pt x="597" y="356"/>
                  </a:lnTo>
                  <a:lnTo>
                    <a:pt x="599" y="356"/>
                  </a:lnTo>
                  <a:lnTo>
                    <a:pt x="601" y="358"/>
                  </a:lnTo>
                  <a:lnTo>
                    <a:pt x="603" y="358"/>
                  </a:lnTo>
                  <a:lnTo>
                    <a:pt x="603" y="360"/>
                  </a:lnTo>
                  <a:lnTo>
                    <a:pt x="605" y="358"/>
                  </a:lnTo>
                  <a:lnTo>
                    <a:pt x="605" y="360"/>
                  </a:lnTo>
                  <a:lnTo>
                    <a:pt x="607" y="360"/>
                  </a:lnTo>
                  <a:lnTo>
                    <a:pt x="608" y="362"/>
                  </a:lnTo>
                  <a:lnTo>
                    <a:pt x="610" y="362"/>
                  </a:lnTo>
                  <a:lnTo>
                    <a:pt x="612" y="362"/>
                  </a:lnTo>
                  <a:lnTo>
                    <a:pt x="616" y="364"/>
                  </a:lnTo>
                  <a:lnTo>
                    <a:pt x="618" y="364"/>
                  </a:lnTo>
                  <a:lnTo>
                    <a:pt x="620" y="366"/>
                  </a:lnTo>
                  <a:lnTo>
                    <a:pt x="622" y="366"/>
                  </a:lnTo>
                  <a:lnTo>
                    <a:pt x="622" y="368"/>
                  </a:lnTo>
                  <a:lnTo>
                    <a:pt x="624" y="368"/>
                  </a:lnTo>
                  <a:lnTo>
                    <a:pt x="626" y="368"/>
                  </a:lnTo>
                  <a:lnTo>
                    <a:pt x="627" y="368"/>
                  </a:lnTo>
                  <a:lnTo>
                    <a:pt x="629" y="370"/>
                  </a:lnTo>
                  <a:lnTo>
                    <a:pt x="631" y="372"/>
                  </a:lnTo>
                  <a:lnTo>
                    <a:pt x="631" y="376"/>
                  </a:lnTo>
                  <a:lnTo>
                    <a:pt x="633" y="377"/>
                  </a:lnTo>
                  <a:lnTo>
                    <a:pt x="633" y="379"/>
                  </a:lnTo>
                  <a:lnTo>
                    <a:pt x="633" y="381"/>
                  </a:lnTo>
                  <a:lnTo>
                    <a:pt x="633" y="383"/>
                  </a:lnTo>
                  <a:lnTo>
                    <a:pt x="633" y="387"/>
                  </a:lnTo>
                  <a:lnTo>
                    <a:pt x="633" y="391"/>
                  </a:lnTo>
                  <a:lnTo>
                    <a:pt x="635" y="393"/>
                  </a:lnTo>
                  <a:lnTo>
                    <a:pt x="635" y="395"/>
                  </a:lnTo>
                  <a:lnTo>
                    <a:pt x="637" y="397"/>
                  </a:lnTo>
                  <a:lnTo>
                    <a:pt x="637" y="398"/>
                  </a:lnTo>
                  <a:lnTo>
                    <a:pt x="637" y="400"/>
                  </a:lnTo>
                  <a:lnTo>
                    <a:pt x="639" y="404"/>
                  </a:lnTo>
                  <a:lnTo>
                    <a:pt x="641" y="406"/>
                  </a:lnTo>
                  <a:lnTo>
                    <a:pt x="643" y="406"/>
                  </a:lnTo>
                  <a:lnTo>
                    <a:pt x="645" y="408"/>
                  </a:lnTo>
                  <a:lnTo>
                    <a:pt x="647" y="408"/>
                  </a:lnTo>
                  <a:lnTo>
                    <a:pt x="647" y="410"/>
                  </a:lnTo>
                  <a:lnTo>
                    <a:pt x="648" y="412"/>
                  </a:lnTo>
                  <a:lnTo>
                    <a:pt x="650" y="410"/>
                  </a:lnTo>
                  <a:lnTo>
                    <a:pt x="652" y="408"/>
                  </a:lnTo>
                  <a:lnTo>
                    <a:pt x="654" y="406"/>
                  </a:lnTo>
                  <a:lnTo>
                    <a:pt x="654" y="404"/>
                  </a:lnTo>
                  <a:lnTo>
                    <a:pt x="656" y="404"/>
                  </a:lnTo>
                  <a:lnTo>
                    <a:pt x="656" y="402"/>
                  </a:lnTo>
                  <a:lnTo>
                    <a:pt x="656" y="400"/>
                  </a:lnTo>
                  <a:lnTo>
                    <a:pt x="658" y="400"/>
                  </a:lnTo>
                  <a:lnTo>
                    <a:pt x="658" y="398"/>
                  </a:lnTo>
                  <a:lnTo>
                    <a:pt x="658" y="397"/>
                  </a:lnTo>
                  <a:lnTo>
                    <a:pt x="658" y="395"/>
                  </a:lnTo>
                  <a:lnTo>
                    <a:pt x="660" y="395"/>
                  </a:lnTo>
                  <a:lnTo>
                    <a:pt x="662" y="395"/>
                  </a:lnTo>
                  <a:lnTo>
                    <a:pt x="664" y="395"/>
                  </a:lnTo>
                  <a:lnTo>
                    <a:pt x="666" y="393"/>
                  </a:lnTo>
                  <a:lnTo>
                    <a:pt x="669" y="395"/>
                  </a:lnTo>
                  <a:lnTo>
                    <a:pt x="671" y="395"/>
                  </a:lnTo>
                  <a:lnTo>
                    <a:pt x="673" y="393"/>
                  </a:lnTo>
                  <a:lnTo>
                    <a:pt x="673" y="391"/>
                  </a:lnTo>
                  <a:lnTo>
                    <a:pt x="673" y="389"/>
                  </a:lnTo>
                  <a:lnTo>
                    <a:pt x="673" y="387"/>
                  </a:lnTo>
                  <a:lnTo>
                    <a:pt x="675" y="387"/>
                  </a:lnTo>
                  <a:lnTo>
                    <a:pt x="677" y="387"/>
                  </a:lnTo>
                  <a:lnTo>
                    <a:pt x="679" y="387"/>
                  </a:lnTo>
                  <a:lnTo>
                    <a:pt x="681" y="387"/>
                  </a:lnTo>
                  <a:lnTo>
                    <a:pt x="681" y="389"/>
                  </a:lnTo>
                  <a:lnTo>
                    <a:pt x="683" y="391"/>
                  </a:lnTo>
                  <a:lnTo>
                    <a:pt x="683" y="393"/>
                  </a:lnTo>
                  <a:lnTo>
                    <a:pt x="685" y="395"/>
                  </a:lnTo>
                  <a:lnTo>
                    <a:pt x="685" y="397"/>
                  </a:lnTo>
                  <a:lnTo>
                    <a:pt x="685" y="398"/>
                  </a:lnTo>
                  <a:lnTo>
                    <a:pt x="687" y="400"/>
                  </a:lnTo>
                  <a:lnTo>
                    <a:pt x="685" y="402"/>
                  </a:lnTo>
                  <a:lnTo>
                    <a:pt x="687" y="402"/>
                  </a:lnTo>
                  <a:lnTo>
                    <a:pt x="687" y="404"/>
                  </a:lnTo>
                  <a:lnTo>
                    <a:pt x="689" y="404"/>
                  </a:lnTo>
                  <a:lnTo>
                    <a:pt x="690" y="404"/>
                  </a:lnTo>
                  <a:lnTo>
                    <a:pt x="694" y="404"/>
                  </a:lnTo>
                  <a:lnTo>
                    <a:pt x="696" y="404"/>
                  </a:lnTo>
                  <a:lnTo>
                    <a:pt x="696" y="402"/>
                  </a:lnTo>
                  <a:lnTo>
                    <a:pt x="698" y="402"/>
                  </a:lnTo>
                  <a:lnTo>
                    <a:pt x="698" y="400"/>
                  </a:lnTo>
                  <a:lnTo>
                    <a:pt x="700" y="400"/>
                  </a:lnTo>
                  <a:lnTo>
                    <a:pt x="700" y="398"/>
                  </a:lnTo>
                  <a:lnTo>
                    <a:pt x="700" y="397"/>
                  </a:lnTo>
                  <a:lnTo>
                    <a:pt x="698" y="397"/>
                  </a:lnTo>
                  <a:lnTo>
                    <a:pt x="698" y="395"/>
                  </a:lnTo>
                  <a:lnTo>
                    <a:pt x="700" y="393"/>
                  </a:lnTo>
                  <a:lnTo>
                    <a:pt x="700" y="391"/>
                  </a:lnTo>
                  <a:lnTo>
                    <a:pt x="700" y="389"/>
                  </a:lnTo>
                  <a:lnTo>
                    <a:pt x="702" y="389"/>
                  </a:lnTo>
                  <a:lnTo>
                    <a:pt x="704" y="389"/>
                  </a:lnTo>
                  <a:lnTo>
                    <a:pt x="706" y="389"/>
                  </a:lnTo>
                  <a:lnTo>
                    <a:pt x="708" y="387"/>
                  </a:lnTo>
                  <a:lnTo>
                    <a:pt x="710" y="387"/>
                  </a:lnTo>
                  <a:lnTo>
                    <a:pt x="711" y="389"/>
                  </a:lnTo>
                  <a:lnTo>
                    <a:pt x="711" y="391"/>
                  </a:lnTo>
                  <a:lnTo>
                    <a:pt x="710" y="391"/>
                  </a:lnTo>
                  <a:lnTo>
                    <a:pt x="710" y="395"/>
                  </a:lnTo>
                  <a:lnTo>
                    <a:pt x="710" y="397"/>
                  </a:lnTo>
                  <a:lnTo>
                    <a:pt x="710" y="398"/>
                  </a:lnTo>
                  <a:lnTo>
                    <a:pt x="711" y="398"/>
                  </a:lnTo>
                  <a:lnTo>
                    <a:pt x="711" y="400"/>
                  </a:lnTo>
                  <a:lnTo>
                    <a:pt x="713" y="400"/>
                  </a:lnTo>
                  <a:lnTo>
                    <a:pt x="713" y="402"/>
                  </a:lnTo>
                  <a:lnTo>
                    <a:pt x="715" y="402"/>
                  </a:lnTo>
                  <a:lnTo>
                    <a:pt x="717" y="402"/>
                  </a:lnTo>
                  <a:lnTo>
                    <a:pt x="719" y="402"/>
                  </a:lnTo>
                  <a:lnTo>
                    <a:pt x="721" y="402"/>
                  </a:lnTo>
                  <a:lnTo>
                    <a:pt x="723" y="402"/>
                  </a:lnTo>
                  <a:lnTo>
                    <a:pt x="725" y="402"/>
                  </a:lnTo>
                  <a:lnTo>
                    <a:pt x="727" y="400"/>
                  </a:lnTo>
                  <a:lnTo>
                    <a:pt x="729" y="400"/>
                  </a:lnTo>
                  <a:lnTo>
                    <a:pt x="730" y="400"/>
                  </a:lnTo>
                  <a:lnTo>
                    <a:pt x="732" y="400"/>
                  </a:lnTo>
                  <a:lnTo>
                    <a:pt x="734" y="400"/>
                  </a:lnTo>
                  <a:lnTo>
                    <a:pt x="734" y="398"/>
                  </a:lnTo>
                  <a:lnTo>
                    <a:pt x="736" y="398"/>
                  </a:lnTo>
                  <a:lnTo>
                    <a:pt x="736" y="397"/>
                  </a:lnTo>
                  <a:lnTo>
                    <a:pt x="738" y="397"/>
                  </a:lnTo>
                  <a:lnTo>
                    <a:pt x="740" y="397"/>
                  </a:lnTo>
                  <a:lnTo>
                    <a:pt x="740" y="395"/>
                  </a:lnTo>
                  <a:lnTo>
                    <a:pt x="742" y="395"/>
                  </a:lnTo>
                  <a:lnTo>
                    <a:pt x="744" y="395"/>
                  </a:lnTo>
                  <a:lnTo>
                    <a:pt x="746" y="397"/>
                  </a:lnTo>
                  <a:lnTo>
                    <a:pt x="748" y="397"/>
                  </a:lnTo>
                  <a:lnTo>
                    <a:pt x="750" y="398"/>
                  </a:lnTo>
                  <a:lnTo>
                    <a:pt x="751" y="398"/>
                  </a:lnTo>
                  <a:lnTo>
                    <a:pt x="753" y="400"/>
                  </a:lnTo>
                  <a:lnTo>
                    <a:pt x="757" y="402"/>
                  </a:lnTo>
                  <a:lnTo>
                    <a:pt x="759" y="402"/>
                  </a:lnTo>
                  <a:lnTo>
                    <a:pt x="761" y="404"/>
                  </a:lnTo>
                  <a:lnTo>
                    <a:pt x="765" y="404"/>
                  </a:lnTo>
                  <a:lnTo>
                    <a:pt x="765" y="402"/>
                  </a:lnTo>
                  <a:lnTo>
                    <a:pt x="767" y="402"/>
                  </a:lnTo>
                  <a:lnTo>
                    <a:pt x="769" y="400"/>
                  </a:lnTo>
                  <a:lnTo>
                    <a:pt x="769" y="398"/>
                  </a:lnTo>
                  <a:lnTo>
                    <a:pt x="769" y="397"/>
                  </a:lnTo>
                  <a:lnTo>
                    <a:pt x="769" y="393"/>
                  </a:lnTo>
                  <a:lnTo>
                    <a:pt x="769" y="391"/>
                  </a:lnTo>
                  <a:lnTo>
                    <a:pt x="769" y="389"/>
                  </a:lnTo>
                  <a:lnTo>
                    <a:pt x="767" y="389"/>
                  </a:lnTo>
                  <a:lnTo>
                    <a:pt x="767" y="387"/>
                  </a:lnTo>
                  <a:lnTo>
                    <a:pt x="765" y="385"/>
                  </a:lnTo>
                  <a:lnTo>
                    <a:pt x="765" y="383"/>
                  </a:lnTo>
                  <a:lnTo>
                    <a:pt x="765" y="381"/>
                  </a:lnTo>
                  <a:lnTo>
                    <a:pt x="765" y="379"/>
                  </a:lnTo>
                  <a:lnTo>
                    <a:pt x="765" y="377"/>
                  </a:lnTo>
                  <a:lnTo>
                    <a:pt x="765" y="376"/>
                  </a:lnTo>
                  <a:lnTo>
                    <a:pt x="765" y="374"/>
                  </a:lnTo>
                  <a:lnTo>
                    <a:pt x="767" y="374"/>
                  </a:lnTo>
                  <a:lnTo>
                    <a:pt x="769" y="374"/>
                  </a:lnTo>
                  <a:lnTo>
                    <a:pt x="771" y="376"/>
                  </a:lnTo>
                  <a:lnTo>
                    <a:pt x="772" y="374"/>
                  </a:lnTo>
                  <a:lnTo>
                    <a:pt x="772" y="372"/>
                  </a:lnTo>
                  <a:lnTo>
                    <a:pt x="774" y="372"/>
                  </a:lnTo>
                  <a:lnTo>
                    <a:pt x="776" y="372"/>
                  </a:lnTo>
                  <a:lnTo>
                    <a:pt x="776" y="374"/>
                  </a:lnTo>
                  <a:lnTo>
                    <a:pt x="778" y="374"/>
                  </a:lnTo>
                  <a:lnTo>
                    <a:pt x="778" y="376"/>
                  </a:lnTo>
                  <a:lnTo>
                    <a:pt x="780" y="377"/>
                  </a:lnTo>
                  <a:lnTo>
                    <a:pt x="780" y="379"/>
                  </a:lnTo>
                  <a:lnTo>
                    <a:pt x="780" y="381"/>
                  </a:lnTo>
                  <a:lnTo>
                    <a:pt x="782" y="381"/>
                  </a:lnTo>
                  <a:lnTo>
                    <a:pt x="782" y="383"/>
                  </a:lnTo>
                  <a:lnTo>
                    <a:pt x="782" y="385"/>
                  </a:lnTo>
                  <a:lnTo>
                    <a:pt x="784" y="385"/>
                  </a:lnTo>
                  <a:lnTo>
                    <a:pt x="786" y="385"/>
                  </a:lnTo>
                  <a:lnTo>
                    <a:pt x="786" y="387"/>
                  </a:lnTo>
                  <a:lnTo>
                    <a:pt x="788" y="387"/>
                  </a:lnTo>
                  <a:lnTo>
                    <a:pt x="788" y="389"/>
                  </a:lnTo>
                  <a:lnTo>
                    <a:pt x="790" y="389"/>
                  </a:lnTo>
                  <a:lnTo>
                    <a:pt x="790" y="387"/>
                  </a:lnTo>
                  <a:lnTo>
                    <a:pt x="792" y="387"/>
                  </a:lnTo>
                  <a:lnTo>
                    <a:pt x="792" y="389"/>
                  </a:lnTo>
                  <a:lnTo>
                    <a:pt x="793" y="389"/>
                  </a:lnTo>
                  <a:lnTo>
                    <a:pt x="795" y="389"/>
                  </a:lnTo>
                  <a:lnTo>
                    <a:pt x="797" y="387"/>
                  </a:lnTo>
                  <a:lnTo>
                    <a:pt x="799" y="387"/>
                  </a:lnTo>
                  <a:lnTo>
                    <a:pt x="801" y="385"/>
                  </a:lnTo>
                  <a:lnTo>
                    <a:pt x="803" y="383"/>
                  </a:lnTo>
                  <a:lnTo>
                    <a:pt x="805" y="383"/>
                  </a:lnTo>
                  <a:lnTo>
                    <a:pt x="807" y="383"/>
                  </a:lnTo>
                  <a:lnTo>
                    <a:pt x="805" y="381"/>
                  </a:lnTo>
                  <a:lnTo>
                    <a:pt x="807" y="381"/>
                  </a:lnTo>
                  <a:lnTo>
                    <a:pt x="809" y="381"/>
                  </a:lnTo>
                  <a:lnTo>
                    <a:pt x="809" y="379"/>
                  </a:lnTo>
                  <a:lnTo>
                    <a:pt x="811" y="381"/>
                  </a:lnTo>
                  <a:lnTo>
                    <a:pt x="812" y="379"/>
                  </a:lnTo>
                  <a:lnTo>
                    <a:pt x="812" y="376"/>
                  </a:lnTo>
                  <a:lnTo>
                    <a:pt x="811" y="374"/>
                  </a:lnTo>
                  <a:lnTo>
                    <a:pt x="809" y="374"/>
                  </a:lnTo>
                  <a:lnTo>
                    <a:pt x="807" y="372"/>
                  </a:lnTo>
                  <a:lnTo>
                    <a:pt x="807" y="370"/>
                  </a:lnTo>
                  <a:lnTo>
                    <a:pt x="807" y="368"/>
                  </a:lnTo>
                  <a:lnTo>
                    <a:pt x="809" y="366"/>
                  </a:lnTo>
                  <a:lnTo>
                    <a:pt x="809" y="364"/>
                  </a:lnTo>
                  <a:lnTo>
                    <a:pt x="811" y="364"/>
                  </a:lnTo>
                  <a:lnTo>
                    <a:pt x="811" y="362"/>
                  </a:lnTo>
                  <a:lnTo>
                    <a:pt x="812" y="362"/>
                  </a:lnTo>
                  <a:lnTo>
                    <a:pt x="814" y="362"/>
                  </a:lnTo>
                  <a:lnTo>
                    <a:pt x="814" y="360"/>
                  </a:lnTo>
                  <a:lnTo>
                    <a:pt x="816" y="360"/>
                  </a:lnTo>
                  <a:lnTo>
                    <a:pt x="816" y="362"/>
                  </a:lnTo>
                  <a:lnTo>
                    <a:pt x="818" y="362"/>
                  </a:lnTo>
                  <a:lnTo>
                    <a:pt x="820" y="362"/>
                  </a:lnTo>
                  <a:lnTo>
                    <a:pt x="822" y="364"/>
                  </a:lnTo>
                  <a:lnTo>
                    <a:pt x="822" y="366"/>
                  </a:lnTo>
                  <a:lnTo>
                    <a:pt x="824" y="366"/>
                  </a:lnTo>
                  <a:lnTo>
                    <a:pt x="826" y="368"/>
                  </a:lnTo>
                  <a:lnTo>
                    <a:pt x="828" y="368"/>
                  </a:lnTo>
                  <a:lnTo>
                    <a:pt x="830" y="368"/>
                  </a:lnTo>
                  <a:lnTo>
                    <a:pt x="832" y="366"/>
                  </a:lnTo>
                  <a:lnTo>
                    <a:pt x="833" y="366"/>
                  </a:lnTo>
                  <a:lnTo>
                    <a:pt x="835" y="364"/>
                  </a:lnTo>
                  <a:lnTo>
                    <a:pt x="837" y="364"/>
                  </a:lnTo>
                  <a:lnTo>
                    <a:pt x="839" y="360"/>
                  </a:lnTo>
                  <a:lnTo>
                    <a:pt x="839" y="358"/>
                  </a:lnTo>
                  <a:lnTo>
                    <a:pt x="837" y="358"/>
                  </a:lnTo>
                  <a:lnTo>
                    <a:pt x="837" y="356"/>
                  </a:lnTo>
                  <a:lnTo>
                    <a:pt x="837" y="355"/>
                  </a:lnTo>
                  <a:lnTo>
                    <a:pt x="837" y="353"/>
                  </a:lnTo>
                  <a:lnTo>
                    <a:pt x="839" y="353"/>
                  </a:lnTo>
                  <a:lnTo>
                    <a:pt x="841" y="355"/>
                  </a:lnTo>
                  <a:lnTo>
                    <a:pt x="843" y="355"/>
                  </a:lnTo>
                  <a:lnTo>
                    <a:pt x="845" y="353"/>
                  </a:lnTo>
                  <a:lnTo>
                    <a:pt x="847" y="353"/>
                  </a:lnTo>
                  <a:lnTo>
                    <a:pt x="849" y="353"/>
                  </a:lnTo>
                  <a:lnTo>
                    <a:pt x="849" y="351"/>
                  </a:lnTo>
                  <a:lnTo>
                    <a:pt x="849" y="349"/>
                  </a:lnTo>
                  <a:lnTo>
                    <a:pt x="853" y="349"/>
                  </a:lnTo>
                  <a:lnTo>
                    <a:pt x="853" y="347"/>
                  </a:lnTo>
                  <a:lnTo>
                    <a:pt x="853" y="343"/>
                  </a:lnTo>
                  <a:lnTo>
                    <a:pt x="854" y="343"/>
                  </a:lnTo>
                  <a:lnTo>
                    <a:pt x="856" y="343"/>
                  </a:lnTo>
                  <a:lnTo>
                    <a:pt x="858" y="341"/>
                  </a:lnTo>
                  <a:lnTo>
                    <a:pt x="860" y="339"/>
                  </a:lnTo>
                  <a:lnTo>
                    <a:pt x="862" y="337"/>
                  </a:lnTo>
                  <a:lnTo>
                    <a:pt x="864" y="337"/>
                  </a:lnTo>
                  <a:lnTo>
                    <a:pt x="866" y="337"/>
                  </a:lnTo>
                  <a:lnTo>
                    <a:pt x="866" y="336"/>
                  </a:lnTo>
                  <a:lnTo>
                    <a:pt x="868" y="336"/>
                  </a:lnTo>
                  <a:lnTo>
                    <a:pt x="870" y="336"/>
                  </a:lnTo>
                  <a:lnTo>
                    <a:pt x="870" y="337"/>
                  </a:lnTo>
                  <a:lnTo>
                    <a:pt x="872" y="336"/>
                  </a:lnTo>
                  <a:lnTo>
                    <a:pt x="874" y="336"/>
                  </a:lnTo>
                  <a:lnTo>
                    <a:pt x="877" y="334"/>
                  </a:lnTo>
                  <a:lnTo>
                    <a:pt x="877" y="336"/>
                  </a:lnTo>
                  <a:lnTo>
                    <a:pt x="879" y="336"/>
                  </a:lnTo>
                  <a:lnTo>
                    <a:pt x="881" y="336"/>
                  </a:lnTo>
                  <a:lnTo>
                    <a:pt x="885" y="336"/>
                  </a:lnTo>
                  <a:lnTo>
                    <a:pt x="887" y="336"/>
                  </a:lnTo>
                  <a:lnTo>
                    <a:pt x="887" y="334"/>
                  </a:lnTo>
                  <a:lnTo>
                    <a:pt x="889" y="334"/>
                  </a:lnTo>
                  <a:lnTo>
                    <a:pt x="889" y="336"/>
                  </a:lnTo>
                  <a:lnTo>
                    <a:pt x="891" y="334"/>
                  </a:lnTo>
                  <a:lnTo>
                    <a:pt x="893" y="334"/>
                  </a:lnTo>
                  <a:lnTo>
                    <a:pt x="894" y="334"/>
                  </a:lnTo>
                  <a:lnTo>
                    <a:pt x="908" y="330"/>
                  </a:lnTo>
                  <a:lnTo>
                    <a:pt x="908" y="337"/>
                  </a:lnTo>
                  <a:lnTo>
                    <a:pt x="908" y="349"/>
                  </a:lnTo>
                  <a:lnTo>
                    <a:pt x="908" y="358"/>
                  </a:lnTo>
                  <a:lnTo>
                    <a:pt x="910" y="360"/>
                  </a:lnTo>
                  <a:lnTo>
                    <a:pt x="914" y="362"/>
                  </a:lnTo>
                  <a:lnTo>
                    <a:pt x="914" y="364"/>
                  </a:lnTo>
                  <a:lnTo>
                    <a:pt x="914" y="366"/>
                  </a:lnTo>
                  <a:lnTo>
                    <a:pt x="915" y="366"/>
                  </a:lnTo>
                  <a:lnTo>
                    <a:pt x="915" y="368"/>
                  </a:lnTo>
                  <a:lnTo>
                    <a:pt x="919" y="370"/>
                  </a:lnTo>
                  <a:lnTo>
                    <a:pt x="921" y="372"/>
                  </a:lnTo>
                  <a:lnTo>
                    <a:pt x="923" y="376"/>
                  </a:lnTo>
                  <a:lnTo>
                    <a:pt x="935" y="376"/>
                  </a:lnTo>
                  <a:lnTo>
                    <a:pt x="946" y="377"/>
                  </a:lnTo>
                  <a:lnTo>
                    <a:pt x="957" y="379"/>
                  </a:lnTo>
                  <a:lnTo>
                    <a:pt x="969" y="381"/>
                  </a:lnTo>
                  <a:lnTo>
                    <a:pt x="980" y="381"/>
                  </a:lnTo>
                  <a:lnTo>
                    <a:pt x="992" y="383"/>
                  </a:lnTo>
                  <a:lnTo>
                    <a:pt x="1001" y="391"/>
                  </a:lnTo>
                  <a:lnTo>
                    <a:pt x="1003" y="393"/>
                  </a:lnTo>
                  <a:lnTo>
                    <a:pt x="1015" y="402"/>
                  </a:lnTo>
                  <a:lnTo>
                    <a:pt x="1026" y="412"/>
                  </a:lnTo>
                  <a:lnTo>
                    <a:pt x="1038" y="421"/>
                  </a:lnTo>
                  <a:lnTo>
                    <a:pt x="1049" y="431"/>
                  </a:lnTo>
                  <a:lnTo>
                    <a:pt x="1060" y="440"/>
                  </a:lnTo>
                  <a:lnTo>
                    <a:pt x="1072" y="450"/>
                  </a:lnTo>
                  <a:lnTo>
                    <a:pt x="1083" y="459"/>
                  </a:lnTo>
                  <a:lnTo>
                    <a:pt x="1095" y="469"/>
                  </a:lnTo>
                  <a:lnTo>
                    <a:pt x="1106" y="479"/>
                  </a:lnTo>
                  <a:lnTo>
                    <a:pt x="1118" y="488"/>
                  </a:lnTo>
                  <a:lnTo>
                    <a:pt x="1127" y="498"/>
                  </a:lnTo>
                  <a:lnTo>
                    <a:pt x="1131" y="501"/>
                  </a:lnTo>
                  <a:lnTo>
                    <a:pt x="1140" y="509"/>
                  </a:lnTo>
                  <a:lnTo>
                    <a:pt x="1150" y="519"/>
                  </a:lnTo>
                  <a:lnTo>
                    <a:pt x="1161" y="528"/>
                  </a:lnTo>
                  <a:lnTo>
                    <a:pt x="1169" y="534"/>
                  </a:lnTo>
                  <a:lnTo>
                    <a:pt x="1173" y="538"/>
                  </a:lnTo>
                  <a:lnTo>
                    <a:pt x="1184" y="547"/>
                  </a:lnTo>
                  <a:lnTo>
                    <a:pt x="1196" y="557"/>
                  </a:lnTo>
                  <a:lnTo>
                    <a:pt x="1207" y="566"/>
                  </a:lnTo>
                  <a:lnTo>
                    <a:pt x="1219" y="576"/>
                  </a:lnTo>
                  <a:lnTo>
                    <a:pt x="1230" y="585"/>
                  </a:lnTo>
                  <a:lnTo>
                    <a:pt x="1242" y="595"/>
                  </a:lnTo>
                  <a:lnTo>
                    <a:pt x="1243" y="597"/>
                  </a:lnTo>
                  <a:lnTo>
                    <a:pt x="1253" y="604"/>
                  </a:lnTo>
                  <a:lnTo>
                    <a:pt x="1264" y="614"/>
                  </a:lnTo>
                  <a:lnTo>
                    <a:pt x="1276" y="624"/>
                  </a:lnTo>
                  <a:lnTo>
                    <a:pt x="1287" y="633"/>
                  </a:lnTo>
                  <a:lnTo>
                    <a:pt x="1295" y="641"/>
                  </a:lnTo>
                  <a:lnTo>
                    <a:pt x="1301" y="641"/>
                  </a:lnTo>
                  <a:lnTo>
                    <a:pt x="1306" y="641"/>
                  </a:lnTo>
                  <a:lnTo>
                    <a:pt x="1318" y="643"/>
                  </a:lnTo>
                  <a:lnTo>
                    <a:pt x="1329" y="643"/>
                  </a:lnTo>
                  <a:lnTo>
                    <a:pt x="1341" y="643"/>
                  </a:lnTo>
                  <a:lnTo>
                    <a:pt x="1352" y="644"/>
                  </a:lnTo>
                  <a:lnTo>
                    <a:pt x="1364" y="644"/>
                  </a:lnTo>
                  <a:lnTo>
                    <a:pt x="1375" y="646"/>
                  </a:lnTo>
                  <a:lnTo>
                    <a:pt x="1387" y="646"/>
                  </a:lnTo>
                  <a:lnTo>
                    <a:pt x="1400" y="648"/>
                  </a:lnTo>
                  <a:lnTo>
                    <a:pt x="1411" y="648"/>
                  </a:lnTo>
                  <a:lnTo>
                    <a:pt x="1423" y="648"/>
                  </a:lnTo>
                  <a:lnTo>
                    <a:pt x="1434" y="650"/>
                  </a:lnTo>
                  <a:lnTo>
                    <a:pt x="1446" y="650"/>
                  </a:lnTo>
                  <a:lnTo>
                    <a:pt x="1457" y="652"/>
                  </a:lnTo>
                  <a:lnTo>
                    <a:pt x="1469" y="652"/>
                  </a:lnTo>
                  <a:lnTo>
                    <a:pt x="1480" y="654"/>
                  </a:lnTo>
                  <a:lnTo>
                    <a:pt x="1488" y="654"/>
                  </a:lnTo>
                  <a:lnTo>
                    <a:pt x="1493" y="643"/>
                  </a:lnTo>
                  <a:lnTo>
                    <a:pt x="1501" y="631"/>
                  </a:lnTo>
                  <a:lnTo>
                    <a:pt x="1509" y="620"/>
                  </a:lnTo>
                  <a:lnTo>
                    <a:pt x="1514" y="608"/>
                  </a:lnTo>
                  <a:lnTo>
                    <a:pt x="1522" y="597"/>
                  </a:lnTo>
                  <a:lnTo>
                    <a:pt x="1524" y="593"/>
                  </a:lnTo>
                  <a:lnTo>
                    <a:pt x="1539" y="599"/>
                  </a:lnTo>
                  <a:lnTo>
                    <a:pt x="1551" y="587"/>
                  </a:lnTo>
                  <a:lnTo>
                    <a:pt x="1560" y="576"/>
                  </a:lnTo>
                  <a:lnTo>
                    <a:pt x="1564" y="572"/>
                  </a:lnTo>
                  <a:lnTo>
                    <a:pt x="1568" y="572"/>
                  </a:lnTo>
                  <a:lnTo>
                    <a:pt x="1571" y="574"/>
                  </a:lnTo>
                  <a:lnTo>
                    <a:pt x="1575" y="576"/>
                  </a:lnTo>
                  <a:lnTo>
                    <a:pt x="1579" y="576"/>
                  </a:lnTo>
                  <a:lnTo>
                    <a:pt x="1583" y="578"/>
                  </a:lnTo>
                  <a:lnTo>
                    <a:pt x="1587" y="578"/>
                  </a:lnTo>
                  <a:lnTo>
                    <a:pt x="1591" y="580"/>
                  </a:lnTo>
                  <a:lnTo>
                    <a:pt x="1594" y="582"/>
                  </a:lnTo>
                  <a:lnTo>
                    <a:pt x="1600" y="582"/>
                  </a:lnTo>
                  <a:lnTo>
                    <a:pt x="1604" y="578"/>
                  </a:lnTo>
                  <a:lnTo>
                    <a:pt x="1606" y="580"/>
                  </a:lnTo>
                  <a:lnTo>
                    <a:pt x="1612" y="582"/>
                  </a:lnTo>
                  <a:lnTo>
                    <a:pt x="1615" y="582"/>
                  </a:lnTo>
                  <a:lnTo>
                    <a:pt x="1619" y="582"/>
                  </a:lnTo>
                  <a:lnTo>
                    <a:pt x="1623" y="582"/>
                  </a:lnTo>
                  <a:lnTo>
                    <a:pt x="1627" y="582"/>
                  </a:lnTo>
                  <a:lnTo>
                    <a:pt x="1631" y="580"/>
                  </a:lnTo>
                  <a:lnTo>
                    <a:pt x="1633" y="578"/>
                  </a:lnTo>
                  <a:lnTo>
                    <a:pt x="1634" y="576"/>
                  </a:lnTo>
                  <a:lnTo>
                    <a:pt x="1638" y="578"/>
                  </a:lnTo>
                  <a:lnTo>
                    <a:pt x="1640" y="580"/>
                  </a:lnTo>
                  <a:lnTo>
                    <a:pt x="1642" y="583"/>
                  </a:lnTo>
                  <a:lnTo>
                    <a:pt x="1644" y="585"/>
                  </a:lnTo>
                  <a:lnTo>
                    <a:pt x="1648" y="587"/>
                  </a:lnTo>
                  <a:lnTo>
                    <a:pt x="1650" y="589"/>
                  </a:lnTo>
                  <a:lnTo>
                    <a:pt x="1654" y="589"/>
                  </a:lnTo>
                  <a:lnTo>
                    <a:pt x="1657" y="591"/>
                  </a:lnTo>
                  <a:lnTo>
                    <a:pt x="1659" y="593"/>
                  </a:lnTo>
                  <a:lnTo>
                    <a:pt x="1663" y="595"/>
                  </a:lnTo>
                  <a:lnTo>
                    <a:pt x="1665" y="597"/>
                  </a:lnTo>
                  <a:lnTo>
                    <a:pt x="1669" y="599"/>
                  </a:lnTo>
                  <a:lnTo>
                    <a:pt x="1669" y="603"/>
                  </a:lnTo>
                  <a:lnTo>
                    <a:pt x="1671" y="604"/>
                  </a:lnTo>
                  <a:lnTo>
                    <a:pt x="1673" y="608"/>
                  </a:lnTo>
                  <a:lnTo>
                    <a:pt x="1673" y="612"/>
                  </a:lnTo>
                  <a:lnTo>
                    <a:pt x="1674" y="616"/>
                  </a:lnTo>
                  <a:lnTo>
                    <a:pt x="1673" y="620"/>
                  </a:lnTo>
                  <a:lnTo>
                    <a:pt x="1673" y="624"/>
                  </a:lnTo>
                  <a:lnTo>
                    <a:pt x="1673" y="625"/>
                  </a:lnTo>
                  <a:lnTo>
                    <a:pt x="1686" y="631"/>
                  </a:lnTo>
                  <a:lnTo>
                    <a:pt x="1697" y="637"/>
                  </a:lnTo>
                  <a:lnTo>
                    <a:pt x="1703" y="639"/>
                  </a:lnTo>
                  <a:lnTo>
                    <a:pt x="1711" y="652"/>
                  </a:lnTo>
                  <a:lnTo>
                    <a:pt x="1716" y="664"/>
                  </a:lnTo>
                  <a:lnTo>
                    <a:pt x="1716" y="665"/>
                  </a:lnTo>
                  <a:lnTo>
                    <a:pt x="1718" y="677"/>
                  </a:lnTo>
                  <a:lnTo>
                    <a:pt x="1718" y="688"/>
                  </a:lnTo>
                  <a:lnTo>
                    <a:pt x="1718" y="700"/>
                  </a:lnTo>
                  <a:lnTo>
                    <a:pt x="1720" y="711"/>
                  </a:lnTo>
                  <a:lnTo>
                    <a:pt x="1720" y="717"/>
                  </a:lnTo>
                  <a:lnTo>
                    <a:pt x="1730" y="728"/>
                  </a:lnTo>
                  <a:lnTo>
                    <a:pt x="1739" y="740"/>
                  </a:lnTo>
                  <a:lnTo>
                    <a:pt x="1745" y="746"/>
                  </a:lnTo>
                  <a:lnTo>
                    <a:pt x="1745" y="747"/>
                  </a:lnTo>
                  <a:lnTo>
                    <a:pt x="1743" y="751"/>
                  </a:lnTo>
                  <a:lnTo>
                    <a:pt x="1743" y="755"/>
                  </a:lnTo>
                  <a:lnTo>
                    <a:pt x="1741" y="759"/>
                  </a:lnTo>
                  <a:lnTo>
                    <a:pt x="1743" y="763"/>
                  </a:lnTo>
                  <a:lnTo>
                    <a:pt x="1743" y="767"/>
                  </a:lnTo>
                  <a:lnTo>
                    <a:pt x="1745" y="770"/>
                  </a:lnTo>
                  <a:lnTo>
                    <a:pt x="1745" y="774"/>
                  </a:lnTo>
                  <a:lnTo>
                    <a:pt x="1745" y="778"/>
                  </a:lnTo>
                  <a:lnTo>
                    <a:pt x="1745" y="782"/>
                  </a:lnTo>
                  <a:lnTo>
                    <a:pt x="1743" y="786"/>
                  </a:lnTo>
                  <a:lnTo>
                    <a:pt x="1739" y="786"/>
                  </a:lnTo>
                  <a:lnTo>
                    <a:pt x="1736" y="786"/>
                  </a:lnTo>
                  <a:lnTo>
                    <a:pt x="1734" y="784"/>
                  </a:lnTo>
                  <a:lnTo>
                    <a:pt x="1728" y="784"/>
                  </a:lnTo>
                  <a:lnTo>
                    <a:pt x="1724" y="782"/>
                  </a:lnTo>
                  <a:lnTo>
                    <a:pt x="1720" y="782"/>
                  </a:lnTo>
                  <a:lnTo>
                    <a:pt x="1718" y="784"/>
                  </a:lnTo>
                  <a:lnTo>
                    <a:pt x="1716" y="786"/>
                  </a:lnTo>
                  <a:lnTo>
                    <a:pt x="1713" y="788"/>
                  </a:lnTo>
                  <a:lnTo>
                    <a:pt x="1709" y="786"/>
                  </a:lnTo>
                  <a:lnTo>
                    <a:pt x="1707" y="784"/>
                  </a:lnTo>
                  <a:lnTo>
                    <a:pt x="1703" y="784"/>
                  </a:lnTo>
                  <a:lnTo>
                    <a:pt x="1699" y="784"/>
                  </a:lnTo>
                  <a:lnTo>
                    <a:pt x="1697" y="786"/>
                  </a:lnTo>
                  <a:lnTo>
                    <a:pt x="1694" y="788"/>
                  </a:lnTo>
                  <a:lnTo>
                    <a:pt x="1690" y="789"/>
                  </a:lnTo>
                  <a:lnTo>
                    <a:pt x="1686" y="789"/>
                  </a:lnTo>
                  <a:lnTo>
                    <a:pt x="1684" y="789"/>
                  </a:lnTo>
                  <a:lnTo>
                    <a:pt x="1680" y="786"/>
                  </a:lnTo>
                  <a:lnTo>
                    <a:pt x="1678" y="784"/>
                  </a:lnTo>
                  <a:lnTo>
                    <a:pt x="1674" y="786"/>
                  </a:lnTo>
                  <a:lnTo>
                    <a:pt x="1673" y="788"/>
                  </a:lnTo>
                  <a:lnTo>
                    <a:pt x="1669" y="789"/>
                  </a:lnTo>
                  <a:lnTo>
                    <a:pt x="1669" y="793"/>
                  </a:lnTo>
                  <a:lnTo>
                    <a:pt x="1667" y="795"/>
                  </a:lnTo>
                  <a:lnTo>
                    <a:pt x="1663" y="795"/>
                  </a:lnTo>
                  <a:lnTo>
                    <a:pt x="1659" y="795"/>
                  </a:lnTo>
                  <a:lnTo>
                    <a:pt x="1655" y="795"/>
                  </a:lnTo>
                  <a:lnTo>
                    <a:pt x="1654" y="797"/>
                  </a:lnTo>
                  <a:lnTo>
                    <a:pt x="1652" y="801"/>
                  </a:lnTo>
                  <a:lnTo>
                    <a:pt x="1650" y="803"/>
                  </a:lnTo>
                  <a:lnTo>
                    <a:pt x="1646" y="805"/>
                  </a:lnTo>
                  <a:lnTo>
                    <a:pt x="1642" y="805"/>
                  </a:lnTo>
                  <a:lnTo>
                    <a:pt x="1640" y="803"/>
                  </a:lnTo>
                  <a:lnTo>
                    <a:pt x="1638" y="801"/>
                  </a:lnTo>
                  <a:lnTo>
                    <a:pt x="1633" y="801"/>
                  </a:lnTo>
                  <a:lnTo>
                    <a:pt x="1629" y="801"/>
                  </a:lnTo>
                  <a:lnTo>
                    <a:pt x="1627" y="803"/>
                  </a:lnTo>
                  <a:lnTo>
                    <a:pt x="1623" y="805"/>
                  </a:lnTo>
                  <a:lnTo>
                    <a:pt x="1621" y="807"/>
                  </a:lnTo>
                  <a:lnTo>
                    <a:pt x="1619" y="809"/>
                  </a:lnTo>
                  <a:lnTo>
                    <a:pt x="1619" y="812"/>
                  </a:lnTo>
                  <a:lnTo>
                    <a:pt x="1617" y="816"/>
                  </a:lnTo>
                  <a:lnTo>
                    <a:pt x="1615" y="818"/>
                  </a:lnTo>
                  <a:lnTo>
                    <a:pt x="1613" y="820"/>
                  </a:lnTo>
                  <a:lnTo>
                    <a:pt x="1612" y="824"/>
                  </a:lnTo>
                  <a:lnTo>
                    <a:pt x="1610" y="824"/>
                  </a:lnTo>
                  <a:lnTo>
                    <a:pt x="1619" y="835"/>
                  </a:lnTo>
                  <a:lnTo>
                    <a:pt x="1627" y="847"/>
                  </a:lnTo>
                  <a:lnTo>
                    <a:pt x="1636" y="860"/>
                  </a:lnTo>
                  <a:lnTo>
                    <a:pt x="1644" y="871"/>
                  </a:lnTo>
                  <a:lnTo>
                    <a:pt x="1652" y="883"/>
                  </a:lnTo>
                  <a:lnTo>
                    <a:pt x="1661" y="894"/>
                  </a:lnTo>
                  <a:lnTo>
                    <a:pt x="1669" y="906"/>
                  </a:lnTo>
                  <a:lnTo>
                    <a:pt x="1678" y="919"/>
                  </a:lnTo>
                  <a:lnTo>
                    <a:pt x="1686" y="931"/>
                  </a:lnTo>
                  <a:lnTo>
                    <a:pt x="1695" y="942"/>
                  </a:lnTo>
                  <a:lnTo>
                    <a:pt x="1703" y="953"/>
                  </a:lnTo>
                  <a:lnTo>
                    <a:pt x="1713" y="967"/>
                  </a:lnTo>
                  <a:lnTo>
                    <a:pt x="1720" y="978"/>
                  </a:lnTo>
                  <a:lnTo>
                    <a:pt x="1730" y="990"/>
                  </a:lnTo>
                  <a:lnTo>
                    <a:pt x="1737" y="1001"/>
                  </a:lnTo>
                  <a:lnTo>
                    <a:pt x="1747" y="1013"/>
                  </a:lnTo>
                  <a:lnTo>
                    <a:pt x="1753" y="1022"/>
                  </a:lnTo>
                  <a:lnTo>
                    <a:pt x="1755" y="1026"/>
                  </a:lnTo>
                  <a:lnTo>
                    <a:pt x="1764" y="1037"/>
                  </a:lnTo>
                  <a:lnTo>
                    <a:pt x="1772" y="1049"/>
                  </a:lnTo>
                  <a:lnTo>
                    <a:pt x="1779" y="1060"/>
                  </a:lnTo>
                  <a:lnTo>
                    <a:pt x="1783" y="1064"/>
                  </a:lnTo>
                  <a:lnTo>
                    <a:pt x="1789" y="1072"/>
                  </a:lnTo>
                  <a:lnTo>
                    <a:pt x="1797" y="1085"/>
                  </a:lnTo>
                  <a:lnTo>
                    <a:pt x="1806" y="1097"/>
                  </a:lnTo>
                  <a:lnTo>
                    <a:pt x="1814" y="1108"/>
                  </a:lnTo>
                  <a:lnTo>
                    <a:pt x="1823" y="1119"/>
                  </a:lnTo>
                  <a:lnTo>
                    <a:pt x="1831" y="1131"/>
                  </a:lnTo>
                  <a:lnTo>
                    <a:pt x="1833" y="1133"/>
                  </a:lnTo>
                  <a:lnTo>
                    <a:pt x="1833" y="1135"/>
                  </a:lnTo>
                  <a:lnTo>
                    <a:pt x="1833" y="1137"/>
                  </a:lnTo>
                  <a:lnTo>
                    <a:pt x="1835" y="1138"/>
                  </a:lnTo>
                  <a:lnTo>
                    <a:pt x="1837" y="1140"/>
                  </a:lnTo>
                  <a:lnTo>
                    <a:pt x="1837" y="1144"/>
                  </a:lnTo>
                  <a:lnTo>
                    <a:pt x="1837" y="1148"/>
                  </a:lnTo>
                  <a:lnTo>
                    <a:pt x="1835" y="1152"/>
                  </a:lnTo>
                  <a:lnTo>
                    <a:pt x="1831" y="1156"/>
                  </a:lnTo>
                  <a:lnTo>
                    <a:pt x="1829" y="1158"/>
                  </a:lnTo>
                  <a:lnTo>
                    <a:pt x="1827" y="1158"/>
                  </a:lnTo>
                  <a:lnTo>
                    <a:pt x="1825" y="1158"/>
                  </a:lnTo>
                  <a:lnTo>
                    <a:pt x="1821" y="1161"/>
                  </a:lnTo>
                  <a:lnTo>
                    <a:pt x="1821" y="1165"/>
                  </a:lnTo>
                  <a:lnTo>
                    <a:pt x="1819" y="1173"/>
                  </a:lnTo>
                  <a:lnTo>
                    <a:pt x="1821" y="1177"/>
                  </a:lnTo>
                  <a:lnTo>
                    <a:pt x="1825" y="1179"/>
                  </a:lnTo>
                  <a:lnTo>
                    <a:pt x="1825" y="1180"/>
                  </a:lnTo>
                  <a:lnTo>
                    <a:pt x="1819" y="1182"/>
                  </a:lnTo>
                  <a:lnTo>
                    <a:pt x="1816" y="1186"/>
                  </a:lnTo>
                  <a:lnTo>
                    <a:pt x="1816" y="1196"/>
                  </a:lnTo>
                  <a:lnTo>
                    <a:pt x="1816" y="1198"/>
                  </a:lnTo>
                  <a:lnTo>
                    <a:pt x="1819" y="1201"/>
                  </a:lnTo>
                  <a:lnTo>
                    <a:pt x="1819" y="1205"/>
                  </a:lnTo>
                  <a:lnTo>
                    <a:pt x="1818" y="1207"/>
                  </a:lnTo>
                  <a:lnTo>
                    <a:pt x="1814" y="1207"/>
                  </a:lnTo>
                  <a:lnTo>
                    <a:pt x="1812" y="1205"/>
                  </a:lnTo>
                  <a:lnTo>
                    <a:pt x="1810" y="1205"/>
                  </a:lnTo>
                  <a:lnTo>
                    <a:pt x="1808" y="1205"/>
                  </a:lnTo>
                  <a:lnTo>
                    <a:pt x="1802" y="1207"/>
                  </a:lnTo>
                  <a:lnTo>
                    <a:pt x="1797" y="1209"/>
                  </a:lnTo>
                  <a:lnTo>
                    <a:pt x="1795" y="1211"/>
                  </a:lnTo>
                  <a:lnTo>
                    <a:pt x="1797" y="1213"/>
                  </a:lnTo>
                  <a:lnTo>
                    <a:pt x="1798" y="1217"/>
                  </a:lnTo>
                  <a:lnTo>
                    <a:pt x="1795" y="1219"/>
                  </a:lnTo>
                  <a:lnTo>
                    <a:pt x="1793" y="1222"/>
                  </a:lnTo>
                  <a:lnTo>
                    <a:pt x="1791" y="1222"/>
                  </a:lnTo>
                  <a:lnTo>
                    <a:pt x="1789" y="1224"/>
                  </a:lnTo>
                  <a:lnTo>
                    <a:pt x="1785" y="1226"/>
                  </a:lnTo>
                  <a:lnTo>
                    <a:pt x="1783" y="1228"/>
                  </a:lnTo>
                  <a:lnTo>
                    <a:pt x="1783" y="1230"/>
                  </a:lnTo>
                  <a:lnTo>
                    <a:pt x="1785" y="1232"/>
                  </a:lnTo>
                  <a:lnTo>
                    <a:pt x="1785" y="1234"/>
                  </a:lnTo>
                  <a:lnTo>
                    <a:pt x="1783" y="1234"/>
                  </a:lnTo>
                  <a:lnTo>
                    <a:pt x="1783" y="1236"/>
                  </a:lnTo>
                  <a:lnTo>
                    <a:pt x="1781" y="1240"/>
                  </a:lnTo>
                  <a:lnTo>
                    <a:pt x="1777" y="1240"/>
                  </a:lnTo>
                  <a:lnTo>
                    <a:pt x="1776" y="1240"/>
                  </a:lnTo>
                  <a:lnTo>
                    <a:pt x="1774" y="1240"/>
                  </a:lnTo>
                  <a:lnTo>
                    <a:pt x="1772" y="1245"/>
                  </a:lnTo>
                  <a:lnTo>
                    <a:pt x="1774" y="1249"/>
                  </a:lnTo>
                  <a:lnTo>
                    <a:pt x="1774" y="1251"/>
                  </a:lnTo>
                  <a:lnTo>
                    <a:pt x="1772" y="1251"/>
                  </a:lnTo>
                  <a:lnTo>
                    <a:pt x="1770" y="1251"/>
                  </a:lnTo>
                  <a:lnTo>
                    <a:pt x="1768" y="1251"/>
                  </a:lnTo>
                  <a:lnTo>
                    <a:pt x="1768" y="1255"/>
                  </a:lnTo>
                  <a:lnTo>
                    <a:pt x="1770" y="1259"/>
                  </a:lnTo>
                  <a:lnTo>
                    <a:pt x="1772" y="1264"/>
                  </a:lnTo>
                  <a:lnTo>
                    <a:pt x="1772" y="1266"/>
                  </a:lnTo>
                  <a:lnTo>
                    <a:pt x="1772" y="1268"/>
                  </a:lnTo>
                  <a:lnTo>
                    <a:pt x="1774" y="1268"/>
                  </a:lnTo>
                  <a:lnTo>
                    <a:pt x="1776" y="1268"/>
                  </a:lnTo>
                  <a:lnTo>
                    <a:pt x="1776" y="1270"/>
                  </a:lnTo>
                  <a:lnTo>
                    <a:pt x="1774" y="1270"/>
                  </a:lnTo>
                  <a:lnTo>
                    <a:pt x="1774" y="1272"/>
                  </a:lnTo>
                  <a:lnTo>
                    <a:pt x="1774" y="1274"/>
                  </a:lnTo>
                  <a:lnTo>
                    <a:pt x="1774" y="1278"/>
                  </a:lnTo>
                  <a:lnTo>
                    <a:pt x="1777" y="1280"/>
                  </a:lnTo>
                  <a:lnTo>
                    <a:pt x="1777" y="1283"/>
                  </a:lnTo>
                  <a:lnTo>
                    <a:pt x="1776" y="1285"/>
                  </a:lnTo>
                  <a:lnTo>
                    <a:pt x="1774" y="1287"/>
                  </a:lnTo>
                  <a:lnTo>
                    <a:pt x="1772" y="1289"/>
                  </a:lnTo>
                  <a:lnTo>
                    <a:pt x="1768" y="1293"/>
                  </a:lnTo>
                  <a:lnTo>
                    <a:pt x="1766" y="1293"/>
                  </a:lnTo>
                  <a:lnTo>
                    <a:pt x="1762" y="1295"/>
                  </a:lnTo>
                  <a:lnTo>
                    <a:pt x="1758" y="1297"/>
                  </a:lnTo>
                  <a:lnTo>
                    <a:pt x="1756" y="1297"/>
                  </a:lnTo>
                  <a:lnTo>
                    <a:pt x="1751" y="1297"/>
                  </a:lnTo>
                  <a:lnTo>
                    <a:pt x="1749" y="1299"/>
                  </a:lnTo>
                  <a:lnTo>
                    <a:pt x="1745" y="1301"/>
                  </a:lnTo>
                  <a:lnTo>
                    <a:pt x="1743" y="1303"/>
                  </a:lnTo>
                  <a:lnTo>
                    <a:pt x="1739" y="1304"/>
                  </a:lnTo>
                  <a:lnTo>
                    <a:pt x="1737" y="1306"/>
                  </a:lnTo>
                  <a:lnTo>
                    <a:pt x="1736" y="1308"/>
                  </a:lnTo>
                  <a:lnTo>
                    <a:pt x="1732" y="1310"/>
                  </a:lnTo>
                  <a:lnTo>
                    <a:pt x="1730" y="1312"/>
                  </a:lnTo>
                  <a:lnTo>
                    <a:pt x="1728" y="1314"/>
                  </a:lnTo>
                  <a:lnTo>
                    <a:pt x="1724" y="1316"/>
                  </a:lnTo>
                  <a:lnTo>
                    <a:pt x="1722" y="1318"/>
                  </a:lnTo>
                  <a:lnTo>
                    <a:pt x="1720" y="1320"/>
                  </a:lnTo>
                  <a:lnTo>
                    <a:pt x="1716" y="1324"/>
                  </a:lnTo>
                  <a:lnTo>
                    <a:pt x="1715" y="1325"/>
                  </a:lnTo>
                  <a:lnTo>
                    <a:pt x="1713" y="1327"/>
                  </a:lnTo>
                  <a:lnTo>
                    <a:pt x="1709" y="1329"/>
                  </a:lnTo>
                  <a:lnTo>
                    <a:pt x="1705" y="1329"/>
                  </a:lnTo>
                  <a:lnTo>
                    <a:pt x="1701" y="1331"/>
                  </a:lnTo>
                  <a:lnTo>
                    <a:pt x="1699" y="1329"/>
                  </a:lnTo>
                  <a:lnTo>
                    <a:pt x="1688" y="1341"/>
                  </a:lnTo>
                  <a:lnTo>
                    <a:pt x="1678" y="1352"/>
                  </a:lnTo>
                  <a:lnTo>
                    <a:pt x="1667" y="1364"/>
                  </a:lnTo>
                  <a:lnTo>
                    <a:pt x="1657" y="1375"/>
                  </a:lnTo>
                  <a:lnTo>
                    <a:pt x="1646" y="1386"/>
                  </a:lnTo>
                  <a:lnTo>
                    <a:pt x="1636" y="1398"/>
                  </a:lnTo>
                  <a:lnTo>
                    <a:pt x="1634" y="1400"/>
                  </a:lnTo>
                  <a:lnTo>
                    <a:pt x="1627" y="1407"/>
                  </a:lnTo>
                  <a:lnTo>
                    <a:pt x="1625" y="1409"/>
                  </a:lnTo>
                  <a:lnTo>
                    <a:pt x="1615" y="1421"/>
                  </a:lnTo>
                  <a:lnTo>
                    <a:pt x="1610" y="1425"/>
                  </a:lnTo>
                  <a:lnTo>
                    <a:pt x="1608" y="1427"/>
                  </a:lnTo>
                  <a:lnTo>
                    <a:pt x="1606" y="1430"/>
                  </a:lnTo>
                  <a:lnTo>
                    <a:pt x="1604" y="1432"/>
                  </a:lnTo>
                  <a:lnTo>
                    <a:pt x="1602" y="1434"/>
                  </a:lnTo>
                  <a:lnTo>
                    <a:pt x="1598" y="1436"/>
                  </a:lnTo>
                  <a:lnTo>
                    <a:pt x="1596" y="1438"/>
                  </a:lnTo>
                  <a:lnTo>
                    <a:pt x="1594" y="1442"/>
                  </a:lnTo>
                  <a:lnTo>
                    <a:pt x="1592" y="1444"/>
                  </a:lnTo>
                  <a:lnTo>
                    <a:pt x="1589" y="1446"/>
                  </a:lnTo>
                  <a:lnTo>
                    <a:pt x="1587" y="1449"/>
                  </a:lnTo>
                  <a:lnTo>
                    <a:pt x="1585" y="1455"/>
                  </a:lnTo>
                  <a:lnTo>
                    <a:pt x="1581" y="1457"/>
                  </a:lnTo>
                  <a:lnTo>
                    <a:pt x="1577" y="1455"/>
                  </a:lnTo>
                  <a:lnTo>
                    <a:pt x="1573" y="1457"/>
                  </a:lnTo>
                  <a:lnTo>
                    <a:pt x="1570" y="1455"/>
                  </a:lnTo>
                  <a:lnTo>
                    <a:pt x="1568" y="1453"/>
                  </a:lnTo>
                  <a:lnTo>
                    <a:pt x="1552" y="1451"/>
                  </a:lnTo>
                  <a:lnTo>
                    <a:pt x="1547" y="1453"/>
                  </a:lnTo>
                  <a:lnTo>
                    <a:pt x="1543" y="1457"/>
                  </a:lnTo>
                  <a:lnTo>
                    <a:pt x="1531" y="1455"/>
                  </a:lnTo>
                  <a:lnTo>
                    <a:pt x="1524" y="1455"/>
                  </a:lnTo>
                  <a:lnTo>
                    <a:pt x="1520" y="1455"/>
                  </a:lnTo>
                  <a:lnTo>
                    <a:pt x="1518" y="1449"/>
                  </a:lnTo>
                  <a:lnTo>
                    <a:pt x="1514" y="1447"/>
                  </a:lnTo>
                  <a:lnTo>
                    <a:pt x="1509" y="1446"/>
                  </a:lnTo>
                  <a:lnTo>
                    <a:pt x="1505" y="1444"/>
                  </a:lnTo>
                  <a:lnTo>
                    <a:pt x="1495" y="1440"/>
                  </a:lnTo>
                  <a:lnTo>
                    <a:pt x="1493" y="1436"/>
                  </a:lnTo>
                  <a:lnTo>
                    <a:pt x="1489" y="1436"/>
                  </a:lnTo>
                  <a:lnTo>
                    <a:pt x="1488" y="1434"/>
                  </a:lnTo>
                  <a:lnTo>
                    <a:pt x="1482" y="1434"/>
                  </a:lnTo>
                  <a:lnTo>
                    <a:pt x="1476" y="1438"/>
                  </a:lnTo>
                  <a:lnTo>
                    <a:pt x="1470" y="1436"/>
                  </a:lnTo>
                  <a:lnTo>
                    <a:pt x="1469" y="1436"/>
                  </a:lnTo>
                  <a:lnTo>
                    <a:pt x="1467" y="1438"/>
                  </a:lnTo>
                  <a:lnTo>
                    <a:pt x="1467" y="1440"/>
                  </a:lnTo>
                  <a:lnTo>
                    <a:pt x="1465" y="1440"/>
                  </a:lnTo>
                  <a:lnTo>
                    <a:pt x="1461" y="1442"/>
                  </a:lnTo>
                  <a:lnTo>
                    <a:pt x="1457" y="1442"/>
                  </a:lnTo>
                  <a:lnTo>
                    <a:pt x="1455" y="1442"/>
                  </a:lnTo>
                  <a:lnTo>
                    <a:pt x="1446" y="1440"/>
                  </a:lnTo>
                  <a:lnTo>
                    <a:pt x="1444" y="1440"/>
                  </a:lnTo>
                  <a:lnTo>
                    <a:pt x="1442" y="1444"/>
                  </a:lnTo>
                  <a:lnTo>
                    <a:pt x="1438" y="1447"/>
                  </a:lnTo>
                  <a:lnTo>
                    <a:pt x="1436" y="1447"/>
                  </a:lnTo>
                  <a:lnTo>
                    <a:pt x="1434" y="1447"/>
                  </a:lnTo>
                  <a:lnTo>
                    <a:pt x="1432" y="1447"/>
                  </a:lnTo>
                  <a:lnTo>
                    <a:pt x="1430" y="1449"/>
                  </a:lnTo>
                  <a:lnTo>
                    <a:pt x="1428" y="1451"/>
                  </a:lnTo>
                  <a:lnTo>
                    <a:pt x="1427" y="1451"/>
                  </a:lnTo>
                  <a:lnTo>
                    <a:pt x="1425" y="1449"/>
                  </a:lnTo>
                  <a:lnTo>
                    <a:pt x="1417" y="1451"/>
                  </a:lnTo>
                  <a:lnTo>
                    <a:pt x="1417" y="1449"/>
                  </a:lnTo>
                  <a:lnTo>
                    <a:pt x="1415" y="1449"/>
                  </a:lnTo>
                  <a:lnTo>
                    <a:pt x="1413" y="1451"/>
                  </a:lnTo>
                  <a:lnTo>
                    <a:pt x="1413" y="1449"/>
                  </a:lnTo>
                  <a:lnTo>
                    <a:pt x="1413" y="1451"/>
                  </a:lnTo>
                  <a:lnTo>
                    <a:pt x="1411" y="1453"/>
                  </a:lnTo>
                  <a:lnTo>
                    <a:pt x="1409" y="1457"/>
                  </a:lnTo>
                  <a:lnTo>
                    <a:pt x="1407" y="1457"/>
                  </a:lnTo>
                  <a:lnTo>
                    <a:pt x="1407" y="1455"/>
                  </a:lnTo>
                  <a:lnTo>
                    <a:pt x="1407" y="1453"/>
                  </a:lnTo>
                  <a:lnTo>
                    <a:pt x="1404" y="1453"/>
                  </a:lnTo>
                  <a:lnTo>
                    <a:pt x="1402" y="1451"/>
                  </a:lnTo>
                  <a:lnTo>
                    <a:pt x="1398" y="1447"/>
                  </a:lnTo>
                  <a:lnTo>
                    <a:pt x="1396" y="1449"/>
                  </a:lnTo>
                  <a:lnTo>
                    <a:pt x="1392" y="1451"/>
                  </a:lnTo>
                  <a:lnTo>
                    <a:pt x="1390" y="1449"/>
                  </a:lnTo>
                  <a:lnTo>
                    <a:pt x="1390" y="1447"/>
                  </a:lnTo>
                  <a:lnTo>
                    <a:pt x="1387" y="1444"/>
                  </a:lnTo>
                  <a:lnTo>
                    <a:pt x="1383" y="1446"/>
                  </a:lnTo>
                  <a:lnTo>
                    <a:pt x="1381" y="1451"/>
                  </a:lnTo>
                  <a:lnTo>
                    <a:pt x="1379" y="1451"/>
                  </a:lnTo>
                  <a:lnTo>
                    <a:pt x="1377" y="1453"/>
                  </a:lnTo>
                  <a:lnTo>
                    <a:pt x="1375" y="1453"/>
                  </a:lnTo>
                  <a:lnTo>
                    <a:pt x="1371" y="1453"/>
                  </a:lnTo>
                  <a:lnTo>
                    <a:pt x="1369" y="1457"/>
                  </a:lnTo>
                  <a:lnTo>
                    <a:pt x="1366" y="1453"/>
                  </a:lnTo>
                  <a:lnTo>
                    <a:pt x="1364" y="1457"/>
                  </a:lnTo>
                  <a:lnTo>
                    <a:pt x="1364" y="1461"/>
                  </a:lnTo>
                  <a:lnTo>
                    <a:pt x="1360" y="1461"/>
                  </a:lnTo>
                  <a:lnTo>
                    <a:pt x="1356" y="1465"/>
                  </a:lnTo>
                  <a:lnTo>
                    <a:pt x="1352" y="1467"/>
                  </a:lnTo>
                  <a:lnTo>
                    <a:pt x="1346" y="1467"/>
                  </a:lnTo>
                  <a:lnTo>
                    <a:pt x="1345" y="1467"/>
                  </a:lnTo>
                  <a:lnTo>
                    <a:pt x="1343" y="1467"/>
                  </a:lnTo>
                  <a:lnTo>
                    <a:pt x="1339" y="1465"/>
                  </a:lnTo>
                  <a:lnTo>
                    <a:pt x="1337" y="1463"/>
                  </a:lnTo>
                  <a:lnTo>
                    <a:pt x="1333" y="1467"/>
                  </a:lnTo>
                  <a:lnTo>
                    <a:pt x="1331" y="1467"/>
                  </a:lnTo>
                  <a:lnTo>
                    <a:pt x="1329" y="1470"/>
                  </a:lnTo>
                  <a:lnTo>
                    <a:pt x="1325" y="1470"/>
                  </a:lnTo>
                  <a:lnTo>
                    <a:pt x="1322" y="1468"/>
                  </a:lnTo>
                  <a:lnTo>
                    <a:pt x="1312" y="1468"/>
                  </a:lnTo>
                  <a:lnTo>
                    <a:pt x="1306" y="1465"/>
                  </a:lnTo>
                  <a:lnTo>
                    <a:pt x="1305" y="1461"/>
                  </a:lnTo>
                  <a:lnTo>
                    <a:pt x="1303" y="1461"/>
                  </a:lnTo>
                  <a:lnTo>
                    <a:pt x="1303" y="1453"/>
                  </a:lnTo>
                  <a:lnTo>
                    <a:pt x="1305" y="1451"/>
                  </a:lnTo>
                  <a:lnTo>
                    <a:pt x="1301" y="1444"/>
                  </a:lnTo>
                  <a:lnTo>
                    <a:pt x="1299" y="1444"/>
                  </a:lnTo>
                  <a:lnTo>
                    <a:pt x="1297" y="1444"/>
                  </a:lnTo>
                  <a:lnTo>
                    <a:pt x="1295" y="1440"/>
                  </a:lnTo>
                  <a:lnTo>
                    <a:pt x="1297" y="1440"/>
                  </a:lnTo>
                  <a:lnTo>
                    <a:pt x="1297" y="1434"/>
                  </a:lnTo>
                  <a:lnTo>
                    <a:pt x="1295" y="1430"/>
                  </a:lnTo>
                  <a:lnTo>
                    <a:pt x="1293" y="1430"/>
                  </a:lnTo>
                  <a:lnTo>
                    <a:pt x="1291" y="1434"/>
                  </a:lnTo>
                  <a:lnTo>
                    <a:pt x="1289" y="1434"/>
                  </a:lnTo>
                  <a:lnTo>
                    <a:pt x="1289" y="1432"/>
                  </a:lnTo>
                  <a:lnTo>
                    <a:pt x="1287" y="1430"/>
                  </a:lnTo>
                  <a:lnTo>
                    <a:pt x="1287" y="1428"/>
                  </a:lnTo>
                  <a:lnTo>
                    <a:pt x="1289" y="1428"/>
                  </a:lnTo>
                  <a:lnTo>
                    <a:pt x="1289" y="1425"/>
                  </a:lnTo>
                  <a:lnTo>
                    <a:pt x="1287" y="1423"/>
                  </a:lnTo>
                  <a:lnTo>
                    <a:pt x="1287" y="1421"/>
                  </a:lnTo>
                  <a:lnTo>
                    <a:pt x="1284" y="1421"/>
                  </a:lnTo>
                  <a:lnTo>
                    <a:pt x="1280" y="1417"/>
                  </a:lnTo>
                  <a:lnTo>
                    <a:pt x="1280" y="1415"/>
                  </a:lnTo>
                  <a:lnTo>
                    <a:pt x="1276" y="1415"/>
                  </a:lnTo>
                  <a:lnTo>
                    <a:pt x="1276" y="1419"/>
                  </a:lnTo>
                  <a:lnTo>
                    <a:pt x="1276" y="1421"/>
                  </a:lnTo>
                  <a:lnTo>
                    <a:pt x="1276" y="1423"/>
                  </a:lnTo>
                  <a:lnTo>
                    <a:pt x="1274" y="1425"/>
                  </a:lnTo>
                  <a:lnTo>
                    <a:pt x="1276" y="1427"/>
                  </a:lnTo>
                  <a:lnTo>
                    <a:pt x="1270" y="1428"/>
                  </a:lnTo>
                  <a:lnTo>
                    <a:pt x="1268" y="1430"/>
                  </a:lnTo>
                  <a:lnTo>
                    <a:pt x="1266" y="1430"/>
                  </a:lnTo>
                  <a:lnTo>
                    <a:pt x="1264" y="1428"/>
                  </a:lnTo>
                  <a:lnTo>
                    <a:pt x="1263" y="1430"/>
                  </a:lnTo>
                  <a:lnTo>
                    <a:pt x="1261" y="1430"/>
                  </a:lnTo>
                  <a:lnTo>
                    <a:pt x="1259" y="1428"/>
                  </a:lnTo>
                  <a:lnTo>
                    <a:pt x="1251" y="1427"/>
                  </a:lnTo>
                  <a:lnTo>
                    <a:pt x="1249" y="1427"/>
                  </a:lnTo>
                  <a:lnTo>
                    <a:pt x="1247" y="1425"/>
                  </a:lnTo>
                  <a:lnTo>
                    <a:pt x="1245" y="1428"/>
                  </a:lnTo>
                  <a:lnTo>
                    <a:pt x="1243" y="1425"/>
                  </a:lnTo>
                  <a:lnTo>
                    <a:pt x="1245" y="1419"/>
                  </a:lnTo>
                  <a:lnTo>
                    <a:pt x="1247" y="1419"/>
                  </a:lnTo>
                  <a:lnTo>
                    <a:pt x="1249" y="1415"/>
                  </a:lnTo>
                  <a:lnTo>
                    <a:pt x="1247" y="1415"/>
                  </a:lnTo>
                  <a:lnTo>
                    <a:pt x="1242" y="1417"/>
                  </a:lnTo>
                  <a:lnTo>
                    <a:pt x="1240" y="1421"/>
                  </a:lnTo>
                  <a:lnTo>
                    <a:pt x="1240" y="1423"/>
                  </a:lnTo>
                  <a:lnTo>
                    <a:pt x="1238" y="1428"/>
                  </a:lnTo>
                  <a:lnTo>
                    <a:pt x="1234" y="1430"/>
                  </a:lnTo>
                  <a:lnTo>
                    <a:pt x="1232" y="1428"/>
                  </a:lnTo>
                  <a:lnTo>
                    <a:pt x="1232" y="1427"/>
                  </a:lnTo>
                  <a:lnTo>
                    <a:pt x="1232" y="1425"/>
                  </a:lnTo>
                  <a:lnTo>
                    <a:pt x="1226" y="1421"/>
                  </a:lnTo>
                  <a:lnTo>
                    <a:pt x="1219" y="1423"/>
                  </a:lnTo>
                  <a:lnTo>
                    <a:pt x="1217" y="1421"/>
                  </a:lnTo>
                  <a:lnTo>
                    <a:pt x="1215" y="1421"/>
                  </a:lnTo>
                  <a:lnTo>
                    <a:pt x="1211" y="1415"/>
                  </a:lnTo>
                  <a:lnTo>
                    <a:pt x="1209" y="1413"/>
                  </a:lnTo>
                  <a:lnTo>
                    <a:pt x="1207" y="1413"/>
                  </a:lnTo>
                  <a:lnTo>
                    <a:pt x="1205" y="1415"/>
                  </a:lnTo>
                  <a:lnTo>
                    <a:pt x="1205" y="1417"/>
                  </a:lnTo>
                  <a:lnTo>
                    <a:pt x="1203" y="1417"/>
                  </a:lnTo>
                  <a:lnTo>
                    <a:pt x="1202" y="1421"/>
                  </a:lnTo>
                  <a:lnTo>
                    <a:pt x="1200" y="1419"/>
                  </a:lnTo>
                  <a:lnTo>
                    <a:pt x="1200" y="1421"/>
                  </a:lnTo>
                  <a:lnTo>
                    <a:pt x="1200" y="1425"/>
                  </a:lnTo>
                  <a:lnTo>
                    <a:pt x="1194" y="1427"/>
                  </a:lnTo>
                  <a:lnTo>
                    <a:pt x="1192" y="1430"/>
                  </a:lnTo>
                  <a:lnTo>
                    <a:pt x="1188" y="1428"/>
                  </a:lnTo>
                  <a:lnTo>
                    <a:pt x="1184" y="1428"/>
                  </a:lnTo>
                  <a:lnTo>
                    <a:pt x="1184" y="1430"/>
                  </a:lnTo>
                  <a:lnTo>
                    <a:pt x="1186" y="1430"/>
                  </a:lnTo>
                  <a:lnTo>
                    <a:pt x="1186" y="1432"/>
                  </a:lnTo>
                  <a:lnTo>
                    <a:pt x="1184" y="1432"/>
                  </a:lnTo>
                  <a:lnTo>
                    <a:pt x="1182" y="1430"/>
                  </a:lnTo>
                  <a:lnTo>
                    <a:pt x="1175" y="1432"/>
                  </a:lnTo>
                  <a:lnTo>
                    <a:pt x="1173" y="1434"/>
                  </a:lnTo>
                  <a:lnTo>
                    <a:pt x="1171" y="1438"/>
                  </a:lnTo>
                  <a:lnTo>
                    <a:pt x="1171" y="1442"/>
                  </a:lnTo>
                  <a:lnTo>
                    <a:pt x="1169" y="1442"/>
                  </a:lnTo>
                  <a:lnTo>
                    <a:pt x="1167" y="1444"/>
                  </a:lnTo>
                  <a:lnTo>
                    <a:pt x="1169" y="1444"/>
                  </a:lnTo>
                  <a:lnTo>
                    <a:pt x="1167" y="1447"/>
                  </a:lnTo>
                  <a:lnTo>
                    <a:pt x="1169" y="1449"/>
                  </a:lnTo>
                  <a:lnTo>
                    <a:pt x="1173" y="1459"/>
                  </a:lnTo>
                  <a:lnTo>
                    <a:pt x="1175" y="1461"/>
                  </a:lnTo>
                  <a:lnTo>
                    <a:pt x="1175" y="1463"/>
                  </a:lnTo>
                  <a:lnTo>
                    <a:pt x="1173" y="1463"/>
                  </a:lnTo>
                  <a:lnTo>
                    <a:pt x="1169" y="1465"/>
                  </a:lnTo>
                  <a:lnTo>
                    <a:pt x="1167" y="1467"/>
                  </a:lnTo>
                  <a:lnTo>
                    <a:pt x="1167" y="1468"/>
                  </a:lnTo>
                  <a:lnTo>
                    <a:pt x="1167" y="1472"/>
                  </a:lnTo>
                  <a:lnTo>
                    <a:pt x="1165" y="1474"/>
                  </a:lnTo>
                  <a:lnTo>
                    <a:pt x="1161" y="1472"/>
                  </a:lnTo>
                  <a:lnTo>
                    <a:pt x="1160" y="1474"/>
                  </a:lnTo>
                  <a:lnTo>
                    <a:pt x="1154" y="1470"/>
                  </a:lnTo>
                  <a:lnTo>
                    <a:pt x="1150" y="1472"/>
                  </a:lnTo>
                  <a:lnTo>
                    <a:pt x="1150" y="1476"/>
                  </a:lnTo>
                  <a:lnTo>
                    <a:pt x="1148" y="1480"/>
                  </a:lnTo>
                  <a:lnTo>
                    <a:pt x="1146" y="1486"/>
                  </a:lnTo>
                  <a:lnTo>
                    <a:pt x="1146" y="1488"/>
                  </a:lnTo>
                  <a:lnTo>
                    <a:pt x="1140" y="1489"/>
                  </a:lnTo>
                  <a:lnTo>
                    <a:pt x="1137" y="1491"/>
                  </a:lnTo>
                  <a:lnTo>
                    <a:pt x="1137" y="1489"/>
                  </a:lnTo>
                  <a:lnTo>
                    <a:pt x="1135" y="1488"/>
                  </a:lnTo>
                  <a:lnTo>
                    <a:pt x="1129" y="1489"/>
                  </a:lnTo>
                  <a:lnTo>
                    <a:pt x="1129" y="1493"/>
                  </a:lnTo>
                  <a:lnTo>
                    <a:pt x="1129" y="1495"/>
                  </a:lnTo>
                  <a:lnTo>
                    <a:pt x="1129" y="1499"/>
                  </a:lnTo>
                  <a:lnTo>
                    <a:pt x="1129" y="1501"/>
                  </a:lnTo>
                  <a:lnTo>
                    <a:pt x="1131" y="1505"/>
                  </a:lnTo>
                  <a:lnTo>
                    <a:pt x="1135" y="1507"/>
                  </a:lnTo>
                  <a:lnTo>
                    <a:pt x="1135" y="1510"/>
                  </a:lnTo>
                  <a:lnTo>
                    <a:pt x="1139" y="1510"/>
                  </a:lnTo>
                  <a:lnTo>
                    <a:pt x="1137" y="1514"/>
                  </a:lnTo>
                  <a:lnTo>
                    <a:pt x="1139" y="1518"/>
                  </a:lnTo>
                  <a:lnTo>
                    <a:pt x="1142" y="1520"/>
                  </a:lnTo>
                  <a:lnTo>
                    <a:pt x="1144" y="1520"/>
                  </a:lnTo>
                  <a:lnTo>
                    <a:pt x="1140" y="1522"/>
                  </a:lnTo>
                  <a:lnTo>
                    <a:pt x="1146" y="1528"/>
                  </a:lnTo>
                  <a:lnTo>
                    <a:pt x="1144" y="1530"/>
                  </a:lnTo>
                  <a:lnTo>
                    <a:pt x="1139" y="1528"/>
                  </a:lnTo>
                  <a:lnTo>
                    <a:pt x="1137" y="1531"/>
                  </a:lnTo>
                  <a:lnTo>
                    <a:pt x="1139" y="1533"/>
                  </a:lnTo>
                  <a:lnTo>
                    <a:pt x="1137" y="1535"/>
                  </a:lnTo>
                  <a:lnTo>
                    <a:pt x="1133" y="1535"/>
                  </a:lnTo>
                  <a:lnTo>
                    <a:pt x="1133" y="1537"/>
                  </a:lnTo>
                  <a:lnTo>
                    <a:pt x="1133" y="1539"/>
                  </a:lnTo>
                  <a:lnTo>
                    <a:pt x="1131" y="1537"/>
                  </a:lnTo>
                  <a:lnTo>
                    <a:pt x="1127" y="1537"/>
                  </a:lnTo>
                  <a:lnTo>
                    <a:pt x="1123" y="1531"/>
                  </a:lnTo>
                  <a:lnTo>
                    <a:pt x="1125" y="1530"/>
                  </a:lnTo>
                  <a:lnTo>
                    <a:pt x="1118" y="1533"/>
                  </a:lnTo>
                  <a:lnTo>
                    <a:pt x="1118" y="1535"/>
                  </a:lnTo>
                  <a:lnTo>
                    <a:pt x="1114" y="1535"/>
                  </a:lnTo>
                  <a:lnTo>
                    <a:pt x="1108" y="1535"/>
                  </a:lnTo>
                  <a:lnTo>
                    <a:pt x="1108" y="1533"/>
                  </a:lnTo>
                  <a:lnTo>
                    <a:pt x="1106" y="1530"/>
                  </a:lnTo>
                  <a:lnTo>
                    <a:pt x="1104" y="1524"/>
                  </a:lnTo>
                  <a:lnTo>
                    <a:pt x="1100" y="1518"/>
                  </a:lnTo>
                  <a:lnTo>
                    <a:pt x="1097" y="1516"/>
                  </a:lnTo>
                  <a:lnTo>
                    <a:pt x="1091" y="1516"/>
                  </a:lnTo>
                  <a:lnTo>
                    <a:pt x="1087" y="1520"/>
                  </a:lnTo>
                  <a:lnTo>
                    <a:pt x="1089" y="1522"/>
                  </a:lnTo>
                  <a:lnTo>
                    <a:pt x="1085" y="1524"/>
                  </a:lnTo>
                  <a:lnTo>
                    <a:pt x="1087" y="1528"/>
                  </a:lnTo>
                  <a:lnTo>
                    <a:pt x="1085" y="1528"/>
                  </a:lnTo>
                  <a:lnTo>
                    <a:pt x="1087" y="1531"/>
                  </a:lnTo>
                  <a:lnTo>
                    <a:pt x="1085" y="1531"/>
                  </a:lnTo>
                  <a:lnTo>
                    <a:pt x="1089" y="1537"/>
                  </a:lnTo>
                  <a:lnTo>
                    <a:pt x="1093" y="1537"/>
                  </a:lnTo>
                  <a:lnTo>
                    <a:pt x="1095" y="1539"/>
                  </a:lnTo>
                  <a:lnTo>
                    <a:pt x="1095" y="1541"/>
                  </a:lnTo>
                  <a:lnTo>
                    <a:pt x="1097" y="1543"/>
                  </a:lnTo>
                  <a:lnTo>
                    <a:pt x="1097" y="1547"/>
                  </a:lnTo>
                  <a:lnTo>
                    <a:pt x="1099" y="1547"/>
                  </a:lnTo>
                  <a:lnTo>
                    <a:pt x="1099" y="1552"/>
                  </a:lnTo>
                  <a:lnTo>
                    <a:pt x="1099" y="1556"/>
                  </a:lnTo>
                  <a:lnTo>
                    <a:pt x="1100" y="1556"/>
                  </a:lnTo>
                  <a:lnTo>
                    <a:pt x="1097" y="1560"/>
                  </a:lnTo>
                  <a:lnTo>
                    <a:pt x="1095" y="1560"/>
                  </a:lnTo>
                  <a:lnTo>
                    <a:pt x="1091" y="1562"/>
                  </a:lnTo>
                  <a:lnTo>
                    <a:pt x="1087" y="1568"/>
                  </a:lnTo>
                  <a:lnTo>
                    <a:pt x="1085" y="1564"/>
                  </a:lnTo>
                  <a:lnTo>
                    <a:pt x="1081" y="1566"/>
                  </a:lnTo>
                  <a:lnTo>
                    <a:pt x="1079" y="1566"/>
                  </a:lnTo>
                  <a:lnTo>
                    <a:pt x="1076" y="1562"/>
                  </a:lnTo>
                  <a:lnTo>
                    <a:pt x="1074" y="1562"/>
                  </a:lnTo>
                  <a:lnTo>
                    <a:pt x="1072" y="1558"/>
                  </a:lnTo>
                  <a:lnTo>
                    <a:pt x="1068" y="1558"/>
                  </a:lnTo>
                  <a:lnTo>
                    <a:pt x="1064" y="1558"/>
                  </a:lnTo>
                  <a:lnTo>
                    <a:pt x="1062" y="1554"/>
                  </a:lnTo>
                  <a:lnTo>
                    <a:pt x="1062" y="1556"/>
                  </a:lnTo>
                  <a:lnTo>
                    <a:pt x="1060" y="1556"/>
                  </a:lnTo>
                  <a:lnTo>
                    <a:pt x="1058" y="1556"/>
                  </a:lnTo>
                  <a:lnTo>
                    <a:pt x="1055" y="1554"/>
                  </a:lnTo>
                  <a:lnTo>
                    <a:pt x="1045" y="1556"/>
                  </a:lnTo>
                  <a:lnTo>
                    <a:pt x="1045" y="1558"/>
                  </a:lnTo>
                  <a:lnTo>
                    <a:pt x="1043" y="1560"/>
                  </a:lnTo>
                  <a:lnTo>
                    <a:pt x="1041" y="1558"/>
                  </a:lnTo>
                  <a:lnTo>
                    <a:pt x="1041" y="1556"/>
                  </a:lnTo>
                  <a:lnTo>
                    <a:pt x="1039" y="1554"/>
                  </a:lnTo>
                  <a:lnTo>
                    <a:pt x="1038" y="1554"/>
                  </a:lnTo>
                  <a:lnTo>
                    <a:pt x="1036" y="1554"/>
                  </a:lnTo>
                  <a:lnTo>
                    <a:pt x="1034" y="1554"/>
                  </a:lnTo>
                  <a:lnTo>
                    <a:pt x="1032" y="1558"/>
                  </a:lnTo>
                  <a:lnTo>
                    <a:pt x="1030" y="1554"/>
                  </a:lnTo>
                  <a:lnTo>
                    <a:pt x="1032" y="1550"/>
                  </a:lnTo>
                  <a:lnTo>
                    <a:pt x="1028" y="1547"/>
                  </a:lnTo>
                  <a:lnTo>
                    <a:pt x="1026" y="1547"/>
                  </a:lnTo>
                  <a:lnTo>
                    <a:pt x="1026" y="1545"/>
                  </a:lnTo>
                  <a:lnTo>
                    <a:pt x="1022" y="1547"/>
                  </a:lnTo>
                  <a:lnTo>
                    <a:pt x="1018" y="1545"/>
                  </a:lnTo>
                  <a:lnTo>
                    <a:pt x="1015" y="1549"/>
                  </a:lnTo>
                  <a:lnTo>
                    <a:pt x="1013" y="1547"/>
                  </a:lnTo>
                  <a:lnTo>
                    <a:pt x="1009" y="1550"/>
                  </a:lnTo>
                  <a:lnTo>
                    <a:pt x="1009" y="1552"/>
                  </a:lnTo>
                  <a:lnTo>
                    <a:pt x="1007" y="1552"/>
                  </a:lnTo>
                  <a:lnTo>
                    <a:pt x="1005" y="1558"/>
                  </a:lnTo>
                  <a:lnTo>
                    <a:pt x="1005" y="1560"/>
                  </a:lnTo>
                  <a:lnTo>
                    <a:pt x="1003" y="1560"/>
                  </a:lnTo>
                  <a:lnTo>
                    <a:pt x="1001" y="1564"/>
                  </a:lnTo>
                  <a:lnTo>
                    <a:pt x="1003" y="1564"/>
                  </a:lnTo>
                  <a:lnTo>
                    <a:pt x="1007" y="1566"/>
                  </a:lnTo>
                  <a:lnTo>
                    <a:pt x="1001" y="1570"/>
                  </a:lnTo>
                  <a:lnTo>
                    <a:pt x="1007" y="1573"/>
                  </a:lnTo>
                  <a:lnTo>
                    <a:pt x="1013" y="1575"/>
                  </a:lnTo>
                  <a:lnTo>
                    <a:pt x="1015" y="1577"/>
                  </a:lnTo>
                  <a:lnTo>
                    <a:pt x="1018" y="1579"/>
                  </a:lnTo>
                  <a:lnTo>
                    <a:pt x="1018" y="1583"/>
                  </a:lnTo>
                  <a:lnTo>
                    <a:pt x="1017" y="1587"/>
                  </a:lnTo>
                  <a:lnTo>
                    <a:pt x="1017" y="1589"/>
                  </a:lnTo>
                  <a:lnTo>
                    <a:pt x="1015" y="1594"/>
                  </a:lnTo>
                  <a:lnTo>
                    <a:pt x="1017" y="1600"/>
                  </a:lnTo>
                  <a:lnTo>
                    <a:pt x="1015" y="1606"/>
                  </a:lnTo>
                  <a:lnTo>
                    <a:pt x="1017" y="1606"/>
                  </a:lnTo>
                  <a:lnTo>
                    <a:pt x="1018" y="1612"/>
                  </a:lnTo>
                  <a:lnTo>
                    <a:pt x="1017" y="1612"/>
                  </a:lnTo>
                  <a:lnTo>
                    <a:pt x="1017" y="1615"/>
                  </a:lnTo>
                  <a:lnTo>
                    <a:pt x="1018" y="1617"/>
                  </a:lnTo>
                  <a:lnTo>
                    <a:pt x="1020" y="1617"/>
                  </a:lnTo>
                  <a:lnTo>
                    <a:pt x="1022" y="1621"/>
                  </a:lnTo>
                  <a:lnTo>
                    <a:pt x="1020" y="1621"/>
                  </a:lnTo>
                  <a:lnTo>
                    <a:pt x="1020" y="1625"/>
                  </a:lnTo>
                  <a:lnTo>
                    <a:pt x="1017" y="1625"/>
                  </a:lnTo>
                  <a:lnTo>
                    <a:pt x="1013" y="1621"/>
                  </a:lnTo>
                  <a:lnTo>
                    <a:pt x="1009" y="1619"/>
                  </a:lnTo>
                  <a:lnTo>
                    <a:pt x="1009" y="1617"/>
                  </a:lnTo>
                  <a:lnTo>
                    <a:pt x="1005" y="1617"/>
                  </a:lnTo>
                  <a:lnTo>
                    <a:pt x="1003" y="1617"/>
                  </a:lnTo>
                  <a:lnTo>
                    <a:pt x="1003" y="1615"/>
                  </a:lnTo>
                  <a:lnTo>
                    <a:pt x="996" y="1615"/>
                  </a:lnTo>
                  <a:lnTo>
                    <a:pt x="988" y="1619"/>
                  </a:lnTo>
                  <a:lnTo>
                    <a:pt x="982" y="1627"/>
                  </a:lnTo>
                  <a:lnTo>
                    <a:pt x="980" y="1631"/>
                  </a:lnTo>
                  <a:lnTo>
                    <a:pt x="980" y="1632"/>
                  </a:lnTo>
                  <a:lnTo>
                    <a:pt x="973" y="1634"/>
                  </a:lnTo>
                  <a:lnTo>
                    <a:pt x="971" y="1634"/>
                  </a:lnTo>
                  <a:lnTo>
                    <a:pt x="967" y="1634"/>
                  </a:lnTo>
                  <a:lnTo>
                    <a:pt x="963" y="1634"/>
                  </a:lnTo>
                  <a:lnTo>
                    <a:pt x="956" y="1634"/>
                  </a:lnTo>
                  <a:lnTo>
                    <a:pt x="952" y="1636"/>
                  </a:lnTo>
                  <a:lnTo>
                    <a:pt x="952" y="1640"/>
                  </a:lnTo>
                  <a:lnTo>
                    <a:pt x="950" y="1642"/>
                  </a:lnTo>
                  <a:lnTo>
                    <a:pt x="952" y="1646"/>
                  </a:lnTo>
                  <a:lnTo>
                    <a:pt x="948" y="1646"/>
                  </a:lnTo>
                  <a:lnTo>
                    <a:pt x="948" y="1648"/>
                  </a:lnTo>
                  <a:lnTo>
                    <a:pt x="952" y="1648"/>
                  </a:lnTo>
                  <a:lnTo>
                    <a:pt x="954" y="1650"/>
                  </a:lnTo>
                  <a:lnTo>
                    <a:pt x="954" y="1652"/>
                  </a:lnTo>
                  <a:lnTo>
                    <a:pt x="956" y="1652"/>
                  </a:lnTo>
                  <a:lnTo>
                    <a:pt x="959" y="1650"/>
                  </a:lnTo>
                  <a:lnTo>
                    <a:pt x="959" y="1648"/>
                  </a:lnTo>
                  <a:lnTo>
                    <a:pt x="956" y="1644"/>
                  </a:lnTo>
                  <a:lnTo>
                    <a:pt x="959" y="1644"/>
                  </a:lnTo>
                  <a:lnTo>
                    <a:pt x="965" y="1648"/>
                  </a:lnTo>
                  <a:lnTo>
                    <a:pt x="967" y="1650"/>
                  </a:lnTo>
                  <a:lnTo>
                    <a:pt x="967" y="1652"/>
                  </a:lnTo>
                  <a:lnTo>
                    <a:pt x="969" y="1653"/>
                  </a:lnTo>
                  <a:lnTo>
                    <a:pt x="971" y="1653"/>
                  </a:lnTo>
                  <a:lnTo>
                    <a:pt x="971" y="1657"/>
                  </a:lnTo>
                  <a:lnTo>
                    <a:pt x="973" y="1659"/>
                  </a:lnTo>
                  <a:lnTo>
                    <a:pt x="973" y="1661"/>
                  </a:lnTo>
                  <a:lnTo>
                    <a:pt x="973" y="1663"/>
                  </a:lnTo>
                  <a:lnTo>
                    <a:pt x="978" y="1665"/>
                  </a:lnTo>
                  <a:lnTo>
                    <a:pt x="975" y="1667"/>
                  </a:lnTo>
                  <a:lnTo>
                    <a:pt x="973" y="1671"/>
                  </a:lnTo>
                  <a:lnTo>
                    <a:pt x="975" y="1673"/>
                  </a:lnTo>
                  <a:lnTo>
                    <a:pt x="976" y="1674"/>
                  </a:lnTo>
                  <a:lnTo>
                    <a:pt x="978" y="1678"/>
                  </a:lnTo>
                  <a:lnTo>
                    <a:pt x="980" y="1680"/>
                  </a:lnTo>
                  <a:lnTo>
                    <a:pt x="978" y="1684"/>
                  </a:lnTo>
                  <a:lnTo>
                    <a:pt x="978" y="1686"/>
                  </a:lnTo>
                  <a:lnTo>
                    <a:pt x="980" y="1690"/>
                  </a:lnTo>
                  <a:lnTo>
                    <a:pt x="978" y="1694"/>
                  </a:lnTo>
                  <a:lnTo>
                    <a:pt x="982" y="1697"/>
                  </a:lnTo>
                  <a:lnTo>
                    <a:pt x="984" y="1697"/>
                  </a:lnTo>
                  <a:lnTo>
                    <a:pt x="988" y="1701"/>
                  </a:lnTo>
                  <a:lnTo>
                    <a:pt x="990" y="1699"/>
                  </a:lnTo>
                  <a:lnTo>
                    <a:pt x="990" y="1697"/>
                  </a:lnTo>
                  <a:lnTo>
                    <a:pt x="990" y="1699"/>
                  </a:lnTo>
                  <a:lnTo>
                    <a:pt x="990" y="1703"/>
                  </a:lnTo>
                  <a:lnTo>
                    <a:pt x="990" y="1705"/>
                  </a:lnTo>
                  <a:lnTo>
                    <a:pt x="992" y="1703"/>
                  </a:lnTo>
                  <a:lnTo>
                    <a:pt x="994" y="1707"/>
                  </a:lnTo>
                  <a:lnTo>
                    <a:pt x="990" y="1709"/>
                  </a:lnTo>
                  <a:lnTo>
                    <a:pt x="988" y="1711"/>
                  </a:lnTo>
                  <a:lnTo>
                    <a:pt x="990" y="1713"/>
                  </a:lnTo>
                  <a:lnTo>
                    <a:pt x="986" y="1713"/>
                  </a:lnTo>
                  <a:lnTo>
                    <a:pt x="982" y="1709"/>
                  </a:lnTo>
                  <a:lnTo>
                    <a:pt x="978" y="1705"/>
                  </a:lnTo>
                  <a:lnTo>
                    <a:pt x="976" y="1703"/>
                  </a:lnTo>
                  <a:lnTo>
                    <a:pt x="967" y="1697"/>
                  </a:lnTo>
                  <a:lnTo>
                    <a:pt x="963" y="1697"/>
                  </a:lnTo>
                  <a:lnTo>
                    <a:pt x="961" y="1694"/>
                  </a:lnTo>
                  <a:lnTo>
                    <a:pt x="959" y="1694"/>
                  </a:lnTo>
                  <a:lnTo>
                    <a:pt x="956" y="1695"/>
                  </a:lnTo>
                  <a:lnTo>
                    <a:pt x="952" y="1695"/>
                  </a:lnTo>
                  <a:lnTo>
                    <a:pt x="938" y="1699"/>
                  </a:lnTo>
                  <a:lnTo>
                    <a:pt x="936" y="1699"/>
                  </a:lnTo>
                  <a:lnTo>
                    <a:pt x="933" y="1699"/>
                  </a:lnTo>
                  <a:lnTo>
                    <a:pt x="927" y="1690"/>
                  </a:lnTo>
                  <a:lnTo>
                    <a:pt x="923" y="1676"/>
                  </a:lnTo>
                  <a:lnTo>
                    <a:pt x="917" y="1674"/>
                  </a:lnTo>
                  <a:lnTo>
                    <a:pt x="910" y="1676"/>
                  </a:lnTo>
                  <a:lnTo>
                    <a:pt x="906" y="1676"/>
                  </a:lnTo>
                  <a:lnTo>
                    <a:pt x="908" y="1673"/>
                  </a:lnTo>
                  <a:lnTo>
                    <a:pt x="906" y="1673"/>
                  </a:lnTo>
                  <a:lnTo>
                    <a:pt x="904" y="1674"/>
                  </a:lnTo>
                  <a:lnTo>
                    <a:pt x="900" y="1676"/>
                  </a:lnTo>
                  <a:lnTo>
                    <a:pt x="898" y="1682"/>
                  </a:lnTo>
                  <a:lnTo>
                    <a:pt x="900" y="1690"/>
                  </a:lnTo>
                  <a:lnTo>
                    <a:pt x="896" y="1697"/>
                  </a:lnTo>
                  <a:lnTo>
                    <a:pt x="887" y="1707"/>
                  </a:lnTo>
                  <a:lnTo>
                    <a:pt x="879" y="1711"/>
                  </a:lnTo>
                  <a:lnTo>
                    <a:pt x="879" y="1713"/>
                  </a:lnTo>
                  <a:lnTo>
                    <a:pt x="881" y="1715"/>
                  </a:lnTo>
                  <a:lnTo>
                    <a:pt x="877" y="1716"/>
                  </a:lnTo>
                  <a:lnTo>
                    <a:pt x="879" y="1718"/>
                  </a:lnTo>
                  <a:lnTo>
                    <a:pt x="860" y="1735"/>
                  </a:lnTo>
                  <a:lnTo>
                    <a:pt x="818" y="1734"/>
                  </a:lnTo>
                  <a:lnTo>
                    <a:pt x="778" y="1734"/>
                  </a:lnTo>
                  <a:lnTo>
                    <a:pt x="740" y="1734"/>
                  </a:lnTo>
                  <a:lnTo>
                    <a:pt x="702" y="1734"/>
                  </a:lnTo>
                  <a:lnTo>
                    <a:pt x="698" y="1737"/>
                  </a:lnTo>
                  <a:lnTo>
                    <a:pt x="696" y="1737"/>
                  </a:lnTo>
                  <a:lnTo>
                    <a:pt x="683" y="1741"/>
                  </a:lnTo>
                  <a:lnTo>
                    <a:pt x="671" y="1745"/>
                  </a:lnTo>
                  <a:lnTo>
                    <a:pt x="660" y="1751"/>
                  </a:lnTo>
                  <a:lnTo>
                    <a:pt x="648" y="1755"/>
                  </a:lnTo>
                  <a:lnTo>
                    <a:pt x="637" y="1758"/>
                  </a:lnTo>
                  <a:lnTo>
                    <a:pt x="626" y="1762"/>
                  </a:lnTo>
                  <a:lnTo>
                    <a:pt x="614" y="1768"/>
                  </a:lnTo>
                  <a:lnTo>
                    <a:pt x="603" y="1772"/>
                  </a:lnTo>
                  <a:lnTo>
                    <a:pt x="591" y="1776"/>
                  </a:lnTo>
                  <a:lnTo>
                    <a:pt x="589" y="1777"/>
                  </a:lnTo>
                  <a:lnTo>
                    <a:pt x="591" y="1766"/>
                  </a:lnTo>
                  <a:lnTo>
                    <a:pt x="595" y="1755"/>
                  </a:lnTo>
                  <a:lnTo>
                    <a:pt x="597" y="1749"/>
                  </a:lnTo>
                  <a:lnTo>
                    <a:pt x="586" y="1745"/>
                  </a:lnTo>
                  <a:lnTo>
                    <a:pt x="589" y="1743"/>
                  </a:lnTo>
                  <a:lnTo>
                    <a:pt x="589" y="1741"/>
                  </a:lnTo>
                  <a:lnTo>
                    <a:pt x="591" y="1737"/>
                  </a:lnTo>
                  <a:lnTo>
                    <a:pt x="591" y="1735"/>
                  </a:lnTo>
                  <a:lnTo>
                    <a:pt x="591" y="1734"/>
                  </a:lnTo>
                  <a:lnTo>
                    <a:pt x="589" y="1730"/>
                  </a:lnTo>
                  <a:lnTo>
                    <a:pt x="586" y="1730"/>
                  </a:lnTo>
                  <a:lnTo>
                    <a:pt x="578" y="1728"/>
                  </a:lnTo>
                  <a:lnTo>
                    <a:pt x="566" y="1726"/>
                  </a:lnTo>
                  <a:lnTo>
                    <a:pt x="555" y="1724"/>
                  </a:lnTo>
                  <a:lnTo>
                    <a:pt x="544" y="1720"/>
                  </a:lnTo>
                  <a:lnTo>
                    <a:pt x="532" y="1718"/>
                  </a:lnTo>
                  <a:lnTo>
                    <a:pt x="542" y="1705"/>
                  </a:lnTo>
                  <a:lnTo>
                    <a:pt x="542" y="1703"/>
                  </a:lnTo>
                  <a:lnTo>
                    <a:pt x="544" y="1701"/>
                  </a:lnTo>
                  <a:lnTo>
                    <a:pt x="545" y="1695"/>
                  </a:lnTo>
                  <a:lnTo>
                    <a:pt x="545" y="1692"/>
                  </a:lnTo>
                  <a:lnTo>
                    <a:pt x="549" y="1682"/>
                  </a:lnTo>
                  <a:lnTo>
                    <a:pt x="551" y="1676"/>
                  </a:lnTo>
                  <a:lnTo>
                    <a:pt x="553" y="1673"/>
                  </a:lnTo>
                  <a:lnTo>
                    <a:pt x="553" y="1671"/>
                  </a:lnTo>
                  <a:lnTo>
                    <a:pt x="553" y="1669"/>
                  </a:lnTo>
                  <a:lnTo>
                    <a:pt x="553" y="1667"/>
                  </a:lnTo>
                  <a:lnTo>
                    <a:pt x="553" y="1665"/>
                  </a:lnTo>
                  <a:lnTo>
                    <a:pt x="557" y="1661"/>
                  </a:lnTo>
                  <a:lnTo>
                    <a:pt x="559" y="1661"/>
                  </a:lnTo>
                  <a:lnTo>
                    <a:pt x="561" y="1661"/>
                  </a:lnTo>
                  <a:lnTo>
                    <a:pt x="563" y="1661"/>
                  </a:lnTo>
                  <a:lnTo>
                    <a:pt x="565" y="1659"/>
                  </a:lnTo>
                  <a:lnTo>
                    <a:pt x="566" y="1659"/>
                  </a:lnTo>
                  <a:lnTo>
                    <a:pt x="568" y="1661"/>
                  </a:lnTo>
                  <a:lnTo>
                    <a:pt x="568" y="1663"/>
                  </a:lnTo>
                  <a:lnTo>
                    <a:pt x="570" y="1665"/>
                  </a:lnTo>
                  <a:lnTo>
                    <a:pt x="570" y="1667"/>
                  </a:lnTo>
                  <a:lnTo>
                    <a:pt x="572" y="1667"/>
                  </a:lnTo>
                  <a:lnTo>
                    <a:pt x="574" y="1667"/>
                  </a:lnTo>
                  <a:lnTo>
                    <a:pt x="576" y="1665"/>
                  </a:lnTo>
                  <a:lnTo>
                    <a:pt x="578" y="1665"/>
                  </a:lnTo>
                  <a:lnTo>
                    <a:pt x="580" y="1667"/>
                  </a:lnTo>
                  <a:lnTo>
                    <a:pt x="580" y="1669"/>
                  </a:lnTo>
                  <a:lnTo>
                    <a:pt x="580" y="1671"/>
                  </a:lnTo>
                  <a:lnTo>
                    <a:pt x="580" y="1673"/>
                  </a:lnTo>
                  <a:lnTo>
                    <a:pt x="584" y="1674"/>
                  </a:lnTo>
                  <a:lnTo>
                    <a:pt x="586" y="1678"/>
                  </a:lnTo>
                  <a:lnTo>
                    <a:pt x="587" y="1682"/>
                  </a:lnTo>
                  <a:lnTo>
                    <a:pt x="589" y="1684"/>
                  </a:lnTo>
                  <a:lnTo>
                    <a:pt x="589" y="1686"/>
                  </a:lnTo>
                  <a:lnTo>
                    <a:pt x="591" y="1688"/>
                  </a:lnTo>
                  <a:lnTo>
                    <a:pt x="593" y="1688"/>
                  </a:lnTo>
                  <a:lnTo>
                    <a:pt x="597" y="1688"/>
                  </a:lnTo>
                  <a:lnTo>
                    <a:pt x="599" y="1688"/>
                  </a:lnTo>
                  <a:lnTo>
                    <a:pt x="601" y="1686"/>
                  </a:lnTo>
                  <a:lnTo>
                    <a:pt x="603" y="1686"/>
                  </a:lnTo>
                  <a:lnTo>
                    <a:pt x="603" y="1684"/>
                  </a:lnTo>
                  <a:lnTo>
                    <a:pt x="603" y="1682"/>
                  </a:lnTo>
                  <a:lnTo>
                    <a:pt x="603" y="1678"/>
                  </a:lnTo>
                  <a:lnTo>
                    <a:pt x="603" y="1674"/>
                  </a:lnTo>
                  <a:lnTo>
                    <a:pt x="601" y="1673"/>
                  </a:lnTo>
                  <a:lnTo>
                    <a:pt x="601" y="1669"/>
                  </a:lnTo>
                  <a:lnTo>
                    <a:pt x="601" y="1665"/>
                  </a:lnTo>
                  <a:lnTo>
                    <a:pt x="601" y="1663"/>
                  </a:lnTo>
                  <a:lnTo>
                    <a:pt x="601" y="1661"/>
                  </a:lnTo>
                  <a:lnTo>
                    <a:pt x="601" y="1657"/>
                  </a:lnTo>
                  <a:lnTo>
                    <a:pt x="601" y="1653"/>
                  </a:lnTo>
                  <a:lnTo>
                    <a:pt x="601" y="1650"/>
                  </a:lnTo>
                  <a:lnTo>
                    <a:pt x="601" y="1646"/>
                  </a:lnTo>
                  <a:lnTo>
                    <a:pt x="601" y="1644"/>
                  </a:lnTo>
                  <a:lnTo>
                    <a:pt x="601" y="1642"/>
                  </a:lnTo>
                  <a:lnTo>
                    <a:pt x="603" y="1638"/>
                  </a:lnTo>
                  <a:lnTo>
                    <a:pt x="608" y="1629"/>
                  </a:lnTo>
                  <a:lnTo>
                    <a:pt x="612" y="1621"/>
                  </a:lnTo>
                  <a:lnTo>
                    <a:pt x="616" y="1613"/>
                  </a:lnTo>
                  <a:lnTo>
                    <a:pt x="624" y="1604"/>
                  </a:lnTo>
                  <a:lnTo>
                    <a:pt x="626" y="1602"/>
                  </a:lnTo>
                  <a:lnTo>
                    <a:pt x="626" y="1598"/>
                  </a:lnTo>
                  <a:lnTo>
                    <a:pt x="626" y="1596"/>
                  </a:lnTo>
                  <a:lnTo>
                    <a:pt x="627" y="1592"/>
                  </a:lnTo>
                  <a:lnTo>
                    <a:pt x="629" y="1592"/>
                  </a:lnTo>
                  <a:lnTo>
                    <a:pt x="631" y="1592"/>
                  </a:lnTo>
                  <a:lnTo>
                    <a:pt x="633" y="1592"/>
                  </a:lnTo>
                  <a:lnTo>
                    <a:pt x="633" y="1591"/>
                  </a:lnTo>
                  <a:lnTo>
                    <a:pt x="633" y="1589"/>
                  </a:lnTo>
                  <a:lnTo>
                    <a:pt x="633" y="1587"/>
                  </a:lnTo>
                  <a:lnTo>
                    <a:pt x="631" y="1585"/>
                  </a:lnTo>
                  <a:lnTo>
                    <a:pt x="629" y="1585"/>
                  </a:lnTo>
                  <a:lnTo>
                    <a:pt x="629" y="1583"/>
                  </a:lnTo>
                  <a:lnTo>
                    <a:pt x="627" y="1581"/>
                  </a:lnTo>
                  <a:lnTo>
                    <a:pt x="627" y="1579"/>
                  </a:lnTo>
                  <a:lnTo>
                    <a:pt x="627" y="1577"/>
                  </a:lnTo>
                  <a:lnTo>
                    <a:pt x="629" y="1575"/>
                  </a:lnTo>
                  <a:lnTo>
                    <a:pt x="629" y="1573"/>
                  </a:lnTo>
                  <a:lnTo>
                    <a:pt x="631" y="1571"/>
                  </a:lnTo>
                  <a:lnTo>
                    <a:pt x="631" y="1570"/>
                  </a:lnTo>
                  <a:lnTo>
                    <a:pt x="631" y="1568"/>
                  </a:lnTo>
                  <a:lnTo>
                    <a:pt x="633" y="1568"/>
                  </a:lnTo>
                  <a:lnTo>
                    <a:pt x="633" y="1566"/>
                  </a:lnTo>
                  <a:lnTo>
                    <a:pt x="631" y="1566"/>
                  </a:lnTo>
                  <a:lnTo>
                    <a:pt x="631" y="1564"/>
                  </a:lnTo>
                  <a:lnTo>
                    <a:pt x="631" y="1562"/>
                  </a:lnTo>
                  <a:lnTo>
                    <a:pt x="629" y="1562"/>
                  </a:lnTo>
                  <a:lnTo>
                    <a:pt x="629" y="1560"/>
                  </a:lnTo>
                  <a:lnTo>
                    <a:pt x="627" y="1560"/>
                  </a:lnTo>
                  <a:lnTo>
                    <a:pt x="627" y="1562"/>
                  </a:lnTo>
                  <a:lnTo>
                    <a:pt x="626" y="1562"/>
                  </a:lnTo>
                  <a:lnTo>
                    <a:pt x="624" y="1560"/>
                  </a:lnTo>
                  <a:lnTo>
                    <a:pt x="624" y="1556"/>
                  </a:lnTo>
                  <a:lnTo>
                    <a:pt x="624" y="1554"/>
                  </a:lnTo>
                  <a:lnTo>
                    <a:pt x="624" y="1552"/>
                  </a:lnTo>
                  <a:lnTo>
                    <a:pt x="624" y="1550"/>
                  </a:lnTo>
                  <a:lnTo>
                    <a:pt x="622" y="1550"/>
                  </a:lnTo>
                  <a:lnTo>
                    <a:pt x="622" y="1549"/>
                  </a:lnTo>
                  <a:lnTo>
                    <a:pt x="620" y="1549"/>
                  </a:lnTo>
                  <a:lnTo>
                    <a:pt x="620" y="1547"/>
                  </a:lnTo>
                  <a:lnTo>
                    <a:pt x="618" y="1547"/>
                  </a:lnTo>
                  <a:lnTo>
                    <a:pt x="618" y="1545"/>
                  </a:lnTo>
                  <a:lnTo>
                    <a:pt x="616" y="1545"/>
                  </a:lnTo>
                  <a:lnTo>
                    <a:pt x="616" y="1543"/>
                  </a:lnTo>
                  <a:lnTo>
                    <a:pt x="618" y="1541"/>
                  </a:lnTo>
                  <a:lnTo>
                    <a:pt x="618" y="1539"/>
                  </a:lnTo>
                  <a:lnTo>
                    <a:pt x="618" y="1537"/>
                  </a:lnTo>
                  <a:lnTo>
                    <a:pt x="618" y="1535"/>
                  </a:lnTo>
                  <a:lnTo>
                    <a:pt x="618" y="1533"/>
                  </a:lnTo>
                  <a:lnTo>
                    <a:pt x="618" y="1531"/>
                  </a:lnTo>
                  <a:lnTo>
                    <a:pt x="618" y="1530"/>
                  </a:lnTo>
                  <a:lnTo>
                    <a:pt x="618" y="1528"/>
                  </a:lnTo>
                  <a:lnTo>
                    <a:pt x="618" y="1524"/>
                  </a:lnTo>
                  <a:lnTo>
                    <a:pt x="616" y="1522"/>
                  </a:lnTo>
                  <a:lnTo>
                    <a:pt x="616" y="1520"/>
                  </a:lnTo>
                  <a:lnTo>
                    <a:pt x="614" y="1520"/>
                  </a:lnTo>
                  <a:lnTo>
                    <a:pt x="614" y="1518"/>
                  </a:lnTo>
                  <a:lnTo>
                    <a:pt x="614" y="1516"/>
                  </a:lnTo>
                  <a:lnTo>
                    <a:pt x="614" y="1514"/>
                  </a:lnTo>
                  <a:lnTo>
                    <a:pt x="614" y="1512"/>
                  </a:lnTo>
                  <a:lnTo>
                    <a:pt x="612" y="1510"/>
                  </a:lnTo>
                  <a:lnTo>
                    <a:pt x="612" y="1509"/>
                  </a:lnTo>
                  <a:lnTo>
                    <a:pt x="610" y="1509"/>
                  </a:lnTo>
                  <a:lnTo>
                    <a:pt x="608" y="1507"/>
                  </a:lnTo>
                  <a:lnTo>
                    <a:pt x="610" y="1505"/>
                  </a:lnTo>
                  <a:lnTo>
                    <a:pt x="612" y="1503"/>
                  </a:lnTo>
                  <a:lnTo>
                    <a:pt x="614" y="1503"/>
                  </a:lnTo>
                  <a:lnTo>
                    <a:pt x="616" y="1503"/>
                  </a:lnTo>
                  <a:lnTo>
                    <a:pt x="616" y="1501"/>
                  </a:lnTo>
                  <a:lnTo>
                    <a:pt x="618" y="1499"/>
                  </a:lnTo>
                  <a:lnTo>
                    <a:pt x="620" y="1497"/>
                  </a:lnTo>
                  <a:lnTo>
                    <a:pt x="622" y="1497"/>
                  </a:lnTo>
                  <a:lnTo>
                    <a:pt x="624" y="1495"/>
                  </a:lnTo>
                  <a:lnTo>
                    <a:pt x="626" y="1495"/>
                  </a:lnTo>
                  <a:lnTo>
                    <a:pt x="627" y="1495"/>
                  </a:lnTo>
                  <a:lnTo>
                    <a:pt x="629" y="1495"/>
                  </a:lnTo>
                  <a:lnTo>
                    <a:pt x="631" y="1495"/>
                  </a:lnTo>
                  <a:lnTo>
                    <a:pt x="633" y="1493"/>
                  </a:lnTo>
                  <a:lnTo>
                    <a:pt x="633" y="1495"/>
                  </a:lnTo>
                  <a:lnTo>
                    <a:pt x="635" y="1493"/>
                  </a:lnTo>
                  <a:lnTo>
                    <a:pt x="637" y="1493"/>
                  </a:lnTo>
                  <a:lnTo>
                    <a:pt x="639" y="1493"/>
                  </a:lnTo>
                  <a:lnTo>
                    <a:pt x="643" y="1491"/>
                  </a:lnTo>
                  <a:lnTo>
                    <a:pt x="643" y="1489"/>
                  </a:lnTo>
                  <a:lnTo>
                    <a:pt x="645" y="1489"/>
                  </a:lnTo>
                  <a:lnTo>
                    <a:pt x="645" y="1488"/>
                  </a:lnTo>
                  <a:lnTo>
                    <a:pt x="643" y="1488"/>
                  </a:lnTo>
                  <a:lnTo>
                    <a:pt x="643" y="1486"/>
                  </a:lnTo>
                  <a:lnTo>
                    <a:pt x="643" y="1484"/>
                  </a:lnTo>
                  <a:lnTo>
                    <a:pt x="641" y="1482"/>
                  </a:lnTo>
                  <a:lnTo>
                    <a:pt x="641" y="1478"/>
                  </a:lnTo>
                  <a:lnTo>
                    <a:pt x="639" y="1472"/>
                  </a:lnTo>
                  <a:lnTo>
                    <a:pt x="635" y="1463"/>
                  </a:lnTo>
                  <a:lnTo>
                    <a:pt x="631" y="1455"/>
                  </a:lnTo>
                  <a:lnTo>
                    <a:pt x="629" y="1446"/>
                  </a:lnTo>
                  <a:lnTo>
                    <a:pt x="626" y="1438"/>
                  </a:lnTo>
                  <a:lnTo>
                    <a:pt x="624" y="1432"/>
                  </a:lnTo>
                  <a:lnTo>
                    <a:pt x="620" y="1423"/>
                  </a:lnTo>
                  <a:lnTo>
                    <a:pt x="618" y="1417"/>
                  </a:lnTo>
                  <a:lnTo>
                    <a:pt x="618" y="1415"/>
                  </a:lnTo>
                  <a:lnTo>
                    <a:pt x="616" y="1413"/>
                  </a:lnTo>
                  <a:lnTo>
                    <a:pt x="614" y="1411"/>
                  </a:lnTo>
                  <a:lnTo>
                    <a:pt x="612" y="1407"/>
                  </a:lnTo>
                  <a:lnTo>
                    <a:pt x="610" y="1406"/>
                  </a:lnTo>
                  <a:lnTo>
                    <a:pt x="608" y="1404"/>
                  </a:lnTo>
                  <a:lnTo>
                    <a:pt x="608" y="1402"/>
                  </a:lnTo>
                  <a:lnTo>
                    <a:pt x="608" y="1400"/>
                  </a:lnTo>
                  <a:lnTo>
                    <a:pt x="607" y="1398"/>
                  </a:lnTo>
                  <a:lnTo>
                    <a:pt x="607" y="1396"/>
                  </a:lnTo>
                  <a:lnTo>
                    <a:pt x="607" y="1394"/>
                  </a:lnTo>
                  <a:lnTo>
                    <a:pt x="607" y="1390"/>
                  </a:lnTo>
                  <a:lnTo>
                    <a:pt x="607" y="1386"/>
                  </a:lnTo>
                  <a:lnTo>
                    <a:pt x="607" y="1383"/>
                  </a:lnTo>
                  <a:lnTo>
                    <a:pt x="607" y="1381"/>
                  </a:lnTo>
                  <a:lnTo>
                    <a:pt x="607" y="1379"/>
                  </a:lnTo>
                  <a:lnTo>
                    <a:pt x="607" y="1377"/>
                  </a:lnTo>
                  <a:lnTo>
                    <a:pt x="607" y="1373"/>
                  </a:lnTo>
                  <a:lnTo>
                    <a:pt x="607" y="1367"/>
                  </a:lnTo>
                  <a:lnTo>
                    <a:pt x="605" y="1364"/>
                  </a:lnTo>
                  <a:lnTo>
                    <a:pt x="605" y="1358"/>
                  </a:lnTo>
                  <a:lnTo>
                    <a:pt x="603" y="1354"/>
                  </a:lnTo>
                  <a:lnTo>
                    <a:pt x="603" y="1350"/>
                  </a:lnTo>
                  <a:lnTo>
                    <a:pt x="601" y="1346"/>
                  </a:lnTo>
                  <a:lnTo>
                    <a:pt x="601" y="1343"/>
                  </a:lnTo>
                  <a:lnTo>
                    <a:pt x="599" y="1337"/>
                  </a:lnTo>
                  <a:lnTo>
                    <a:pt x="599" y="1331"/>
                  </a:lnTo>
                  <a:lnTo>
                    <a:pt x="597" y="1327"/>
                  </a:lnTo>
                  <a:lnTo>
                    <a:pt x="597" y="1325"/>
                  </a:lnTo>
                  <a:lnTo>
                    <a:pt x="597" y="1322"/>
                  </a:lnTo>
                  <a:lnTo>
                    <a:pt x="595" y="1320"/>
                  </a:lnTo>
                  <a:lnTo>
                    <a:pt x="595" y="1318"/>
                  </a:lnTo>
                  <a:lnTo>
                    <a:pt x="595" y="1316"/>
                  </a:lnTo>
                  <a:lnTo>
                    <a:pt x="595" y="1312"/>
                  </a:lnTo>
                  <a:lnTo>
                    <a:pt x="597" y="1310"/>
                  </a:lnTo>
                  <a:lnTo>
                    <a:pt x="597" y="1308"/>
                  </a:lnTo>
                  <a:lnTo>
                    <a:pt x="597" y="1306"/>
                  </a:lnTo>
                  <a:lnTo>
                    <a:pt x="597" y="1304"/>
                  </a:lnTo>
                  <a:lnTo>
                    <a:pt x="597" y="1303"/>
                  </a:lnTo>
                  <a:lnTo>
                    <a:pt x="595" y="1301"/>
                  </a:lnTo>
                  <a:lnTo>
                    <a:pt x="595" y="1299"/>
                  </a:lnTo>
                  <a:lnTo>
                    <a:pt x="595" y="1297"/>
                  </a:lnTo>
                  <a:lnTo>
                    <a:pt x="595" y="1293"/>
                  </a:lnTo>
                  <a:lnTo>
                    <a:pt x="595" y="1291"/>
                  </a:lnTo>
                  <a:lnTo>
                    <a:pt x="597" y="1291"/>
                  </a:lnTo>
                  <a:lnTo>
                    <a:pt x="597" y="1289"/>
                  </a:lnTo>
                  <a:lnTo>
                    <a:pt x="595" y="1287"/>
                  </a:lnTo>
                  <a:lnTo>
                    <a:pt x="595" y="1285"/>
                  </a:lnTo>
                  <a:lnTo>
                    <a:pt x="595" y="1282"/>
                  </a:lnTo>
                  <a:lnTo>
                    <a:pt x="595" y="1278"/>
                  </a:lnTo>
                  <a:lnTo>
                    <a:pt x="593" y="1274"/>
                  </a:lnTo>
                  <a:lnTo>
                    <a:pt x="593" y="1272"/>
                  </a:lnTo>
                  <a:lnTo>
                    <a:pt x="591" y="1270"/>
                  </a:lnTo>
                  <a:lnTo>
                    <a:pt x="591" y="1268"/>
                  </a:lnTo>
                  <a:lnTo>
                    <a:pt x="589" y="1270"/>
                  </a:lnTo>
                  <a:lnTo>
                    <a:pt x="587" y="1270"/>
                  </a:lnTo>
                  <a:lnTo>
                    <a:pt x="587" y="1272"/>
                  </a:lnTo>
                  <a:lnTo>
                    <a:pt x="586" y="1272"/>
                  </a:lnTo>
                  <a:lnTo>
                    <a:pt x="584" y="1276"/>
                  </a:lnTo>
                  <a:lnTo>
                    <a:pt x="582" y="1276"/>
                  </a:lnTo>
                  <a:lnTo>
                    <a:pt x="580" y="1276"/>
                  </a:lnTo>
                  <a:lnTo>
                    <a:pt x="578" y="1276"/>
                  </a:lnTo>
                  <a:lnTo>
                    <a:pt x="578" y="1278"/>
                  </a:lnTo>
                  <a:lnTo>
                    <a:pt x="576" y="1276"/>
                  </a:lnTo>
                  <a:lnTo>
                    <a:pt x="574" y="1278"/>
                  </a:lnTo>
                  <a:lnTo>
                    <a:pt x="572" y="1278"/>
                  </a:lnTo>
                  <a:lnTo>
                    <a:pt x="570" y="1278"/>
                  </a:lnTo>
                  <a:lnTo>
                    <a:pt x="568" y="1280"/>
                  </a:lnTo>
                  <a:lnTo>
                    <a:pt x="566" y="1280"/>
                  </a:lnTo>
                  <a:lnTo>
                    <a:pt x="565" y="1280"/>
                  </a:lnTo>
                  <a:lnTo>
                    <a:pt x="559" y="1280"/>
                  </a:lnTo>
                  <a:lnTo>
                    <a:pt x="557" y="1280"/>
                  </a:lnTo>
                  <a:lnTo>
                    <a:pt x="555" y="1280"/>
                  </a:lnTo>
                  <a:lnTo>
                    <a:pt x="553" y="1280"/>
                  </a:lnTo>
                  <a:lnTo>
                    <a:pt x="551" y="1280"/>
                  </a:lnTo>
                  <a:lnTo>
                    <a:pt x="549" y="1280"/>
                  </a:lnTo>
                  <a:lnTo>
                    <a:pt x="549" y="1282"/>
                  </a:lnTo>
                  <a:lnTo>
                    <a:pt x="547" y="1282"/>
                  </a:lnTo>
                  <a:lnTo>
                    <a:pt x="547" y="1280"/>
                  </a:lnTo>
                  <a:lnTo>
                    <a:pt x="545" y="1282"/>
                  </a:lnTo>
                  <a:lnTo>
                    <a:pt x="544" y="1282"/>
                  </a:lnTo>
                  <a:lnTo>
                    <a:pt x="542" y="1282"/>
                  </a:lnTo>
                  <a:lnTo>
                    <a:pt x="540" y="1280"/>
                  </a:lnTo>
                  <a:lnTo>
                    <a:pt x="536" y="1280"/>
                  </a:lnTo>
                  <a:lnTo>
                    <a:pt x="532" y="1276"/>
                  </a:lnTo>
                  <a:lnTo>
                    <a:pt x="530" y="1276"/>
                  </a:lnTo>
                  <a:lnTo>
                    <a:pt x="523" y="1272"/>
                  </a:lnTo>
                  <a:lnTo>
                    <a:pt x="515" y="1268"/>
                  </a:lnTo>
                  <a:lnTo>
                    <a:pt x="507" y="1264"/>
                  </a:lnTo>
                  <a:lnTo>
                    <a:pt x="500" y="1261"/>
                  </a:lnTo>
                  <a:lnTo>
                    <a:pt x="494" y="1257"/>
                  </a:lnTo>
                  <a:lnTo>
                    <a:pt x="490" y="1255"/>
                  </a:lnTo>
                  <a:lnTo>
                    <a:pt x="484" y="1251"/>
                  </a:lnTo>
                  <a:lnTo>
                    <a:pt x="479" y="1247"/>
                  </a:lnTo>
                  <a:lnTo>
                    <a:pt x="471" y="1245"/>
                  </a:lnTo>
                  <a:lnTo>
                    <a:pt x="463" y="1241"/>
                  </a:lnTo>
                  <a:lnTo>
                    <a:pt x="460" y="1238"/>
                  </a:lnTo>
                  <a:lnTo>
                    <a:pt x="454" y="1234"/>
                  </a:lnTo>
                  <a:lnTo>
                    <a:pt x="448" y="1228"/>
                  </a:lnTo>
                  <a:lnTo>
                    <a:pt x="444" y="1224"/>
                  </a:lnTo>
                  <a:lnTo>
                    <a:pt x="443" y="1222"/>
                  </a:lnTo>
                  <a:lnTo>
                    <a:pt x="441" y="1222"/>
                  </a:lnTo>
                  <a:lnTo>
                    <a:pt x="439" y="1221"/>
                  </a:lnTo>
                  <a:lnTo>
                    <a:pt x="437" y="1221"/>
                  </a:lnTo>
                  <a:lnTo>
                    <a:pt x="433" y="1221"/>
                  </a:lnTo>
                  <a:lnTo>
                    <a:pt x="429" y="1219"/>
                  </a:lnTo>
                  <a:lnTo>
                    <a:pt x="420" y="1221"/>
                  </a:lnTo>
                  <a:lnTo>
                    <a:pt x="412" y="1221"/>
                  </a:lnTo>
                  <a:lnTo>
                    <a:pt x="404" y="1221"/>
                  </a:lnTo>
                  <a:lnTo>
                    <a:pt x="399" y="1221"/>
                  </a:lnTo>
                  <a:lnTo>
                    <a:pt x="393" y="1221"/>
                  </a:lnTo>
                  <a:lnTo>
                    <a:pt x="387" y="1221"/>
                  </a:lnTo>
                  <a:lnTo>
                    <a:pt x="385" y="1221"/>
                  </a:lnTo>
                  <a:lnTo>
                    <a:pt x="383" y="1219"/>
                  </a:lnTo>
                  <a:lnTo>
                    <a:pt x="381" y="1219"/>
                  </a:lnTo>
                  <a:lnTo>
                    <a:pt x="380" y="1217"/>
                  </a:lnTo>
                  <a:lnTo>
                    <a:pt x="380" y="1215"/>
                  </a:lnTo>
                  <a:lnTo>
                    <a:pt x="378" y="1213"/>
                  </a:lnTo>
                  <a:lnTo>
                    <a:pt x="376" y="1211"/>
                  </a:lnTo>
                  <a:lnTo>
                    <a:pt x="376" y="1209"/>
                  </a:lnTo>
                  <a:lnTo>
                    <a:pt x="376" y="1207"/>
                  </a:lnTo>
                  <a:lnTo>
                    <a:pt x="376" y="1205"/>
                  </a:lnTo>
                  <a:lnTo>
                    <a:pt x="374" y="1205"/>
                  </a:lnTo>
                  <a:lnTo>
                    <a:pt x="372" y="1205"/>
                  </a:lnTo>
                  <a:lnTo>
                    <a:pt x="370" y="1205"/>
                  </a:lnTo>
                  <a:lnTo>
                    <a:pt x="370" y="1203"/>
                  </a:lnTo>
                  <a:lnTo>
                    <a:pt x="368" y="1203"/>
                  </a:lnTo>
                  <a:lnTo>
                    <a:pt x="366" y="1203"/>
                  </a:lnTo>
                  <a:lnTo>
                    <a:pt x="364" y="1205"/>
                  </a:lnTo>
                  <a:lnTo>
                    <a:pt x="362" y="1205"/>
                  </a:lnTo>
                  <a:lnTo>
                    <a:pt x="361" y="1203"/>
                  </a:lnTo>
                  <a:lnTo>
                    <a:pt x="359" y="1201"/>
                  </a:lnTo>
                  <a:lnTo>
                    <a:pt x="357" y="1201"/>
                  </a:lnTo>
                  <a:lnTo>
                    <a:pt x="353" y="1201"/>
                  </a:lnTo>
                  <a:lnTo>
                    <a:pt x="351" y="1203"/>
                  </a:lnTo>
                  <a:lnTo>
                    <a:pt x="349" y="1203"/>
                  </a:lnTo>
                  <a:lnTo>
                    <a:pt x="345" y="1203"/>
                  </a:lnTo>
                  <a:lnTo>
                    <a:pt x="343" y="1205"/>
                  </a:lnTo>
                  <a:lnTo>
                    <a:pt x="341" y="1205"/>
                  </a:lnTo>
                  <a:lnTo>
                    <a:pt x="340" y="1207"/>
                  </a:lnTo>
                  <a:lnTo>
                    <a:pt x="338" y="1207"/>
                  </a:lnTo>
                  <a:lnTo>
                    <a:pt x="336" y="1207"/>
                  </a:lnTo>
                  <a:lnTo>
                    <a:pt x="334" y="1207"/>
                  </a:lnTo>
                  <a:lnTo>
                    <a:pt x="330" y="1207"/>
                  </a:lnTo>
                  <a:lnTo>
                    <a:pt x="328" y="1205"/>
                  </a:lnTo>
                  <a:lnTo>
                    <a:pt x="326" y="1205"/>
                  </a:lnTo>
                  <a:lnTo>
                    <a:pt x="319" y="1205"/>
                  </a:lnTo>
                  <a:lnTo>
                    <a:pt x="315" y="1203"/>
                  </a:lnTo>
                  <a:lnTo>
                    <a:pt x="311" y="1201"/>
                  </a:lnTo>
                  <a:lnTo>
                    <a:pt x="307" y="1201"/>
                  </a:lnTo>
                  <a:lnTo>
                    <a:pt x="305" y="1200"/>
                  </a:lnTo>
                  <a:lnTo>
                    <a:pt x="303" y="1198"/>
                  </a:lnTo>
                  <a:lnTo>
                    <a:pt x="301" y="1196"/>
                  </a:lnTo>
                  <a:lnTo>
                    <a:pt x="299" y="1194"/>
                  </a:lnTo>
                  <a:lnTo>
                    <a:pt x="298" y="1194"/>
                  </a:lnTo>
                  <a:lnTo>
                    <a:pt x="294" y="1198"/>
                  </a:lnTo>
                  <a:lnTo>
                    <a:pt x="290" y="1201"/>
                  </a:lnTo>
                  <a:lnTo>
                    <a:pt x="290" y="1203"/>
                  </a:lnTo>
                  <a:lnTo>
                    <a:pt x="288" y="1205"/>
                  </a:lnTo>
                  <a:lnTo>
                    <a:pt x="288" y="1209"/>
                  </a:lnTo>
                  <a:lnTo>
                    <a:pt x="288" y="1213"/>
                  </a:lnTo>
                  <a:lnTo>
                    <a:pt x="288" y="1217"/>
                  </a:lnTo>
                  <a:lnTo>
                    <a:pt x="290" y="1221"/>
                  </a:lnTo>
                  <a:lnTo>
                    <a:pt x="288" y="1222"/>
                  </a:lnTo>
                  <a:lnTo>
                    <a:pt x="284" y="1226"/>
                  </a:lnTo>
                  <a:lnTo>
                    <a:pt x="280" y="1228"/>
                  </a:lnTo>
                  <a:lnTo>
                    <a:pt x="277" y="1230"/>
                  </a:lnTo>
                  <a:lnTo>
                    <a:pt x="271" y="1232"/>
                  </a:lnTo>
                  <a:lnTo>
                    <a:pt x="269" y="1232"/>
                  </a:lnTo>
                  <a:lnTo>
                    <a:pt x="267" y="1224"/>
                  </a:lnTo>
                  <a:lnTo>
                    <a:pt x="267" y="1221"/>
                  </a:lnTo>
                  <a:lnTo>
                    <a:pt x="265" y="1213"/>
                  </a:lnTo>
                  <a:lnTo>
                    <a:pt x="265" y="1209"/>
                  </a:lnTo>
                  <a:lnTo>
                    <a:pt x="263" y="1205"/>
                  </a:lnTo>
                  <a:lnTo>
                    <a:pt x="263" y="1201"/>
                  </a:lnTo>
                  <a:lnTo>
                    <a:pt x="263" y="1196"/>
                  </a:lnTo>
                  <a:lnTo>
                    <a:pt x="261" y="1192"/>
                  </a:lnTo>
                  <a:lnTo>
                    <a:pt x="261" y="1186"/>
                  </a:lnTo>
                  <a:lnTo>
                    <a:pt x="259" y="1180"/>
                  </a:lnTo>
                  <a:lnTo>
                    <a:pt x="259" y="1175"/>
                  </a:lnTo>
                  <a:lnTo>
                    <a:pt x="258" y="1171"/>
                  </a:lnTo>
                  <a:lnTo>
                    <a:pt x="258" y="1167"/>
                  </a:lnTo>
                  <a:lnTo>
                    <a:pt x="258" y="1161"/>
                  </a:lnTo>
                  <a:lnTo>
                    <a:pt x="256" y="1161"/>
                  </a:lnTo>
                  <a:lnTo>
                    <a:pt x="254" y="1159"/>
                  </a:lnTo>
                  <a:lnTo>
                    <a:pt x="252" y="1158"/>
                  </a:lnTo>
                  <a:lnTo>
                    <a:pt x="252" y="1156"/>
                  </a:lnTo>
                  <a:lnTo>
                    <a:pt x="250" y="1154"/>
                  </a:lnTo>
                  <a:lnTo>
                    <a:pt x="246" y="1150"/>
                  </a:lnTo>
                  <a:lnTo>
                    <a:pt x="244" y="1148"/>
                  </a:lnTo>
                  <a:lnTo>
                    <a:pt x="242" y="1146"/>
                  </a:lnTo>
                  <a:lnTo>
                    <a:pt x="240" y="1144"/>
                  </a:lnTo>
                  <a:lnTo>
                    <a:pt x="238" y="1144"/>
                  </a:lnTo>
                  <a:lnTo>
                    <a:pt x="233" y="1142"/>
                  </a:lnTo>
                  <a:lnTo>
                    <a:pt x="231" y="1142"/>
                  </a:lnTo>
                  <a:lnTo>
                    <a:pt x="227" y="1142"/>
                  </a:lnTo>
                  <a:lnTo>
                    <a:pt x="221" y="1144"/>
                  </a:lnTo>
                  <a:lnTo>
                    <a:pt x="217" y="1146"/>
                  </a:lnTo>
                  <a:lnTo>
                    <a:pt x="214" y="1148"/>
                  </a:lnTo>
                  <a:lnTo>
                    <a:pt x="210" y="1150"/>
                  </a:lnTo>
                  <a:lnTo>
                    <a:pt x="208" y="1150"/>
                  </a:lnTo>
                  <a:lnTo>
                    <a:pt x="206" y="1150"/>
                  </a:lnTo>
                  <a:lnTo>
                    <a:pt x="202" y="1150"/>
                  </a:lnTo>
                  <a:lnTo>
                    <a:pt x="200" y="1148"/>
                  </a:lnTo>
                  <a:lnTo>
                    <a:pt x="198" y="1146"/>
                  </a:lnTo>
                  <a:lnTo>
                    <a:pt x="195" y="1146"/>
                  </a:lnTo>
                  <a:lnTo>
                    <a:pt x="193" y="1144"/>
                  </a:lnTo>
                  <a:lnTo>
                    <a:pt x="189" y="1144"/>
                  </a:lnTo>
                  <a:lnTo>
                    <a:pt x="187" y="1144"/>
                  </a:lnTo>
                  <a:lnTo>
                    <a:pt x="187" y="1142"/>
                  </a:lnTo>
                  <a:lnTo>
                    <a:pt x="185" y="1140"/>
                  </a:lnTo>
                  <a:lnTo>
                    <a:pt x="185" y="1138"/>
                  </a:lnTo>
                  <a:lnTo>
                    <a:pt x="185" y="1137"/>
                  </a:lnTo>
                  <a:lnTo>
                    <a:pt x="185" y="1135"/>
                  </a:lnTo>
                  <a:lnTo>
                    <a:pt x="185" y="1131"/>
                  </a:lnTo>
                  <a:lnTo>
                    <a:pt x="185" y="1129"/>
                  </a:lnTo>
                  <a:lnTo>
                    <a:pt x="185" y="1127"/>
                  </a:lnTo>
                  <a:lnTo>
                    <a:pt x="185" y="1125"/>
                  </a:lnTo>
                  <a:lnTo>
                    <a:pt x="185" y="1123"/>
                  </a:lnTo>
                  <a:lnTo>
                    <a:pt x="185" y="1121"/>
                  </a:lnTo>
                  <a:lnTo>
                    <a:pt x="185" y="1119"/>
                  </a:lnTo>
                  <a:lnTo>
                    <a:pt x="183" y="1118"/>
                  </a:lnTo>
                  <a:lnTo>
                    <a:pt x="181" y="1116"/>
                  </a:lnTo>
                  <a:lnTo>
                    <a:pt x="179" y="1114"/>
                  </a:lnTo>
                  <a:lnTo>
                    <a:pt x="177" y="1114"/>
                  </a:lnTo>
                  <a:lnTo>
                    <a:pt x="176" y="1112"/>
                  </a:lnTo>
                  <a:lnTo>
                    <a:pt x="174" y="1112"/>
                  </a:lnTo>
                  <a:lnTo>
                    <a:pt x="172" y="1112"/>
                  </a:lnTo>
                  <a:lnTo>
                    <a:pt x="166" y="1112"/>
                  </a:lnTo>
                  <a:lnTo>
                    <a:pt x="164" y="1110"/>
                  </a:lnTo>
                  <a:lnTo>
                    <a:pt x="164" y="1108"/>
                  </a:lnTo>
                  <a:lnTo>
                    <a:pt x="162" y="1106"/>
                  </a:lnTo>
                  <a:lnTo>
                    <a:pt x="162" y="1104"/>
                  </a:lnTo>
                  <a:lnTo>
                    <a:pt x="162" y="1102"/>
                  </a:lnTo>
                  <a:lnTo>
                    <a:pt x="164" y="1100"/>
                  </a:lnTo>
                  <a:lnTo>
                    <a:pt x="166" y="1098"/>
                  </a:lnTo>
                  <a:lnTo>
                    <a:pt x="166" y="1097"/>
                  </a:lnTo>
                  <a:lnTo>
                    <a:pt x="166" y="1095"/>
                  </a:lnTo>
                  <a:lnTo>
                    <a:pt x="166" y="1093"/>
                  </a:lnTo>
                  <a:lnTo>
                    <a:pt x="166" y="1091"/>
                  </a:lnTo>
                  <a:lnTo>
                    <a:pt x="166" y="1089"/>
                  </a:lnTo>
                  <a:lnTo>
                    <a:pt x="166" y="1087"/>
                  </a:lnTo>
                  <a:lnTo>
                    <a:pt x="166" y="1085"/>
                  </a:lnTo>
                  <a:lnTo>
                    <a:pt x="166" y="1083"/>
                  </a:lnTo>
                  <a:lnTo>
                    <a:pt x="166" y="1081"/>
                  </a:lnTo>
                  <a:lnTo>
                    <a:pt x="168" y="1077"/>
                  </a:lnTo>
                  <a:lnTo>
                    <a:pt x="170" y="1076"/>
                  </a:lnTo>
                  <a:lnTo>
                    <a:pt x="172" y="1074"/>
                  </a:lnTo>
                  <a:lnTo>
                    <a:pt x="174" y="1072"/>
                  </a:lnTo>
                  <a:lnTo>
                    <a:pt x="174" y="1070"/>
                  </a:lnTo>
                  <a:lnTo>
                    <a:pt x="172" y="1066"/>
                  </a:lnTo>
                  <a:lnTo>
                    <a:pt x="172" y="1064"/>
                  </a:lnTo>
                  <a:lnTo>
                    <a:pt x="174" y="1064"/>
                  </a:lnTo>
                  <a:lnTo>
                    <a:pt x="174" y="1062"/>
                  </a:lnTo>
                  <a:lnTo>
                    <a:pt x="172" y="1060"/>
                  </a:lnTo>
                  <a:lnTo>
                    <a:pt x="172" y="1056"/>
                  </a:lnTo>
                  <a:lnTo>
                    <a:pt x="172" y="1055"/>
                  </a:lnTo>
                  <a:lnTo>
                    <a:pt x="172" y="1051"/>
                  </a:lnTo>
                  <a:lnTo>
                    <a:pt x="172" y="1049"/>
                  </a:lnTo>
                  <a:lnTo>
                    <a:pt x="172" y="1047"/>
                  </a:lnTo>
                  <a:lnTo>
                    <a:pt x="172" y="1043"/>
                  </a:lnTo>
                  <a:lnTo>
                    <a:pt x="174" y="1041"/>
                  </a:lnTo>
                  <a:lnTo>
                    <a:pt x="176" y="1039"/>
                  </a:lnTo>
                  <a:lnTo>
                    <a:pt x="176" y="1037"/>
                  </a:lnTo>
                  <a:lnTo>
                    <a:pt x="177" y="1036"/>
                  </a:lnTo>
                  <a:lnTo>
                    <a:pt x="177" y="1034"/>
                  </a:lnTo>
                  <a:lnTo>
                    <a:pt x="179" y="1032"/>
                  </a:lnTo>
                  <a:lnTo>
                    <a:pt x="179" y="1030"/>
                  </a:lnTo>
                  <a:lnTo>
                    <a:pt x="179" y="1026"/>
                  </a:lnTo>
                  <a:lnTo>
                    <a:pt x="177" y="1024"/>
                  </a:lnTo>
                  <a:lnTo>
                    <a:pt x="176" y="1022"/>
                  </a:lnTo>
                  <a:lnTo>
                    <a:pt x="176" y="1020"/>
                  </a:lnTo>
                  <a:lnTo>
                    <a:pt x="176" y="1018"/>
                  </a:lnTo>
                  <a:lnTo>
                    <a:pt x="176" y="1016"/>
                  </a:lnTo>
                  <a:lnTo>
                    <a:pt x="177" y="1015"/>
                  </a:lnTo>
                  <a:lnTo>
                    <a:pt x="179" y="1013"/>
                  </a:lnTo>
                  <a:lnTo>
                    <a:pt x="181" y="1011"/>
                  </a:lnTo>
                  <a:lnTo>
                    <a:pt x="183" y="1011"/>
                  </a:lnTo>
                  <a:lnTo>
                    <a:pt x="183" y="1009"/>
                  </a:lnTo>
                  <a:lnTo>
                    <a:pt x="185" y="1009"/>
                  </a:lnTo>
                  <a:lnTo>
                    <a:pt x="185" y="1007"/>
                  </a:lnTo>
                  <a:lnTo>
                    <a:pt x="187" y="1007"/>
                  </a:lnTo>
                  <a:lnTo>
                    <a:pt x="189" y="1007"/>
                  </a:lnTo>
                  <a:lnTo>
                    <a:pt x="191" y="1005"/>
                  </a:lnTo>
                  <a:lnTo>
                    <a:pt x="193" y="1005"/>
                  </a:lnTo>
                  <a:lnTo>
                    <a:pt x="195" y="1007"/>
                  </a:lnTo>
                  <a:lnTo>
                    <a:pt x="198" y="1007"/>
                  </a:lnTo>
                  <a:lnTo>
                    <a:pt x="200" y="1007"/>
                  </a:lnTo>
                  <a:lnTo>
                    <a:pt x="202" y="1009"/>
                  </a:lnTo>
                  <a:lnTo>
                    <a:pt x="204" y="1009"/>
                  </a:lnTo>
                  <a:lnTo>
                    <a:pt x="206" y="1009"/>
                  </a:lnTo>
                  <a:lnTo>
                    <a:pt x="206" y="1011"/>
                  </a:lnTo>
                  <a:lnTo>
                    <a:pt x="208" y="1011"/>
                  </a:lnTo>
                  <a:lnTo>
                    <a:pt x="210" y="1011"/>
                  </a:lnTo>
                  <a:lnTo>
                    <a:pt x="212" y="1013"/>
                  </a:lnTo>
                  <a:lnTo>
                    <a:pt x="214" y="1013"/>
                  </a:lnTo>
                  <a:lnTo>
                    <a:pt x="216" y="1013"/>
                  </a:lnTo>
                  <a:lnTo>
                    <a:pt x="217" y="1015"/>
                  </a:lnTo>
                  <a:lnTo>
                    <a:pt x="217" y="1013"/>
                  </a:lnTo>
                  <a:lnTo>
                    <a:pt x="219" y="1013"/>
                  </a:lnTo>
                  <a:lnTo>
                    <a:pt x="219" y="1011"/>
                  </a:lnTo>
                  <a:lnTo>
                    <a:pt x="219" y="1009"/>
                  </a:lnTo>
                  <a:lnTo>
                    <a:pt x="219" y="1007"/>
                  </a:lnTo>
                  <a:lnTo>
                    <a:pt x="219" y="1005"/>
                  </a:lnTo>
                  <a:lnTo>
                    <a:pt x="221" y="1005"/>
                  </a:lnTo>
                  <a:lnTo>
                    <a:pt x="221" y="1003"/>
                  </a:lnTo>
                  <a:lnTo>
                    <a:pt x="221" y="1001"/>
                  </a:lnTo>
                  <a:lnTo>
                    <a:pt x="221" y="999"/>
                  </a:lnTo>
                  <a:lnTo>
                    <a:pt x="223" y="997"/>
                  </a:lnTo>
                  <a:lnTo>
                    <a:pt x="225" y="995"/>
                  </a:lnTo>
                  <a:lnTo>
                    <a:pt x="227" y="997"/>
                  </a:lnTo>
                  <a:lnTo>
                    <a:pt x="229" y="997"/>
                  </a:lnTo>
                  <a:lnTo>
                    <a:pt x="231" y="997"/>
                  </a:lnTo>
                  <a:lnTo>
                    <a:pt x="233" y="997"/>
                  </a:lnTo>
                  <a:lnTo>
                    <a:pt x="235" y="997"/>
                  </a:lnTo>
                  <a:lnTo>
                    <a:pt x="237" y="997"/>
                  </a:lnTo>
                  <a:lnTo>
                    <a:pt x="238" y="997"/>
                  </a:lnTo>
                  <a:lnTo>
                    <a:pt x="240" y="995"/>
                  </a:lnTo>
                  <a:lnTo>
                    <a:pt x="242" y="995"/>
                  </a:lnTo>
                  <a:lnTo>
                    <a:pt x="244" y="995"/>
                  </a:lnTo>
                  <a:lnTo>
                    <a:pt x="244" y="994"/>
                  </a:lnTo>
                  <a:lnTo>
                    <a:pt x="246" y="994"/>
                  </a:lnTo>
                  <a:lnTo>
                    <a:pt x="248" y="994"/>
                  </a:lnTo>
                  <a:lnTo>
                    <a:pt x="250" y="992"/>
                  </a:lnTo>
                  <a:lnTo>
                    <a:pt x="252" y="990"/>
                  </a:lnTo>
                  <a:lnTo>
                    <a:pt x="252" y="988"/>
                  </a:lnTo>
                  <a:lnTo>
                    <a:pt x="254" y="988"/>
                  </a:lnTo>
                  <a:lnTo>
                    <a:pt x="254" y="986"/>
                  </a:lnTo>
                  <a:lnTo>
                    <a:pt x="256" y="986"/>
                  </a:lnTo>
                  <a:lnTo>
                    <a:pt x="254" y="984"/>
                  </a:lnTo>
                  <a:lnTo>
                    <a:pt x="252" y="982"/>
                  </a:lnTo>
                  <a:lnTo>
                    <a:pt x="252" y="980"/>
                  </a:lnTo>
                  <a:lnTo>
                    <a:pt x="250" y="976"/>
                  </a:lnTo>
                  <a:lnTo>
                    <a:pt x="250" y="974"/>
                  </a:lnTo>
                  <a:lnTo>
                    <a:pt x="248" y="973"/>
                  </a:lnTo>
                  <a:lnTo>
                    <a:pt x="246" y="971"/>
                  </a:lnTo>
                  <a:lnTo>
                    <a:pt x="246" y="969"/>
                  </a:lnTo>
                  <a:lnTo>
                    <a:pt x="244" y="965"/>
                  </a:lnTo>
                  <a:lnTo>
                    <a:pt x="244" y="963"/>
                  </a:lnTo>
                  <a:lnTo>
                    <a:pt x="242" y="961"/>
                  </a:lnTo>
                  <a:lnTo>
                    <a:pt x="240" y="961"/>
                  </a:lnTo>
                  <a:lnTo>
                    <a:pt x="237" y="959"/>
                  </a:lnTo>
                  <a:lnTo>
                    <a:pt x="235" y="959"/>
                  </a:lnTo>
                  <a:lnTo>
                    <a:pt x="231" y="959"/>
                  </a:lnTo>
                  <a:lnTo>
                    <a:pt x="229" y="959"/>
                  </a:lnTo>
                  <a:lnTo>
                    <a:pt x="227" y="959"/>
                  </a:lnTo>
                  <a:lnTo>
                    <a:pt x="227" y="955"/>
                  </a:lnTo>
                  <a:lnTo>
                    <a:pt x="227" y="953"/>
                  </a:lnTo>
                  <a:lnTo>
                    <a:pt x="225" y="950"/>
                  </a:lnTo>
                  <a:lnTo>
                    <a:pt x="225" y="946"/>
                  </a:lnTo>
                  <a:lnTo>
                    <a:pt x="225" y="944"/>
                  </a:lnTo>
                  <a:lnTo>
                    <a:pt x="223" y="942"/>
                  </a:lnTo>
                  <a:lnTo>
                    <a:pt x="223" y="940"/>
                  </a:lnTo>
                  <a:lnTo>
                    <a:pt x="223" y="936"/>
                  </a:lnTo>
                  <a:lnTo>
                    <a:pt x="223" y="934"/>
                  </a:lnTo>
                  <a:lnTo>
                    <a:pt x="223" y="933"/>
                  </a:lnTo>
                  <a:lnTo>
                    <a:pt x="221" y="929"/>
                  </a:lnTo>
                  <a:lnTo>
                    <a:pt x="219" y="927"/>
                  </a:lnTo>
                  <a:lnTo>
                    <a:pt x="217" y="925"/>
                  </a:lnTo>
                  <a:lnTo>
                    <a:pt x="216" y="925"/>
                  </a:lnTo>
                  <a:lnTo>
                    <a:pt x="214" y="925"/>
                  </a:lnTo>
                  <a:lnTo>
                    <a:pt x="210" y="925"/>
                  </a:lnTo>
                  <a:lnTo>
                    <a:pt x="206" y="923"/>
                  </a:lnTo>
                  <a:lnTo>
                    <a:pt x="204" y="921"/>
                  </a:lnTo>
                  <a:lnTo>
                    <a:pt x="202" y="919"/>
                  </a:lnTo>
                  <a:lnTo>
                    <a:pt x="200" y="915"/>
                  </a:lnTo>
                  <a:lnTo>
                    <a:pt x="198" y="913"/>
                  </a:lnTo>
                  <a:lnTo>
                    <a:pt x="196" y="910"/>
                  </a:lnTo>
                  <a:lnTo>
                    <a:pt x="196" y="908"/>
                  </a:lnTo>
                  <a:lnTo>
                    <a:pt x="195" y="906"/>
                  </a:lnTo>
                  <a:lnTo>
                    <a:pt x="195" y="904"/>
                  </a:lnTo>
                  <a:lnTo>
                    <a:pt x="193" y="902"/>
                  </a:lnTo>
                  <a:lnTo>
                    <a:pt x="191" y="900"/>
                  </a:lnTo>
                  <a:lnTo>
                    <a:pt x="189" y="898"/>
                  </a:lnTo>
                  <a:lnTo>
                    <a:pt x="189" y="896"/>
                  </a:lnTo>
                  <a:lnTo>
                    <a:pt x="187" y="894"/>
                  </a:lnTo>
                  <a:lnTo>
                    <a:pt x="183" y="894"/>
                  </a:lnTo>
                  <a:lnTo>
                    <a:pt x="181" y="892"/>
                  </a:lnTo>
                  <a:lnTo>
                    <a:pt x="179" y="892"/>
                  </a:lnTo>
                  <a:lnTo>
                    <a:pt x="176" y="891"/>
                  </a:lnTo>
                  <a:lnTo>
                    <a:pt x="174" y="889"/>
                  </a:lnTo>
                  <a:lnTo>
                    <a:pt x="170" y="889"/>
                  </a:lnTo>
                  <a:lnTo>
                    <a:pt x="166" y="889"/>
                  </a:lnTo>
                  <a:lnTo>
                    <a:pt x="162" y="887"/>
                  </a:lnTo>
                  <a:lnTo>
                    <a:pt x="160" y="887"/>
                  </a:lnTo>
                  <a:lnTo>
                    <a:pt x="156" y="885"/>
                  </a:lnTo>
                  <a:lnTo>
                    <a:pt x="155" y="883"/>
                  </a:lnTo>
                  <a:lnTo>
                    <a:pt x="153" y="883"/>
                  </a:lnTo>
                  <a:lnTo>
                    <a:pt x="151" y="881"/>
                  </a:lnTo>
                  <a:lnTo>
                    <a:pt x="147" y="881"/>
                  </a:lnTo>
                  <a:lnTo>
                    <a:pt x="141" y="881"/>
                  </a:lnTo>
                  <a:lnTo>
                    <a:pt x="134" y="877"/>
                  </a:lnTo>
                  <a:lnTo>
                    <a:pt x="132" y="877"/>
                  </a:lnTo>
                  <a:lnTo>
                    <a:pt x="130" y="877"/>
                  </a:lnTo>
                  <a:lnTo>
                    <a:pt x="128" y="875"/>
                  </a:lnTo>
                  <a:lnTo>
                    <a:pt x="126" y="875"/>
                  </a:lnTo>
                  <a:lnTo>
                    <a:pt x="126" y="873"/>
                  </a:lnTo>
                  <a:lnTo>
                    <a:pt x="124" y="873"/>
                  </a:lnTo>
                  <a:lnTo>
                    <a:pt x="122" y="873"/>
                  </a:lnTo>
                  <a:lnTo>
                    <a:pt x="122" y="871"/>
                  </a:lnTo>
                  <a:lnTo>
                    <a:pt x="120" y="871"/>
                  </a:lnTo>
                  <a:lnTo>
                    <a:pt x="122" y="870"/>
                  </a:lnTo>
                  <a:lnTo>
                    <a:pt x="122" y="868"/>
                  </a:lnTo>
                  <a:lnTo>
                    <a:pt x="122" y="866"/>
                  </a:lnTo>
                  <a:lnTo>
                    <a:pt x="124" y="864"/>
                  </a:lnTo>
                  <a:lnTo>
                    <a:pt x="122" y="864"/>
                  </a:lnTo>
                  <a:lnTo>
                    <a:pt x="122" y="862"/>
                  </a:lnTo>
                  <a:lnTo>
                    <a:pt x="122" y="860"/>
                  </a:lnTo>
                  <a:lnTo>
                    <a:pt x="120" y="860"/>
                  </a:lnTo>
                  <a:lnTo>
                    <a:pt x="122" y="860"/>
                  </a:lnTo>
                  <a:lnTo>
                    <a:pt x="122" y="858"/>
                  </a:lnTo>
                  <a:lnTo>
                    <a:pt x="122" y="856"/>
                  </a:lnTo>
                  <a:lnTo>
                    <a:pt x="122" y="854"/>
                  </a:lnTo>
                  <a:lnTo>
                    <a:pt x="122" y="852"/>
                  </a:lnTo>
                  <a:lnTo>
                    <a:pt x="122" y="850"/>
                  </a:lnTo>
                  <a:lnTo>
                    <a:pt x="122" y="849"/>
                  </a:lnTo>
                  <a:lnTo>
                    <a:pt x="124" y="849"/>
                  </a:lnTo>
                  <a:lnTo>
                    <a:pt x="124" y="847"/>
                  </a:lnTo>
                  <a:lnTo>
                    <a:pt x="126" y="847"/>
                  </a:lnTo>
                  <a:lnTo>
                    <a:pt x="128" y="847"/>
                  </a:lnTo>
                  <a:lnTo>
                    <a:pt x="130" y="847"/>
                  </a:lnTo>
                  <a:lnTo>
                    <a:pt x="132" y="845"/>
                  </a:lnTo>
                  <a:lnTo>
                    <a:pt x="130" y="845"/>
                  </a:lnTo>
                  <a:lnTo>
                    <a:pt x="132" y="843"/>
                  </a:lnTo>
                  <a:lnTo>
                    <a:pt x="132" y="841"/>
                  </a:lnTo>
                  <a:lnTo>
                    <a:pt x="134" y="841"/>
                  </a:lnTo>
                  <a:lnTo>
                    <a:pt x="132" y="839"/>
                  </a:lnTo>
                  <a:lnTo>
                    <a:pt x="132" y="837"/>
                  </a:lnTo>
                  <a:lnTo>
                    <a:pt x="132" y="835"/>
                  </a:lnTo>
                  <a:lnTo>
                    <a:pt x="132" y="833"/>
                  </a:lnTo>
                  <a:lnTo>
                    <a:pt x="134" y="831"/>
                  </a:lnTo>
                  <a:lnTo>
                    <a:pt x="134" y="830"/>
                  </a:lnTo>
                  <a:lnTo>
                    <a:pt x="135" y="830"/>
                  </a:lnTo>
                  <a:lnTo>
                    <a:pt x="137" y="830"/>
                  </a:lnTo>
                  <a:lnTo>
                    <a:pt x="137" y="828"/>
                  </a:lnTo>
                  <a:lnTo>
                    <a:pt x="137" y="826"/>
                  </a:lnTo>
                  <a:lnTo>
                    <a:pt x="137" y="824"/>
                  </a:lnTo>
                  <a:lnTo>
                    <a:pt x="139" y="824"/>
                  </a:lnTo>
                  <a:lnTo>
                    <a:pt x="141" y="824"/>
                  </a:lnTo>
                  <a:lnTo>
                    <a:pt x="143" y="824"/>
                  </a:lnTo>
                  <a:lnTo>
                    <a:pt x="143" y="822"/>
                  </a:lnTo>
                  <a:lnTo>
                    <a:pt x="145" y="822"/>
                  </a:lnTo>
                  <a:lnTo>
                    <a:pt x="145" y="820"/>
                  </a:lnTo>
                  <a:lnTo>
                    <a:pt x="147" y="818"/>
                  </a:lnTo>
                  <a:lnTo>
                    <a:pt x="147" y="816"/>
                  </a:lnTo>
                  <a:lnTo>
                    <a:pt x="147" y="814"/>
                  </a:lnTo>
                  <a:lnTo>
                    <a:pt x="149" y="814"/>
                  </a:lnTo>
                  <a:lnTo>
                    <a:pt x="151" y="814"/>
                  </a:lnTo>
                  <a:lnTo>
                    <a:pt x="153" y="814"/>
                  </a:lnTo>
                  <a:lnTo>
                    <a:pt x="153" y="812"/>
                  </a:lnTo>
                  <a:lnTo>
                    <a:pt x="153" y="810"/>
                  </a:lnTo>
                  <a:lnTo>
                    <a:pt x="155" y="810"/>
                  </a:lnTo>
                  <a:lnTo>
                    <a:pt x="155" y="809"/>
                  </a:lnTo>
                  <a:lnTo>
                    <a:pt x="156" y="809"/>
                  </a:lnTo>
                  <a:lnTo>
                    <a:pt x="156" y="807"/>
                  </a:lnTo>
                  <a:lnTo>
                    <a:pt x="156" y="805"/>
                  </a:lnTo>
                  <a:lnTo>
                    <a:pt x="158" y="803"/>
                  </a:lnTo>
                  <a:lnTo>
                    <a:pt x="160" y="803"/>
                  </a:lnTo>
                  <a:lnTo>
                    <a:pt x="160" y="801"/>
                  </a:lnTo>
                  <a:lnTo>
                    <a:pt x="162" y="799"/>
                  </a:lnTo>
                  <a:lnTo>
                    <a:pt x="162" y="797"/>
                  </a:lnTo>
                  <a:lnTo>
                    <a:pt x="162" y="795"/>
                  </a:lnTo>
                  <a:lnTo>
                    <a:pt x="160" y="795"/>
                  </a:lnTo>
                  <a:lnTo>
                    <a:pt x="160" y="793"/>
                  </a:lnTo>
                  <a:lnTo>
                    <a:pt x="158" y="791"/>
                  </a:lnTo>
                  <a:lnTo>
                    <a:pt x="156" y="789"/>
                  </a:lnTo>
                  <a:lnTo>
                    <a:pt x="155" y="788"/>
                  </a:lnTo>
                  <a:lnTo>
                    <a:pt x="153" y="788"/>
                  </a:lnTo>
                  <a:lnTo>
                    <a:pt x="151" y="788"/>
                  </a:lnTo>
                  <a:lnTo>
                    <a:pt x="149" y="786"/>
                  </a:lnTo>
                  <a:lnTo>
                    <a:pt x="149" y="784"/>
                  </a:lnTo>
                  <a:lnTo>
                    <a:pt x="147" y="782"/>
                  </a:lnTo>
                  <a:lnTo>
                    <a:pt x="147" y="780"/>
                  </a:lnTo>
                  <a:lnTo>
                    <a:pt x="145" y="778"/>
                  </a:lnTo>
                  <a:lnTo>
                    <a:pt x="143" y="778"/>
                  </a:lnTo>
                  <a:lnTo>
                    <a:pt x="141" y="778"/>
                  </a:lnTo>
                  <a:lnTo>
                    <a:pt x="139" y="776"/>
                  </a:lnTo>
                  <a:lnTo>
                    <a:pt x="137" y="774"/>
                  </a:lnTo>
                  <a:lnTo>
                    <a:pt x="135" y="772"/>
                  </a:lnTo>
                  <a:lnTo>
                    <a:pt x="134" y="772"/>
                  </a:lnTo>
                  <a:lnTo>
                    <a:pt x="132" y="770"/>
                  </a:lnTo>
                  <a:lnTo>
                    <a:pt x="130" y="770"/>
                  </a:lnTo>
                  <a:lnTo>
                    <a:pt x="128" y="770"/>
                  </a:lnTo>
                  <a:lnTo>
                    <a:pt x="124" y="772"/>
                  </a:lnTo>
                  <a:lnTo>
                    <a:pt x="120" y="772"/>
                  </a:lnTo>
                  <a:lnTo>
                    <a:pt x="118" y="772"/>
                  </a:lnTo>
                  <a:lnTo>
                    <a:pt x="114" y="772"/>
                  </a:lnTo>
                  <a:lnTo>
                    <a:pt x="109" y="772"/>
                  </a:lnTo>
                  <a:lnTo>
                    <a:pt x="107" y="772"/>
                  </a:lnTo>
                  <a:lnTo>
                    <a:pt x="103" y="772"/>
                  </a:lnTo>
                  <a:lnTo>
                    <a:pt x="99" y="772"/>
                  </a:lnTo>
                  <a:lnTo>
                    <a:pt x="97" y="772"/>
                  </a:lnTo>
                  <a:lnTo>
                    <a:pt x="95" y="770"/>
                  </a:lnTo>
                  <a:lnTo>
                    <a:pt x="92" y="768"/>
                  </a:lnTo>
                  <a:lnTo>
                    <a:pt x="90" y="767"/>
                  </a:lnTo>
                  <a:lnTo>
                    <a:pt x="88" y="765"/>
                  </a:lnTo>
                  <a:lnTo>
                    <a:pt x="86" y="761"/>
                  </a:lnTo>
                  <a:lnTo>
                    <a:pt x="84" y="759"/>
                  </a:lnTo>
                  <a:lnTo>
                    <a:pt x="84" y="757"/>
                  </a:lnTo>
                  <a:lnTo>
                    <a:pt x="84" y="755"/>
                  </a:lnTo>
                  <a:lnTo>
                    <a:pt x="84" y="753"/>
                  </a:lnTo>
                  <a:lnTo>
                    <a:pt x="84" y="751"/>
                  </a:lnTo>
                  <a:lnTo>
                    <a:pt x="84" y="749"/>
                  </a:lnTo>
                  <a:lnTo>
                    <a:pt x="84" y="747"/>
                  </a:lnTo>
                  <a:lnTo>
                    <a:pt x="86" y="747"/>
                  </a:lnTo>
                  <a:lnTo>
                    <a:pt x="86" y="746"/>
                  </a:lnTo>
                  <a:lnTo>
                    <a:pt x="86" y="744"/>
                  </a:lnTo>
                  <a:lnTo>
                    <a:pt x="86" y="742"/>
                  </a:lnTo>
                  <a:lnTo>
                    <a:pt x="88" y="742"/>
                  </a:lnTo>
                  <a:lnTo>
                    <a:pt x="88" y="740"/>
                  </a:lnTo>
                  <a:lnTo>
                    <a:pt x="88" y="738"/>
                  </a:lnTo>
                  <a:lnTo>
                    <a:pt x="88" y="736"/>
                  </a:lnTo>
                  <a:lnTo>
                    <a:pt x="86" y="736"/>
                  </a:lnTo>
                  <a:lnTo>
                    <a:pt x="86" y="734"/>
                  </a:lnTo>
                  <a:lnTo>
                    <a:pt x="88" y="734"/>
                  </a:lnTo>
                  <a:lnTo>
                    <a:pt x="88" y="732"/>
                  </a:lnTo>
                  <a:lnTo>
                    <a:pt x="88" y="730"/>
                  </a:lnTo>
                  <a:lnTo>
                    <a:pt x="88" y="728"/>
                  </a:lnTo>
                  <a:lnTo>
                    <a:pt x="90" y="727"/>
                  </a:lnTo>
                  <a:lnTo>
                    <a:pt x="90" y="725"/>
                  </a:lnTo>
                  <a:lnTo>
                    <a:pt x="90" y="723"/>
                  </a:lnTo>
                  <a:lnTo>
                    <a:pt x="90" y="721"/>
                  </a:lnTo>
                  <a:lnTo>
                    <a:pt x="90" y="719"/>
                  </a:lnTo>
                  <a:lnTo>
                    <a:pt x="92" y="717"/>
                  </a:lnTo>
                  <a:lnTo>
                    <a:pt x="92" y="715"/>
                  </a:lnTo>
                  <a:lnTo>
                    <a:pt x="94" y="715"/>
                  </a:lnTo>
                  <a:lnTo>
                    <a:pt x="94" y="713"/>
                  </a:lnTo>
                  <a:lnTo>
                    <a:pt x="94" y="711"/>
                  </a:lnTo>
                  <a:lnTo>
                    <a:pt x="94" y="709"/>
                  </a:lnTo>
                  <a:lnTo>
                    <a:pt x="92" y="707"/>
                  </a:lnTo>
                  <a:lnTo>
                    <a:pt x="94" y="706"/>
                  </a:lnTo>
                  <a:lnTo>
                    <a:pt x="94" y="704"/>
                  </a:lnTo>
                  <a:lnTo>
                    <a:pt x="94" y="702"/>
                  </a:lnTo>
                  <a:lnTo>
                    <a:pt x="94" y="700"/>
                  </a:lnTo>
                  <a:lnTo>
                    <a:pt x="94" y="698"/>
                  </a:lnTo>
                  <a:lnTo>
                    <a:pt x="94" y="696"/>
                  </a:lnTo>
                  <a:lnTo>
                    <a:pt x="94" y="694"/>
                  </a:lnTo>
                  <a:lnTo>
                    <a:pt x="95" y="694"/>
                  </a:lnTo>
                  <a:lnTo>
                    <a:pt x="97" y="692"/>
                  </a:lnTo>
                  <a:lnTo>
                    <a:pt x="97" y="690"/>
                  </a:lnTo>
                  <a:lnTo>
                    <a:pt x="99" y="688"/>
                  </a:lnTo>
                  <a:lnTo>
                    <a:pt x="101" y="686"/>
                  </a:lnTo>
                  <a:lnTo>
                    <a:pt x="101" y="685"/>
                  </a:lnTo>
                  <a:lnTo>
                    <a:pt x="101" y="683"/>
                  </a:lnTo>
                  <a:lnTo>
                    <a:pt x="99" y="681"/>
                  </a:lnTo>
                  <a:lnTo>
                    <a:pt x="101" y="679"/>
                  </a:lnTo>
                  <a:lnTo>
                    <a:pt x="101" y="677"/>
                  </a:lnTo>
                  <a:lnTo>
                    <a:pt x="101" y="675"/>
                  </a:lnTo>
                  <a:lnTo>
                    <a:pt x="103" y="673"/>
                  </a:lnTo>
                  <a:lnTo>
                    <a:pt x="103" y="671"/>
                  </a:lnTo>
                  <a:lnTo>
                    <a:pt x="105" y="667"/>
                  </a:lnTo>
                  <a:lnTo>
                    <a:pt x="105" y="664"/>
                  </a:lnTo>
                  <a:lnTo>
                    <a:pt x="107" y="662"/>
                  </a:lnTo>
                  <a:lnTo>
                    <a:pt x="107" y="658"/>
                  </a:lnTo>
                  <a:lnTo>
                    <a:pt x="107" y="656"/>
                  </a:lnTo>
                  <a:lnTo>
                    <a:pt x="107" y="654"/>
                  </a:lnTo>
                  <a:lnTo>
                    <a:pt x="107" y="650"/>
                  </a:lnTo>
                  <a:lnTo>
                    <a:pt x="107" y="648"/>
                  </a:lnTo>
                  <a:lnTo>
                    <a:pt x="107" y="646"/>
                  </a:lnTo>
                  <a:lnTo>
                    <a:pt x="107" y="644"/>
                  </a:lnTo>
                  <a:lnTo>
                    <a:pt x="109" y="643"/>
                  </a:lnTo>
                  <a:lnTo>
                    <a:pt x="109" y="639"/>
                  </a:lnTo>
                  <a:lnTo>
                    <a:pt x="109" y="637"/>
                  </a:lnTo>
                  <a:lnTo>
                    <a:pt x="109" y="635"/>
                  </a:lnTo>
                  <a:lnTo>
                    <a:pt x="109" y="633"/>
                  </a:lnTo>
                  <a:lnTo>
                    <a:pt x="109" y="629"/>
                  </a:lnTo>
                  <a:lnTo>
                    <a:pt x="109" y="627"/>
                  </a:lnTo>
                  <a:lnTo>
                    <a:pt x="109" y="624"/>
                  </a:lnTo>
                  <a:lnTo>
                    <a:pt x="111" y="622"/>
                  </a:lnTo>
                  <a:lnTo>
                    <a:pt x="111" y="618"/>
                  </a:lnTo>
                  <a:lnTo>
                    <a:pt x="111" y="616"/>
                  </a:lnTo>
                  <a:lnTo>
                    <a:pt x="113" y="612"/>
                  </a:lnTo>
                  <a:lnTo>
                    <a:pt x="113" y="610"/>
                  </a:lnTo>
                  <a:lnTo>
                    <a:pt x="113" y="608"/>
                  </a:lnTo>
                  <a:lnTo>
                    <a:pt x="113" y="606"/>
                  </a:lnTo>
                  <a:lnTo>
                    <a:pt x="114" y="603"/>
                  </a:lnTo>
                  <a:lnTo>
                    <a:pt x="114" y="599"/>
                  </a:lnTo>
                  <a:lnTo>
                    <a:pt x="113" y="599"/>
                  </a:lnTo>
                  <a:lnTo>
                    <a:pt x="113" y="597"/>
                  </a:lnTo>
                  <a:lnTo>
                    <a:pt x="111" y="595"/>
                  </a:lnTo>
                  <a:lnTo>
                    <a:pt x="109" y="593"/>
                  </a:lnTo>
                  <a:lnTo>
                    <a:pt x="107" y="591"/>
                  </a:lnTo>
                  <a:lnTo>
                    <a:pt x="105" y="589"/>
                  </a:lnTo>
                  <a:lnTo>
                    <a:pt x="103" y="589"/>
                  </a:lnTo>
                  <a:lnTo>
                    <a:pt x="101" y="585"/>
                  </a:lnTo>
                  <a:lnTo>
                    <a:pt x="99" y="583"/>
                  </a:lnTo>
                  <a:lnTo>
                    <a:pt x="97" y="583"/>
                  </a:lnTo>
                  <a:lnTo>
                    <a:pt x="95" y="582"/>
                  </a:lnTo>
                  <a:lnTo>
                    <a:pt x="94" y="580"/>
                  </a:lnTo>
                  <a:lnTo>
                    <a:pt x="94" y="578"/>
                  </a:lnTo>
                  <a:lnTo>
                    <a:pt x="92" y="576"/>
                  </a:lnTo>
                  <a:lnTo>
                    <a:pt x="90" y="574"/>
                  </a:lnTo>
                  <a:lnTo>
                    <a:pt x="90" y="572"/>
                  </a:lnTo>
                  <a:lnTo>
                    <a:pt x="88" y="568"/>
                  </a:lnTo>
                  <a:lnTo>
                    <a:pt x="88" y="566"/>
                  </a:lnTo>
                  <a:lnTo>
                    <a:pt x="88" y="562"/>
                  </a:lnTo>
                  <a:lnTo>
                    <a:pt x="88" y="561"/>
                  </a:lnTo>
                  <a:lnTo>
                    <a:pt x="88" y="559"/>
                  </a:lnTo>
                  <a:lnTo>
                    <a:pt x="90" y="559"/>
                  </a:lnTo>
                  <a:lnTo>
                    <a:pt x="92" y="557"/>
                  </a:lnTo>
                  <a:lnTo>
                    <a:pt x="94" y="557"/>
                  </a:lnTo>
                  <a:lnTo>
                    <a:pt x="95" y="555"/>
                  </a:lnTo>
                  <a:lnTo>
                    <a:pt x="97" y="553"/>
                  </a:lnTo>
                  <a:lnTo>
                    <a:pt x="99" y="551"/>
                  </a:lnTo>
                  <a:lnTo>
                    <a:pt x="99" y="549"/>
                  </a:lnTo>
                  <a:lnTo>
                    <a:pt x="101" y="547"/>
                  </a:lnTo>
                  <a:lnTo>
                    <a:pt x="101" y="545"/>
                  </a:lnTo>
                  <a:lnTo>
                    <a:pt x="101" y="543"/>
                  </a:lnTo>
                  <a:lnTo>
                    <a:pt x="103" y="542"/>
                  </a:lnTo>
                  <a:lnTo>
                    <a:pt x="105" y="540"/>
                  </a:lnTo>
                  <a:lnTo>
                    <a:pt x="105" y="538"/>
                  </a:lnTo>
                  <a:lnTo>
                    <a:pt x="107" y="538"/>
                  </a:lnTo>
                  <a:lnTo>
                    <a:pt x="109" y="534"/>
                  </a:lnTo>
                  <a:lnTo>
                    <a:pt x="109" y="532"/>
                  </a:lnTo>
                  <a:lnTo>
                    <a:pt x="111" y="532"/>
                  </a:lnTo>
                  <a:lnTo>
                    <a:pt x="111" y="530"/>
                  </a:lnTo>
                  <a:lnTo>
                    <a:pt x="113" y="530"/>
                  </a:lnTo>
                  <a:lnTo>
                    <a:pt x="113" y="528"/>
                  </a:lnTo>
                  <a:lnTo>
                    <a:pt x="113" y="526"/>
                  </a:lnTo>
                  <a:lnTo>
                    <a:pt x="113" y="524"/>
                  </a:lnTo>
                  <a:lnTo>
                    <a:pt x="114" y="524"/>
                  </a:lnTo>
                  <a:lnTo>
                    <a:pt x="114" y="522"/>
                  </a:lnTo>
                  <a:lnTo>
                    <a:pt x="116" y="521"/>
                  </a:lnTo>
                  <a:lnTo>
                    <a:pt x="116" y="519"/>
                  </a:lnTo>
                  <a:lnTo>
                    <a:pt x="118" y="519"/>
                  </a:lnTo>
                  <a:lnTo>
                    <a:pt x="116" y="519"/>
                  </a:lnTo>
                  <a:lnTo>
                    <a:pt x="114" y="517"/>
                  </a:lnTo>
                  <a:lnTo>
                    <a:pt x="113" y="517"/>
                  </a:lnTo>
                  <a:lnTo>
                    <a:pt x="113" y="515"/>
                  </a:lnTo>
                  <a:lnTo>
                    <a:pt x="111" y="513"/>
                  </a:lnTo>
                  <a:lnTo>
                    <a:pt x="109" y="513"/>
                  </a:lnTo>
                  <a:lnTo>
                    <a:pt x="107" y="511"/>
                  </a:lnTo>
                  <a:lnTo>
                    <a:pt x="107" y="509"/>
                  </a:lnTo>
                  <a:lnTo>
                    <a:pt x="105" y="509"/>
                  </a:lnTo>
                  <a:lnTo>
                    <a:pt x="105" y="507"/>
                  </a:lnTo>
                  <a:lnTo>
                    <a:pt x="105" y="505"/>
                  </a:lnTo>
                  <a:lnTo>
                    <a:pt x="103" y="505"/>
                  </a:lnTo>
                  <a:lnTo>
                    <a:pt x="101" y="503"/>
                  </a:lnTo>
                  <a:lnTo>
                    <a:pt x="99" y="501"/>
                  </a:lnTo>
                  <a:lnTo>
                    <a:pt x="97" y="501"/>
                  </a:lnTo>
                  <a:lnTo>
                    <a:pt x="97" y="500"/>
                  </a:lnTo>
                  <a:lnTo>
                    <a:pt x="94" y="498"/>
                  </a:lnTo>
                  <a:lnTo>
                    <a:pt x="92" y="498"/>
                  </a:lnTo>
                  <a:lnTo>
                    <a:pt x="90" y="496"/>
                  </a:lnTo>
                  <a:lnTo>
                    <a:pt x="88" y="496"/>
                  </a:lnTo>
                  <a:lnTo>
                    <a:pt x="86" y="494"/>
                  </a:lnTo>
                  <a:lnTo>
                    <a:pt x="84" y="494"/>
                  </a:lnTo>
                  <a:lnTo>
                    <a:pt x="82" y="494"/>
                  </a:lnTo>
                  <a:lnTo>
                    <a:pt x="80" y="492"/>
                  </a:lnTo>
                  <a:lnTo>
                    <a:pt x="78" y="490"/>
                  </a:lnTo>
                  <a:lnTo>
                    <a:pt x="76" y="490"/>
                  </a:lnTo>
                  <a:lnTo>
                    <a:pt x="74" y="490"/>
                  </a:lnTo>
                  <a:lnTo>
                    <a:pt x="71" y="488"/>
                  </a:lnTo>
                  <a:lnTo>
                    <a:pt x="69" y="488"/>
                  </a:lnTo>
                  <a:lnTo>
                    <a:pt x="67" y="488"/>
                  </a:lnTo>
                  <a:lnTo>
                    <a:pt x="65" y="486"/>
                  </a:lnTo>
                  <a:lnTo>
                    <a:pt x="63" y="486"/>
                  </a:lnTo>
                  <a:lnTo>
                    <a:pt x="61" y="486"/>
                  </a:lnTo>
                  <a:lnTo>
                    <a:pt x="59" y="486"/>
                  </a:lnTo>
                  <a:lnTo>
                    <a:pt x="57" y="484"/>
                  </a:lnTo>
                  <a:lnTo>
                    <a:pt x="55" y="484"/>
                  </a:lnTo>
                  <a:lnTo>
                    <a:pt x="53" y="482"/>
                  </a:lnTo>
                  <a:lnTo>
                    <a:pt x="52" y="482"/>
                  </a:lnTo>
                  <a:lnTo>
                    <a:pt x="50" y="480"/>
                  </a:lnTo>
                  <a:lnTo>
                    <a:pt x="48" y="479"/>
                  </a:lnTo>
                  <a:lnTo>
                    <a:pt x="46" y="479"/>
                  </a:lnTo>
                  <a:lnTo>
                    <a:pt x="44" y="477"/>
                  </a:lnTo>
                  <a:lnTo>
                    <a:pt x="44" y="475"/>
                  </a:lnTo>
                  <a:lnTo>
                    <a:pt x="40" y="473"/>
                  </a:lnTo>
                  <a:lnTo>
                    <a:pt x="38" y="471"/>
                  </a:lnTo>
                  <a:lnTo>
                    <a:pt x="36" y="469"/>
                  </a:lnTo>
                  <a:lnTo>
                    <a:pt x="36" y="467"/>
                  </a:lnTo>
                  <a:lnTo>
                    <a:pt x="34" y="465"/>
                  </a:lnTo>
                  <a:lnTo>
                    <a:pt x="34" y="463"/>
                  </a:lnTo>
                  <a:lnTo>
                    <a:pt x="32" y="461"/>
                  </a:lnTo>
                  <a:lnTo>
                    <a:pt x="31" y="458"/>
                  </a:lnTo>
                  <a:lnTo>
                    <a:pt x="31" y="456"/>
                  </a:lnTo>
                  <a:lnTo>
                    <a:pt x="29" y="454"/>
                  </a:lnTo>
                  <a:lnTo>
                    <a:pt x="27" y="452"/>
                  </a:lnTo>
                  <a:lnTo>
                    <a:pt x="25" y="450"/>
                  </a:lnTo>
                  <a:lnTo>
                    <a:pt x="25" y="448"/>
                  </a:lnTo>
                  <a:lnTo>
                    <a:pt x="25" y="446"/>
                  </a:lnTo>
                  <a:lnTo>
                    <a:pt x="23" y="444"/>
                  </a:lnTo>
                  <a:lnTo>
                    <a:pt x="23" y="442"/>
                  </a:lnTo>
                  <a:lnTo>
                    <a:pt x="23" y="440"/>
                  </a:lnTo>
                  <a:lnTo>
                    <a:pt x="23" y="439"/>
                  </a:lnTo>
                  <a:lnTo>
                    <a:pt x="23" y="437"/>
                  </a:lnTo>
                  <a:lnTo>
                    <a:pt x="23" y="435"/>
                  </a:lnTo>
                  <a:lnTo>
                    <a:pt x="25" y="433"/>
                  </a:lnTo>
                  <a:lnTo>
                    <a:pt x="25" y="431"/>
                  </a:lnTo>
                  <a:lnTo>
                    <a:pt x="25" y="429"/>
                  </a:lnTo>
                  <a:lnTo>
                    <a:pt x="25" y="427"/>
                  </a:lnTo>
                  <a:lnTo>
                    <a:pt x="25" y="425"/>
                  </a:lnTo>
                  <a:lnTo>
                    <a:pt x="25" y="423"/>
                  </a:lnTo>
                  <a:lnTo>
                    <a:pt x="25" y="421"/>
                  </a:lnTo>
                  <a:lnTo>
                    <a:pt x="25" y="419"/>
                  </a:lnTo>
                  <a:lnTo>
                    <a:pt x="25" y="418"/>
                  </a:lnTo>
                  <a:lnTo>
                    <a:pt x="25" y="416"/>
                  </a:lnTo>
                  <a:lnTo>
                    <a:pt x="25" y="414"/>
                  </a:lnTo>
                  <a:lnTo>
                    <a:pt x="25" y="410"/>
                  </a:lnTo>
                  <a:lnTo>
                    <a:pt x="25" y="408"/>
                  </a:lnTo>
                  <a:lnTo>
                    <a:pt x="21" y="406"/>
                  </a:lnTo>
                  <a:lnTo>
                    <a:pt x="15" y="404"/>
                  </a:lnTo>
                  <a:lnTo>
                    <a:pt x="12" y="404"/>
                  </a:lnTo>
                  <a:lnTo>
                    <a:pt x="10" y="404"/>
                  </a:lnTo>
                  <a:lnTo>
                    <a:pt x="8" y="400"/>
                  </a:lnTo>
                  <a:lnTo>
                    <a:pt x="6" y="398"/>
                  </a:lnTo>
                  <a:lnTo>
                    <a:pt x="4" y="397"/>
                  </a:lnTo>
                  <a:lnTo>
                    <a:pt x="2" y="395"/>
                  </a:lnTo>
                  <a:lnTo>
                    <a:pt x="2" y="391"/>
                  </a:lnTo>
                  <a:lnTo>
                    <a:pt x="0" y="391"/>
                  </a:lnTo>
                  <a:lnTo>
                    <a:pt x="2" y="391"/>
                  </a:lnTo>
                  <a:lnTo>
                    <a:pt x="2" y="387"/>
                  </a:lnTo>
                  <a:lnTo>
                    <a:pt x="2" y="381"/>
                  </a:lnTo>
                  <a:lnTo>
                    <a:pt x="0" y="377"/>
                  </a:lnTo>
                  <a:lnTo>
                    <a:pt x="2" y="374"/>
                  </a:lnTo>
                  <a:lnTo>
                    <a:pt x="2" y="372"/>
                  </a:lnTo>
                  <a:lnTo>
                    <a:pt x="2" y="368"/>
                  </a:lnTo>
                  <a:lnTo>
                    <a:pt x="4" y="362"/>
                  </a:lnTo>
                  <a:lnTo>
                    <a:pt x="6" y="353"/>
                  </a:lnTo>
                  <a:lnTo>
                    <a:pt x="10" y="341"/>
                  </a:lnTo>
                  <a:lnTo>
                    <a:pt x="12" y="334"/>
                  </a:lnTo>
                  <a:lnTo>
                    <a:pt x="13" y="328"/>
                  </a:lnTo>
                  <a:lnTo>
                    <a:pt x="13" y="318"/>
                  </a:lnTo>
                  <a:lnTo>
                    <a:pt x="15" y="313"/>
                  </a:lnTo>
                  <a:lnTo>
                    <a:pt x="17" y="309"/>
                  </a:lnTo>
                  <a:lnTo>
                    <a:pt x="19" y="303"/>
                  </a:lnTo>
                  <a:lnTo>
                    <a:pt x="23" y="299"/>
                  </a:lnTo>
                  <a:lnTo>
                    <a:pt x="29" y="297"/>
                  </a:lnTo>
                  <a:lnTo>
                    <a:pt x="31" y="297"/>
                  </a:lnTo>
                  <a:lnTo>
                    <a:pt x="34" y="294"/>
                  </a:lnTo>
                  <a:lnTo>
                    <a:pt x="38" y="290"/>
                  </a:lnTo>
                  <a:lnTo>
                    <a:pt x="40" y="286"/>
                  </a:lnTo>
                  <a:lnTo>
                    <a:pt x="42" y="280"/>
                  </a:lnTo>
                  <a:lnTo>
                    <a:pt x="42" y="278"/>
                  </a:lnTo>
                  <a:lnTo>
                    <a:pt x="44" y="274"/>
                  </a:lnTo>
                  <a:lnTo>
                    <a:pt x="52" y="267"/>
                  </a:lnTo>
                  <a:lnTo>
                    <a:pt x="55" y="263"/>
                  </a:lnTo>
                  <a:lnTo>
                    <a:pt x="57" y="259"/>
                  </a:lnTo>
                  <a:lnTo>
                    <a:pt x="55" y="257"/>
                  </a:lnTo>
                  <a:lnTo>
                    <a:pt x="53" y="257"/>
                  </a:lnTo>
                  <a:lnTo>
                    <a:pt x="52" y="255"/>
                  </a:lnTo>
                  <a:lnTo>
                    <a:pt x="50" y="252"/>
                  </a:lnTo>
                  <a:lnTo>
                    <a:pt x="48" y="250"/>
                  </a:lnTo>
                  <a:lnTo>
                    <a:pt x="48" y="244"/>
                  </a:lnTo>
                  <a:lnTo>
                    <a:pt x="48" y="240"/>
                  </a:lnTo>
                  <a:lnTo>
                    <a:pt x="48" y="236"/>
                  </a:lnTo>
                  <a:lnTo>
                    <a:pt x="48" y="233"/>
                  </a:lnTo>
                  <a:lnTo>
                    <a:pt x="48" y="229"/>
                  </a:lnTo>
                  <a:lnTo>
                    <a:pt x="48" y="227"/>
                  </a:lnTo>
                  <a:lnTo>
                    <a:pt x="46" y="225"/>
                  </a:lnTo>
                  <a:lnTo>
                    <a:pt x="44" y="223"/>
                  </a:lnTo>
                  <a:lnTo>
                    <a:pt x="42" y="221"/>
                  </a:lnTo>
                  <a:lnTo>
                    <a:pt x="40" y="219"/>
                  </a:lnTo>
                  <a:lnTo>
                    <a:pt x="38" y="213"/>
                  </a:lnTo>
                  <a:lnTo>
                    <a:pt x="34" y="210"/>
                  </a:lnTo>
                  <a:lnTo>
                    <a:pt x="32" y="208"/>
                  </a:lnTo>
                  <a:lnTo>
                    <a:pt x="32" y="206"/>
                  </a:lnTo>
                  <a:lnTo>
                    <a:pt x="32" y="204"/>
                  </a:lnTo>
                  <a:lnTo>
                    <a:pt x="34" y="202"/>
                  </a:lnTo>
                  <a:lnTo>
                    <a:pt x="36" y="200"/>
                  </a:lnTo>
                  <a:lnTo>
                    <a:pt x="38" y="198"/>
                  </a:lnTo>
                  <a:lnTo>
                    <a:pt x="40" y="196"/>
                  </a:lnTo>
                  <a:lnTo>
                    <a:pt x="44" y="196"/>
                  </a:lnTo>
                  <a:lnTo>
                    <a:pt x="46" y="194"/>
                  </a:lnTo>
                  <a:lnTo>
                    <a:pt x="48" y="192"/>
                  </a:lnTo>
                  <a:lnTo>
                    <a:pt x="52" y="189"/>
                  </a:lnTo>
                  <a:lnTo>
                    <a:pt x="53" y="187"/>
                  </a:lnTo>
                  <a:lnTo>
                    <a:pt x="55" y="187"/>
                  </a:lnTo>
                  <a:lnTo>
                    <a:pt x="55" y="185"/>
                  </a:lnTo>
                  <a:lnTo>
                    <a:pt x="57" y="185"/>
                  </a:lnTo>
                  <a:lnTo>
                    <a:pt x="57" y="181"/>
                  </a:lnTo>
                  <a:lnTo>
                    <a:pt x="57" y="177"/>
                  </a:lnTo>
                  <a:lnTo>
                    <a:pt x="57" y="173"/>
                  </a:lnTo>
                  <a:lnTo>
                    <a:pt x="59" y="170"/>
                  </a:lnTo>
                  <a:lnTo>
                    <a:pt x="59" y="168"/>
                  </a:lnTo>
                  <a:lnTo>
                    <a:pt x="59" y="166"/>
                  </a:lnTo>
                  <a:lnTo>
                    <a:pt x="59" y="164"/>
                  </a:lnTo>
                  <a:lnTo>
                    <a:pt x="61" y="162"/>
                  </a:lnTo>
                  <a:lnTo>
                    <a:pt x="63" y="160"/>
                  </a:lnTo>
                  <a:lnTo>
                    <a:pt x="63" y="158"/>
                  </a:lnTo>
                  <a:lnTo>
                    <a:pt x="65" y="158"/>
                  </a:lnTo>
                  <a:lnTo>
                    <a:pt x="67" y="156"/>
                  </a:lnTo>
                  <a:lnTo>
                    <a:pt x="69" y="154"/>
                  </a:lnTo>
                  <a:lnTo>
                    <a:pt x="69" y="152"/>
                  </a:lnTo>
                  <a:lnTo>
                    <a:pt x="69" y="150"/>
                  </a:lnTo>
                  <a:lnTo>
                    <a:pt x="71" y="150"/>
                  </a:lnTo>
                  <a:lnTo>
                    <a:pt x="73" y="149"/>
                  </a:lnTo>
                  <a:lnTo>
                    <a:pt x="74" y="147"/>
                  </a:lnTo>
                  <a:lnTo>
                    <a:pt x="76" y="145"/>
                  </a:lnTo>
                  <a:lnTo>
                    <a:pt x="78" y="143"/>
                  </a:lnTo>
                  <a:lnTo>
                    <a:pt x="78" y="141"/>
                  </a:lnTo>
                  <a:lnTo>
                    <a:pt x="78" y="139"/>
                  </a:lnTo>
                  <a:lnTo>
                    <a:pt x="76" y="139"/>
                  </a:lnTo>
                  <a:lnTo>
                    <a:pt x="76" y="137"/>
                  </a:lnTo>
                  <a:lnTo>
                    <a:pt x="74" y="135"/>
                  </a:lnTo>
                  <a:lnTo>
                    <a:pt x="74" y="131"/>
                  </a:lnTo>
                  <a:lnTo>
                    <a:pt x="74" y="130"/>
                  </a:lnTo>
                  <a:lnTo>
                    <a:pt x="73" y="128"/>
                  </a:lnTo>
                  <a:lnTo>
                    <a:pt x="71" y="128"/>
                  </a:lnTo>
                  <a:lnTo>
                    <a:pt x="65" y="126"/>
                  </a:lnTo>
                  <a:lnTo>
                    <a:pt x="59" y="124"/>
                  </a:lnTo>
                  <a:lnTo>
                    <a:pt x="53" y="122"/>
                  </a:lnTo>
                  <a:lnTo>
                    <a:pt x="50" y="120"/>
                  </a:lnTo>
                  <a:lnTo>
                    <a:pt x="48" y="118"/>
                  </a:lnTo>
                  <a:lnTo>
                    <a:pt x="48" y="116"/>
                  </a:lnTo>
                  <a:lnTo>
                    <a:pt x="48" y="112"/>
                  </a:lnTo>
                  <a:lnTo>
                    <a:pt x="48" y="109"/>
                  </a:lnTo>
                  <a:lnTo>
                    <a:pt x="52" y="105"/>
                  </a:lnTo>
                  <a:lnTo>
                    <a:pt x="53" y="103"/>
                  </a:lnTo>
                  <a:lnTo>
                    <a:pt x="55" y="101"/>
                  </a:lnTo>
                  <a:lnTo>
                    <a:pt x="57" y="99"/>
                  </a:lnTo>
                  <a:lnTo>
                    <a:pt x="57" y="97"/>
                  </a:lnTo>
                  <a:lnTo>
                    <a:pt x="57" y="93"/>
                  </a:lnTo>
                  <a:lnTo>
                    <a:pt x="59" y="88"/>
                  </a:lnTo>
                  <a:lnTo>
                    <a:pt x="61" y="86"/>
                  </a:lnTo>
                  <a:lnTo>
                    <a:pt x="63" y="82"/>
                  </a:lnTo>
                  <a:lnTo>
                    <a:pt x="67" y="78"/>
                  </a:lnTo>
                  <a:lnTo>
                    <a:pt x="69" y="76"/>
                  </a:lnTo>
                  <a:lnTo>
                    <a:pt x="73" y="74"/>
                  </a:lnTo>
                  <a:lnTo>
                    <a:pt x="74" y="72"/>
                  </a:lnTo>
                  <a:lnTo>
                    <a:pt x="76" y="72"/>
                  </a:lnTo>
                  <a:lnTo>
                    <a:pt x="78" y="72"/>
                  </a:lnTo>
                  <a:lnTo>
                    <a:pt x="80" y="74"/>
                  </a:lnTo>
                  <a:lnTo>
                    <a:pt x="84" y="74"/>
                  </a:lnTo>
                  <a:lnTo>
                    <a:pt x="86" y="74"/>
                  </a:lnTo>
                  <a:lnTo>
                    <a:pt x="88" y="74"/>
                  </a:lnTo>
                  <a:lnTo>
                    <a:pt x="97" y="76"/>
                  </a:lnTo>
                  <a:lnTo>
                    <a:pt x="99" y="74"/>
                  </a:lnTo>
                  <a:lnTo>
                    <a:pt x="101" y="74"/>
                  </a:lnTo>
                  <a:lnTo>
                    <a:pt x="103" y="72"/>
                  </a:lnTo>
                  <a:lnTo>
                    <a:pt x="103" y="70"/>
                  </a:lnTo>
                  <a:lnTo>
                    <a:pt x="103" y="68"/>
                  </a:lnTo>
                  <a:lnTo>
                    <a:pt x="105" y="67"/>
                  </a:lnTo>
                  <a:lnTo>
                    <a:pt x="105" y="65"/>
                  </a:lnTo>
                  <a:lnTo>
                    <a:pt x="105" y="63"/>
                  </a:lnTo>
                  <a:lnTo>
                    <a:pt x="107" y="61"/>
                  </a:lnTo>
                  <a:lnTo>
                    <a:pt x="109" y="59"/>
                  </a:lnTo>
                  <a:lnTo>
                    <a:pt x="109" y="57"/>
                  </a:lnTo>
                  <a:lnTo>
                    <a:pt x="109" y="55"/>
                  </a:lnTo>
                  <a:lnTo>
                    <a:pt x="107" y="53"/>
                  </a:lnTo>
                  <a:lnTo>
                    <a:pt x="107" y="51"/>
                  </a:lnTo>
                  <a:lnTo>
                    <a:pt x="105" y="49"/>
                  </a:lnTo>
                  <a:lnTo>
                    <a:pt x="103" y="48"/>
                  </a:lnTo>
                  <a:lnTo>
                    <a:pt x="107" y="48"/>
                  </a:lnTo>
                  <a:lnTo>
                    <a:pt x="111" y="48"/>
                  </a:lnTo>
                  <a:lnTo>
                    <a:pt x="113" y="46"/>
                  </a:lnTo>
                  <a:lnTo>
                    <a:pt x="113" y="44"/>
                  </a:lnTo>
                  <a:lnTo>
                    <a:pt x="114" y="42"/>
                  </a:lnTo>
                  <a:lnTo>
                    <a:pt x="116" y="40"/>
                  </a:lnTo>
                  <a:lnTo>
                    <a:pt x="120" y="40"/>
                  </a:lnTo>
                  <a:lnTo>
                    <a:pt x="122" y="38"/>
                  </a:lnTo>
                  <a:lnTo>
                    <a:pt x="122" y="36"/>
                  </a:lnTo>
                  <a:lnTo>
                    <a:pt x="124" y="32"/>
                  </a:lnTo>
                  <a:lnTo>
                    <a:pt x="124" y="30"/>
                  </a:lnTo>
                  <a:lnTo>
                    <a:pt x="126" y="28"/>
                  </a:lnTo>
                  <a:lnTo>
                    <a:pt x="128" y="25"/>
                  </a:lnTo>
                  <a:lnTo>
                    <a:pt x="130" y="23"/>
                  </a:lnTo>
                  <a:lnTo>
                    <a:pt x="130" y="17"/>
                  </a:lnTo>
                  <a:lnTo>
                    <a:pt x="132" y="13"/>
                  </a:lnTo>
                  <a:lnTo>
                    <a:pt x="132" y="9"/>
                  </a:lnTo>
                  <a:lnTo>
                    <a:pt x="134" y="7"/>
                  </a:lnTo>
                  <a:lnTo>
                    <a:pt x="135" y="4"/>
                  </a:lnTo>
                  <a:lnTo>
                    <a:pt x="137" y="4"/>
                  </a:lnTo>
                  <a:lnTo>
                    <a:pt x="139" y="2"/>
                  </a:lnTo>
                  <a:lnTo>
                    <a:pt x="141" y="2"/>
                  </a:lnTo>
                  <a:lnTo>
                    <a:pt x="147" y="4"/>
                  </a:lnTo>
                  <a:lnTo>
                    <a:pt x="155" y="4"/>
                  </a:lnTo>
                  <a:lnTo>
                    <a:pt x="160" y="6"/>
                  </a:lnTo>
                  <a:lnTo>
                    <a:pt x="166" y="6"/>
                  </a:lnTo>
                  <a:lnTo>
                    <a:pt x="168" y="6"/>
                  </a:lnTo>
                  <a:lnTo>
                    <a:pt x="170" y="6"/>
                  </a:lnTo>
                  <a:lnTo>
                    <a:pt x="172" y="6"/>
                  </a:lnTo>
                  <a:lnTo>
                    <a:pt x="172" y="7"/>
                  </a:lnTo>
                  <a:lnTo>
                    <a:pt x="174" y="7"/>
                  </a:lnTo>
                  <a:lnTo>
                    <a:pt x="176" y="9"/>
                  </a:lnTo>
                  <a:lnTo>
                    <a:pt x="177" y="9"/>
                  </a:lnTo>
                  <a:lnTo>
                    <a:pt x="179" y="9"/>
                  </a:lnTo>
                  <a:lnTo>
                    <a:pt x="181" y="11"/>
                  </a:lnTo>
                  <a:lnTo>
                    <a:pt x="183" y="11"/>
                  </a:lnTo>
                  <a:lnTo>
                    <a:pt x="185" y="11"/>
                  </a:lnTo>
                  <a:lnTo>
                    <a:pt x="187" y="11"/>
                  </a:lnTo>
                  <a:lnTo>
                    <a:pt x="191" y="11"/>
                  </a:lnTo>
                  <a:lnTo>
                    <a:pt x="193" y="13"/>
                  </a:lnTo>
                  <a:lnTo>
                    <a:pt x="196" y="19"/>
                  </a:lnTo>
                  <a:lnTo>
                    <a:pt x="200" y="23"/>
                  </a:lnTo>
                  <a:lnTo>
                    <a:pt x="204" y="25"/>
                  </a:lnTo>
                  <a:lnTo>
                    <a:pt x="208" y="25"/>
                  </a:lnTo>
                  <a:lnTo>
                    <a:pt x="210" y="27"/>
                  </a:lnTo>
                  <a:lnTo>
                    <a:pt x="214" y="27"/>
                  </a:lnTo>
                  <a:lnTo>
                    <a:pt x="217" y="25"/>
                  </a:lnTo>
                  <a:lnTo>
                    <a:pt x="225" y="23"/>
                  </a:lnTo>
                  <a:lnTo>
                    <a:pt x="231" y="23"/>
                  </a:lnTo>
                  <a:lnTo>
                    <a:pt x="233" y="25"/>
                  </a:lnTo>
                  <a:lnTo>
                    <a:pt x="237" y="27"/>
                  </a:lnTo>
                  <a:lnTo>
                    <a:pt x="238" y="27"/>
                  </a:lnTo>
                  <a:lnTo>
                    <a:pt x="240" y="27"/>
                  </a:lnTo>
                  <a:lnTo>
                    <a:pt x="240" y="25"/>
                  </a:lnTo>
                  <a:lnTo>
                    <a:pt x="244" y="21"/>
                  </a:lnTo>
                  <a:lnTo>
                    <a:pt x="248" y="17"/>
                  </a:lnTo>
                  <a:lnTo>
                    <a:pt x="250" y="15"/>
                  </a:lnTo>
                  <a:lnTo>
                    <a:pt x="252" y="13"/>
                  </a:lnTo>
                  <a:lnTo>
                    <a:pt x="252" y="9"/>
                  </a:lnTo>
                  <a:lnTo>
                    <a:pt x="254" y="7"/>
                  </a:lnTo>
                  <a:lnTo>
                    <a:pt x="256" y="7"/>
                  </a:lnTo>
                  <a:lnTo>
                    <a:pt x="256" y="6"/>
                  </a:lnTo>
                  <a:lnTo>
                    <a:pt x="258" y="6"/>
                  </a:lnTo>
                  <a:lnTo>
                    <a:pt x="259" y="6"/>
                  </a:lnTo>
                  <a:lnTo>
                    <a:pt x="269" y="4"/>
                  </a:lnTo>
                  <a:lnTo>
                    <a:pt x="280" y="2"/>
                  </a:lnTo>
                  <a:lnTo>
                    <a:pt x="290" y="0"/>
                  </a:lnTo>
                  <a:lnTo>
                    <a:pt x="294" y="0"/>
                  </a:lnTo>
                  <a:lnTo>
                    <a:pt x="296" y="0"/>
                  </a:lnTo>
                  <a:lnTo>
                    <a:pt x="298" y="2"/>
                  </a:lnTo>
                  <a:lnTo>
                    <a:pt x="299" y="4"/>
                  </a:lnTo>
                  <a:lnTo>
                    <a:pt x="301" y="4"/>
                  </a:lnTo>
                  <a:lnTo>
                    <a:pt x="301" y="6"/>
                  </a:lnTo>
                  <a:lnTo>
                    <a:pt x="301" y="7"/>
                  </a:lnTo>
                  <a:lnTo>
                    <a:pt x="301" y="11"/>
                  </a:lnTo>
                  <a:lnTo>
                    <a:pt x="301" y="17"/>
                  </a:lnTo>
                  <a:lnTo>
                    <a:pt x="301" y="21"/>
                  </a:lnTo>
                  <a:lnTo>
                    <a:pt x="303" y="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4" name="Freeform 21"/>
            <p:cNvSpPr>
              <a:spLocks/>
            </p:cNvSpPr>
            <p:nvPr/>
          </p:nvSpPr>
          <p:spPr bwMode="auto">
            <a:xfrm>
              <a:off x="3960" y="1520"/>
              <a:ext cx="1541" cy="1623"/>
            </a:xfrm>
            <a:custGeom>
              <a:avLst/>
              <a:gdLst>
                <a:gd name="T0" fmla="*/ 7 w 1541"/>
                <a:gd name="T1" fmla="*/ 38 h 1623"/>
                <a:gd name="T2" fmla="*/ 80 w 1541"/>
                <a:gd name="T3" fmla="*/ 139 h 1623"/>
                <a:gd name="T4" fmla="*/ 126 w 1541"/>
                <a:gd name="T5" fmla="*/ 185 h 1623"/>
                <a:gd name="T6" fmla="*/ 255 w 1541"/>
                <a:gd name="T7" fmla="*/ 280 h 1623"/>
                <a:gd name="T8" fmla="*/ 284 w 1541"/>
                <a:gd name="T9" fmla="*/ 305 h 1623"/>
                <a:gd name="T10" fmla="*/ 309 w 1541"/>
                <a:gd name="T11" fmla="*/ 333 h 1623"/>
                <a:gd name="T12" fmla="*/ 337 w 1541"/>
                <a:gd name="T13" fmla="*/ 352 h 1623"/>
                <a:gd name="T14" fmla="*/ 352 w 1541"/>
                <a:gd name="T15" fmla="*/ 387 h 1623"/>
                <a:gd name="T16" fmla="*/ 375 w 1541"/>
                <a:gd name="T17" fmla="*/ 370 h 1623"/>
                <a:gd name="T18" fmla="*/ 391 w 1541"/>
                <a:gd name="T19" fmla="*/ 377 h 1623"/>
                <a:gd name="T20" fmla="*/ 406 w 1541"/>
                <a:gd name="T21" fmla="*/ 364 h 1623"/>
                <a:gd name="T22" fmla="*/ 423 w 1541"/>
                <a:gd name="T23" fmla="*/ 377 h 1623"/>
                <a:gd name="T24" fmla="*/ 450 w 1541"/>
                <a:gd name="T25" fmla="*/ 372 h 1623"/>
                <a:gd name="T26" fmla="*/ 471 w 1541"/>
                <a:gd name="T27" fmla="*/ 364 h 1623"/>
                <a:gd name="T28" fmla="*/ 482 w 1541"/>
                <a:gd name="T29" fmla="*/ 349 h 1623"/>
                <a:gd name="T30" fmla="*/ 497 w 1541"/>
                <a:gd name="T31" fmla="*/ 364 h 1623"/>
                <a:gd name="T32" fmla="*/ 511 w 1541"/>
                <a:gd name="T33" fmla="*/ 347 h 1623"/>
                <a:gd name="T34" fmla="*/ 530 w 1541"/>
                <a:gd name="T35" fmla="*/ 343 h 1623"/>
                <a:gd name="T36" fmla="*/ 551 w 1541"/>
                <a:gd name="T37" fmla="*/ 328 h 1623"/>
                <a:gd name="T38" fmla="*/ 574 w 1541"/>
                <a:gd name="T39" fmla="*/ 312 h 1623"/>
                <a:gd name="T40" fmla="*/ 612 w 1541"/>
                <a:gd name="T41" fmla="*/ 324 h 1623"/>
                <a:gd name="T42" fmla="*/ 705 w 1541"/>
                <a:gd name="T43" fmla="*/ 366 h 1623"/>
                <a:gd name="T44" fmla="*/ 873 w 1541"/>
                <a:gd name="T45" fmla="*/ 509 h 1623"/>
                <a:gd name="T46" fmla="*/ 1033 w 1541"/>
                <a:gd name="T47" fmla="*/ 618 h 1623"/>
                <a:gd name="T48" fmla="*/ 1213 w 1541"/>
                <a:gd name="T49" fmla="*/ 595 h 1623"/>
                <a:gd name="T50" fmla="*/ 1308 w 1541"/>
                <a:gd name="T51" fmla="*/ 553 h 1623"/>
                <a:gd name="T52" fmla="*/ 1361 w 1541"/>
                <a:gd name="T53" fmla="*/ 566 h 1623"/>
                <a:gd name="T54" fmla="*/ 1420 w 1541"/>
                <a:gd name="T55" fmla="*/ 639 h 1623"/>
                <a:gd name="T56" fmla="*/ 1449 w 1541"/>
                <a:gd name="T57" fmla="*/ 749 h 1623"/>
                <a:gd name="T58" fmla="*/ 1401 w 1541"/>
                <a:gd name="T59" fmla="*/ 761 h 1623"/>
                <a:gd name="T60" fmla="*/ 1354 w 1541"/>
                <a:gd name="T61" fmla="*/ 778 h 1623"/>
                <a:gd name="T62" fmla="*/ 1323 w 1541"/>
                <a:gd name="T63" fmla="*/ 810 h 1623"/>
                <a:gd name="T64" fmla="*/ 1459 w 1541"/>
                <a:gd name="T65" fmla="*/ 1001 h 1623"/>
                <a:gd name="T66" fmla="*/ 1541 w 1541"/>
                <a:gd name="T67" fmla="*/ 1123 h 1623"/>
                <a:gd name="T68" fmla="*/ 1523 w 1541"/>
                <a:gd name="T69" fmla="*/ 1180 h 1623"/>
                <a:gd name="T70" fmla="*/ 1487 w 1541"/>
                <a:gd name="T71" fmla="*/ 1205 h 1623"/>
                <a:gd name="T72" fmla="*/ 1476 w 1541"/>
                <a:gd name="T73" fmla="*/ 1239 h 1623"/>
                <a:gd name="T74" fmla="*/ 1466 w 1541"/>
                <a:gd name="T75" fmla="*/ 1270 h 1623"/>
                <a:gd name="T76" fmla="*/ 1419 w 1541"/>
                <a:gd name="T77" fmla="*/ 1300 h 1623"/>
                <a:gd name="T78" fmla="*/ 1312 w 1541"/>
                <a:gd name="T79" fmla="*/ 1402 h 1623"/>
                <a:gd name="T80" fmla="*/ 1251 w 1541"/>
                <a:gd name="T81" fmla="*/ 1428 h 1623"/>
                <a:gd name="T82" fmla="*/ 1171 w 1541"/>
                <a:gd name="T83" fmla="*/ 1413 h 1623"/>
                <a:gd name="T84" fmla="*/ 1121 w 1541"/>
                <a:gd name="T85" fmla="*/ 1426 h 1623"/>
                <a:gd name="T86" fmla="*/ 1094 w 1541"/>
                <a:gd name="T87" fmla="*/ 1422 h 1623"/>
                <a:gd name="T88" fmla="*/ 1047 w 1541"/>
                <a:gd name="T89" fmla="*/ 1442 h 1623"/>
                <a:gd name="T90" fmla="*/ 999 w 1541"/>
                <a:gd name="T91" fmla="*/ 1415 h 1623"/>
                <a:gd name="T92" fmla="*/ 980 w 1541"/>
                <a:gd name="T93" fmla="*/ 1390 h 1623"/>
                <a:gd name="T94" fmla="*/ 947 w 1541"/>
                <a:gd name="T95" fmla="*/ 1400 h 1623"/>
                <a:gd name="T96" fmla="*/ 915 w 1541"/>
                <a:gd name="T97" fmla="*/ 1390 h 1623"/>
                <a:gd name="T98" fmla="*/ 888 w 1541"/>
                <a:gd name="T99" fmla="*/ 1407 h 1623"/>
                <a:gd name="T100" fmla="*/ 871 w 1541"/>
                <a:gd name="T101" fmla="*/ 1443 h 1623"/>
                <a:gd name="T102" fmla="*/ 833 w 1541"/>
                <a:gd name="T103" fmla="*/ 1470 h 1623"/>
                <a:gd name="T104" fmla="*/ 841 w 1541"/>
                <a:gd name="T105" fmla="*/ 1510 h 1623"/>
                <a:gd name="T106" fmla="*/ 795 w 1541"/>
                <a:gd name="T107" fmla="*/ 1491 h 1623"/>
                <a:gd name="T108" fmla="*/ 804 w 1541"/>
                <a:gd name="T109" fmla="*/ 1531 h 1623"/>
                <a:gd name="T110" fmla="*/ 759 w 1541"/>
                <a:gd name="T111" fmla="*/ 1529 h 1623"/>
                <a:gd name="T112" fmla="*/ 722 w 1541"/>
                <a:gd name="T113" fmla="*/ 1520 h 1623"/>
                <a:gd name="T114" fmla="*/ 722 w 1541"/>
                <a:gd name="T115" fmla="*/ 1558 h 1623"/>
                <a:gd name="T116" fmla="*/ 713 w 1541"/>
                <a:gd name="T117" fmla="*/ 1594 h 1623"/>
                <a:gd name="T118" fmla="*/ 654 w 1541"/>
                <a:gd name="T119" fmla="*/ 1617 h 1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41" h="1623">
                  <a:moveTo>
                    <a:pt x="7" y="0"/>
                  </a:moveTo>
                  <a:lnTo>
                    <a:pt x="5" y="3"/>
                  </a:lnTo>
                  <a:lnTo>
                    <a:pt x="5" y="7"/>
                  </a:lnTo>
                  <a:lnTo>
                    <a:pt x="3" y="11"/>
                  </a:lnTo>
                  <a:lnTo>
                    <a:pt x="2" y="15"/>
                  </a:lnTo>
                  <a:lnTo>
                    <a:pt x="0" y="17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0" y="24"/>
                  </a:lnTo>
                  <a:lnTo>
                    <a:pt x="2" y="26"/>
                  </a:lnTo>
                  <a:lnTo>
                    <a:pt x="2" y="28"/>
                  </a:lnTo>
                  <a:lnTo>
                    <a:pt x="2" y="30"/>
                  </a:lnTo>
                  <a:lnTo>
                    <a:pt x="3" y="32"/>
                  </a:lnTo>
                  <a:lnTo>
                    <a:pt x="3" y="36"/>
                  </a:lnTo>
                  <a:lnTo>
                    <a:pt x="5" y="36"/>
                  </a:lnTo>
                  <a:lnTo>
                    <a:pt x="5" y="38"/>
                  </a:lnTo>
                  <a:lnTo>
                    <a:pt x="7" y="38"/>
                  </a:lnTo>
                  <a:lnTo>
                    <a:pt x="11" y="38"/>
                  </a:lnTo>
                  <a:lnTo>
                    <a:pt x="15" y="38"/>
                  </a:lnTo>
                  <a:lnTo>
                    <a:pt x="21" y="36"/>
                  </a:lnTo>
                  <a:lnTo>
                    <a:pt x="24" y="34"/>
                  </a:lnTo>
                  <a:lnTo>
                    <a:pt x="30" y="34"/>
                  </a:lnTo>
                  <a:lnTo>
                    <a:pt x="32" y="42"/>
                  </a:lnTo>
                  <a:lnTo>
                    <a:pt x="36" y="53"/>
                  </a:lnTo>
                  <a:lnTo>
                    <a:pt x="40" y="63"/>
                  </a:lnTo>
                  <a:lnTo>
                    <a:pt x="42" y="70"/>
                  </a:lnTo>
                  <a:lnTo>
                    <a:pt x="47" y="84"/>
                  </a:lnTo>
                  <a:lnTo>
                    <a:pt x="51" y="93"/>
                  </a:lnTo>
                  <a:lnTo>
                    <a:pt x="55" y="99"/>
                  </a:lnTo>
                  <a:lnTo>
                    <a:pt x="61" y="108"/>
                  </a:lnTo>
                  <a:lnTo>
                    <a:pt x="65" y="118"/>
                  </a:lnTo>
                  <a:lnTo>
                    <a:pt x="76" y="135"/>
                  </a:lnTo>
                  <a:lnTo>
                    <a:pt x="78" y="137"/>
                  </a:lnTo>
                  <a:lnTo>
                    <a:pt x="80" y="139"/>
                  </a:lnTo>
                  <a:lnTo>
                    <a:pt x="85" y="143"/>
                  </a:lnTo>
                  <a:lnTo>
                    <a:pt x="101" y="154"/>
                  </a:lnTo>
                  <a:lnTo>
                    <a:pt x="110" y="160"/>
                  </a:lnTo>
                  <a:lnTo>
                    <a:pt x="112" y="162"/>
                  </a:lnTo>
                  <a:lnTo>
                    <a:pt x="114" y="164"/>
                  </a:lnTo>
                  <a:lnTo>
                    <a:pt x="114" y="166"/>
                  </a:lnTo>
                  <a:lnTo>
                    <a:pt x="114" y="167"/>
                  </a:lnTo>
                  <a:lnTo>
                    <a:pt x="114" y="171"/>
                  </a:lnTo>
                  <a:lnTo>
                    <a:pt x="114" y="173"/>
                  </a:lnTo>
                  <a:lnTo>
                    <a:pt x="116" y="173"/>
                  </a:lnTo>
                  <a:lnTo>
                    <a:pt x="118" y="173"/>
                  </a:lnTo>
                  <a:lnTo>
                    <a:pt x="120" y="175"/>
                  </a:lnTo>
                  <a:lnTo>
                    <a:pt x="122" y="177"/>
                  </a:lnTo>
                  <a:lnTo>
                    <a:pt x="124" y="181"/>
                  </a:lnTo>
                  <a:lnTo>
                    <a:pt x="124" y="183"/>
                  </a:lnTo>
                  <a:lnTo>
                    <a:pt x="126" y="183"/>
                  </a:lnTo>
                  <a:lnTo>
                    <a:pt x="126" y="185"/>
                  </a:lnTo>
                  <a:lnTo>
                    <a:pt x="124" y="185"/>
                  </a:lnTo>
                  <a:lnTo>
                    <a:pt x="124" y="187"/>
                  </a:lnTo>
                  <a:lnTo>
                    <a:pt x="122" y="187"/>
                  </a:lnTo>
                  <a:lnTo>
                    <a:pt x="122" y="188"/>
                  </a:lnTo>
                  <a:lnTo>
                    <a:pt x="122" y="190"/>
                  </a:lnTo>
                  <a:lnTo>
                    <a:pt x="135" y="211"/>
                  </a:lnTo>
                  <a:lnTo>
                    <a:pt x="150" y="211"/>
                  </a:lnTo>
                  <a:lnTo>
                    <a:pt x="181" y="225"/>
                  </a:lnTo>
                  <a:lnTo>
                    <a:pt x="194" y="228"/>
                  </a:lnTo>
                  <a:lnTo>
                    <a:pt x="223" y="240"/>
                  </a:lnTo>
                  <a:lnTo>
                    <a:pt x="240" y="248"/>
                  </a:lnTo>
                  <a:lnTo>
                    <a:pt x="242" y="248"/>
                  </a:lnTo>
                  <a:lnTo>
                    <a:pt x="242" y="249"/>
                  </a:lnTo>
                  <a:lnTo>
                    <a:pt x="246" y="263"/>
                  </a:lnTo>
                  <a:lnTo>
                    <a:pt x="251" y="278"/>
                  </a:lnTo>
                  <a:lnTo>
                    <a:pt x="253" y="278"/>
                  </a:lnTo>
                  <a:lnTo>
                    <a:pt x="255" y="280"/>
                  </a:lnTo>
                  <a:lnTo>
                    <a:pt x="259" y="280"/>
                  </a:lnTo>
                  <a:lnTo>
                    <a:pt x="265" y="280"/>
                  </a:lnTo>
                  <a:lnTo>
                    <a:pt x="269" y="282"/>
                  </a:lnTo>
                  <a:lnTo>
                    <a:pt x="274" y="284"/>
                  </a:lnTo>
                  <a:lnTo>
                    <a:pt x="276" y="284"/>
                  </a:lnTo>
                  <a:lnTo>
                    <a:pt x="278" y="286"/>
                  </a:lnTo>
                  <a:lnTo>
                    <a:pt x="280" y="286"/>
                  </a:lnTo>
                  <a:lnTo>
                    <a:pt x="280" y="288"/>
                  </a:lnTo>
                  <a:lnTo>
                    <a:pt x="282" y="288"/>
                  </a:lnTo>
                  <a:lnTo>
                    <a:pt x="282" y="291"/>
                  </a:lnTo>
                  <a:lnTo>
                    <a:pt x="284" y="293"/>
                  </a:lnTo>
                  <a:lnTo>
                    <a:pt x="286" y="295"/>
                  </a:lnTo>
                  <a:lnTo>
                    <a:pt x="284" y="297"/>
                  </a:lnTo>
                  <a:lnTo>
                    <a:pt x="284" y="299"/>
                  </a:lnTo>
                  <a:lnTo>
                    <a:pt x="282" y="301"/>
                  </a:lnTo>
                  <a:lnTo>
                    <a:pt x="284" y="303"/>
                  </a:lnTo>
                  <a:lnTo>
                    <a:pt x="284" y="305"/>
                  </a:lnTo>
                  <a:lnTo>
                    <a:pt x="284" y="307"/>
                  </a:lnTo>
                  <a:lnTo>
                    <a:pt x="286" y="312"/>
                  </a:lnTo>
                  <a:lnTo>
                    <a:pt x="288" y="316"/>
                  </a:lnTo>
                  <a:lnTo>
                    <a:pt x="290" y="318"/>
                  </a:lnTo>
                  <a:lnTo>
                    <a:pt x="291" y="320"/>
                  </a:lnTo>
                  <a:lnTo>
                    <a:pt x="291" y="322"/>
                  </a:lnTo>
                  <a:lnTo>
                    <a:pt x="293" y="326"/>
                  </a:lnTo>
                  <a:lnTo>
                    <a:pt x="295" y="328"/>
                  </a:lnTo>
                  <a:lnTo>
                    <a:pt x="297" y="328"/>
                  </a:lnTo>
                  <a:lnTo>
                    <a:pt x="297" y="330"/>
                  </a:lnTo>
                  <a:lnTo>
                    <a:pt x="299" y="330"/>
                  </a:lnTo>
                  <a:lnTo>
                    <a:pt x="301" y="331"/>
                  </a:lnTo>
                  <a:lnTo>
                    <a:pt x="303" y="331"/>
                  </a:lnTo>
                  <a:lnTo>
                    <a:pt x="305" y="333"/>
                  </a:lnTo>
                  <a:lnTo>
                    <a:pt x="307" y="333"/>
                  </a:lnTo>
                  <a:lnTo>
                    <a:pt x="307" y="335"/>
                  </a:lnTo>
                  <a:lnTo>
                    <a:pt x="309" y="333"/>
                  </a:lnTo>
                  <a:lnTo>
                    <a:pt x="309" y="335"/>
                  </a:lnTo>
                  <a:lnTo>
                    <a:pt x="311" y="335"/>
                  </a:lnTo>
                  <a:lnTo>
                    <a:pt x="312" y="337"/>
                  </a:lnTo>
                  <a:lnTo>
                    <a:pt x="314" y="337"/>
                  </a:lnTo>
                  <a:lnTo>
                    <a:pt x="316" y="337"/>
                  </a:lnTo>
                  <a:lnTo>
                    <a:pt x="320" y="339"/>
                  </a:lnTo>
                  <a:lnTo>
                    <a:pt x="322" y="339"/>
                  </a:lnTo>
                  <a:lnTo>
                    <a:pt x="324" y="341"/>
                  </a:lnTo>
                  <a:lnTo>
                    <a:pt x="326" y="341"/>
                  </a:lnTo>
                  <a:lnTo>
                    <a:pt x="326" y="343"/>
                  </a:lnTo>
                  <a:lnTo>
                    <a:pt x="328" y="343"/>
                  </a:lnTo>
                  <a:lnTo>
                    <a:pt x="330" y="343"/>
                  </a:lnTo>
                  <a:lnTo>
                    <a:pt x="331" y="343"/>
                  </a:lnTo>
                  <a:lnTo>
                    <a:pt x="333" y="345"/>
                  </a:lnTo>
                  <a:lnTo>
                    <a:pt x="335" y="347"/>
                  </a:lnTo>
                  <a:lnTo>
                    <a:pt x="335" y="351"/>
                  </a:lnTo>
                  <a:lnTo>
                    <a:pt x="337" y="352"/>
                  </a:lnTo>
                  <a:lnTo>
                    <a:pt x="337" y="354"/>
                  </a:lnTo>
                  <a:lnTo>
                    <a:pt x="337" y="356"/>
                  </a:lnTo>
                  <a:lnTo>
                    <a:pt x="337" y="358"/>
                  </a:lnTo>
                  <a:lnTo>
                    <a:pt x="337" y="362"/>
                  </a:lnTo>
                  <a:lnTo>
                    <a:pt x="337" y="366"/>
                  </a:lnTo>
                  <a:lnTo>
                    <a:pt x="339" y="368"/>
                  </a:lnTo>
                  <a:lnTo>
                    <a:pt x="339" y="370"/>
                  </a:lnTo>
                  <a:lnTo>
                    <a:pt x="341" y="372"/>
                  </a:lnTo>
                  <a:lnTo>
                    <a:pt x="341" y="373"/>
                  </a:lnTo>
                  <a:lnTo>
                    <a:pt x="341" y="375"/>
                  </a:lnTo>
                  <a:lnTo>
                    <a:pt x="343" y="379"/>
                  </a:lnTo>
                  <a:lnTo>
                    <a:pt x="345" y="381"/>
                  </a:lnTo>
                  <a:lnTo>
                    <a:pt x="347" y="381"/>
                  </a:lnTo>
                  <a:lnTo>
                    <a:pt x="349" y="383"/>
                  </a:lnTo>
                  <a:lnTo>
                    <a:pt x="351" y="383"/>
                  </a:lnTo>
                  <a:lnTo>
                    <a:pt x="351" y="385"/>
                  </a:lnTo>
                  <a:lnTo>
                    <a:pt x="352" y="387"/>
                  </a:lnTo>
                  <a:lnTo>
                    <a:pt x="354" y="385"/>
                  </a:lnTo>
                  <a:lnTo>
                    <a:pt x="356" y="383"/>
                  </a:lnTo>
                  <a:lnTo>
                    <a:pt x="358" y="381"/>
                  </a:lnTo>
                  <a:lnTo>
                    <a:pt x="358" y="379"/>
                  </a:lnTo>
                  <a:lnTo>
                    <a:pt x="360" y="379"/>
                  </a:lnTo>
                  <a:lnTo>
                    <a:pt x="360" y="377"/>
                  </a:lnTo>
                  <a:lnTo>
                    <a:pt x="360" y="375"/>
                  </a:lnTo>
                  <a:lnTo>
                    <a:pt x="362" y="375"/>
                  </a:lnTo>
                  <a:lnTo>
                    <a:pt x="362" y="373"/>
                  </a:lnTo>
                  <a:lnTo>
                    <a:pt x="362" y="372"/>
                  </a:lnTo>
                  <a:lnTo>
                    <a:pt x="362" y="370"/>
                  </a:lnTo>
                  <a:lnTo>
                    <a:pt x="364" y="370"/>
                  </a:lnTo>
                  <a:lnTo>
                    <a:pt x="366" y="370"/>
                  </a:lnTo>
                  <a:lnTo>
                    <a:pt x="368" y="370"/>
                  </a:lnTo>
                  <a:lnTo>
                    <a:pt x="370" y="368"/>
                  </a:lnTo>
                  <a:lnTo>
                    <a:pt x="373" y="370"/>
                  </a:lnTo>
                  <a:lnTo>
                    <a:pt x="375" y="370"/>
                  </a:lnTo>
                  <a:lnTo>
                    <a:pt x="377" y="368"/>
                  </a:lnTo>
                  <a:lnTo>
                    <a:pt x="377" y="366"/>
                  </a:lnTo>
                  <a:lnTo>
                    <a:pt x="377" y="364"/>
                  </a:lnTo>
                  <a:lnTo>
                    <a:pt x="377" y="362"/>
                  </a:lnTo>
                  <a:lnTo>
                    <a:pt x="379" y="362"/>
                  </a:lnTo>
                  <a:lnTo>
                    <a:pt x="381" y="362"/>
                  </a:lnTo>
                  <a:lnTo>
                    <a:pt x="383" y="362"/>
                  </a:lnTo>
                  <a:lnTo>
                    <a:pt x="385" y="362"/>
                  </a:lnTo>
                  <a:lnTo>
                    <a:pt x="385" y="364"/>
                  </a:lnTo>
                  <a:lnTo>
                    <a:pt x="387" y="366"/>
                  </a:lnTo>
                  <a:lnTo>
                    <a:pt x="387" y="368"/>
                  </a:lnTo>
                  <a:lnTo>
                    <a:pt x="389" y="370"/>
                  </a:lnTo>
                  <a:lnTo>
                    <a:pt x="389" y="372"/>
                  </a:lnTo>
                  <a:lnTo>
                    <a:pt x="389" y="373"/>
                  </a:lnTo>
                  <a:lnTo>
                    <a:pt x="391" y="375"/>
                  </a:lnTo>
                  <a:lnTo>
                    <a:pt x="389" y="377"/>
                  </a:lnTo>
                  <a:lnTo>
                    <a:pt x="391" y="377"/>
                  </a:lnTo>
                  <a:lnTo>
                    <a:pt x="391" y="379"/>
                  </a:lnTo>
                  <a:lnTo>
                    <a:pt x="393" y="379"/>
                  </a:lnTo>
                  <a:lnTo>
                    <a:pt x="394" y="379"/>
                  </a:lnTo>
                  <a:lnTo>
                    <a:pt x="398" y="379"/>
                  </a:lnTo>
                  <a:lnTo>
                    <a:pt x="400" y="379"/>
                  </a:lnTo>
                  <a:lnTo>
                    <a:pt x="400" y="377"/>
                  </a:lnTo>
                  <a:lnTo>
                    <a:pt x="402" y="377"/>
                  </a:lnTo>
                  <a:lnTo>
                    <a:pt x="402" y="375"/>
                  </a:lnTo>
                  <a:lnTo>
                    <a:pt x="404" y="375"/>
                  </a:lnTo>
                  <a:lnTo>
                    <a:pt x="404" y="373"/>
                  </a:lnTo>
                  <a:lnTo>
                    <a:pt x="404" y="372"/>
                  </a:lnTo>
                  <a:lnTo>
                    <a:pt x="402" y="372"/>
                  </a:lnTo>
                  <a:lnTo>
                    <a:pt x="402" y="370"/>
                  </a:lnTo>
                  <a:lnTo>
                    <a:pt x="404" y="368"/>
                  </a:lnTo>
                  <a:lnTo>
                    <a:pt x="404" y="366"/>
                  </a:lnTo>
                  <a:lnTo>
                    <a:pt x="404" y="364"/>
                  </a:lnTo>
                  <a:lnTo>
                    <a:pt x="406" y="364"/>
                  </a:lnTo>
                  <a:lnTo>
                    <a:pt x="408" y="364"/>
                  </a:lnTo>
                  <a:lnTo>
                    <a:pt x="410" y="364"/>
                  </a:lnTo>
                  <a:lnTo>
                    <a:pt x="412" y="362"/>
                  </a:lnTo>
                  <a:lnTo>
                    <a:pt x="414" y="362"/>
                  </a:lnTo>
                  <a:lnTo>
                    <a:pt x="415" y="364"/>
                  </a:lnTo>
                  <a:lnTo>
                    <a:pt x="415" y="366"/>
                  </a:lnTo>
                  <a:lnTo>
                    <a:pt x="414" y="366"/>
                  </a:lnTo>
                  <a:lnTo>
                    <a:pt x="414" y="370"/>
                  </a:lnTo>
                  <a:lnTo>
                    <a:pt x="414" y="372"/>
                  </a:lnTo>
                  <a:lnTo>
                    <a:pt x="414" y="373"/>
                  </a:lnTo>
                  <a:lnTo>
                    <a:pt x="415" y="373"/>
                  </a:lnTo>
                  <a:lnTo>
                    <a:pt x="415" y="375"/>
                  </a:lnTo>
                  <a:lnTo>
                    <a:pt x="417" y="375"/>
                  </a:lnTo>
                  <a:lnTo>
                    <a:pt x="417" y="377"/>
                  </a:lnTo>
                  <a:lnTo>
                    <a:pt x="419" y="377"/>
                  </a:lnTo>
                  <a:lnTo>
                    <a:pt x="421" y="377"/>
                  </a:lnTo>
                  <a:lnTo>
                    <a:pt x="423" y="377"/>
                  </a:lnTo>
                  <a:lnTo>
                    <a:pt x="425" y="377"/>
                  </a:lnTo>
                  <a:lnTo>
                    <a:pt x="427" y="377"/>
                  </a:lnTo>
                  <a:lnTo>
                    <a:pt x="429" y="377"/>
                  </a:lnTo>
                  <a:lnTo>
                    <a:pt x="431" y="375"/>
                  </a:lnTo>
                  <a:lnTo>
                    <a:pt x="433" y="375"/>
                  </a:lnTo>
                  <a:lnTo>
                    <a:pt x="434" y="375"/>
                  </a:lnTo>
                  <a:lnTo>
                    <a:pt x="436" y="375"/>
                  </a:lnTo>
                  <a:lnTo>
                    <a:pt x="438" y="375"/>
                  </a:lnTo>
                  <a:lnTo>
                    <a:pt x="438" y="373"/>
                  </a:lnTo>
                  <a:lnTo>
                    <a:pt x="440" y="373"/>
                  </a:lnTo>
                  <a:lnTo>
                    <a:pt x="440" y="372"/>
                  </a:lnTo>
                  <a:lnTo>
                    <a:pt x="442" y="372"/>
                  </a:lnTo>
                  <a:lnTo>
                    <a:pt x="444" y="372"/>
                  </a:lnTo>
                  <a:lnTo>
                    <a:pt x="444" y="370"/>
                  </a:lnTo>
                  <a:lnTo>
                    <a:pt x="446" y="370"/>
                  </a:lnTo>
                  <a:lnTo>
                    <a:pt x="448" y="370"/>
                  </a:lnTo>
                  <a:lnTo>
                    <a:pt x="450" y="372"/>
                  </a:lnTo>
                  <a:lnTo>
                    <a:pt x="452" y="372"/>
                  </a:lnTo>
                  <a:lnTo>
                    <a:pt x="454" y="373"/>
                  </a:lnTo>
                  <a:lnTo>
                    <a:pt x="455" y="373"/>
                  </a:lnTo>
                  <a:lnTo>
                    <a:pt x="457" y="375"/>
                  </a:lnTo>
                  <a:lnTo>
                    <a:pt x="461" y="377"/>
                  </a:lnTo>
                  <a:lnTo>
                    <a:pt x="463" y="377"/>
                  </a:lnTo>
                  <a:lnTo>
                    <a:pt x="465" y="379"/>
                  </a:lnTo>
                  <a:lnTo>
                    <a:pt x="469" y="379"/>
                  </a:lnTo>
                  <a:lnTo>
                    <a:pt x="469" y="377"/>
                  </a:lnTo>
                  <a:lnTo>
                    <a:pt x="471" y="377"/>
                  </a:lnTo>
                  <a:lnTo>
                    <a:pt x="473" y="375"/>
                  </a:lnTo>
                  <a:lnTo>
                    <a:pt x="473" y="373"/>
                  </a:lnTo>
                  <a:lnTo>
                    <a:pt x="473" y="372"/>
                  </a:lnTo>
                  <a:lnTo>
                    <a:pt x="473" y="368"/>
                  </a:lnTo>
                  <a:lnTo>
                    <a:pt x="473" y="366"/>
                  </a:lnTo>
                  <a:lnTo>
                    <a:pt x="473" y="364"/>
                  </a:lnTo>
                  <a:lnTo>
                    <a:pt x="471" y="364"/>
                  </a:lnTo>
                  <a:lnTo>
                    <a:pt x="471" y="362"/>
                  </a:lnTo>
                  <a:lnTo>
                    <a:pt x="469" y="360"/>
                  </a:lnTo>
                  <a:lnTo>
                    <a:pt x="469" y="358"/>
                  </a:lnTo>
                  <a:lnTo>
                    <a:pt x="469" y="356"/>
                  </a:lnTo>
                  <a:lnTo>
                    <a:pt x="469" y="354"/>
                  </a:lnTo>
                  <a:lnTo>
                    <a:pt x="469" y="352"/>
                  </a:lnTo>
                  <a:lnTo>
                    <a:pt x="469" y="351"/>
                  </a:lnTo>
                  <a:lnTo>
                    <a:pt x="469" y="349"/>
                  </a:lnTo>
                  <a:lnTo>
                    <a:pt x="471" y="349"/>
                  </a:lnTo>
                  <a:lnTo>
                    <a:pt x="473" y="349"/>
                  </a:lnTo>
                  <a:lnTo>
                    <a:pt x="475" y="351"/>
                  </a:lnTo>
                  <a:lnTo>
                    <a:pt x="476" y="349"/>
                  </a:lnTo>
                  <a:lnTo>
                    <a:pt x="476" y="347"/>
                  </a:lnTo>
                  <a:lnTo>
                    <a:pt x="478" y="347"/>
                  </a:lnTo>
                  <a:lnTo>
                    <a:pt x="480" y="347"/>
                  </a:lnTo>
                  <a:lnTo>
                    <a:pt x="480" y="349"/>
                  </a:lnTo>
                  <a:lnTo>
                    <a:pt x="482" y="349"/>
                  </a:lnTo>
                  <a:lnTo>
                    <a:pt x="482" y="351"/>
                  </a:lnTo>
                  <a:lnTo>
                    <a:pt x="484" y="352"/>
                  </a:lnTo>
                  <a:lnTo>
                    <a:pt x="484" y="354"/>
                  </a:lnTo>
                  <a:lnTo>
                    <a:pt x="484" y="356"/>
                  </a:lnTo>
                  <a:lnTo>
                    <a:pt x="486" y="356"/>
                  </a:lnTo>
                  <a:lnTo>
                    <a:pt x="486" y="358"/>
                  </a:lnTo>
                  <a:lnTo>
                    <a:pt x="486" y="360"/>
                  </a:lnTo>
                  <a:lnTo>
                    <a:pt x="488" y="360"/>
                  </a:lnTo>
                  <a:lnTo>
                    <a:pt x="490" y="360"/>
                  </a:lnTo>
                  <a:lnTo>
                    <a:pt x="490" y="362"/>
                  </a:lnTo>
                  <a:lnTo>
                    <a:pt x="492" y="362"/>
                  </a:lnTo>
                  <a:lnTo>
                    <a:pt x="492" y="364"/>
                  </a:lnTo>
                  <a:lnTo>
                    <a:pt x="494" y="364"/>
                  </a:lnTo>
                  <a:lnTo>
                    <a:pt x="494" y="362"/>
                  </a:lnTo>
                  <a:lnTo>
                    <a:pt x="496" y="362"/>
                  </a:lnTo>
                  <a:lnTo>
                    <a:pt x="496" y="364"/>
                  </a:lnTo>
                  <a:lnTo>
                    <a:pt x="497" y="364"/>
                  </a:lnTo>
                  <a:lnTo>
                    <a:pt x="499" y="364"/>
                  </a:lnTo>
                  <a:lnTo>
                    <a:pt x="501" y="362"/>
                  </a:lnTo>
                  <a:lnTo>
                    <a:pt x="503" y="362"/>
                  </a:lnTo>
                  <a:lnTo>
                    <a:pt x="505" y="360"/>
                  </a:lnTo>
                  <a:lnTo>
                    <a:pt x="507" y="358"/>
                  </a:lnTo>
                  <a:lnTo>
                    <a:pt x="509" y="358"/>
                  </a:lnTo>
                  <a:lnTo>
                    <a:pt x="511" y="358"/>
                  </a:lnTo>
                  <a:lnTo>
                    <a:pt x="509" y="356"/>
                  </a:lnTo>
                  <a:lnTo>
                    <a:pt x="511" y="356"/>
                  </a:lnTo>
                  <a:lnTo>
                    <a:pt x="513" y="356"/>
                  </a:lnTo>
                  <a:lnTo>
                    <a:pt x="513" y="354"/>
                  </a:lnTo>
                  <a:lnTo>
                    <a:pt x="515" y="356"/>
                  </a:lnTo>
                  <a:lnTo>
                    <a:pt x="516" y="354"/>
                  </a:lnTo>
                  <a:lnTo>
                    <a:pt x="516" y="351"/>
                  </a:lnTo>
                  <a:lnTo>
                    <a:pt x="515" y="349"/>
                  </a:lnTo>
                  <a:lnTo>
                    <a:pt x="513" y="349"/>
                  </a:lnTo>
                  <a:lnTo>
                    <a:pt x="511" y="347"/>
                  </a:lnTo>
                  <a:lnTo>
                    <a:pt x="511" y="345"/>
                  </a:lnTo>
                  <a:lnTo>
                    <a:pt x="511" y="343"/>
                  </a:lnTo>
                  <a:lnTo>
                    <a:pt x="513" y="341"/>
                  </a:lnTo>
                  <a:lnTo>
                    <a:pt x="513" y="339"/>
                  </a:lnTo>
                  <a:lnTo>
                    <a:pt x="515" y="339"/>
                  </a:lnTo>
                  <a:lnTo>
                    <a:pt x="515" y="337"/>
                  </a:lnTo>
                  <a:lnTo>
                    <a:pt x="516" y="337"/>
                  </a:lnTo>
                  <a:lnTo>
                    <a:pt x="518" y="337"/>
                  </a:lnTo>
                  <a:lnTo>
                    <a:pt x="518" y="335"/>
                  </a:lnTo>
                  <a:lnTo>
                    <a:pt x="520" y="335"/>
                  </a:lnTo>
                  <a:lnTo>
                    <a:pt x="520" y="337"/>
                  </a:lnTo>
                  <a:lnTo>
                    <a:pt x="522" y="337"/>
                  </a:lnTo>
                  <a:lnTo>
                    <a:pt x="524" y="337"/>
                  </a:lnTo>
                  <a:lnTo>
                    <a:pt x="526" y="339"/>
                  </a:lnTo>
                  <a:lnTo>
                    <a:pt x="526" y="341"/>
                  </a:lnTo>
                  <a:lnTo>
                    <a:pt x="528" y="341"/>
                  </a:lnTo>
                  <a:lnTo>
                    <a:pt x="530" y="343"/>
                  </a:lnTo>
                  <a:lnTo>
                    <a:pt x="532" y="343"/>
                  </a:lnTo>
                  <a:lnTo>
                    <a:pt x="534" y="343"/>
                  </a:lnTo>
                  <a:lnTo>
                    <a:pt x="536" y="341"/>
                  </a:lnTo>
                  <a:lnTo>
                    <a:pt x="537" y="341"/>
                  </a:lnTo>
                  <a:lnTo>
                    <a:pt x="539" y="339"/>
                  </a:lnTo>
                  <a:lnTo>
                    <a:pt x="541" y="339"/>
                  </a:lnTo>
                  <a:lnTo>
                    <a:pt x="543" y="335"/>
                  </a:lnTo>
                  <a:lnTo>
                    <a:pt x="543" y="333"/>
                  </a:lnTo>
                  <a:lnTo>
                    <a:pt x="541" y="333"/>
                  </a:lnTo>
                  <a:lnTo>
                    <a:pt x="541" y="331"/>
                  </a:lnTo>
                  <a:lnTo>
                    <a:pt x="541" y="330"/>
                  </a:lnTo>
                  <a:lnTo>
                    <a:pt x="541" y="328"/>
                  </a:lnTo>
                  <a:lnTo>
                    <a:pt x="543" y="328"/>
                  </a:lnTo>
                  <a:lnTo>
                    <a:pt x="545" y="330"/>
                  </a:lnTo>
                  <a:lnTo>
                    <a:pt x="547" y="330"/>
                  </a:lnTo>
                  <a:lnTo>
                    <a:pt x="549" y="328"/>
                  </a:lnTo>
                  <a:lnTo>
                    <a:pt x="551" y="328"/>
                  </a:lnTo>
                  <a:lnTo>
                    <a:pt x="553" y="328"/>
                  </a:lnTo>
                  <a:lnTo>
                    <a:pt x="553" y="326"/>
                  </a:lnTo>
                  <a:lnTo>
                    <a:pt x="553" y="324"/>
                  </a:lnTo>
                  <a:lnTo>
                    <a:pt x="557" y="324"/>
                  </a:lnTo>
                  <a:lnTo>
                    <a:pt x="557" y="322"/>
                  </a:lnTo>
                  <a:lnTo>
                    <a:pt x="557" y="318"/>
                  </a:lnTo>
                  <a:lnTo>
                    <a:pt x="558" y="318"/>
                  </a:lnTo>
                  <a:lnTo>
                    <a:pt x="560" y="318"/>
                  </a:lnTo>
                  <a:lnTo>
                    <a:pt x="562" y="316"/>
                  </a:lnTo>
                  <a:lnTo>
                    <a:pt x="564" y="314"/>
                  </a:lnTo>
                  <a:lnTo>
                    <a:pt x="566" y="312"/>
                  </a:lnTo>
                  <a:lnTo>
                    <a:pt x="568" y="312"/>
                  </a:lnTo>
                  <a:lnTo>
                    <a:pt x="570" y="312"/>
                  </a:lnTo>
                  <a:lnTo>
                    <a:pt x="570" y="311"/>
                  </a:lnTo>
                  <a:lnTo>
                    <a:pt x="572" y="311"/>
                  </a:lnTo>
                  <a:lnTo>
                    <a:pt x="574" y="311"/>
                  </a:lnTo>
                  <a:lnTo>
                    <a:pt x="574" y="312"/>
                  </a:lnTo>
                  <a:lnTo>
                    <a:pt x="576" y="311"/>
                  </a:lnTo>
                  <a:lnTo>
                    <a:pt x="578" y="311"/>
                  </a:lnTo>
                  <a:lnTo>
                    <a:pt x="581" y="309"/>
                  </a:lnTo>
                  <a:lnTo>
                    <a:pt x="581" y="311"/>
                  </a:lnTo>
                  <a:lnTo>
                    <a:pt x="583" y="311"/>
                  </a:lnTo>
                  <a:lnTo>
                    <a:pt x="585" y="311"/>
                  </a:lnTo>
                  <a:lnTo>
                    <a:pt x="589" y="311"/>
                  </a:lnTo>
                  <a:lnTo>
                    <a:pt x="591" y="311"/>
                  </a:lnTo>
                  <a:lnTo>
                    <a:pt x="591" y="309"/>
                  </a:lnTo>
                  <a:lnTo>
                    <a:pt x="593" y="309"/>
                  </a:lnTo>
                  <a:lnTo>
                    <a:pt x="593" y="311"/>
                  </a:lnTo>
                  <a:lnTo>
                    <a:pt x="595" y="309"/>
                  </a:lnTo>
                  <a:lnTo>
                    <a:pt x="597" y="309"/>
                  </a:lnTo>
                  <a:lnTo>
                    <a:pt x="598" y="309"/>
                  </a:lnTo>
                  <a:lnTo>
                    <a:pt x="612" y="305"/>
                  </a:lnTo>
                  <a:lnTo>
                    <a:pt x="612" y="312"/>
                  </a:lnTo>
                  <a:lnTo>
                    <a:pt x="612" y="324"/>
                  </a:lnTo>
                  <a:lnTo>
                    <a:pt x="612" y="333"/>
                  </a:lnTo>
                  <a:lnTo>
                    <a:pt x="614" y="335"/>
                  </a:lnTo>
                  <a:lnTo>
                    <a:pt x="618" y="337"/>
                  </a:lnTo>
                  <a:lnTo>
                    <a:pt x="618" y="339"/>
                  </a:lnTo>
                  <a:lnTo>
                    <a:pt x="618" y="341"/>
                  </a:lnTo>
                  <a:lnTo>
                    <a:pt x="619" y="341"/>
                  </a:lnTo>
                  <a:lnTo>
                    <a:pt x="619" y="343"/>
                  </a:lnTo>
                  <a:lnTo>
                    <a:pt x="623" y="345"/>
                  </a:lnTo>
                  <a:lnTo>
                    <a:pt x="625" y="347"/>
                  </a:lnTo>
                  <a:lnTo>
                    <a:pt x="627" y="351"/>
                  </a:lnTo>
                  <a:lnTo>
                    <a:pt x="639" y="351"/>
                  </a:lnTo>
                  <a:lnTo>
                    <a:pt x="650" y="352"/>
                  </a:lnTo>
                  <a:lnTo>
                    <a:pt x="661" y="354"/>
                  </a:lnTo>
                  <a:lnTo>
                    <a:pt x="673" y="356"/>
                  </a:lnTo>
                  <a:lnTo>
                    <a:pt x="684" y="356"/>
                  </a:lnTo>
                  <a:lnTo>
                    <a:pt x="696" y="358"/>
                  </a:lnTo>
                  <a:lnTo>
                    <a:pt x="705" y="366"/>
                  </a:lnTo>
                  <a:lnTo>
                    <a:pt x="707" y="368"/>
                  </a:lnTo>
                  <a:lnTo>
                    <a:pt x="719" y="377"/>
                  </a:lnTo>
                  <a:lnTo>
                    <a:pt x="730" y="387"/>
                  </a:lnTo>
                  <a:lnTo>
                    <a:pt x="742" y="396"/>
                  </a:lnTo>
                  <a:lnTo>
                    <a:pt x="753" y="406"/>
                  </a:lnTo>
                  <a:lnTo>
                    <a:pt x="764" y="415"/>
                  </a:lnTo>
                  <a:lnTo>
                    <a:pt x="776" y="425"/>
                  </a:lnTo>
                  <a:lnTo>
                    <a:pt x="787" y="434"/>
                  </a:lnTo>
                  <a:lnTo>
                    <a:pt x="799" y="444"/>
                  </a:lnTo>
                  <a:lnTo>
                    <a:pt x="810" y="454"/>
                  </a:lnTo>
                  <a:lnTo>
                    <a:pt x="822" y="463"/>
                  </a:lnTo>
                  <a:lnTo>
                    <a:pt x="831" y="473"/>
                  </a:lnTo>
                  <a:lnTo>
                    <a:pt x="835" y="476"/>
                  </a:lnTo>
                  <a:lnTo>
                    <a:pt x="844" y="484"/>
                  </a:lnTo>
                  <a:lnTo>
                    <a:pt x="854" y="494"/>
                  </a:lnTo>
                  <a:lnTo>
                    <a:pt x="865" y="503"/>
                  </a:lnTo>
                  <a:lnTo>
                    <a:pt x="873" y="509"/>
                  </a:lnTo>
                  <a:lnTo>
                    <a:pt x="877" y="513"/>
                  </a:lnTo>
                  <a:lnTo>
                    <a:pt x="888" y="522"/>
                  </a:lnTo>
                  <a:lnTo>
                    <a:pt x="900" y="532"/>
                  </a:lnTo>
                  <a:lnTo>
                    <a:pt x="911" y="541"/>
                  </a:lnTo>
                  <a:lnTo>
                    <a:pt x="923" y="551"/>
                  </a:lnTo>
                  <a:lnTo>
                    <a:pt x="934" y="560"/>
                  </a:lnTo>
                  <a:lnTo>
                    <a:pt x="946" y="570"/>
                  </a:lnTo>
                  <a:lnTo>
                    <a:pt x="947" y="572"/>
                  </a:lnTo>
                  <a:lnTo>
                    <a:pt x="957" y="579"/>
                  </a:lnTo>
                  <a:lnTo>
                    <a:pt x="968" y="589"/>
                  </a:lnTo>
                  <a:lnTo>
                    <a:pt x="980" y="599"/>
                  </a:lnTo>
                  <a:lnTo>
                    <a:pt x="991" y="608"/>
                  </a:lnTo>
                  <a:lnTo>
                    <a:pt x="999" y="616"/>
                  </a:lnTo>
                  <a:lnTo>
                    <a:pt x="1005" y="616"/>
                  </a:lnTo>
                  <a:lnTo>
                    <a:pt x="1010" y="616"/>
                  </a:lnTo>
                  <a:lnTo>
                    <a:pt x="1022" y="618"/>
                  </a:lnTo>
                  <a:lnTo>
                    <a:pt x="1033" y="618"/>
                  </a:lnTo>
                  <a:lnTo>
                    <a:pt x="1045" y="618"/>
                  </a:lnTo>
                  <a:lnTo>
                    <a:pt x="1056" y="619"/>
                  </a:lnTo>
                  <a:lnTo>
                    <a:pt x="1068" y="619"/>
                  </a:lnTo>
                  <a:lnTo>
                    <a:pt x="1079" y="621"/>
                  </a:lnTo>
                  <a:lnTo>
                    <a:pt x="1091" y="621"/>
                  </a:lnTo>
                  <a:lnTo>
                    <a:pt x="1104" y="623"/>
                  </a:lnTo>
                  <a:lnTo>
                    <a:pt x="1115" y="623"/>
                  </a:lnTo>
                  <a:lnTo>
                    <a:pt x="1127" y="623"/>
                  </a:lnTo>
                  <a:lnTo>
                    <a:pt x="1138" y="625"/>
                  </a:lnTo>
                  <a:lnTo>
                    <a:pt x="1150" y="625"/>
                  </a:lnTo>
                  <a:lnTo>
                    <a:pt x="1161" y="627"/>
                  </a:lnTo>
                  <a:lnTo>
                    <a:pt x="1173" y="627"/>
                  </a:lnTo>
                  <a:lnTo>
                    <a:pt x="1184" y="629"/>
                  </a:lnTo>
                  <a:lnTo>
                    <a:pt x="1192" y="629"/>
                  </a:lnTo>
                  <a:lnTo>
                    <a:pt x="1197" y="618"/>
                  </a:lnTo>
                  <a:lnTo>
                    <a:pt x="1205" y="606"/>
                  </a:lnTo>
                  <a:lnTo>
                    <a:pt x="1213" y="595"/>
                  </a:lnTo>
                  <a:lnTo>
                    <a:pt x="1218" y="583"/>
                  </a:lnTo>
                  <a:lnTo>
                    <a:pt x="1226" y="572"/>
                  </a:lnTo>
                  <a:lnTo>
                    <a:pt x="1228" y="568"/>
                  </a:lnTo>
                  <a:lnTo>
                    <a:pt x="1243" y="574"/>
                  </a:lnTo>
                  <a:lnTo>
                    <a:pt x="1255" y="562"/>
                  </a:lnTo>
                  <a:lnTo>
                    <a:pt x="1264" y="551"/>
                  </a:lnTo>
                  <a:lnTo>
                    <a:pt x="1268" y="547"/>
                  </a:lnTo>
                  <a:lnTo>
                    <a:pt x="1272" y="547"/>
                  </a:lnTo>
                  <a:lnTo>
                    <a:pt x="1275" y="549"/>
                  </a:lnTo>
                  <a:lnTo>
                    <a:pt x="1279" y="551"/>
                  </a:lnTo>
                  <a:lnTo>
                    <a:pt x="1283" y="551"/>
                  </a:lnTo>
                  <a:lnTo>
                    <a:pt x="1287" y="553"/>
                  </a:lnTo>
                  <a:lnTo>
                    <a:pt x="1291" y="553"/>
                  </a:lnTo>
                  <a:lnTo>
                    <a:pt x="1295" y="555"/>
                  </a:lnTo>
                  <a:lnTo>
                    <a:pt x="1298" y="557"/>
                  </a:lnTo>
                  <a:lnTo>
                    <a:pt x="1304" y="557"/>
                  </a:lnTo>
                  <a:lnTo>
                    <a:pt x="1308" y="553"/>
                  </a:lnTo>
                  <a:lnTo>
                    <a:pt x="1310" y="555"/>
                  </a:lnTo>
                  <a:lnTo>
                    <a:pt x="1316" y="557"/>
                  </a:lnTo>
                  <a:lnTo>
                    <a:pt x="1319" y="557"/>
                  </a:lnTo>
                  <a:lnTo>
                    <a:pt x="1323" y="557"/>
                  </a:lnTo>
                  <a:lnTo>
                    <a:pt x="1327" y="557"/>
                  </a:lnTo>
                  <a:lnTo>
                    <a:pt x="1331" y="557"/>
                  </a:lnTo>
                  <a:lnTo>
                    <a:pt x="1335" y="555"/>
                  </a:lnTo>
                  <a:lnTo>
                    <a:pt x="1337" y="553"/>
                  </a:lnTo>
                  <a:lnTo>
                    <a:pt x="1338" y="551"/>
                  </a:lnTo>
                  <a:lnTo>
                    <a:pt x="1342" y="553"/>
                  </a:lnTo>
                  <a:lnTo>
                    <a:pt x="1344" y="555"/>
                  </a:lnTo>
                  <a:lnTo>
                    <a:pt x="1346" y="558"/>
                  </a:lnTo>
                  <a:lnTo>
                    <a:pt x="1348" y="560"/>
                  </a:lnTo>
                  <a:lnTo>
                    <a:pt x="1352" y="562"/>
                  </a:lnTo>
                  <a:lnTo>
                    <a:pt x="1354" y="564"/>
                  </a:lnTo>
                  <a:lnTo>
                    <a:pt x="1358" y="564"/>
                  </a:lnTo>
                  <a:lnTo>
                    <a:pt x="1361" y="566"/>
                  </a:lnTo>
                  <a:lnTo>
                    <a:pt x="1363" y="568"/>
                  </a:lnTo>
                  <a:lnTo>
                    <a:pt x="1367" y="570"/>
                  </a:lnTo>
                  <a:lnTo>
                    <a:pt x="1369" y="572"/>
                  </a:lnTo>
                  <a:lnTo>
                    <a:pt x="1373" y="574"/>
                  </a:lnTo>
                  <a:lnTo>
                    <a:pt x="1373" y="578"/>
                  </a:lnTo>
                  <a:lnTo>
                    <a:pt x="1375" y="579"/>
                  </a:lnTo>
                  <a:lnTo>
                    <a:pt x="1377" y="583"/>
                  </a:lnTo>
                  <a:lnTo>
                    <a:pt x="1377" y="587"/>
                  </a:lnTo>
                  <a:lnTo>
                    <a:pt x="1378" y="591"/>
                  </a:lnTo>
                  <a:lnTo>
                    <a:pt x="1377" y="595"/>
                  </a:lnTo>
                  <a:lnTo>
                    <a:pt x="1377" y="599"/>
                  </a:lnTo>
                  <a:lnTo>
                    <a:pt x="1377" y="600"/>
                  </a:lnTo>
                  <a:lnTo>
                    <a:pt x="1390" y="606"/>
                  </a:lnTo>
                  <a:lnTo>
                    <a:pt x="1401" y="612"/>
                  </a:lnTo>
                  <a:lnTo>
                    <a:pt x="1407" y="614"/>
                  </a:lnTo>
                  <a:lnTo>
                    <a:pt x="1415" y="627"/>
                  </a:lnTo>
                  <a:lnTo>
                    <a:pt x="1420" y="639"/>
                  </a:lnTo>
                  <a:lnTo>
                    <a:pt x="1420" y="640"/>
                  </a:lnTo>
                  <a:lnTo>
                    <a:pt x="1422" y="652"/>
                  </a:lnTo>
                  <a:lnTo>
                    <a:pt x="1422" y="663"/>
                  </a:lnTo>
                  <a:lnTo>
                    <a:pt x="1422" y="675"/>
                  </a:lnTo>
                  <a:lnTo>
                    <a:pt x="1424" y="686"/>
                  </a:lnTo>
                  <a:lnTo>
                    <a:pt x="1424" y="692"/>
                  </a:lnTo>
                  <a:lnTo>
                    <a:pt x="1434" y="703"/>
                  </a:lnTo>
                  <a:lnTo>
                    <a:pt x="1443" y="715"/>
                  </a:lnTo>
                  <a:lnTo>
                    <a:pt x="1449" y="721"/>
                  </a:lnTo>
                  <a:lnTo>
                    <a:pt x="1449" y="722"/>
                  </a:lnTo>
                  <a:lnTo>
                    <a:pt x="1447" y="726"/>
                  </a:lnTo>
                  <a:lnTo>
                    <a:pt x="1447" y="730"/>
                  </a:lnTo>
                  <a:lnTo>
                    <a:pt x="1445" y="734"/>
                  </a:lnTo>
                  <a:lnTo>
                    <a:pt x="1447" y="738"/>
                  </a:lnTo>
                  <a:lnTo>
                    <a:pt x="1447" y="742"/>
                  </a:lnTo>
                  <a:lnTo>
                    <a:pt x="1449" y="745"/>
                  </a:lnTo>
                  <a:lnTo>
                    <a:pt x="1449" y="749"/>
                  </a:lnTo>
                  <a:lnTo>
                    <a:pt x="1449" y="753"/>
                  </a:lnTo>
                  <a:lnTo>
                    <a:pt x="1449" y="757"/>
                  </a:lnTo>
                  <a:lnTo>
                    <a:pt x="1447" y="761"/>
                  </a:lnTo>
                  <a:lnTo>
                    <a:pt x="1443" y="761"/>
                  </a:lnTo>
                  <a:lnTo>
                    <a:pt x="1440" y="761"/>
                  </a:lnTo>
                  <a:lnTo>
                    <a:pt x="1438" y="759"/>
                  </a:lnTo>
                  <a:lnTo>
                    <a:pt x="1432" y="759"/>
                  </a:lnTo>
                  <a:lnTo>
                    <a:pt x="1428" y="757"/>
                  </a:lnTo>
                  <a:lnTo>
                    <a:pt x="1424" y="757"/>
                  </a:lnTo>
                  <a:lnTo>
                    <a:pt x="1422" y="759"/>
                  </a:lnTo>
                  <a:lnTo>
                    <a:pt x="1420" y="761"/>
                  </a:lnTo>
                  <a:lnTo>
                    <a:pt x="1417" y="763"/>
                  </a:lnTo>
                  <a:lnTo>
                    <a:pt x="1413" y="761"/>
                  </a:lnTo>
                  <a:lnTo>
                    <a:pt x="1411" y="759"/>
                  </a:lnTo>
                  <a:lnTo>
                    <a:pt x="1407" y="759"/>
                  </a:lnTo>
                  <a:lnTo>
                    <a:pt x="1403" y="759"/>
                  </a:lnTo>
                  <a:lnTo>
                    <a:pt x="1401" y="761"/>
                  </a:lnTo>
                  <a:lnTo>
                    <a:pt x="1398" y="763"/>
                  </a:lnTo>
                  <a:lnTo>
                    <a:pt x="1394" y="764"/>
                  </a:lnTo>
                  <a:lnTo>
                    <a:pt x="1390" y="764"/>
                  </a:lnTo>
                  <a:lnTo>
                    <a:pt x="1388" y="764"/>
                  </a:lnTo>
                  <a:lnTo>
                    <a:pt x="1384" y="761"/>
                  </a:lnTo>
                  <a:lnTo>
                    <a:pt x="1382" y="759"/>
                  </a:lnTo>
                  <a:lnTo>
                    <a:pt x="1378" y="761"/>
                  </a:lnTo>
                  <a:lnTo>
                    <a:pt x="1377" y="763"/>
                  </a:lnTo>
                  <a:lnTo>
                    <a:pt x="1373" y="764"/>
                  </a:lnTo>
                  <a:lnTo>
                    <a:pt x="1373" y="768"/>
                  </a:lnTo>
                  <a:lnTo>
                    <a:pt x="1371" y="770"/>
                  </a:lnTo>
                  <a:lnTo>
                    <a:pt x="1367" y="770"/>
                  </a:lnTo>
                  <a:lnTo>
                    <a:pt x="1363" y="770"/>
                  </a:lnTo>
                  <a:lnTo>
                    <a:pt x="1359" y="770"/>
                  </a:lnTo>
                  <a:lnTo>
                    <a:pt x="1358" y="772"/>
                  </a:lnTo>
                  <a:lnTo>
                    <a:pt x="1356" y="776"/>
                  </a:lnTo>
                  <a:lnTo>
                    <a:pt x="1354" y="778"/>
                  </a:lnTo>
                  <a:lnTo>
                    <a:pt x="1350" y="780"/>
                  </a:lnTo>
                  <a:lnTo>
                    <a:pt x="1346" y="780"/>
                  </a:lnTo>
                  <a:lnTo>
                    <a:pt x="1344" y="778"/>
                  </a:lnTo>
                  <a:lnTo>
                    <a:pt x="1342" y="776"/>
                  </a:lnTo>
                  <a:lnTo>
                    <a:pt x="1337" y="776"/>
                  </a:lnTo>
                  <a:lnTo>
                    <a:pt x="1333" y="776"/>
                  </a:lnTo>
                  <a:lnTo>
                    <a:pt x="1331" y="778"/>
                  </a:lnTo>
                  <a:lnTo>
                    <a:pt x="1327" y="780"/>
                  </a:lnTo>
                  <a:lnTo>
                    <a:pt x="1325" y="782"/>
                  </a:lnTo>
                  <a:lnTo>
                    <a:pt x="1323" y="784"/>
                  </a:lnTo>
                  <a:lnTo>
                    <a:pt x="1323" y="787"/>
                  </a:lnTo>
                  <a:lnTo>
                    <a:pt x="1321" y="791"/>
                  </a:lnTo>
                  <a:lnTo>
                    <a:pt x="1319" y="793"/>
                  </a:lnTo>
                  <a:lnTo>
                    <a:pt x="1317" y="795"/>
                  </a:lnTo>
                  <a:lnTo>
                    <a:pt x="1316" y="799"/>
                  </a:lnTo>
                  <a:lnTo>
                    <a:pt x="1314" y="799"/>
                  </a:lnTo>
                  <a:lnTo>
                    <a:pt x="1323" y="810"/>
                  </a:lnTo>
                  <a:lnTo>
                    <a:pt x="1331" y="822"/>
                  </a:lnTo>
                  <a:lnTo>
                    <a:pt x="1340" y="835"/>
                  </a:lnTo>
                  <a:lnTo>
                    <a:pt x="1348" y="846"/>
                  </a:lnTo>
                  <a:lnTo>
                    <a:pt x="1356" y="858"/>
                  </a:lnTo>
                  <a:lnTo>
                    <a:pt x="1365" y="869"/>
                  </a:lnTo>
                  <a:lnTo>
                    <a:pt x="1373" y="881"/>
                  </a:lnTo>
                  <a:lnTo>
                    <a:pt x="1382" y="894"/>
                  </a:lnTo>
                  <a:lnTo>
                    <a:pt x="1390" y="906"/>
                  </a:lnTo>
                  <a:lnTo>
                    <a:pt x="1399" y="917"/>
                  </a:lnTo>
                  <a:lnTo>
                    <a:pt x="1407" y="928"/>
                  </a:lnTo>
                  <a:lnTo>
                    <a:pt x="1417" y="942"/>
                  </a:lnTo>
                  <a:lnTo>
                    <a:pt x="1424" y="953"/>
                  </a:lnTo>
                  <a:lnTo>
                    <a:pt x="1434" y="965"/>
                  </a:lnTo>
                  <a:lnTo>
                    <a:pt x="1441" y="976"/>
                  </a:lnTo>
                  <a:lnTo>
                    <a:pt x="1451" y="988"/>
                  </a:lnTo>
                  <a:lnTo>
                    <a:pt x="1457" y="997"/>
                  </a:lnTo>
                  <a:lnTo>
                    <a:pt x="1459" y="1001"/>
                  </a:lnTo>
                  <a:lnTo>
                    <a:pt x="1468" y="1012"/>
                  </a:lnTo>
                  <a:lnTo>
                    <a:pt x="1476" y="1024"/>
                  </a:lnTo>
                  <a:lnTo>
                    <a:pt x="1483" y="1035"/>
                  </a:lnTo>
                  <a:lnTo>
                    <a:pt x="1487" y="1039"/>
                  </a:lnTo>
                  <a:lnTo>
                    <a:pt x="1493" y="1047"/>
                  </a:lnTo>
                  <a:lnTo>
                    <a:pt x="1501" y="1060"/>
                  </a:lnTo>
                  <a:lnTo>
                    <a:pt x="1510" y="1072"/>
                  </a:lnTo>
                  <a:lnTo>
                    <a:pt x="1518" y="1083"/>
                  </a:lnTo>
                  <a:lnTo>
                    <a:pt x="1527" y="1094"/>
                  </a:lnTo>
                  <a:lnTo>
                    <a:pt x="1535" y="1106"/>
                  </a:lnTo>
                  <a:lnTo>
                    <a:pt x="1537" y="1108"/>
                  </a:lnTo>
                  <a:lnTo>
                    <a:pt x="1537" y="1110"/>
                  </a:lnTo>
                  <a:lnTo>
                    <a:pt x="1537" y="1112"/>
                  </a:lnTo>
                  <a:lnTo>
                    <a:pt x="1539" y="1113"/>
                  </a:lnTo>
                  <a:lnTo>
                    <a:pt x="1541" y="1115"/>
                  </a:lnTo>
                  <a:lnTo>
                    <a:pt x="1541" y="1119"/>
                  </a:lnTo>
                  <a:lnTo>
                    <a:pt x="1541" y="1123"/>
                  </a:lnTo>
                  <a:lnTo>
                    <a:pt x="1539" y="1127"/>
                  </a:lnTo>
                  <a:lnTo>
                    <a:pt x="1535" y="1131"/>
                  </a:lnTo>
                  <a:lnTo>
                    <a:pt x="1533" y="1133"/>
                  </a:lnTo>
                  <a:lnTo>
                    <a:pt x="1531" y="1133"/>
                  </a:lnTo>
                  <a:lnTo>
                    <a:pt x="1529" y="1133"/>
                  </a:lnTo>
                  <a:lnTo>
                    <a:pt x="1525" y="1136"/>
                  </a:lnTo>
                  <a:lnTo>
                    <a:pt x="1525" y="1140"/>
                  </a:lnTo>
                  <a:lnTo>
                    <a:pt x="1523" y="1148"/>
                  </a:lnTo>
                  <a:lnTo>
                    <a:pt x="1525" y="1152"/>
                  </a:lnTo>
                  <a:lnTo>
                    <a:pt x="1529" y="1154"/>
                  </a:lnTo>
                  <a:lnTo>
                    <a:pt x="1529" y="1155"/>
                  </a:lnTo>
                  <a:lnTo>
                    <a:pt x="1523" y="1157"/>
                  </a:lnTo>
                  <a:lnTo>
                    <a:pt x="1520" y="1161"/>
                  </a:lnTo>
                  <a:lnTo>
                    <a:pt x="1520" y="1171"/>
                  </a:lnTo>
                  <a:lnTo>
                    <a:pt x="1520" y="1173"/>
                  </a:lnTo>
                  <a:lnTo>
                    <a:pt x="1523" y="1176"/>
                  </a:lnTo>
                  <a:lnTo>
                    <a:pt x="1523" y="1180"/>
                  </a:lnTo>
                  <a:lnTo>
                    <a:pt x="1522" y="1182"/>
                  </a:lnTo>
                  <a:lnTo>
                    <a:pt x="1518" y="1182"/>
                  </a:lnTo>
                  <a:lnTo>
                    <a:pt x="1516" y="1180"/>
                  </a:lnTo>
                  <a:lnTo>
                    <a:pt x="1514" y="1180"/>
                  </a:lnTo>
                  <a:lnTo>
                    <a:pt x="1512" y="1180"/>
                  </a:lnTo>
                  <a:lnTo>
                    <a:pt x="1506" y="1182"/>
                  </a:lnTo>
                  <a:lnTo>
                    <a:pt x="1501" y="1184"/>
                  </a:lnTo>
                  <a:lnTo>
                    <a:pt x="1499" y="1186"/>
                  </a:lnTo>
                  <a:lnTo>
                    <a:pt x="1501" y="1188"/>
                  </a:lnTo>
                  <a:lnTo>
                    <a:pt x="1502" y="1192"/>
                  </a:lnTo>
                  <a:lnTo>
                    <a:pt x="1499" y="1194"/>
                  </a:lnTo>
                  <a:lnTo>
                    <a:pt x="1497" y="1197"/>
                  </a:lnTo>
                  <a:lnTo>
                    <a:pt x="1495" y="1197"/>
                  </a:lnTo>
                  <a:lnTo>
                    <a:pt x="1493" y="1199"/>
                  </a:lnTo>
                  <a:lnTo>
                    <a:pt x="1489" y="1201"/>
                  </a:lnTo>
                  <a:lnTo>
                    <a:pt x="1487" y="1203"/>
                  </a:lnTo>
                  <a:lnTo>
                    <a:pt x="1487" y="1205"/>
                  </a:lnTo>
                  <a:lnTo>
                    <a:pt x="1489" y="1207"/>
                  </a:lnTo>
                  <a:lnTo>
                    <a:pt x="1489" y="1209"/>
                  </a:lnTo>
                  <a:lnTo>
                    <a:pt x="1487" y="1209"/>
                  </a:lnTo>
                  <a:lnTo>
                    <a:pt x="1487" y="1211"/>
                  </a:lnTo>
                  <a:lnTo>
                    <a:pt x="1485" y="1215"/>
                  </a:lnTo>
                  <a:lnTo>
                    <a:pt x="1481" y="1215"/>
                  </a:lnTo>
                  <a:lnTo>
                    <a:pt x="1480" y="1215"/>
                  </a:lnTo>
                  <a:lnTo>
                    <a:pt x="1478" y="1215"/>
                  </a:lnTo>
                  <a:lnTo>
                    <a:pt x="1476" y="1220"/>
                  </a:lnTo>
                  <a:lnTo>
                    <a:pt x="1478" y="1224"/>
                  </a:lnTo>
                  <a:lnTo>
                    <a:pt x="1478" y="1226"/>
                  </a:lnTo>
                  <a:lnTo>
                    <a:pt x="1476" y="1226"/>
                  </a:lnTo>
                  <a:lnTo>
                    <a:pt x="1474" y="1226"/>
                  </a:lnTo>
                  <a:lnTo>
                    <a:pt x="1472" y="1226"/>
                  </a:lnTo>
                  <a:lnTo>
                    <a:pt x="1472" y="1230"/>
                  </a:lnTo>
                  <a:lnTo>
                    <a:pt x="1474" y="1234"/>
                  </a:lnTo>
                  <a:lnTo>
                    <a:pt x="1476" y="1239"/>
                  </a:lnTo>
                  <a:lnTo>
                    <a:pt x="1476" y="1241"/>
                  </a:lnTo>
                  <a:lnTo>
                    <a:pt x="1476" y="1243"/>
                  </a:lnTo>
                  <a:lnTo>
                    <a:pt x="1478" y="1243"/>
                  </a:lnTo>
                  <a:lnTo>
                    <a:pt x="1480" y="1243"/>
                  </a:lnTo>
                  <a:lnTo>
                    <a:pt x="1480" y="1245"/>
                  </a:lnTo>
                  <a:lnTo>
                    <a:pt x="1478" y="1245"/>
                  </a:lnTo>
                  <a:lnTo>
                    <a:pt x="1478" y="1247"/>
                  </a:lnTo>
                  <a:lnTo>
                    <a:pt x="1478" y="1249"/>
                  </a:lnTo>
                  <a:lnTo>
                    <a:pt x="1478" y="1253"/>
                  </a:lnTo>
                  <a:lnTo>
                    <a:pt x="1481" y="1255"/>
                  </a:lnTo>
                  <a:lnTo>
                    <a:pt x="1481" y="1258"/>
                  </a:lnTo>
                  <a:lnTo>
                    <a:pt x="1480" y="1260"/>
                  </a:lnTo>
                  <a:lnTo>
                    <a:pt x="1478" y="1262"/>
                  </a:lnTo>
                  <a:lnTo>
                    <a:pt x="1476" y="1264"/>
                  </a:lnTo>
                  <a:lnTo>
                    <a:pt x="1472" y="1268"/>
                  </a:lnTo>
                  <a:lnTo>
                    <a:pt x="1470" y="1268"/>
                  </a:lnTo>
                  <a:lnTo>
                    <a:pt x="1466" y="1270"/>
                  </a:lnTo>
                  <a:lnTo>
                    <a:pt x="1462" y="1272"/>
                  </a:lnTo>
                  <a:lnTo>
                    <a:pt x="1460" y="1272"/>
                  </a:lnTo>
                  <a:lnTo>
                    <a:pt x="1455" y="1272"/>
                  </a:lnTo>
                  <a:lnTo>
                    <a:pt x="1453" y="1274"/>
                  </a:lnTo>
                  <a:lnTo>
                    <a:pt x="1449" y="1276"/>
                  </a:lnTo>
                  <a:lnTo>
                    <a:pt x="1447" y="1278"/>
                  </a:lnTo>
                  <a:lnTo>
                    <a:pt x="1443" y="1279"/>
                  </a:lnTo>
                  <a:lnTo>
                    <a:pt x="1441" y="1281"/>
                  </a:lnTo>
                  <a:lnTo>
                    <a:pt x="1440" y="1283"/>
                  </a:lnTo>
                  <a:lnTo>
                    <a:pt x="1436" y="1285"/>
                  </a:lnTo>
                  <a:lnTo>
                    <a:pt x="1434" y="1287"/>
                  </a:lnTo>
                  <a:lnTo>
                    <a:pt x="1432" y="1289"/>
                  </a:lnTo>
                  <a:lnTo>
                    <a:pt x="1428" y="1291"/>
                  </a:lnTo>
                  <a:lnTo>
                    <a:pt x="1426" y="1293"/>
                  </a:lnTo>
                  <a:lnTo>
                    <a:pt x="1424" y="1295"/>
                  </a:lnTo>
                  <a:lnTo>
                    <a:pt x="1420" y="1299"/>
                  </a:lnTo>
                  <a:lnTo>
                    <a:pt x="1419" y="1300"/>
                  </a:lnTo>
                  <a:lnTo>
                    <a:pt x="1417" y="1302"/>
                  </a:lnTo>
                  <a:lnTo>
                    <a:pt x="1413" y="1304"/>
                  </a:lnTo>
                  <a:lnTo>
                    <a:pt x="1409" y="1304"/>
                  </a:lnTo>
                  <a:lnTo>
                    <a:pt x="1405" y="1306"/>
                  </a:lnTo>
                  <a:lnTo>
                    <a:pt x="1403" y="1304"/>
                  </a:lnTo>
                  <a:lnTo>
                    <a:pt x="1392" y="1316"/>
                  </a:lnTo>
                  <a:lnTo>
                    <a:pt x="1382" y="1327"/>
                  </a:lnTo>
                  <a:lnTo>
                    <a:pt x="1371" y="1339"/>
                  </a:lnTo>
                  <a:lnTo>
                    <a:pt x="1361" y="1350"/>
                  </a:lnTo>
                  <a:lnTo>
                    <a:pt x="1350" y="1361"/>
                  </a:lnTo>
                  <a:lnTo>
                    <a:pt x="1340" y="1373"/>
                  </a:lnTo>
                  <a:lnTo>
                    <a:pt x="1338" y="1375"/>
                  </a:lnTo>
                  <a:lnTo>
                    <a:pt x="1331" y="1382"/>
                  </a:lnTo>
                  <a:lnTo>
                    <a:pt x="1329" y="1384"/>
                  </a:lnTo>
                  <a:lnTo>
                    <a:pt x="1319" y="1396"/>
                  </a:lnTo>
                  <a:lnTo>
                    <a:pt x="1314" y="1400"/>
                  </a:lnTo>
                  <a:lnTo>
                    <a:pt x="1312" y="1402"/>
                  </a:lnTo>
                  <a:lnTo>
                    <a:pt x="1310" y="1405"/>
                  </a:lnTo>
                  <a:lnTo>
                    <a:pt x="1308" y="1407"/>
                  </a:lnTo>
                  <a:lnTo>
                    <a:pt x="1306" y="1409"/>
                  </a:lnTo>
                  <a:lnTo>
                    <a:pt x="1302" y="1411"/>
                  </a:lnTo>
                  <a:lnTo>
                    <a:pt x="1300" y="1413"/>
                  </a:lnTo>
                  <a:lnTo>
                    <a:pt x="1298" y="1417"/>
                  </a:lnTo>
                  <a:lnTo>
                    <a:pt x="1296" y="1419"/>
                  </a:lnTo>
                  <a:lnTo>
                    <a:pt x="1293" y="1421"/>
                  </a:lnTo>
                  <a:lnTo>
                    <a:pt x="1291" y="1424"/>
                  </a:lnTo>
                  <a:lnTo>
                    <a:pt x="1289" y="1430"/>
                  </a:lnTo>
                  <a:lnTo>
                    <a:pt x="1285" y="1432"/>
                  </a:lnTo>
                  <a:lnTo>
                    <a:pt x="1281" y="1430"/>
                  </a:lnTo>
                  <a:lnTo>
                    <a:pt x="1277" y="1432"/>
                  </a:lnTo>
                  <a:lnTo>
                    <a:pt x="1274" y="1430"/>
                  </a:lnTo>
                  <a:lnTo>
                    <a:pt x="1272" y="1428"/>
                  </a:lnTo>
                  <a:lnTo>
                    <a:pt x="1256" y="1426"/>
                  </a:lnTo>
                  <a:lnTo>
                    <a:pt x="1251" y="1428"/>
                  </a:lnTo>
                  <a:lnTo>
                    <a:pt x="1247" y="1432"/>
                  </a:lnTo>
                  <a:lnTo>
                    <a:pt x="1235" y="1430"/>
                  </a:lnTo>
                  <a:lnTo>
                    <a:pt x="1228" y="1430"/>
                  </a:lnTo>
                  <a:lnTo>
                    <a:pt x="1224" y="1430"/>
                  </a:lnTo>
                  <a:lnTo>
                    <a:pt x="1222" y="1424"/>
                  </a:lnTo>
                  <a:lnTo>
                    <a:pt x="1218" y="1422"/>
                  </a:lnTo>
                  <a:lnTo>
                    <a:pt x="1213" y="1421"/>
                  </a:lnTo>
                  <a:lnTo>
                    <a:pt x="1209" y="1419"/>
                  </a:lnTo>
                  <a:lnTo>
                    <a:pt x="1199" y="1415"/>
                  </a:lnTo>
                  <a:lnTo>
                    <a:pt x="1197" y="1411"/>
                  </a:lnTo>
                  <a:lnTo>
                    <a:pt x="1193" y="1411"/>
                  </a:lnTo>
                  <a:lnTo>
                    <a:pt x="1192" y="1409"/>
                  </a:lnTo>
                  <a:lnTo>
                    <a:pt x="1186" y="1409"/>
                  </a:lnTo>
                  <a:lnTo>
                    <a:pt x="1180" y="1413"/>
                  </a:lnTo>
                  <a:lnTo>
                    <a:pt x="1174" y="1411"/>
                  </a:lnTo>
                  <a:lnTo>
                    <a:pt x="1173" y="1411"/>
                  </a:lnTo>
                  <a:lnTo>
                    <a:pt x="1171" y="1413"/>
                  </a:lnTo>
                  <a:lnTo>
                    <a:pt x="1171" y="1415"/>
                  </a:lnTo>
                  <a:lnTo>
                    <a:pt x="1169" y="1415"/>
                  </a:lnTo>
                  <a:lnTo>
                    <a:pt x="1165" y="1417"/>
                  </a:lnTo>
                  <a:lnTo>
                    <a:pt x="1161" y="1417"/>
                  </a:lnTo>
                  <a:lnTo>
                    <a:pt x="1159" y="1417"/>
                  </a:lnTo>
                  <a:lnTo>
                    <a:pt x="1150" y="1415"/>
                  </a:lnTo>
                  <a:lnTo>
                    <a:pt x="1148" y="1415"/>
                  </a:lnTo>
                  <a:lnTo>
                    <a:pt x="1146" y="1419"/>
                  </a:lnTo>
                  <a:lnTo>
                    <a:pt x="1142" y="1422"/>
                  </a:lnTo>
                  <a:lnTo>
                    <a:pt x="1140" y="1422"/>
                  </a:lnTo>
                  <a:lnTo>
                    <a:pt x="1138" y="1422"/>
                  </a:lnTo>
                  <a:lnTo>
                    <a:pt x="1136" y="1422"/>
                  </a:lnTo>
                  <a:lnTo>
                    <a:pt x="1134" y="1424"/>
                  </a:lnTo>
                  <a:lnTo>
                    <a:pt x="1132" y="1426"/>
                  </a:lnTo>
                  <a:lnTo>
                    <a:pt x="1131" y="1426"/>
                  </a:lnTo>
                  <a:lnTo>
                    <a:pt x="1129" y="1424"/>
                  </a:lnTo>
                  <a:lnTo>
                    <a:pt x="1121" y="1426"/>
                  </a:lnTo>
                  <a:lnTo>
                    <a:pt x="1121" y="1424"/>
                  </a:lnTo>
                  <a:lnTo>
                    <a:pt x="1119" y="1424"/>
                  </a:lnTo>
                  <a:lnTo>
                    <a:pt x="1117" y="1426"/>
                  </a:lnTo>
                  <a:lnTo>
                    <a:pt x="1117" y="1424"/>
                  </a:lnTo>
                  <a:lnTo>
                    <a:pt x="1117" y="1426"/>
                  </a:lnTo>
                  <a:lnTo>
                    <a:pt x="1115" y="1428"/>
                  </a:lnTo>
                  <a:lnTo>
                    <a:pt x="1113" y="1432"/>
                  </a:lnTo>
                  <a:lnTo>
                    <a:pt x="1111" y="1432"/>
                  </a:lnTo>
                  <a:lnTo>
                    <a:pt x="1111" y="1430"/>
                  </a:lnTo>
                  <a:lnTo>
                    <a:pt x="1111" y="1428"/>
                  </a:lnTo>
                  <a:lnTo>
                    <a:pt x="1108" y="1428"/>
                  </a:lnTo>
                  <a:lnTo>
                    <a:pt x="1106" y="1426"/>
                  </a:lnTo>
                  <a:lnTo>
                    <a:pt x="1102" y="1422"/>
                  </a:lnTo>
                  <a:lnTo>
                    <a:pt x="1100" y="1424"/>
                  </a:lnTo>
                  <a:lnTo>
                    <a:pt x="1096" y="1426"/>
                  </a:lnTo>
                  <a:lnTo>
                    <a:pt x="1094" y="1424"/>
                  </a:lnTo>
                  <a:lnTo>
                    <a:pt x="1094" y="1422"/>
                  </a:lnTo>
                  <a:lnTo>
                    <a:pt x="1091" y="1419"/>
                  </a:lnTo>
                  <a:lnTo>
                    <a:pt x="1087" y="1421"/>
                  </a:lnTo>
                  <a:lnTo>
                    <a:pt x="1085" y="1426"/>
                  </a:lnTo>
                  <a:lnTo>
                    <a:pt x="1083" y="1426"/>
                  </a:lnTo>
                  <a:lnTo>
                    <a:pt x="1081" y="1428"/>
                  </a:lnTo>
                  <a:lnTo>
                    <a:pt x="1079" y="1428"/>
                  </a:lnTo>
                  <a:lnTo>
                    <a:pt x="1075" y="1428"/>
                  </a:lnTo>
                  <a:lnTo>
                    <a:pt x="1073" y="1432"/>
                  </a:lnTo>
                  <a:lnTo>
                    <a:pt x="1070" y="1428"/>
                  </a:lnTo>
                  <a:lnTo>
                    <a:pt x="1068" y="1432"/>
                  </a:lnTo>
                  <a:lnTo>
                    <a:pt x="1068" y="1436"/>
                  </a:lnTo>
                  <a:lnTo>
                    <a:pt x="1064" y="1436"/>
                  </a:lnTo>
                  <a:lnTo>
                    <a:pt x="1060" y="1440"/>
                  </a:lnTo>
                  <a:lnTo>
                    <a:pt x="1056" y="1442"/>
                  </a:lnTo>
                  <a:lnTo>
                    <a:pt x="1050" y="1442"/>
                  </a:lnTo>
                  <a:lnTo>
                    <a:pt x="1049" y="1442"/>
                  </a:lnTo>
                  <a:lnTo>
                    <a:pt x="1047" y="1442"/>
                  </a:lnTo>
                  <a:lnTo>
                    <a:pt x="1043" y="1440"/>
                  </a:lnTo>
                  <a:lnTo>
                    <a:pt x="1041" y="1438"/>
                  </a:lnTo>
                  <a:lnTo>
                    <a:pt x="1037" y="1442"/>
                  </a:lnTo>
                  <a:lnTo>
                    <a:pt x="1035" y="1442"/>
                  </a:lnTo>
                  <a:lnTo>
                    <a:pt x="1033" y="1445"/>
                  </a:lnTo>
                  <a:lnTo>
                    <a:pt x="1029" y="1445"/>
                  </a:lnTo>
                  <a:lnTo>
                    <a:pt x="1026" y="1443"/>
                  </a:lnTo>
                  <a:lnTo>
                    <a:pt x="1016" y="1443"/>
                  </a:lnTo>
                  <a:lnTo>
                    <a:pt x="1010" y="1440"/>
                  </a:lnTo>
                  <a:lnTo>
                    <a:pt x="1009" y="1436"/>
                  </a:lnTo>
                  <a:lnTo>
                    <a:pt x="1007" y="1436"/>
                  </a:lnTo>
                  <a:lnTo>
                    <a:pt x="1007" y="1428"/>
                  </a:lnTo>
                  <a:lnTo>
                    <a:pt x="1009" y="1426"/>
                  </a:lnTo>
                  <a:lnTo>
                    <a:pt x="1005" y="1419"/>
                  </a:lnTo>
                  <a:lnTo>
                    <a:pt x="1003" y="1419"/>
                  </a:lnTo>
                  <a:lnTo>
                    <a:pt x="1001" y="1419"/>
                  </a:lnTo>
                  <a:lnTo>
                    <a:pt x="999" y="1415"/>
                  </a:lnTo>
                  <a:lnTo>
                    <a:pt x="1001" y="1415"/>
                  </a:lnTo>
                  <a:lnTo>
                    <a:pt x="1001" y="1409"/>
                  </a:lnTo>
                  <a:lnTo>
                    <a:pt x="999" y="1405"/>
                  </a:lnTo>
                  <a:lnTo>
                    <a:pt x="997" y="1405"/>
                  </a:lnTo>
                  <a:lnTo>
                    <a:pt x="995" y="1409"/>
                  </a:lnTo>
                  <a:lnTo>
                    <a:pt x="993" y="1409"/>
                  </a:lnTo>
                  <a:lnTo>
                    <a:pt x="993" y="1407"/>
                  </a:lnTo>
                  <a:lnTo>
                    <a:pt x="991" y="1405"/>
                  </a:lnTo>
                  <a:lnTo>
                    <a:pt x="991" y="1403"/>
                  </a:lnTo>
                  <a:lnTo>
                    <a:pt x="993" y="1403"/>
                  </a:lnTo>
                  <a:lnTo>
                    <a:pt x="993" y="1400"/>
                  </a:lnTo>
                  <a:lnTo>
                    <a:pt x="991" y="1398"/>
                  </a:lnTo>
                  <a:lnTo>
                    <a:pt x="991" y="1396"/>
                  </a:lnTo>
                  <a:lnTo>
                    <a:pt x="988" y="1396"/>
                  </a:lnTo>
                  <a:lnTo>
                    <a:pt x="984" y="1392"/>
                  </a:lnTo>
                  <a:lnTo>
                    <a:pt x="984" y="1390"/>
                  </a:lnTo>
                  <a:lnTo>
                    <a:pt x="980" y="1390"/>
                  </a:lnTo>
                  <a:lnTo>
                    <a:pt x="980" y="1394"/>
                  </a:lnTo>
                  <a:lnTo>
                    <a:pt x="980" y="1396"/>
                  </a:lnTo>
                  <a:lnTo>
                    <a:pt x="980" y="1398"/>
                  </a:lnTo>
                  <a:lnTo>
                    <a:pt x="978" y="1400"/>
                  </a:lnTo>
                  <a:lnTo>
                    <a:pt x="980" y="1402"/>
                  </a:lnTo>
                  <a:lnTo>
                    <a:pt x="974" y="1403"/>
                  </a:lnTo>
                  <a:lnTo>
                    <a:pt x="972" y="1405"/>
                  </a:lnTo>
                  <a:lnTo>
                    <a:pt x="970" y="1405"/>
                  </a:lnTo>
                  <a:lnTo>
                    <a:pt x="968" y="1403"/>
                  </a:lnTo>
                  <a:lnTo>
                    <a:pt x="967" y="1405"/>
                  </a:lnTo>
                  <a:lnTo>
                    <a:pt x="965" y="1405"/>
                  </a:lnTo>
                  <a:lnTo>
                    <a:pt x="963" y="1403"/>
                  </a:lnTo>
                  <a:lnTo>
                    <a:pt x="955" y="1402"/>
                  </a:lnTo>
                  <a:lnTo>
                    <a:pt x="953" y="1402"/>
                  </a:lnTo>
                  <a:lnTo>
                    <a:pt x="951" y="1400"/>
                  </a:lnTo>
                  <a:lnTo>
                    <a:pt x="949" y="1403"/>
                  </a:lnTo>
                  <a:lnTo>
                    <a:pt x="947" y="1400"/>
                  </a:lnTo>
                  <a:lnTo>
                    <a:pt x="949" y="1394"/>
                  </a:lnTo>
                  <a:lnTo>
                    <a:pt x="951" y="1394"/>
                  </a:lnTo>
                  <a:lnTo>
                    <a:pt x="953" y="1390"/>
                  </a:lnTo>
                  <a:lnTo>
                    <a:pt x="951" y="1390"/>
                  </a:lnTo>
                  <a:lnTo>
                    <a:pt x="946" y="1392"/>
                  </a:lnTo>
                  <a:lnTo>
                    <a:pt x="944" y="1396"/>
                  </a:lnTo>
                  <a:lnTo>
                    <a:pt x="944" y="1398"/>
                  </a:lnTo>
                  <a:lnTo>
                    <a:pt x="942" y="1403"/>
                  </a:lnTo>
                  <a:lnTo>
                    <a:pt x="938" y="1405"/>
                  </a:lnTo>
                  <a:lnTo>
                    <a:pt x="936" y="1403"/>
                  </a:lnTo>
                  <a:lnTo>
                    <a:pt x="936" y="1402"/>
                  </a:lnTo>
                  <a:lnTo>
                    <a:pt x="936" y="1400"/>
                  </a:lnTo>
                  <a:lnTo>
                    <a:pt x="930" y="1396"/>
                  </a:lnTo>
                  <a:lnTo>
                    <a:pt x="923" y="1398"/>
                  </a:lnTo>
                  <a:lnTo>
                    <a:pt x="921" y="1396"/>
                  </a:lnTo>
                  <a:lnTo>
                    <a:pt x="919" y="1396"/>
                  </a:lnTo>
                  <a:lnTo>
                    <a:pt x="915" y="1390"/>
                  </a:lnTo>
                  <a:lnTo>
                    <a:pt x="913" y="1388"/>
                  </a:lnTo>
                  <a:lnTo>
                    <a:pt x="911" y="1388"/>
                  </a:lnTo>
                  <a:lnTo>
                    <a:pt x="909" y="1390"/>
                  </a:lnTo>
                  <a:lnTo>
                    <a:pt x="909" y="1392"/>
                  </a:lnTo>
                  <a:lnTo>
                    <a:pt x="907" y="1392"/>
                  </a:lnTo>
                  <a:lnTo>
                    <a:pt x="906" y="1396"/>
                  </a:lnTo>
                  <a:lnTo>
                    <a:pt x="904" y="1394"/>
                  </a:lnTo>
                  <a:lnTo>
                    <a:pt x="904" y="1396"/>
                  </a:lnTo>
                  <a:lnTo>
                    <a:pt x="904" y="1400"/>
                  </a:lnTo>
                  <a:lnTo>
                    <a:pt x="898" y="1402"/>
                  </a:lnTo>
                  <a:lnTo>
                    <a:pt x="896" y="1405"/>
                  </a:lnTo>
                  <a:lnTo>
                    <a:pt x="892" y="1403"/>
                  </a:lnTo>
                  <a:lnTo>
                    <a:pt x="888" y="1403"/>
                  </a:lnTo>
                  <a:lnTo>
                    <a:pt x="888" y="1405"/>
                  </a:lnTo>
                  <a:lnTo>
                    <a:pt x="890" y="1405"/>
                  </a:lnTo>
                  <a:lnTo>
                    <a:pt x="890" y="1407"/>
                  </a:lnTo>
                  <a:lnTo>
                    <a:pt x="888" y="1407"/>
                  </a:lnTo>
                  <a:lnTo>
                    <a:pt x="886" y="1405"/>
                  </a:lnTo>
                  <a:lnTo>
                    <a:pt x="879" y="1407"/>
                  </a:lnTo>
                  <a:lnTo>
                    <a:pt x="877" y="1409"/>
                  </a:lnTo>
                  <a:lnTo>
                    <a:pt x="875" y="1413"/>
                  </a:lnTo>
                  <a:lnTo>
                    <a:pt x="875" y="1417"/>
                  </a:lnTo>
                  <a:lnTo>
                    <a:pt x="873" y="1417"/>
                  </a:lnTo>
                  <a:lnTo>
                    <a:pt x="871" y="1419"/>
                  </a:lnTo>
                  <a:lnTo>
                    <a:pt x="873" y="1419"/>
                  </a:lnTo>
                  <a:lnTo>
                    <a:pt x="871" y="1422"/>
                  </a:lnTo>
                  <a:lnTo>
                    <a:pt x="873" y="1424"/>
                  </a:lnTo>
                  <a:lnTo>
                    <a:pt x="877" y="1434"/>
                  </a:lnTo>
                  <a:lnTo>
                    <a:pt x="879" y="1436"/>
                  </a:lnTo>
                  <a:lnTo>
                    <a:pt x="879" y="1438"/>
                  </a:lnTo>
                  <a:lnTo>
                    <a:pt x="877" y="1438"/>
                  </a:lnTo>
                  <a:lnTo>
                    <a:pt x="873" y="1440"/>
                  </a:lnTo>
                  <a:lnTo>
                    <a:pt x="871" y="1442"/>
                  </a:lnTo>
                  <a:lnTo>
                    <a:pt x="871" y="1443"/>
                  </a:lnTo>
                  <a:lnTo>
                    <a:pt x="871" y="1447"/>
                  </a:lnTo>
                  <a:lnTo>
                    <a:pt x="869" y="1449"/>
                  </a:lnTo>
                  <a:lnTo>
                    <a:pt x="865" y="1447"/>
                  </a:lnTo>
                  <a:lnTo>
                    <a:pt x="864" y="1449"/>
                  </a:lnTo>
                  <a:lnTo>
                    <a:pt x="858" y="1445"/>
                  </a:lnTo>
                  <a:lnTo>
                    <a:pt x="854" y="1447"/>
                  </a:lnTo>
                  <a:lnTo>
                    <a:pt x="854" y="1451"/>
                  </a:lnTo>
                  <a:lnTo>
                    <a:pt x="852" y="1455"/>
                  </a:lnTo>
                  <a:lnTo>
                    <a:pt x="850" y="1461"/>
                  </a:lnTo>
                  <a:lnTo>
                    <a:pt x="850" y="1463"/>
                  </a:lnTo>
                  <a:lnTo>
                    <a:pt x="844" y="1464"/>
                  </a:lnTo>
                  <a:lnTo>
                    <a:pt x="841" y="1466"/>
                  </a:lnTo>
                  <a:lnTo>
                    <a:pt x="841" y="1464"/>
                  </a:lnTo>
                  <a:lnTo>
                    <a:pt x="839" y="1463"/>
                  </a:lnTo>
                  <a:lnTo>
                    <a:pt x="833" y="1464"/>
                  </a:lnTo>
                  <a:lnTo>
                    <a:pt x="833" y="1468"/>
                  </a:lnTo>
                  <a:lnTo>
                    <a:pt x="833" y="1470"/>
                  </a:lnTo>
                  <a:lnTo>
                    <a:pt x="833" y="1474"/>
                  </a:lnTo>
                  <a:lnTo>
                    <a:pt x="833" y="1476"/>
                  </a:lnTo>
                  <a:lnTo>
                    <a:pt x="835" y="1480"/>
                  </a:lnTo>
                  <a:lnTo>
                    <a:pt x="839" y="1482"/>
                  </a:lnTo>
                  <a:lnTo>
                    <a:pt x="839" y="1485"/>
                  </a:lnTo>
                  <a:lnTo>
                    <a:pt x="843" y="1485"/>
                  </a:lnTo>
                  <a:lnTo>
                    <a:pt x="841" y="1489"/>
                  </a:lnTo>
                  <a:lnTo>
                    <a:pt x="843" y="1493"/>
                  </a:lnTo>
                  <a:lnTo>
                    <a:pt x="846" y="1495"/>
                  </a:lnTo>
                  <a:lnTo>
                    <a:pt x="848" y="1495"/>
                  </a:lnTo>
                  <a:lnTo>
                    <a:pt x="844" y="1497"/>
                  </a:lnTo>
                  <a:lnTo>
                    <a:pt x="850" y="1503"/>
                  </a:lnTo>
                  <a:lnTo>
                    <a:pt x="848" y="1505"/>
                  </a:lnTo>
                  <a:lnTo>
                    <a:pt x="843" y="1503"/>
                  </a:lnTo>
                  <a:lnTo>
                    <a:pt x="841" y="1506"/>
                  </a:lnTo>
                  <a:lnTo>
                    <a:pt x="843" y="1508"/>
                  </a:lnTo>
                  <a:lnTo>
                    <a:pt x="841" y="1510"/>
                  </a:lnTo>
                  <a:lnTo>
                    <a:pt x="837" y="1510"/>
                  </a:lnTo>
                  <a:lnTo>
                    <a:pt x="837" y="1512"/>
                  </a:lnTo>
                  <a:lnTo>
                    <a:pt x="837" y="1514"/>
                  </a:lnTo>
                  <a:lnTo>
                    <a:pt x="835" y="1512"/>
                  </a:lnTo>
                  <a:lnTo>
                    <a:pt x="831" y="1512"/>
                  </a:lnTo>
                  <a:lnTo>
                    <a:pt x="827" y="1506"/>
                  </a:lnTo>
                  <a:lnTo>
                    <a:pt x="829" y="1505"/>
                  </a:lnTo>
                  <a:lnTo>
                    <a:pt x="822" y="1508"/>
                  </a:lnTo>
                  <a:lnTo>
                    <a:pt x="822" y="1510"/>
                  </a:lnTo>
                  <a:lnTo>
                    <a:pt x="818" y="1510"/>
                  </a:lnTo>
                  <a:lnTo>
                    <a:pt x="812" y="1510"/>
                  </a:lnTo>
                  <a:lnTo>
                    <a:pt x="812" y="1508"/>
                  </a:lnTo>
                  <a:lnTo>
                    <a:pt x="810" y="1505"/>
                  </a:lnTo>
                  <a:lnTo>
                    <a:pt x="808" y="1499"/>
                  </a:lnTo>
                  <a:lnTo>
                    <a:pt x="804" y="1493"/>
                  </a:lnTo>
                  <a:lnTo>
                    <a:pt x="801" y="1491"/>
                  </a:lnTo>
                  <a:lnTo>
                    <a:pt x="795" y="1491"/>
                  </a:lnTo>
                  <a:lnTo>
                    <a:pt x="791" y="1495"/>
                  </a:lnTo>
                  <a:lnTo>
                    <a:pt x="793" y="1497"/>
                  </a:lnTo>
                  <a:lnTo>
                    <a:pt x="789" y="1499"/>
                  </a:lnTo>
                  <a:lnTo>
                    <a:pt x="791" y="1503"/>
                  </a:lnTo>
                  <a:lnTo>
                    <a:pt x="789" y="1503"/>
                  </a:lnTo>
                  <a:lnTo>
                    <a:pt x="791" y="1506"/>
                  </a:lnTo>
                  <a:lnTo>
                    <a:pt x="789" y="1506"/>
                  </a:lnTo>
                  <a:lnTo>
                    <a:pt x="793" y="1512"/>
                  </a:lnTo>
                  <a:lnTo>
                    <a:pt x="797" y="1512"/>
                  </a:lnTo>
                  <a:lnTo>
                    <a:pt x="799" y="1514"/>
                  </a:lnTo>
                  <a:lnTo>
                    <a:pt x="799" y="1516"/>
                  </a:lnTo>
                  <a:lnTo>
                    <a:pt x="801" y="1518"/>
                  </a:lnTo>
                  <a:lnTo>
                    <a:pt x="801" y="1522"/>
                  </a:lnTo>
                  <a:lnTo>
                    <a:pt x="803" y="1522"/>
                  </a:lnTo>
                  <a:lnTo>
                    <a:pt x="803" y="1527"/>
                  </a:lnTo>
                  <a:lnTo>
                    <a:pt x="803" y="1531"/>
                  </a:lnTo>
                  <a:lnTo>
                    <a:pt x="804" y="1531"/>
                  </a:lnTo>
                  <a:lnTo>
                    <a:pt x="801" y="1535"/>
                  </a:lnTo>
                  <a:lnTo>
                    <a:pt x="799" y="1535"/>
                  </a:lnTo>
                  <a:lnTo>
                    <a:pt x="795" y="1537"/>
                  </a:lnTo>
                  <a:lnTo>
                    <a:pt x="791" y="1543"/>
                  </a:lnTo>
                  <a:lnTo>
                    <a:pt x="789" y="1539"/>
                  </a:lnTo>
                  <a:lnTo>
                    <a:pt x="785" y="1541"/>
                  </a:lnTo>
                  <a:lnTo>
                    <a:pt x="783" y="1541"/>
                  </a:lnTo>
                  <a:lnTo>
                    <a:pt x="780" y="1537"/>
                  </a:lnTo>
                  <a:lnTo>
                    <a:pt x="778" y="1537"/>
                  </a:lnTo>
                  <a:lnTo>
                    <a:pt x="776" y="1533"/>
                  </a:lnTo>
                  <a:lnTo>
                    <a:pt x="772" y="1533"/>
                  </a:lnTo>
                  <a:lnTo>
                    <a:pt x="768" y="1533"/>
                  </a:lnTo>
                  <a:lnTo>
                    <a:pt x="766" y="1529"/>
                  </a:lnTo>
                  <a:lnTo>
                    <a:pt x="766" y="1531"/>
                  </a:lnTo>
                  <a:lnTo>
                    <a:pt x="764" y="1531"/>
                  </a:lnTo>
                  <a:lnTo>
                    <a:pt x="762" y="1531"/>
                  </a:lnTo>
                  <a:lnTo>
                    <a:pt x="759" y="1529"/>
                  </a:lnTo>
                  <a:lnTo>
                    <a:pt x="749" y="1531"/>
                  </a:lnTo>
                  <a:lnTo>
                    <a:pt x="749" y="1533"/>
                  </a:lnTo>
                  <a:lnTo>
                    <a:pt x="747" y="1535"/>
                  </a:lnTo>
                  <a:lnTo>
                    <a:pt x="745" y="1533"/>
                  </a:lnTo>
                  <a:lnTo>
                    <a:pt x="745" y="1531"/>
                  </a:lnTo>
                  <a:lnTo>
                    <a:pt x="743" y="1529"/>
                  </a:lnTo>
                  <a:lnTo>
                    <a:pt x="742" y="1529"/>
                  </a:lnTo>
                  <a:lnTo>
                    <a:pt x="740" y="1529"/>
                  </a:lnTo>
                  <a:lnTo>
                    <a:pt x="738" y="1529"/>
                  </a:lnTo>
                  <a:lnTo>
                    <a:pt x="736" y="1533"/>
                  </a:lnTo>
                  <a:lnTo>
                    <a:pt x="734" y="1529"/>
                  </a:lnTo>
                  <a:lnTo>
                    <a:pt x="736" y="1525"/>
                  </a:lnTo>
                  <a:lnTo>
                    <a:pt x="732" y="1522"/>
                  </a:lnTo>
                  <a:lnTo>
                    <a:pt x="730" y="1522"/>
                  </a:lnTo>
                  <a:lnTo>
                    <a:pt x="730" y="1520"/>
                  </a:lnTo>
                  <a:lnTo>
                    <a:pt x="726" y="1522"/>
                  </a:lnTo>
                  <a:lnTo>
                    <a:pt x="722" y="1520"/>
                  </a:lnTo>
                  <a:lnTo>
                    <a:pt x="719" y="1524"/>
                  </a:lnTo>
                  <a:lnTo>
                    <a:pt x="717" y="1522"/>
                  </a:lnTo>
                  <a:lnTo>
                    <a:pt x="713" y="1525"/>
                  </a:lnTo>
                  <a:lnTo>
                    <a:pt x="713" y="1527"/>
                  </a:lnTo>
                  <a:lnTo>
                    <a:pt x="711" y="1527"/>
                  </a:lnTo>
                  <a:lnTo>
                    <a:pt x="709" y="1533"/>
                  </a:lnTo>
                  <a:lnTo>
                    <a:pt x="709" y="1535"/>
                  </a:lnTo>
                  <a:lnTo>
                    <a:pt x="707" y="1535"/>
                  </a:lnTo>
                  <a:lnTo>
                    <a:pt x="705" y="1539"/>
                  </a:lnTo>
                  <a:lnTo>
                    <a:pt x="707" y="1539"/>
                  </a:lnTo>
                  <a:lnTo>
                    <a:pt x="711" y="1541"/>
                  </a:lnTo>
                  <a:lnTo>
                    <a:pt x="705" y="1545"/>
                  </a:lnTo>
                  <a:lnTo>
                    <a:pt x="711" y="1548"/>
                  </a:lnTo>
                  <a:lnTo>
                    <a:pt x="717" y="1550"/>
                  </a:lnTo>
                  <a:lnTo>
                    <a:pt x="719" y="1552"/>
                  </a:lnTo>
                  <a:lnTo>
                    <a:pt x="722" y="1554"/>
                  </a:lnTo>
                  <a:lnTo>
                    <a:pt x="722" y="1558"/>
                  </a:lnTo>
                  <a:lnTo>
                    <a:pt x="721" y="1562"/>
                  </a:lnTo>
                  <a:lnTo>
                    <a:pt x="721" y="1564"/>
                  </a:lnTo>
                  <a:lnTo>
                    <a:pt x="719" y="1569"/>
                  </a:lnTo>
                  <a:lnTo>
                    <a:pt x="721" y="1575"/>
                  </a:lnTo>
                  <a:lnTo>
                    <a:pt x="719" y="1581"/>
                  </a:lnTo>
                  <a:lnTo>
                    <a:pt x="721" y="1581"/>
                  </a:lnTo>
                  <a:lnTo>
                    <a:pt x="722" y="1587"/>
                  </a:lnTo>
                  <a:lnTo>
                    <a:pt x="721" y="1587"/>
                  </a:lnTo>
                  <a:lnTo>
                    <a:pt x="721" y="1590"/>
                  </a:lnTo>
                  <a:lnTo>
                    <a:pt x="722" y="1592"/>
                  </a:lnTo>
                  <a:lnTo>
                    <a:pt x="724" y="1592"/>
                  </a:lnTo>
                  <a:lnTo>
                    <a:pt x="726" y="1596"/>
                  </a:lnTo>
                  <a:lnTo>
                    <a:pt x="724" y="1596"/>
                  </a:lnTo>
                  <a:lnTo>
                    <a:pt x="724" y="1600"/>
                  </a:lnTo>
                  <a:lnTo>
                    <a:pt x="721" y="1600"/>
                  </a:lnTo>
                  <a:lnTo>
                    <a:pt x="717" y="1596"/>
                  </a:lnTo>
                  <a:lnTo>
                    <a:pt x="713" y="1594"/>
                  </a:lnTo>
                  <a:lnTo>
                    <a:pt x="713" y="1592"/>
                  </a:lnTo>
                  <a:lnTo>
                    <a:pt x="709" y="1592"/>
                  </a:lnTo>
                  <a:lnTo>
                    <a:pt x="707" y="1592"/>
                  </a:lnTo>
                  <a:lnTo>
                    <a:pt x="707" y="1590"/>
                  </a:lnTo>
                  <a:lnTo>
                    <a:pt x="700" y="1590"/>
                  </a:lnTo>
                  <a:lnTo>
                    <a:pt x="692" y="1594"/>
                  </a:lnTo>
                  <a:lnTo>
                    <a:pt x="686" y="1602"/>
                  </a:lnTo>
                  <a:lnTo>
                    <a:pt x="684" y="1606"/>
                  </a:lnTo>
                  <a:lnTo>
                    <a:pt x="684" y="1607"/>
                  </a:lnTo>
                  <a:lnTo>
                    <a:pt x="677" y="1609"/>
                  </a:lnTo>
                  <a:lnTo>
                    <a:pt x="675" y="1609"/>
                  </a:lnTo>
                  <a:lnTo>
                    <a:pt x="671" y="1609"/>
                  </a:lnTo>
                  <a:lnTo>
                    <a:pt x="667" y="1609"/>
                  </a:lnTo>
                  <a:lnTo>
                    <a:pt x="660" y="1609"/>
                  </a:lnTo>
                  <a:lnTo>
                    <a:pt x="656" y="1611"/>
                  </a:lnTo>
                  <a:lnTo>
                    <a:pt x="656" y="1615"/>
                  </a:lnTo>
                  <a:lnTo>
                    <a:pt x="654" y="1617"/>
                  </a:lnTo>
                  <a:lnTo>
                    <a:pt x="656" y="1621"/>
                  </a:lnTo>
                  <a:lnTo>
                    <a:pt x="652" y="1621"/>
                  </a:lnTo>
                  <a:lnTo>
                    <a:pt x="652" y="1623"/>
                  </a:lnTo>
                  <a:lnTo>
                    <a:pt x="656" y="162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5" name="Freeform 22"/>
            <p:cNvSpPr>
              <a:spLocks/>
            </p:cNvSpPr>
            <p:nvPr/>
          </p:nvSpPr>
          <p:spPr bwMode="auto">
            <a:xfrm>
              <a:off x="3664" y="1699"/>
              <a:ext cx="994" cy="1573"/>
            </a:xfrm>
            <a:custGeom>
              <a:avLst/>
              <a:gdLst>
                <a:gd name="T0" fmla="*/ 973 w 994"/>
                <a:gd name="T1" fmla="*/ 1459 h 1573"/>
                <a:gd name="T2" fmla="*/ 990 w 994"/>
                <a:gd name="T3" fmla="*/ 1495 h 1573"/>
                <a:gd name="T4" fmla="*/ 952 w 994"/>
                <a:gd name="T5" fmla="*/ 1491 h 1573"/>
                <a:gd name="T6" fmla="*/ 879 w 994"/>
                <a:gd name="T7" fmla="*/ 1507 h 1573"/>
                <a:gd name="T8" fmla="*/ 626 w 994"/>
                <a:gd name="T9" fmla="*/ 1558 h 1573"/>
                <a:gd name="T10" fmla="*/ 566 w 994"/>
                <a:gd name="T11" fmla="*/ 1522 h 1573"/>
                <a:gd name="T12" fmla="*/ 559 w 994"/>
                <a:gd name="T13" fmla="*/ 1457 h 1573"/>
                <a:gd name="T14" fmla="*/ 584 w 994"/>
                <a:gd name="T15" fmla="*/ 1470 h 1573"/>
                <a:gd name="T16" fmla="*/ 601 w 994"/>
                <a:gd name="T17" fmla="*/ 1461 h 1573"/>
                <a:gd name="T18" fmla="*/ 627 w 994"/>
                <a:gd name="T19" fmla="*/ 1388 h 1573"/>
                <a:gd name="T20" fmla="*/ 631 w 994"/>
                <a:gd name="T21" fmla="*/ 1364 h 1573"/>
                <a:gd name="T22" fmla="*/ 622 w 994"/>
                <a:gd name="T23" fmla="*/ 1345 h 1573"/>
                <a:gd name="T24" fmla="*/ 616 w 994"/>
                <a:gd name="T25" fmla="*/ 1316 h 1573"/>
                <a:gd name="T26" fmla="*/ 622 w 994"/>
                <a:gd name="T27" fmla="*/ 1293 h 1573"/>
                <a:gd name="T28" fmla="*/ 643 w 994"/>
                <a:gd name="T29" fmla="*/ 1280 h 1573"/>
                <a:gd name="T30" fmla="*/ 608 w 994"/>
                <a:gd name="T31" fmla="*/ 1198 h 1573"/>
                <a:gd name="T32" fmla="*/ 601 w 994"/>
                <a:gd name="T33" fmla="*/ 1142 h 1573"/>
                <a:gd name="T34" fmla="*/ 595 w 994"/>
                <a:gd name="T35" fmla="*/ 1095 h 1573"/>
                <a:gd name="T36" fmla="*/ 586 w 994"/>
                <a:gd name="T37" fmla="*/ 1068 h 1573"/>
                <a:gd name="T38" fmla="*/ 551 w 994"/>
                <a:gd name="T39" fmla="*/ 1076 h 1573"/>
                <a:gd name="T40" fmla="*/ 490 w 994"/>
                <a:gd name="T41" fmla="*/ 1051 h 1573"/>
                <a:gd name="T42" fmla="*/ 404 w 994"/>
                <a:gd name="T43" fmla="*/ 1017 h 1573"/>
                <a:gd name="T44" fmla="*/ 370 w 994"/>
                <a:gd name="T45" fmla="*/ 999 h 1573"/>
                <a:gd name="T46" fmla="*/ 334 w 994"/>
                <a:gd name="T47" fmla="*/ 1003 h 1573"/>
                <a:gd name="T48" fmla="*/ 288 w 994"/>
                <a:gd name="T49" fmla="*/ 1005 h 1573"/>
                <a:gd name="T50" fmla="*/ 261 w 994"/>
                <a:gd name="T51" fmla="*/ 988 h 1573"/>
                <a:gd name="T52" fmla="*/ 233 w 994"/>
                <a:gd name="T53" fmla="*/ 938 h 1573"/>
                <a:gd name="T54" fmla="*/ 185 w 994"/>
                <a:gd name="T55" fmla="*/ 936 h 1573"/>
                <a:gd name="T56" fmla="*/ 172 w 994"/>
                <a:gd name="T57" fmla="*/ 908 h 1573"/>
                <a:gd name="T58" fmla="*/ 166 w 994"/>
                <a:gd name="T59" fmla="*/ 877 h 1573"/>
                <a:gd name="T60" fmla="*/ 174 w 994"/>
                <a:gd name="T61" fmla="*/ 837 h 1573"/>
                <a:gd name="T62" fmla="*/ 183 w 994"/>
                <a:gd name="T63" fmla="*/ 805 h 1573"/>
                <a:gd name="T64" fmla="*/ 214 w 994"/>
                <a:gd name="T65" fmla="*/ 809 h 1573"/>
                <a:gd name="T66" fmla="*/ 231 w 994"/>
                <a:gd name="T67" fmla="*/ 793 h 1573"/>
                <a:gd name="T68" fmla="*/ 254 w 994"/>
                <a:gd name="T69" fmla="*/ 780 h 1573"/>
                <a:gd name="T70" fmla="*/ 227 w 994"/>
                <a:gd name="T71" fmla="*/ 751 h 1573"/>
                <a:gd name="T72" fmla="*/ 204 w 994"/>
                <a:gd name="T73" fmla="*/ 717 h 1573"/>
                <a:gd name="T74" fmla="*/ 174 w 994"/>
                <a:gd name="T75" fmla="*/ 685 h 1573"/>
                <a:gd name="T76" fmla="*/ 124 w 994"/>
                <a:gd name="T77" fmla="*/ 669 h 1573"/>
                <a:gd name="T78" fmla="*/ 122 w 994"/>
                <a:gd name="T79" fmla="*/ 646 h 1573"/>
                <a:gd name="T80" fmla="*/ 134 w 994"/>
                <a:gd name="T81" fmla="*/ 626 h 1573"/>
                <a:gd name="T82" fmla="*/ 153 w 994"/>
                <a:gd name="T83" fmla="*/ 610 h 1573"/>
                <a:gd name="T84" fmla="*/ 156 w 994"/>
                <a:gd name="T85" fmla="*/ 585 h 1573"/>
                <a:gd name="T86" fmla="*/ 128 w 994"/>
                <a:gd name="T87" fmla="*/ 566 h 1573"/>
                <a:gd name="T88" fmla="*/ 84 w 994"/>
                <a:gd name="T89" fmla="*/ 551 h 1573"/>
                <a:gd name="T90" fmla="*/ 88 w 994"/>
                <a:gd name="T91" fmla="*/ 526 h 1573"/>
                <a:gd name="T92" fmla="*/ 94 w 994"/>
                <a:gd name="T93" fmla="*/ 496 h 1573"/>
                <a:gd name="T94" fmla="*/ 105 w 994"/>
                <a:gd name="T95" fmla="*/ 463 h 1573"/>
                <a:gd name="T96" fmla="*/ 109 w 994"/>
                <a:gd name="T97" fmla="*/ 420 h 1573"/>
                <a:gd name="T98" fmla="*/ 101 w 994"/>
                <a:gd name="T99" fmla="*/ 381 h 1573"/>
                <a:gd name="T100" fmla="*/ 95 w 994"/>
                <a:gd name="T101" fmla="*/ 351 h 1573"/>
                <a:gd name="T102" fmla="*/ 113 w 994"/>
                <a:gd name="T103" fmla="*/ 322 h 1573"/>
                <a:gd name="T104" fmla="*/ 105 w 994"/>
                <a:gd name="T105" fmla="*/ 301 h 1573"/>
                <a:gd name="T106" fmla="*/ 71 w 994"/>
                <a:gd name="T107" fmla="*/ 284 h 1573"/>
                <a:gd name="T108" fmla="*/ 38 w 994"/>
                <a:gd name="T109" fmla="*/ 267 h 1573"/>
                <a:gd name="T110" fmla="*/ 23 w 994"/>
                <a:gd name="T111" fmla="*/ 233 h 1573"/>
                <a:gd name="T112" fmla="*/ 12 w 994"/>
                <a:gd name="T113" fmla="*/ 200 h 1573"/>
                <a:gd name="T114" fmla="*/ 10 w 994"/>
                <a:gd name="T115" fmla="*/ 137 h 1573"/>
                <a:gd name="T116" fmla="*/ 55 w 994"/>
                <a:gd name="T117" fmla="*/ 59 h 1573"/>
                <a:gd name="T118" fmla="*/ 38 w 994"/>
                <a:gd name="T119" fmla="*/ 9 h 1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94" h="1573">
                  <a:moveTo>
                    <a:pt x="952" y="1444"/>
                  </a:moveTo>
                  <a:lnTo>
                    <a:pt x="954" y="1446"/>
                  </a:lnTo>
                  <a:lnTo>
                    <a:pt x="954" y="1448"/>
                  </a:lnTo>
                  <a:lnTo>
                    <a:pt x="956" y="1448"/>
                  </a:lnTo>
                  <a:lnTo>
                    <a:pt x="959" y="1446"/>
                  </a:lnTo>
                  <a:lnTo>
                    <a:pt x="959" y="1444"/>
                  </a:lnTo>
                  <a:lnTo>
                    <a:pt x="956" y="1440"/>
                  </a:lnTo>
                  <a:lnTo>
                    <a:pt x="959" y="1440"/>
                  </a:lnTo>
                  <a:lnTo>
                    <a:pt x="965" y="1444"/>
                  </a:lnTo>
                  <a:lnTo>
                    <a:pt x="967" y="1446"/>
                  </a:lnTo>
                  <a:lnTo>
                    <a:pt x="967" y="1448"/>
                  </a:lnTo>
                  <a:lnTo>
                    <a:pt x="969" y="1449"/>
                  </a:lnTo>
                  <a:lnTo>
                    <a:pt x="971" y="1449"/>
                  </a:lnTo>
                  <a:lnTo>
                    <a:pt x="971" y="1453"/>
                  </a:lnTo>
                  <a:lnTo>
                    <a:pt x="973" y="1455"/>
                  </a:lnTo>
                  <a:lnTo>
                    <a:pt x="973" y="1457"/>
                  </a:lnTo>
                  <a:lnTo>
                    <a:pt x="973" y="1459"/>
                  </a:lnTo>
                  <a:lnTo>
                    <a:pt x="978" y="1461"/>
                  </a:lnTo>
                  <a:lnTo>
                    <a:pt x="975" y="1463"/>
                  </a:lnTo>
                  <a:lnTo>
                    <a:pt x="973" y="1467"/>
                  </a:lnTo>
                  <a:lnTo>
                    <a:pt x="975" y="1469"/>
                  </a:lnTo>
                  <a:lnTo>
                    <a:pt x="976" y="1470"/>
                  </a:lnTo>
                  <a:lnTo>
                    <a:pt x="978" y="1474"/>
                  </a:lnTo>
                  <a:lnTo>
                    <a:pt x="980" y="1476"/>
                  </a:lnTo>
                  <a:lnTo>
                    <a:pt x="978" y="1480"/>
                  </a:lnTo>
                  <a:lnTo>
                    <a:pt x="978" y="1482"/>
                  </a:lnTo>
                  <a:lnTo>
                    <a:pt x="980" y="1486"/>
                  </a:lnTo>
                  <a:lnTo>
                    <a:pt x="978" y="1490"/>
                  </a:lnTo>
                  <a:lnTo>
                    <a:pt x="982" y="1493"/>
                  </a:lnTo>
                  <a:lnTo>
                    <a:pt x="984" y="1493"/>
                  </a:lnTo>
                  <a:lnTo>
                    <a:pt x="988" y="1497"/>
                  </a:lnTo>
                  <a:lnTo>
                    <a:pt x="990" y="1495"/>
                  </a:lnTo>
                  <a:lnTo>
                    <a:pt x="990" y="1493"/>
                  </a:lnTo>
                  <a:lnTo>
                    <a:pt x="990" y="1495"/>
                  </a:lnTo>
                  <a:lnTo>
                    <a:pt x="990" y="1499"/>
                  </a:lnTo>
                  <a:lnTo>
                    <a:pt x="990" y="1501"/>
                  </a:lnTo>
                  <a:lnTo>
                    <a:pt x="992" y="1499"/>
                  </a:lnTo>
                  <a:lnTo>
                    <a:pt x="994" y="1503"/>
                  </a:lnTo>
                  <a:lnTo>
                    <a:pt x="990" y="1505"/>
                  </a:lnTo>
                  <a:lnTo>
                    <a:pt x="988" y="1507"/>
                  </a:lnTo>
                  <a:lnTo>
                    <a:pt x="990" y="1509"/>
                  </a:lnTo>
                  <a:lnTo>
                    <a:pt x="986" y="1509"/>
                  </a:lnTo>
                  <a:lnTo>
                    <a:pt x="982" y="1505"/>
                  </a:lnTo>
                  <a:lnTo>
                    <a:pt x="978" y="1501"/>
                  </a:lnTo>
                  <a:lnTo>
                    <a:pt x="976" y="1499"/>
                  </a:lnTo>
                  <a:lnTo>
                    <a:pt x="967" y="1493"/>
                  </a:lnTo>
                  <a:lnTo>
                    <a:pt x="963" y="1493"/>
                  </a:lnTo>
                  <a:lnTo>
                    <a:pt x="961" y="1490"/>
                  </a:lnTo>
                  <a:lnTo>
                    <a:pt x="959" y="1490"/>
                  </a:lnTo>
                  <a:lnTo>
                    <a:pt x="956" y="1491"/>
                  </a:lnTo>
                  <a:lnTo>
                    <a:pt x="952" y="1491"/>
                  </a:lnTo>
                  <a:lnTo>
                    <a:pt x="938" y="1495"/>
                  </a:lnTo>
                  <a:lnTo>
                    <a:pt x="936" y="1495"/>
                  </a:lnTo>
                  <a:lnTo>
                    <a:pt x="933" y="1495"/>
                  </a:lnTo>
                  <a:lnTo>
                    <a:pt x="927" y="1486"/>
                  </a:lnTo>
                  <a:lnTo>
                    <a:pt x="923" y="1472"/>
                  </a:lnTo>
                  <a:lnTo>
                    <a:pt x="917" y="1470"/>
                  </a:lnTo>
                  <a:lnTo>
                    <a:pt x="910" y="1472"/>
                  </a:lnTo>
                  <a:lnTo>
                    <a:pt x="906" y="1472"/>
                  </a:lnTo>
                  <a:lnTo>
                    <a:pt x="908" y="1469"/>
                  </a:lnTo>
                  <a:lnTo>
                    <a:pt x="906" y="1469"/>
                  </a:lnTo>
                  <a:lnTo>
                    <a:pt x="904" y="1470"/>
                  </a:lnTo>
                  <a:lnTo>
                    <a:pt x="900" y="1472"/>
                  </a:lnTo>
                  <a:lnTo>
                    <a:pt x="898" y="1478"/>
                  </a:lnTo>
                  <a:lnTo>
                    <a:pt x="900" y="1486"/>
                  </a:lnTo>
                  <a:lnTo>
                    <a:pt x="896" y="1493"/>
                  </a:lnTo>
                  <a:lnTo>
                    <a:pt x="887" y="1503"/>
                  </a:lnTo>
                  <a:lnTo>
                    <a:pt x="879" y="1507"/>
                  </a:lnTo>
                  <a:lnTo>
                    <a:pt x="879" y="1509"/>
                  </a:lnTo>
                  <a:lnTo>
                    <a:pt x="881" y="1511"/>
                  </a:lnTo>
                  <a:lnTo>
                    <a:pt x="877" y="1512"/>
                  </a:lnTo>
                  <a:lnTo>
                    <a:pt x="879" y="1514"/>
                  </a:lnTo>
                  <a:lnTo>
                    <a:pt x="860" y="1531"/>
                  </a:lnTo>
                  <a:lnTo>
                    <a:pt x="818" y="1530"/>
                  </a:lnTo>
                  <a:lnTo>
                    <a:pt x="778" y="1530"/>
                  </a:lnTo>
                  <a:lnTo>
                    <a:pt x="740" y="1530"/>
                  </a:lnTo>
                  <a:lnTo>
                    <a:pt x="702" y="1530"/>
                  </a:lnTo>
                  <a:lnTo>
                    <a:pt x="698" y="1533"/>
                  </a:lnTo>
                  <a:lnTo>
                    <a:pt x="696" y="1533"/>
                  </a:lnTo>
                  <a:lnTo>
                    <a:pt x="683" y="1537"/>
                  </a:lnTo>
                  <a:lnTo>
                    <a:pt x="671" y="1541"/>
                  </a:lnTo>
                  <a:lnTo>
                    <a:pt x="660" y="1547"/>
                  </a:lnTo>
                  <a:lnTo>
                    <a:pt x="648" y="1551"/>
                  </a:lnTo>
                  <a:lnTo>
                    <a:pt x="637" y="1554"/>
                  </a:lnTo>
                  <a:lnTo>
                    <a:pt x="626" y="1558"/>
                  </a:lnTo>
                  <a:lnTo>
                    <a:pt x="614" y="1564"/>
                  </a:lnTo>
                  <a:lnTo>
                    <a:pt x="603" y="1568"/>
                  </a:lnTo>
                  <a:lnTo>
                    <a:pt x="591" y="1572"/>
                  </a:lnTo>
                  <a:lnTo>
                    <a:pt x="589" y="1573"/>
                  </a:lnTo>
                  <a:lnTo>
                    <a:pt x="591" y="1562"/>
                  </a:lnTo>
                  <a:lnTo>
                    <a:pt x="595" y="1551"/>
                  </a:lnTo>
                  <a:lnTo>
                    <a:pt x="597" y="1545"/>
                  </a:lnTo>
                  <a:lnTo>
                    <a:pt x="586" y="1541"/>
                  </a:lnTo>
                  <a:lnTo>
                    <a:pt x="589" y="1539"/>
                  </a:lnTo>
                  <a:lnTo>
                    <a:pt x="589" y="1537"/>
                  </a:lnTo>
                  <a:lnTo>
                    <a:pt x="591" y="1533"/>
                  </a:lnTo>
                  <a:lnTo>
                    <a:pt x="591" y="1531"/>
                  </a:lnTo>
                  <a:lnTo>
                    <a:pt x="591" y="1530"/>
                  </a:lnTo>
                  <a:lnTo>
                    <a:pt x="589" y="1526"/>
                  </a:lnTo>
                  <a:lnTo>
                    <a:pt x="586" y="1526"/>
                  </a:lnTo>
                  <a:lnTo>
                    <a:pt x="578" y="1524"/>
                  </a:lnTo>
                  <a:lnTo>
                    <a:pt x="566" y="1522"/>
                  </a:lnTo>
                  <a:lnTo>
                    <a:pt x="555" y="1520"/>
                  </a:lnTo>
                  <a:lnTo>
                    <a:pt x="544" y="1516"/>
                  </a:lnTo>
                  <a:lnTo>
                    <a:pt x="532" y="1514"/>
                  </a:lnTo>
                  <a:lnTo>
                    <a:pt x="542" y="1501"/>
                  </a:lnTo>
                  <a:lnTo>
                    <a:pt x="542" y="1499"/>
                  </a:lnTo>
                  <a:lnTo>
                    <a:pt x="544" y="1497"/>
                  </a:lnTo>
                  <a:lnTo>
                    <a:pt x="545" y="1491"/>
                  </a:lnTo>
                  <a:lnTo>
                    <a:pt x="545" y="1488"/>
                  </a:lnTo>
                  <a:lnTo>
                    <a:pt x="549" y="1478"/>
                  </a:lnTo>
                  <a:lnTo>
                    <a:pt x="551" y="1472"/>
                  </a:lnTo>
                  <a:lnTo>
                    <a:pt x="553" y="1469"/>
                  </a:lnTo>
                  <a:lnTo>
                    <a:pt x="553" y="1467"/>
                  </a:lnTo>
                  <a:lnTo>
                    <a:pt x="553" y="1465"/>
                  </a:lnTo>
                  <a:lnTo>
                    <a:pt x="553" y="1463"/>
                  </a:lnTo>
                  <a:lnTo>
                    <a:pt x="553" y="1461"/>
                  </a:lnTo>
                  <a:lnTo>
                    <a:pt x="557" y="1457"/>
                  </a:lnTo>
                  <a:lnTo>
                    <a:pt x="559" y="1457"/>
                  </a:lnTo>
                  <a:lnTo>
                    <a:pt x="561" y="1457"/>
                  </a:lnTo>
                  <a:lnTo>
                    <a:pt x="563" y="1457"/>
                  </a:lnTo>
                  <a:lnTo>
                    <a:pt x="565" y="1455"/>
                  </a:lnTo>
                  <a:lnTo>
                    <a:pt x="566" y="1455"/>
                  </a:lnTo>
                  <a:lnTo>
                    <a:pt x="568" y="1457"/>
                  </a:lnTo>
                  <a:lnTo>
                    <a:pt x="568" y="1459"/>
                  </a:lnTo>
                  <a:lnTo>
                    <a:pt x="570" y="1461"/>
                  </a:lnTo>
                  <a:lnTo>
                    <a:pt x="570" y="1463"/>
                  </a:lnTo>
                  <a:lnTo>
                    <a:pt x="572" y="1463"/>
                  </a:lnTo>
                  <a:lnTo>
                    <a:pt x="574" y="1463"/>
                  </a:lnTo>
                  <a:lnTo>
                    <a:pt x="576" y="1461"/>
                  </a:lnTo>
                  <a:lnTo>
                    <a:pt x="578" y="1461"/>
                  </a:lnTo>
                  <a:lnTo>
                    <a:pt x="580" y="1463"/>
                  </a:lnTo>
                  <a:lnTo>
                    <a:pt x="580" y="1465"/>
                  </a:lnTo>
                  <a:lnTo>
                    <a:pt x="580" y="1467"/>
                  </a:lnTo>
                  <a:lnTo>
                    <a:pt x="580" y="1469"/>
                  </a:lnTo>
                  <a:lnTo>
                    <a:pt x="584" y="1470"/>
                  </a:lnTo>
                  <a:lnTo>
                    <a:pt x="586" y="1474"/>
                  </a:lnTo>
                  <a:lnTo>
                    <a:pt x="587" y="1478"/>
                  </a:lnTo>
                  <a:lnTo>
                    <a:pt x="589" y="1480"/>
                  </a:lnTo>
                  <a:lnTo>
                    <a:pt x="589" y="1482"/>
                  </a:lnTo>
                  <a:lnTo>
                    <a:pt x="591" y="1484"/>
                  </a:lnTo>
                  <a:lnTo>
                    <a:pt x="593" y="1484"/>
                  </a:lnTo>
                  <a:lnTo>
                    <a:pt x="597" y="1484"/>
                  </a:lnTo>
                  <a:lnTo>
                    <a:pt x="599" y="1484"/>
                  </a:lnTo>
                  <a:lnTo>
                    <a:pt x="601" y="1482"/>
                  </a:lnTo>
                  <a:lnTo>
                    <a:pt x="603" y="1482"/>
                  </a:lnTo>
                  <a:lnTo>
                    <a:pt x="603" y="1480"/>
                  </a:lnTo>
                  <a:lnTo>
                    <a:pt x="603" y="1478"/>
                  </a:lnTo>
                  <a:lnTo>
                    <a:pt x="603" y="1474"/>
                  </a:lnTo>
                  <a:lnTo>
                    <a:pt x="603" y="1470"/>
                  </a:lnTo>
                  <a:lnTo>
                    <a:pt x="601" y="1469"/>
                  </a:lnTo>
                  <a:lnTo>
                    <a:pt x="601" y="1465"/>
                  </a:lnTo>
                  <a:lnTo>
                    <a:pt x="601" y="1461"/>
                  </a:lnTo>
                  <a:lnTo>
                    <a:pt x="601" y="1459"/>
                  </a:lnTo>
                  <a:lnTo>
                    <a:pt x="601" y="1457"/>
                  </a:lnTo>
                  <a:lnTo>
                    <a:pt x="601" y="1453"/>
                  </a:lnTo>
                  <a:lnTo>
                    <a:pt x="601" y="1449"/>
                  </a:lnTo>
                  <a:lnTo>
                    <a:pt x="601" y="1446"/>
                  </a:lnTo>
                  <a:lnTo>
                    <a:pt x="601" y="1442"/>
                  </a:lnTo>
                  <a:lnTo>
                    <a:pt x="601" y="1440"/>
                  </a:lnTo>
                  <a:lnTo>
                    <a:pt x="601" y="1438"/>
                  </a:lnTo>
                  <a:lnTo>
                    <a:pt x="603" y="1434"/>
                  </a:lnTo>
                  <a:lnTo>
                    <a:pt x="608" y="1425"/>
                  </a:lnTo>
                  <a:lnTo>
                    <a:pt x="612" y="1417"/>
                  </a:lnTo>
                  <a:lnTo>
                    <a:pt x="616" y="1409"/>
                  </a:lnTo>
                  <a:lnTo>
                    <a:pt x="624" y="1400"/>
                  </a:lnTo>
                  <a:lnTo>
                    <a:pt x="626" y="1398"/>
                  </a:lnTo>
                  <a:lnTo>
                    <a:pt x="626" y="1394"/>
                  </a:lnTo>
                  <a:lnTo>
                    <a:pt x="626" y="1392"/>
                  </a:lnTo>
                  <a:lnTo>
                    <a:pt x="627" y="1388"/>
                  </a:lnTo>
                  <a:lnTo>
                    <a:pt x="629" y="1388"/>
                  </a:lnTo>
                  <a:lnTo>
                    <a:pt x="631" y="1388"/>
                  </a:lnTo>
                  <a:lnTo>
                    <a:pt x="633" y="1388"/>
                  </a:lnTo>
                  <a:lnTo>
                    <a:pt x="633" y="1387"/>
                  </a:lnTo>
                  <a:lnTo>
                    <a:pt x="633" y="1385"/>
                  </a:lnTo>
                  <a:lnTo>
                    <a:pt x="633" y="1383"/>
                  </a:lnTo>
                  <a:lnTo>
                    <a:pt x="631" y="1381"/>
                  </a:lnTo>
                  <a:lnTo>
                    <a:pt x="629" y="1381"/>
                  </a:lnTo>
                  <a:lnTo>
                    <a:pt x="629" y="1379"/>
                  </a:lnTo>
                  <a:lnTo>
                    <a:pt x="627" y="1377"/>
                  </a:lnTo>
                  <a:lnTo>
                    <a:pt x="627" y="1375"/>
                  </a:lnTo>
                  <a:lnTo>
                    <a:pt x="627" y="1373"/>
                  </a:lnTo>
                  <a:lnTo>
                    <a:pt x="629" y="1371"/>
                  </a:lnTo>
                  <a:lnTo>
                    <a:pt x="629" y="1369"/>
                  </a:lnTo>
                  <a:lnTo>
                    <a:pt x="631" y="1367"/>
                  </a:lnTo>
                  <a:lnTo>
                    <a:pt x="631" y="1366"/>
                  </a:lnTo>
                  <a:lnTo>
                    <a:pt x="631" y="1364"/>
                  </a:lnTo>
                  <a:lnTo>
                    <a:pt x="633" y="1364"/>
                  </a:lnTo>
                  <a:lnTo>
                    <a:pt x="633" y="1362"/>
                  </a:lnTo>
                  <a:lnTo>
                    <a:pt x="631" y="1362"/>
                  </a:lnTo>
                  <a:lnTo>
                    <a:pt x="631" y="1360"/>
                  </a:lnTo>
                  <a:lnTo>
                    <a:pt x="631" y="1358"/>
                  </a:lnTo>
                  <a:lnTo>
                    <a:pt x="629" y="1358"/>
                  </a:lnTo>
                  <a:lnTo>
                    <a:pt x="629" y="1356"/>
                  </a:lnTo>
                  <a:lnTo>
                    <a:pt x="627" y="1356"/>
                  </a:lnTo>
                  <a:lnTo>
                    <a:pt x="627" y="1358"/>
                  </a:lnTo>
                  <a:lnTo>
                    <a:pt x="626" y="1358"/>
                  </a:lnTo>
                  <a:lnTo>
                    <a:pt x="624" y="1356"/>
                  </a:lnTo>
                  <a:lnTo>
                    <a:pt x="624" y="1352"/>
                  </a:lnTo>
                  <a:lnTo>
                    <a:pt x="624" y="1350"/>
                  </a:lnTo>
                  <a:lnTo>
                    <a:pt x="624" y="1348"/>
                  </a:lnTo>
                  <a:lnTo>
                    <a:pt x="624" y="1346"/>
                  </a:lnTo>
                  <a:lnTo>
                    <a:pt x="622" y="1346"/>
                  </a:lnTo>
                  <a:lnTo>
                    <a:pt x="622" y="1345"/>
                  </a:lnTo>
                  <a:lnTo>
                    <a:pt x="620" y="1345"/>
                  </a:lnTo>
                  <a:lnTo>
                    <a:pt x="620" y="1343"/>
                  </a:lnTo>
                  <a:lnTo>
                    <a:pt x="618" y="1343"/>
                  </a:lnTo>
                  <a:lnTo>
                    <a:pt x="618" y="1341"/>
                  </a:lnTo>
                  <a:lnTo>
                    <a:pt x="616" y="1341"/>
                  </a:lnTo>
                  <a:lnTo>
                    <a:pt x="616" y="1339"/>
                  </a:lnTo>
                  <a:lnTo>
                    <a:pt x="618" y="1337"/>
                  </a:lnTo>
                  <a:lnTo>
                    <a:pt x="618" y="1335"/>
                  </a:lnTo>
                  <a:lnTo>
                    <a:pt x="618" y="1333"/>
                  </a:lnTo>
                  <a:lnTo>
                    <a:pt x="618" y="1331"/>
                  </a:lnTo>
                  <a:lnTo>
                    <a:pt x="618" y="1329"/>
                  </a:lnTo>
                  <a:lnTo>
                    <a:pt x="618" y="1327"/>
                  </a:lnTo>
                  <a:lnTo>
                    <a:pt x="618" y="1326"/>
                  </a:lnTo>
                  <a:lnTo>
                    <a:pt x="618" y="1324"/>
                  </a:lnTo>
                  <a:lnTo>
                    <a:pt x="618" y="1320"/>
                  </a:lnTo>
                  <a:lnTo>
                    <a:pt x="616" y="1318"/>
                  </a:lnTo>
                  <a:lnTo>
                    <a:pt x="616" y="1316"/>
                  </a:lnTo>
                  <a:lnTo>
                    <a:pt x="614" y="1316"/>
                  </a:lnTo>
                  <a:lnTo>
                    <a:pt x="614" y="1314"/>
                  </a:lnTo>
                  <a:lnTo>
                    <a:pt x="614" y="1312"/>
                  </a:lnTo>
                  <a:lnTo>
                    <a:pt x="614" y="1310"/>
                  </a:lnTo>
                  <a:lnTo>
                    <a:pt x="614" y="1308"/>
                  </a:lnTo>
                  <a:lnTo>
                    <a:pt x="612" y="1306"/>
                  </a:lnTo>
                  <a:lnTo>
                    <a:pt x="612" y="1305"/>
                  </a:lnTo>
                  <a:lnTo>
                    <a:pt x="610" y="1305"/>
                  </a:lnTo>
                  <a:lnTo>
                    <a:pt x="608" y="1303"/>
                  </a:lnTo>
                  <a:lnTo>
                    <a:pt x="610" y="1301"/>
                  </a:lnTo>
                  <a:lnTo>
                    <a:pt x="612" y="1299"/>
                  </a:lnTo>
                  <a:lnTo>
                    <a:pt x="614" y="1299"/>
                  </a:lnTo>
                  <a:lnTo>
                    <a:pt x="616" y="1299"/>
                  </a:lnTo>
                  <a:lnTo>
                    <a:pt x="616" y="1297"/>
                  </a:lnTo>
                  <a:lnTo>
                    <a:pt x="618" y="1295"/>
                  </a:lnTo>
                  <a:lnTo>
                    <a:pt x="620" y="1293"/>
                  </a:lnTo>
                  <a:lnTo>
                    <a:pt x="622" y="1293"/>
                  </a:lnTo>
                  <a:lnTo>
                    <a:pt x="624" y="1291"/>
                  </a:lnTo>
                  <a:lnTo>
                    <a:pt x="626" y="1291"/>
                  </a:lnTo>
                  <a:lnTo>
                    <a:pt x="627" y="1291"/>
                  </a:lnTo>
                  <a:lnTo>
                    <a:pt x="629" y="1291"/>
                  </a:lnTo>
                  <a:lnTo>
                    <a:pt x="631" y="1291"/>
                  </a:lnTo>
                  <a:lnTo>
                    <a:pt x="633" y="1289"/>
                  </a:lnTo>
                  <a:lnTo>
                    <a:pt x="633" y="1291"/>
                  </a:lnTo>
                  <a:lnTo>
                    <a:pt x="635" y="1289"/>
                  </a:lnTo>
                  <a:lnTo>
                    <a:pt x="637" y="1289"/>
                  </a:lnTo>
                  <a:lnTo>
                    <a:pt x="639" y="1289"/>
                  </a:lnTo>
                  <a:lnTo>
                    <a:pt x="643" y="1287"/>
                  </a:lnTo>
                  <a:lnTo>
                    <a:pt x="643" y="1285"/>
                  </a:lnTo>
                  <a:lnTo>
                    <a:pt x="645" y="1285"/>
                  </a:lnTo>
                  <a:lnTo>
                    <a:pt x="645" y="1284"/>
                  </a:lnTo>
                  <a:lnTo>
                    <a:pt x="643" y="1284"/>
                  </a:lnTo>
                  <a:lnTo>
                    <a:pt x="643" y="1282"/>
                  </a:lnTo>
                  <a:lnTo>
                    <a:pt x="643" y="1280"/>
                  </a:lnTo>
                  <a:lnTo>
                    <a:pt x="641" y="1278"/>
                  </a:lnTo>
                  <a:lnTo>
                    <a:pt x="641" y="1274"/>
                  </a:lnTo>
                  <a:lnTo>
                    <a:pt x="639" y="1268"/>
                  </a:lnTo>
                  <a:lnTo>
                    <a:pt x="635" y="1259"/>
                  </a:lnTo>
                  <a:lnTo>
                    <a:pt x="631" y="1251"/>
                  </a:lnTo>
                  <a:lnTo>
                    <a:pt x="629" y="1242"/>
                  </a:lnTo>
                  <a:lnTo>
                    <a:pt x="626" y="1234"/>
                  </a:lnTo>
                  <a:lnTo>
                    <a:pt x="624" y="1228"/>
                  </a:lnTo>
                  <a:lnTo>
                    <a:pt x="620" y="1219"/>
                  </a:lnTo>
                  <a:lnTo>
                    <a:pt x="618" y="1213"/>
                  </a:lnTo>
                  <a:lnTo>
                    <a:pt x="618" y="1211"/>
                  </a:lnTo>
                  <a:lnTo>
                    <a:pt x="616" y="1209"/>
                  </a:lnTo>
                  <a:lnTo>
                    <a:pt x="614" y="1207"/>
                  </a:lnTo>
                  <a:lnTo>
                    <a:pt x="612" y="1203"/>
                  </a:lnTo>
                  <a:lnTo>
                    <a:pt x="610" y="1202"/>
                  </a:lnTo>
                  <a:lnTo>
                    <a:pt x="608" y="1200"/>
                  </a:lnTo>
                  <a:lnTo>
                    <a:pt x="608" y="1198"/>
                  </a:lnTo>
                  <a:lnTo>
                    <a:pt x="608" y="1196"/>
                  </a:lnTo>
                  <a:lnTo>
                    <a:pt x="607" y="1194"/>
                  </a:lnTo>
                  <a:lnTo>
                    <a:pt x="607" y="1192"/>
                  </a:lnTo>
                  <a:lnTo>
                    <a:pt x="607" y="1190"/>
                  </a:lnTo>
                  <a:lnTo>
                    <a:pt x="607" y="1186"/>
                  </a:lnTo>
                  <a:lnTo>
                    <a:pt x="607" y="1182"/>
                  </a:lnTo>
                  <a:lnTo>
                    <a:pt x="607" y="1179"/>
                  </a:lnTo>
                  <a:lnTo>
                    <a:pt x="607" y="1177"/>
                  </a:lnTo>
                  <a:lnTo>
                    <a:pt x="607" y="1175"/>
                  </a:lnTo>
                  <a:lnTo>
                    <a:pt x="607" y="1173"/>
                  </a:lnTo>
                  <a:lnTo>
                    <a:pt x="607" y="1169"/>
                  </a:lnTo>
                  <a:lnTo>
                    <a:pt x="607" y="1163"/>
                  </a:lnTo>
                  <a:lnTo>
                    <a:pt x="605" y="1160"/>
                  </a:lnTo>
                  <a:lnTo>
                    <a:pt x="605" y="1154"/>
                  </a:lnTo>
                  <a:lnTo>
                    <a:pt x="603" y="1150"/>
                  </a:lnTo>
                  <a:lnTo>
                    <a:pt x="603" y="1146"/>
                  </a:lnTo>
                  <a:lnTo>
                    <a:pt x="601" y="1142"/>
                  </a:lnTo>
                  <a:lnTo>
                    <a:pt x="601" y="1139"/>
                  </a:lnTo>
                  <a:lnTo>
                    <a:pt x="599" y="1133"/>
                  </a:lnTo>
                  <a:lnTo>
                    <a:pt x="599" y="1127"/>
                  </a:lnTo>
                  <a:lnTo>
                    <a:pt x="597" y="1123"/>
                  </a:lnTo>
                  <a:lnTo>
                    <a:pt x="597" y="1121"/>
                  </a:lnTo>
                  <a:lnTo>
                    <a:pt x="597" y="1118"/>
                  </a:lnTo>
                  <a:lnTo>
                    <a:pt x="595" y="1116"/>
                  </a:lnTo>
                  <a:lnTo>
                    <a:pt x="595" y="1114"/>
                  </a:lnTo>
                  <a:lnTo>
                    <a:pt x="595" y="1112"/>
                  </a:lnTo>
                  <a:lnTo>
                    <a:pt x="595" y="1108"/>
                  </a:lnTo>
                  <a:lnTo>
                    <a:pt x="597" y="1106"/>
                  </a:lnTo>
                  <a:lnTo>
                    <a:pt x="597" y="1104"/>
                  </a:lnTo>
                  <a:lnTo>
                    <a:pt x="597" y="1102"/>
                  </a:lnTo>
                  <a:lnTo>
                    <a:pt x="597" y="1100"/>
                  </a:lnTo>
                  <a:lnTo>
                    <a:pt x="597" y="1099"/>
                  </a:lnTo>
                  <a:lnTo>
                    <a:pt x="595" y="1097"/>
                  </a:lnTo>
                  <a:lnTo>
                    <a:pt x="595" y="1095"/>
                  </a:lnTo>
                  <a:lnTo>
                    <a:pt x="595" y="1093"/>
                  </a:lnTo>
                  <a:lnTo>
                    <a:pt x="595" y="1089"/>
                  </a:lnTo>
                  <a:lnTo>
                    <a:pt x="595" y="1087"/>
                  </a:lnTo>
                  <a:lnTo>
                    <a:pt x="597" y="1087"/>
                  </a:lnTo>
                  <a:lnTo>
                    <a:pt x="597" y="1085"/>
                  </a:lnTo>
                  <a:lnTo>
                    <a:pt x="595" y="1083"/>
                  </a:lnTo>
                  <a:lnTo>
                    <a:pt x="595" y="1081"/>
                  </a:lnTo>
                  <a:lnTo>
                    <a:pt x="595" y="1078"/>
                  </a:lnTo>
                  <a:lnTo>
                    <a:pt x="595" y="1074"/>
                  </a:lnTo>
                  <a:lnTo>
                    <a:pt x="593" y="1070"/>
                  </a:lnTo>
                  <a:lnTo>
                    <a:pt x="593" y="1068"/>
                  </a:lnTo>
                  <a:lnTo>
                    <a:pt x="591" y="1066"/>
                  </a:lnTo>
                  <a:lnTo>
                    <a:pt x="591" y="1064"/>
                  </a:lnTo>
                  <a:lnTo>
                    <a:pt x="589" y="1066"/>
                  </a:lnTo>
                  <a:lnTo>
                    <a:pt x="587" y="1066"/>
                  </a:lnTo>
                  <a:lnTo>
                    <a:pt x="587" y="1068"/>
                  </a:lnTo>
                  <a:lnTo>
                    <a:pt x="586" y="1068"/>
                  </a:lnTo>
                  <a:lnTo>
                    <a:pt x="584" y="1072"/>
                  </a:lnTo>
                  <a:lnTo>
                    <a:pt x="582" y="1072"/>
                  </a:lnTo>
                  <a:lnTo>
                    <a:pt x="580" y="1072"/>
                  </a:lnTo>
                  <a:lnTo>
                    <a:pt x="578" y="1072"/>
                  </a:lnTo>
                  <a:lnTo>
                    <a:pt x="578" y="1074"/>
                  </a:lnTo>
                  <a:lnTo>
                    <a:pt x="576" y="1072"/>
                  </a:lnTo>
                  <a:lnTo>
                    <a:pt x="574" y="1074"/>
                  </a:lnTo>
                  <a:lnTo>
                    <a:pt x="572" y="1074"/>
                  </a:lnTo>
                  <a:lnTo>
                    <a:pt x="570" y="1074"/>
                  </a:lnTo>
                  <a:lnTo>
                    <a:pt x="568" y="1076"/>
                  </a:lnTo>
                  <a:lnTo>
                    <a:pt x="566" y="1076"/>
                  </a:lnTo>
                  <a:lnTo>
                    <a:pt x="565" y="1076"/>
                  </a:lnTo>
                  <a:lnTo>
                    <a:pt x="559" y="1076"/>
                  </a:lnTo>
                  <a:lnTo>
                    <a:pt x="557" y="1076"/>
                  </a:lnTo>
                  <a:lnTo>
                    <a:pt x="555" y="1076"/>
                  </a:lnTo>
                  <a:lnTo>
                    <a:pt x="553" y="1076"/>
                  </a:lnTo>
                  <a:lnTo>
                    <a:pt x="551" y="1076"/>
                  </a:lnTo>
                  <a:lnTo>
                    <a:pt x="549" y="1076"/>
                  </a:lnTo>
                  <a:lnTo>
                    <a:pt x="549" y="1078"/>
                  </a:lnTo>
                  <a:lnTo>
                    <a:pt x="547" y="1078"/>
                  </a:lnTo>
                  <a:lnTo>
                    <a:pt x="547" y="1076"/>
                  </a:lnTo>
                  <a:lnTo>
                    <a:pt x="545" y="1078"/>
                  </a:lnTo>
                  <a:lnTo>
                    <a:pt x="544" y="1078"/>
                  </a:lnTo>
                  <a:lnTo>
                    <a:pt x="542" y="1078"/>
                  </a:lnTo>
                  <a:lnTo>
                    <a:pt x="540" y="1076"/>
                  </a:lnTo>
                  <a:lnTo>
                    <a:pt x="536" y="1076"/>
                  </a:lnTo>
                  <a:lnTo>
                    <a:pt x="532" y="1072"/>
                  </a:lnTo>
                  <a:lnTo>
                    <a:pt x="530" y="1072"/>
                  </a:lnTo>
                  <a:lnTo>
                    <a:pt x="523" y="1068"/>
                  </a:lnTo>
                  <a:lnTo>
                    <a:pt x="515" y="1064"/>
                  </a:lnTo>
                  <a:lnTo>
                    <a:pt x="507" y="1060"/>
                  </a:lnTo>
                  <a:lnTo>
                    <a:pt x="500" y="1057"/>
                  </a:lnTo>
                  <a:lnTo>
                    <a:pt x="494" y="1053"/>
                  </a:lnTo>
                  <a:lnTo>
                    <a:pt x="490" y="1051"/>
                  </a:lnTo>
                  <a:lnTo>
                    <a:pt x="484" y="1047"/>
                  </a:lnTo>
                  <a:lnTo>
                    <a:pt x="479" y="1043"/>
                  </a:lnTo>
                  <a:lnTo>
                    <a:pt x="471" y="1041"/>
                  </a:lnTo>
                  <a:lnTo>
                    <a:pt x="463" y="1037"/>
                  </a:lnTo>
                  <a:lnTo>
                    <a:pt x="460" y="1034"/>
                  </a:lnTo>
                  <a:lnTo>
                    <a:pt x="454" y="1030"/>
                  </a:lnTo>
                  <a:lnTo>
                    <a:pt x="448" y="1024"/>
                  </a:lnTo>
                  <a:lnTo>
                    <a:pt x="444" y="1020"/>
                  </a:lnTo>
                  <a:lnTo>
                    <a:pt x="443" y="1018"/>
                  </a:lnTo>
                  <a:lnTo>
                    <a:pt x="441" y="1018"/>
                  </a:lnTo>
                  <a:lnTo>
                    <a:pt x="439" y="1017"/>
                  </a:lnTo>
                  <a:lnTo>
                    <a:pt x="437" y="1017"/>
                  </a:lnTo>
                  <a:lnTo>
                    <a:pt x="433" y="1017"/>
                  </a:lnTo>
                  <a:lnTo>
                    <a:pt x="429" y="1015"/>
                  </a:lnTo>
                  <a:lnTo>
                    <a:pt x="420" y="1017"/>
                  </a:lnTo>
                  <a:lnTo>
                    <a:pt x="412" y="1017"/>
                  </a:lnTo>
                  <a:lnTo>
                    <a:pt x="404" y="1017"/>
                  </a:lnTo>
                  <a:lnTo>
                    <a:pt x="399" y="1017"/>
                  </a:lnTo>
                  <a:lnTo>
                    <a:pt x="393" y="1017"/>
                  </a:lnTo>
                  <a:lnTo>
                    <a:pt x="387" y="1017"/>
                  </a:lnTo>
                  <a:lnTo>
                    <a:pt x="385" y="1017"/>
                  </a:lnTo>
                  <a:lnTo>
                    <a:pt x="383" y="1015"/>
                  </a:lnTo>
                  <a:lnTo>
                    <a:pt x="381" y="1015"/>
                  </a:lnTo>
                  <a:lnTo>
                    <a:pt x="380" y="1013"/>
                  </a:lnTo>
                  <a:lnTo>
                    <a:pt x="380" y="1011"/>
                  </a:lnTo>
                  <a:lnTo>
                    <a:pt x="378" y="1009"/>
                  </a:lnTo>
                  <a:lnTo>
                    <a:pt x="376" y="1007"/>
                  </a:lnTo>
                  <a:lnTo>
                    <a:pt x="376" y="1005"/>
                  </a:lnTo>
                  <a:lnTo>
                    <a:pt x="376" y="1003"/>
                  </a:lnTo>
                  <a:lnTo>
                    <a:pt x="376" y="1001"/>
                  </a:lnTo>
                  <a:lnTo>
                    <a:pt x="374" y="1001"/>
                  </a:lnTo>
                  <a:lnTo>
                    <a:pt x="372" y="1001"/>
                  </a:lnTo>
                  <a:lnTo>
                    <a:pt x="370" y="1001"/>
                  </a:lnTo>
                  <a:lnTo>
                    <a:pt x="370" y="999"/>
                  </a:lnTo>
                  <a:lnTo>
                    <a:pt x="368" y="999"/>
                  </a:lnTo>
                  <a:lnTo>
                    <a:pt x="366" y="999"/>
                  </a:lnTo>
                  <a:lnTo>
                    <a:pt x="364" y="1001"/>
                  </a:lnTo>
                  <a:lnTo>
                    <a:pt x="362" y="1001"/>
                  </a:lnTo>
                  <a:lnTo>
                    <a:pt x="361" y="999"/>
                  </a:lnTo>
                  <a:lnTo>
                    <a:pt x="359" y="997"/>
                  </a:lnTo>
                  <a:lnTo>
                    <a:pt x="357" y="997"/>
                  </a:lnTo>
                  <a:lnTo>
                    <a:pt x="353" y="997"/>
                  </a:lnTo>
                  <a:lnTo>
                    <a:pt x="351" y="999"/>
                  </a:lnTo>
                  <a:lnTo>
                    <a:pt x="349" y="999"/>
                  </a:lnTo>
                  <a:lnTo>
                    <a:pt x="345" y="999"/>
                  </a:lnTo>
                  <a:lnTo>
                    <a:pt x="343" y="1001"/>
                  </a:lnTo>
                  <a:lnTo>
                    <a:pt x="341" y="1001"/>
                  </a:lnTo>
                  <a:lnTo>
                    <a:pt x="340" y="1003"/>
                  </a:lnTo>
                  <a:lnTo>
                    <a:pt x="338" y="1003"/>
                  </a:lnTo>
                  <a:lnTo>
                    <a:pt x="336" y="1003"/>
                  </a:lnTo>
                  <a:lnTo>
                    <a:pt x="334" y="1003"/>
                  </a:lnTo>
                  <a:lnTo>
                    <a:pt x="330" y="1003"/>
                  </a:lnTo>
                  <a:lnTo>
                    <a:pt x="328" y="1001"/>
                  </a:lnTo>
                  <a:lnTo>
                    <a:pt x="326" y="1001"/>
                  </a:lnTo>
                  <a:lnTo>
                    <a:pt x="319" y="1001"/>
                  </a:lnTo>
                  <a:lnTo>
                    <a:pt x="315" y="999"/>
                  </a:lnTo>
                  <a:lnTo>
                    <a:pt x="311" y="997"/>
                  </a:lnTo>
                  <a:lnTo>
                    <a:pt x="307" y="997"/>
                  </a:lnTo>
                  <a:lnTo>
                    <a:pt x="305" y="996"/>
                  </a:lnTo>
                  <a:lnTo>
                    <a:pt x="303" y="994"/>
                  </a:lnTo>
                  <a:lnTo>
                    <a:pt x="301" y="992"/>
                  </a:lnTo>
                  <a:lnTo>
                    <a:pt x="299" y="990"/>
                  </a:lnTo>
                  <a:lnTo>
                    <a:pt x="298" y="990"/>
                  </a:lnTo>
                  <a:lnTo>
                    <a:pt x="294" y="994"/>
                  </a:lnTo>
                  <a:lnTo>
                    <a:pt x="290" y="997"/>
                  </a:lnTo>
                  <a:lnTo>
                    <a:pt x="290" y="999"/>
                  </a:lnTo>
                  <a:lnTo>
                    <a:pt x="288" y="1001"/>
                  </a:lnTo>
                  <a:lnTo>
                    <a:pt x="288" y="1005"/>
                  </a:lnTo>
                  <a:lnTo>
                    <a:pt x="288" y="1009"/>
                  </a:lnTo>
                  <a:lnTo>
                    <a:pt x="288" y="1013"/>
                  </a:lnTo>
                  <a:lnTo>
                    <a:pt x="290" y="1017"/>
                  </a:lnTo>
                  <a:lnTo>
                    <a:pt x="288" y="1018"/>
                  </a:lnTo>
                  <a:lnTo>
                    <a:pt x="284" y="1022"/>
                  </a:lnTo>
                  <a:lnTo>
                    <a:pt x="280" y="1024"/>
                  </a:lnTo>
                  <a:lnTo>
                    <a:pt x="277" y="1026"/>
                  </a:lnTo>
                  <a:lnTo>
                    <a:pt x="271" y="1028"/>
                  </a:lnTo>
                  <a:lnTo>
                    <a:pt x="269" y="1028"/>
                  </a:lnTo>
                  <a:lnTo>
                    <a:pt x="267" y="1020"/>
                  </a:lnTo>
                  <a:lnTo>
                    <a:pt x="267" y="1017"/>
                  </a:lnTo>
                  <a:lnTo>
                    <a:pt x="265" y="1009"/>
                  </a:lnTo>
                  <a:lnTo>
                    <a:pt x="265" y="1005"/>
                  </a:lnTo>
                  <a:lnTo>
                    <a:pt x="263" y="1001"/>
                  </a:lnTo>
                  <a:lnTo>
                    <a:pt x="263" y="997"/>
                  </a:lnTo>
                  <a:lnTo>
                    <a:pt x="263" y="992"/>
                  </a:lnTo>
                  <a:lnTo>
                    <a:pt x="261" y="988"/>
                  </a:lnTo>
                  <a:lnTo>
                    <a:pt x="261" y="982"/>
                  </a:lnTo>
                  <a:lnTo>
                    <a:pt x="259" y="976"/>
                  </a:lnTo>
                  <a:lnTo>
                    <a:pt x="259" y="971"/>
                  </a:lnTo>
                  <a:lnTo>
                    <a:pt x="258" y="967"/>
                  </a:lnTo>
                  <a:lnTo>
                    <a:pt x="258" y="963"/>
                  </a:lnTo>
                  <a:lnTo>
                    <a:pt x="258" y="957"/>
                  </a:lnTo>
                  <a:lnTo>
                    <a:pt x="256" y="957"/>
                  </a:lnTo>
                  <a:lnTo>
                    <a:pt x="254" y="955"/>
                  </a:lnTo>
                  <a:lnTo>
                    <a:pt x="252" y="954"/>
                  </a:lnTo>
                  <a:lnTo>
                    <a:pt x="252" y="952"/>
                  </a:lnTo>
                  <a:lnTo>
                    <a:pt x="250" y="950"/>
                  </a:lnTo>
                  <a:lnTo>
                    <a:pt x="246" y="946"/>
                  </a:lnTo>
                  <a:lnTo>
                    <a:pt x="244" y="944"/>
                  </a:lnTo>
                  <a:lnTo>
                    <a:pt x="242" y="942"/>
                  </a:lnTo>
                  <a:lnTo>
                    <a:pt x="240" y="940"/>
                  </a:lnTo>
                  <a:lnTo>
                    <a:pt x="238" y="940"/>
                  </a:lnTo>
                  <a:lnTo>
                    <a:pt x="233" y="938"/>
                  </a:lnTo>
                  <a:lnTo>
                    <a:pt x="231" y="938"/>
                  </a:lnTo>
                  <a:lnTo>
                    <a:pt x="227" y="938"/>
                  </a:lnTo>
                  <a:lnTo>
                    <a:pt x="221" y="940"/>
                  </a:lnTo>
                  <a:lnTo>
                    <a:pt x="217" y="942"/>
                  </a:lnTo>
                  <a:lnTo>
                    <a:pt x="214" y="944"/>
                  </a:lnTo>
                  <a:lnTo>
                    <a:pt x="210" y="946"/>
                  </a:lnTo>
                  <a:lnTo>
                    <a:pt x="208" y="946"/>
                  </a:lnTo>
                  <a:lnTo>
                    <a:pt x="206" y="946"/>
                  </a:lnTo>
                  <a:lnTo>
                    <a:pt x="202" y="946"/>
                  </a:lnTo>
                  <a:lnTo>
                    <a:pt x="200" y="944"/>
                  </a:lnTo>
                  <a:lnTo>
                    <a:pt x="198" y="942"/>
                  </a:lnTo>
                  <a:lnTo>
                    <a:pt x="195" y="942"/>
                  </a:lnTo>
                  <a:lnTo>
                    <a:pt x="193" y="940"/>
                  </a:lnTo>
                  <a:lnTo>
                    <a:pt x="189" y="940"/>
                  </a:lnTo>
                  <a:lnTo>
                    <a:pt x="187" y="940"/>
                  </a:lnTo>
                  <a:lnTo>
                    <a:pt x="187" y="938"/>
                  </a:lnTo>
                  <a:lnTo>
                    <a:pt x="185" y="936"/>
                  </a:lnTo>
                  <a:lnTo>
                    <a:pt x="185" y="934"/>
                  </a:lnTo>
                  <a:lnTo>
                    <a:pt x="185" y="933"/>
                  </a:lnTo>
                  <a:lnTo>
                    <a:pt x="185" y="931"/>
                  </a:lnTo>
                  <a:lnTo>
                    <a:pt x="185" y="927"/>
                  </a:lnTo>
                  <a:lnTo>
                    <a:pt x="185" y="925"/>
                  </a:lnTo>
                  <a:lnTo>
                    <a:pt x="185" y="923"/>
                  </a:lnTo>
                  <a:lnTo>
                    <a:pt x="185" y="921"/>
                  </a:lnTo>
                  <a:lnTo>
                    <a:pt x="185" y="919"/>
                  </a:lnTo>
                  <a:lnTo>
                    <a:pt x="185" y="917"/>
                  </a:lnTo>
                  <a:lnTo>
                    <a:pt x="185" y="915"/>
                  </a:lnTo>
                  <a:lnTo>
                    <a:pt x="183" y="914"/>
                  </a:lnTo>
                  <a:lnTo>
                    <a:pt x="181" y="912"/>
                  </a:lnTo>
                  <a:lnTo>
                    <a:pt x="179" y="910"/>
                  </a:lnTo>
                  <a:lnTo>
                    <a:pt x="177" y="910"/>
                  </a:lnTo>
                  <a:lnTo>
                    <a:pt x="176" y="908"/>
                  </a:lnTo>
                  <a:lnTo>
                    <a:pt x="174" y="908"/>
                  </a:lnTo>
                  <a:lnTo>
                    <a:pt x="172" y="908"/>
                  </a:lnTo>
                  <a:lnTo>
                    <a:pt x="166" y="908"/>
                  </a:lnTo>
                  <a:lnTo>
                    <a:pt x="164" y="906"/>
                  </a:lnTo>
                  <a:lnTo>
                    <a:pt x="164" y="904"/>
                  </a:lnTo>
                  <a:lnTo>
                    <a:pt x="162" y="902"/>
                  </a:lnTo>
                  <a:lnTo>
                    <a:pt x="162" y="900"/>
                  </a:lnTo>
                  <a:lnTo>
                    <a:pt x="162" y="898"/>
                  </a:lnTo>
                  <a:lnTo>
                    <a:pt x="164" y="896"/>
                  </a:lnTo>
                  <a:lnTo>
                    <a:pt x="166" y="894"/>
                  </a:lnTo>
                  <a:lnTo>
                    <a:pt x="166" y="893"/>
                  </a:lnTo>
                  <a:lnTo>
                    <a:pt x="166" y="891"/>
                  </a:lnTo>
                  <a:lnTo>
                    <a:pt x="166" y="889"/>
                  </a:lnTo>
                  <a:lnTo>
                    <a:pt x="166" y="887"/>
                  </a:lnTo>
                  <a:lnTo>
                    <a:pt x="166" y="885"/>
                  </a:lnTo>
                  <a:lnTo>
                    <a:pt x="166" y="883"/>
                  </a:lnTo>
                  <a:lnTo>
                    <a:pt x="166" y="881"/>
                  </a:lnTo>
                  <a:lnTo>
                    <a:pt x="166" y="879"/>
                  </a:lnTo>
                  <a:lnTo>
                    <a:pt x="166" y="877"/>
                  </a:lnTo>
                  <a:lnTo>
                    <a:pt x="168" y="873"/>
                  </a:lnTo>
                  <a:lnTo>
                    <a:pt x="170" y="872"/>
                  </a:lnTo>
                  <a:lnTo>
                    <a:pt x="172" y="870"/>
                  </a:lnTo>
                  <a:lnTo>
                    <a:pt x="174" y="868"/>
                  </a:lnTo>
                  <a:lnTo>
                    <a:pt x="174" y="866"/>
                  </a:lnTo>
                  <a:lnTo>
                    <a:pt x="172" y="862"/>
                  </a:lnTo>
                  <a:lnTo>
                    <a:pt x="172" y="860"/>
                  </a:lnTo>
                  <a:lnTo>
                    <a:pt x="174" y="860"/>
                  </a:lnTo>
                  <a:lnTo>
                    <a:pt x="174" y="858"/>
                  </a:lnTo>
                  <a:lnTo>
                    <a:pt x="172" y="856"/>
                  </a:lnTo>
                  <a:lnTo>
                    <a:pt x="172" y="852"/>
                  </a:lnTo>
                  <a:lnTo>
                    <a:pt x="172" y="851"/>
                  </a:lnTo>
                  <a:lnTo>
                    <a:pt x="172" y="847"/>
                  </a:lnTo>
                  <a:lnTo>
                    <a:pt x="172" y="845"/>
                  </a:lnTo>
                  <a:lnTo>
                    <a:pt x="172" y="843"/>
                  </a:lnTo>
                  <a:lnTo>
                    <a:pt x="172" y="839"/>
                  </a:lnTo>
                  <a:lnTo>
                    <a:pt x="174" y="837"/>
                  </a:lnTo>
                  <a:lnTo>
                    <a:pt x="176" y="835"/>
                  </a:lnTo>
                  <a:lnTo>
                    <a:pt x="176" y="833"/>
                  </a:lnTo>
                  <a:lnTo>
                    <a:pt x="177" y="832"/>
                  </a:lnTo>
                  <a:lnTo>
                    <a:pt x="177" y="830"/>
                  </a:lnTo>
                  <a:lnTo>
                    <a:pt x="179" y="828"/>
                  </a:lnTo>
                  <a:lnTo>
                    <a:pt x="179" y="826"/>
                  </a:lnTo>
                  <a:lnTo>
                    <a:pt x="179" y="822"/>
                  </a:lnTo>
                  <a:lnTo>
                    <a:pt x="177" y="820"/>
                  </a:lnTo>
                  <a:lnTo>
                    <a:pt x="176" y="818"/>
                  </a:lnTo>
                  <a:lnTo>
                    <a:pt x="176" y="816"/>
                  </a:lnTo>
                  <a:lnTo>
                    <a:pt x="176" y="814"/>
                  </a:lnTo>
                  <a:lnTo>
                    <a:pt x="176" y="812"/>
                  </a:lnTo>
                  <a:lnTo>
                    <a:pt x="177" y="811"/>
                  </a:lnTo>
                  <a:lnTo>
                    <a:pt x="179" y="809"/>
                  </a:lnTo>
                  <a:lnTo>
                    <a:pt x="181" y="807"/>
                  </a:lnTo>
                  <a:lnTo>
                    <a:pt x="183" y="807"/>
                  </a:lnTo>
                  <a:lnTo>
                    <a:pt x="183" y="805"/>
                  </a:lnTo>
                  <a:lnTo>
                    <a:pt x="185" y="805"/>
                  </a:lnTo>
                  <a:lnTo>
                    <a:pt x="185" y="803"/>
                  </a:lnTo>
                  <a:lnTo>
                    <a:pt x="187" y="803"/>
                  </a:lnTo>
                  <a:lnTo>
                    <a:pt x="189" y="803"/>
                  </a:lnTo>
                  <a:lnTo>
                    <a:pt x="191" y="801"/>
                  </a:lnTo>
                  <a:lnTo>
                    <a:pt x="193" y="801"/>
                  </a:lnTo>
                  <a:lnTo>
                    <a:pt x="195" y="803"/>
                  </a:lnTo>
                  <a:lnTo>
                    <a:pt x="198" y="803"/>
                  </a:lnTo>
                  <a:lnTo>
                    <a:pt x="200" y="803"/>
                  </a:lnTo>
                  <a:lnTo>
                    <a:pt x="202" y="805"/>
                  </a:lnTo>
                  <a:lnTo>
                    <a:pt x="204" y="805"/>
                  </a:lnTo>
                  <a:lnTo>
                    <a:pt x="206" y="805"/>
                  </a:lnTo>
                  <a:lnTo>
                    <a:pt x="206" y="807"/>
                  </a:lnTo>
                  <a:lnTo>
                    <a:pt x="208" y="807"/>
                  </a:lnTo>
                  <a:lnTo>
                    <a:pt x="210" y="807"/>
                  </a:lnTo>
                  <a:lnTo>
                    <a:pt x="212" y="809"/>
                  </a:lnTo>
                  <a:lnTo>
                    <a:pt x="214" y="809"/>
                  </a:lnTo>
                  <a:lnTo>
                    <a:pt x="216" y="809"/>
                  </a:lnTo>
                  <a:lnTo>
                    <a:pt x="217" y="811"/>
                  </a:lnTo>
                  <a:lnTo>
                    <a:pt x="217" y="809"/>
                  </a:lnTo>
                  <a:lnTo>
                    <a:pt x="219" y="809"/>
                  </a:lnTo>
                  <a:lnTo>
                    <a:pt x="219" y="807"/>
                  </a:lnTo>
                  <a:lnTo>
                    <a:pt x="219" y="805"/>
                  </a:lnTo>
                  <a:lnTo>
                    <a:pt x="219" y="803"/>
                  </a:lnTo>
                  <a:lnTo>
                    <a:pt x="219" y="801"/>
                  </a:lnTo>
                  <a:lnTo>
                    <a:pt x="221" y="801"/>
                  </a:lnTo>
                  <a:lnTo>
                    <a:pt x="221" y="799"/>
                  </a:lnTo>
                  <a:lnTo>
                    <a:pt x="221" y="797"/>
                  </a:lnTo>
                  <a:lnTo>
                    <a:pt x="221" y="795"/>
                  </a:lnTo>
                  <a:lnTo>
                    <a:pt x="223" y="793"/>
                  </a:lnTo>
                  <a:lnTo>
                    <a:pt x="225" y="791"/>
                  </a:lnTo>
                  <a:lnTo>
                    <a:pt x="227" y="793"/>
                  </a:lnTo>
                  <a:lnTo>
                    <a:pt x="229" y="793"/>
                  </a:lnTo>
                  <a:lnTo>
                    <a:pt x="231" y="793"/>
                  </a:lnTo>
                  <a:lnTo>
                    <a:pt x="233" y="793"/>
                  </a:lnTo>
                  <a:lnTo>
                    <a:pt x="235" y="793"/>
                  </a:lnTo>
                  <a:lnTo>
                    <a:pt x="237" y="793"/>
                  </a:lnTo>
                  <a:lnTo>
                    <a:pt x="238" y="793"/>
                  </a:lnTo>
                  <a:lnTo>
                    <a:pt x="240" y="791"/>
                  </a:lnTo>
                  <a:lnTo>
                    <a:pt x="242" y="791"/>
                  </a:lnTo>
                  <a:lnTo>
                    <a:pt x="244" y="791"/>
                  </a:lnTo>
                  <a:lnTo>
                    <a:pt x="244" y="790"/>
                  </a:lnTo>
                  <a:lnTo>
                    <a:pt x="246" y="790"/>
                  </a:lnTo>
                  <a:lnTo>
                    <a:pt x="248" y="790"/>
                  </a:lnTo>
                  <a:lnTo>
                    <a:pt x="250" y="788"/>
                  </a:lnTo>
                  <a:lnTo>
                    <a:pt x="252" y="786"/>
                  </a:lnTo>
                  <a:lnTo>
                    <a:pt x="252" y="784"/>
                  </a:lnTo>
                  <a:lnTo>
                    <a:pt x="254" y="784"/>
                  </a:lnTo>
                  <a:lnTo>
                    <a:pt x="254" y="782"/>
                  </a:lnTo>
                  <a:lnTo>
                    <a:pt x="256" y="782"/>
                  </a:lnTo>
                  <a:lnTo>
                    <a:pt x="254" y="780"/>
                  </a:lnTo>
                  <a:lnTo>
                    <a:pt x="252" y="778"/>
                  </a:lnTo>
                  <a:lnTo>
                    <a:pt x="252" y="776"/>
                  </a:lnTo>
                  <a:lnTo>
                    <a:pt x="250" y="772"/>
                  </a:lnTo>
                  <a:lnTo>
                    <a:pt x="250" y="770"/>
                  </a:lnTo>
                  <a:lnTo>
                    <a:pt x="248" y="769"/>
                  </a:lnTo>
                  <a:lnTo>
                    <a:pt x="246" y="767"/>
                  </a:lnTo>
                  <a:lnTo>
                    <a:pt x="246" y="765"/>
                  </a:lnTo>
                  <a:lnTo>
                    <a:pt x="244" y="761"/>
                  </a:lnTo>
                  <a:lnTo>
                    <a:pt x="244" y="759"/>
                  </a:lnTo>
                  <a:lnTo>
                    <a:pt x="242" y="757"/>
                  </a:lnTo>
                  <a:lnTo>
                    <a:pt x="240" y="757"/>
                  </a:lnTo>
                  <a:lnTo>
                    <a:pt x="237" y="755"/>
                  </a:lnTo>
                  <a:lnTo>
                    <a:pt x="235" y="755"/>
                  </a:lnTo>
                  <a:lnTo>
                    <a:pt x="231" y="755"/>
                  </a:lnTo>
                  <a:lnTo>
                    <a:pt x="229" y="755"/>
                  </a:lnTo>
                  <a:lnTo>
                    <a:pt x="227" y="755"/>
                  </a:lnTo>
                  <a:lnTo>
                    <a:pt x="227" y="751"/>
                  </a:lnTo>
                  <a:lnTo>
                    <a:pt x="227" y="749"/>
                  </a:lnTo>
                  <a:lnTo>
                    <a:pt x="225" y="746"/>
                  </a:lnTo>
                  <a:lnTo>
                    <a:pt x="225" y="742"/>
                  </a:lnTo>
                  <a:lnTo>
                    <a:pt x="225" y="740"/>
                  </a:lnTo>
                  <a:lnTo>
                    <a:pt x="223" y="738"/>
                  </a:lnTo>
                  <a:lnTo>
                    <a:pt x="223" y="736"/>
                  </a:lnTo>
                  <a:lnTo>
                    <a:pt x="223" y="732"/>
                  </a:lnTo>
                  <a:lnTo>
                    <a:pt x="223" y="730"/>
                  </a:lnTo>
                  <a:lnTo>
                    <a:pt x="223" y="729"/>
                  </a:lnTo>
                  <a:lnTo>
                    <a:pt x="221" y="725"/>
                  </a:lnTo>
                  <a:lnTo>
                    <a:pt x="219" y="723"/>
                  </a:lnTo>
                  <a:lnTo>
                    <a:pt x="217" y="721"/>
                  </a:lnTo>
                  <a:lnTo>
                    <a:pt x="216" y="721"/>
                  </a:lnTo>
                  <a:lnTo>
                    <a:pt x="214" y="721"/>
                  </a:lnTo>
                  <a:lnTo>
                    <a:pt x="210" y="721"/>
                  </a:lnTo>
                  <a:lnTo>
                    <a:pt x="206" y="719"/>
                  </a:lnTo>
                  <a:lnTo>
                    <a:pt x="204" y="717"/>
                  </a:lnTo>
                  <a:lnTo>
                    <a:pt x="202" y="715"/>
                  </a:lnTo>
                  <a:lnTo>
                    <a:pt x="200" y="711"/>
                  </a:lnTo>
                  <a:lnTo>
                    <a:pt x="198" y="709"/>
                  </a:lnTo>
                  <a:lnTo>
                    <a:pt x="196" y="706"/>
                  </a:lnTo>
                  <a:lnTo>
                    <a:pt x="196" y="704"/>
                  </a:lnTo>
                  <a:lnTo>
                    <a:pt x="195" y="702"/>
                  </a:lnTo>
                  <a:lnTo>
                    <a:pt x="195" y="700"/>
                  </a:lnTo>
                  <a:lnTo>
                    <a:pt x="193" y="698"/>
                  </a:lnTo>
                  <a:lnTo>
                    <a:pt x="191" y="696"/>
                  </a:lnTo>
                  <a:lnTo>
                    <a:pt x="189" y="694"/>
                  </a:lnTo>
                  <a:lnTo>
                    <a:pt x="189" y="692"/>
                  </a:lnTo>
                  <a:lnTo>
                    <a:pt x="187" y="690"/>
                  </a:lnTo>
                  <a:lnTo>
                    <a:pt x="183" y="690"/>
                  </a:lnTo>
                  <a:lnTo>
                    <a:pt x="181" y="688"/>
                  </a:lnTo>
                  <a:lnTo>
                    <a:pt x="179" y="688"/>
                  </a:lnTo>
                  <a:lnTo>
                    <a:pt x="176" y="687"/>
                  </a:lnTo>
                  <a:lnTo>
                    <a:pt x="174" y="685"/>
                  </a:lnTo>
                  <a:lnTo>
                    <a:pt x="170" y="685"/>
                  </a:lnTo>
                  <a:lnTo>
                    <a:pt x="166" y="685"/>
                  </a:lnTo>
                  <a:lnTo>
                    <a:pt x="162" y="683"/>
                  </a:lnTo>
                  <a:lnTo>
                    <a:pt x="160" y="683"/>
                  </a:lnTo>
                  <a:lnTo>
                    <a:pt x="156" y="681"/>
                  </a:lnTo>
                  <a:lnTo>
                    <a:pt x="155" y="679"/>
                  </a:lnTo>
                  <a:lnTo>
                    <a:pt x="153" y="679"/>
                  </a:lnTo>
                  <a:lnTo>
                    <a:pt x="151" y="677"/>
                  </a:lnTo>
                  <a:lnTo>
                    <a:pt x="147" y="677"/>
                  </a:lnTo>
                  <a:lnTo>
                    <a:pt x="141" y="677"/>
                  </a:lnTo>
                  <a:lnTo>
                    <a:pt x="134" y="673"/>
                  </a:lnTo>
                  <a:lnTo>
                    <a:pt x="132" y="673"/>
                  </a:lnTo>
                  <a:lnTo>
                    <a:pt x="130" y="673"/>
                  </a:lnTo>
                  <a:lnTo>
                    <a:pt x="128" y="671"/>
                  </a:lnTo>
                  <a:lnTo>
                    <a:pt x="126" y="671"/>
                  </a:lnTo>
                  <a:lnTo>
                    <a:pt x="126" y="669"/>
                  </a:lnTo>
                  <a:lnTo>
                    <a:pt x="124" y="669"/>
                  </a:lnTo>
                  <a:lnTo>
                    <a:pt x="122" y="669"/>
                  </a:lnTo>
                  <a:lnTo>
                    <a:pt x="122" y="667"/>
                  </a:lnTo>
                  <a:lnTo>
                    <a:pt x="120" y="667"/>
                  </a:lnTo>
                  <a:lnTo>
                    <a:pt x="122" y="666"/>
                  </a:lnTo>
                  <a:lnTo>
                    <a:pt x="122" y="664"/>
                  </a:lnTo>
                  <a:lnTo>
                    <a:pt x="122" y="662"/>
                  </a:lnTo>
                  <a:lnTo>
                    <a:pt x="124" y="660"/>
                  </a:lnTo>
                  <a:lnTo>
                    <a:pt x="122" y="660"/>
                  </a:lnTo>
                  <a:lnTo>
                    <a:pt x="122" y="658"/>
                  </a:lnTo>
                  <a:lnTo>
                    <a:pt x="122" y="656"/>
                  </a:lnTo>
                  <a:lnTo>
                    <a:pt x="120" y="656"/>
                  </a:lnTo>
                  <a:lnTo>
                    <a:pt x="122" y="656"/>
                  </a:lnTo>
                  <a:lnTo>
                    <a:pt x="122" y="654"/>
                  </a:lnTo>
                  <a:lnTo>
                    <a:pt x="122" y="652"/>
                  </a:lnTo>
                  <a:lnTo>
                    <a:pt x="122" y="650"/>
                  </a:lnTo>
                  <a:lnTo>
                    <a:pt x="122" y="648"/>
                  </a:lnTo>
                  <a:lnTo>
                    <a:pt x="122" y="646"/>
                  </a:lnTo>
                  <a:lnTo>
                    <a:pt x="122" y="645"/>
                  </a:lnTo>
                  <a:lnTo>
                    <a:pt x="124" y="645"/>
                  </a:lnTo>
                  <a:lnTo>
                    <a:pt x="124" y="643"/>
                  </a:lnTo>
                  <a:lnTo>
                    <a:pt x="126" y="643"/>
                  </a:lnTo>
                  <a:lnTo>
                    <a:pt x="128" y="643"/>
                  </a:lnTo>
                  <a:lnTo>
                    <a:pt x="130" y="643"/>
                  </a:lnTo>
                  <a:lnTo>
                    <a:pt x="132" y="641"/>
                  </a:lnTo>
                  <a:lnTo>
                    <a:pt x="130" y="641"/>
                  </a:lnTo>
                  <a:lnTo>
                    <a:pt x="132" y="639"/>
                  </a:lnTo>
                  <a:lnTo>
                    <a:pt x="132" y="637"/>
                  </a:lnTo>
                  <a:lnTo>
                    <a:pt x="134" y="637"/>
                  </a:lnTo>
                  <a:lnTo>
                    <a:pt x="132" y="635"/>
                  </a:lnTo>
                  <a:lnTo>
                    <a:pt x="132" y="633"/>
                  </a:lnTo>
                  <a:lnTo>
                    <a:pt x="132" y="631"/>
                  </a:lnTo>
                  <a:lnTo>
                    <a:pt x="132" y="629"/>
                  </a:lnTo>
                  <a:lnTo>
                    <a:pt x="134" y="627"/>
                  </a:lnTo>
                  <a:lnTo>
                    <a:pt x="134" y="626"/>
                  </a:lnTo>
                  <a:lnTo>
                    <a:pt x="135" y="626"/>
                  </a:lnTo>
                  <a:lnTo>
                    <a:pt x="137" y="626"/>
                  </a:lnTo>
                  <a:lnTo>
                    <a:pt x="137" y="624"/>
                  </a:lnTo>
                  <a:lnTo>
                    <a:pt x="137" y="622"/>
                  </a:lnTo>
                  <a:lnTo>
                    <a:pt x="137" y="620"/>
                  </a:lnTo>
                  <a:lnTo>
                    <a:pt x="139" y="620"/>
                  </a:lnTo>
                  <a:lnTo>
                    <a:pt x="141" y="620"/>
                  </a:lnTo>
                  <a:lnTo>
                    <a:pt x="143" y="620"/>
                  </a:lnTo>
                  <a:lnTo>
                    <a:pt x="143" y="618"/>
                  </a:lnTo>
                  <a:lnTo>
                    <a:pt x="145" y="618"/>
                  </a:lnTo>
                  <a:lnTo>
                    <a:pt x="145" y="616"/>
                  </a:lnTo>
                  <a:lnTo>
                    <a:pt x="147" y="614"/>
                  </a:lnTo>
                  <a:lnTo>
                    <a:pt x="147" y="612"/>
                  </a:lnTo>
                  <a:lnTo>
                    <a:pt x="147" y="610"/>
                  </a:lnTo>
                  <a:lnTo>
                    <a:pt x="149" y="610"/>
                  </a:lnTo>
                  <a:lnTo>
                    <a:pt x="151" y="610"/>
                  </a:lnTo>
                  <a:lnTo>
                    <a:pt x="153" y="610"/>
                  </a:lnTo>
                  <a:lnTo>
                    <a:pt x="153" y="608"/>
                  </a:lnTo>
                  <a:lnTo>
                    <a:pt x="153" y="606"/>
                  </a:lnTo>
                  <a:lnTo>
                    <a:pt x="155" y="606"/>
                  </a:lnTo>
                  <a:lnTo>
                    <a:pt x="155" y="605"/>
                  </a:lnTo>
                  <a:lnTo>
                    <a:pt x="156" y="605"/>
                  </a:lnTo>
                  <a:lnTo>
                    <a:pt x="156" y="603"/>
                  </a:lnTo>
                  <a:lnTo>
                    <a:pt x="156" y="601"/>
                  </a:lnTo>
                  <a:lnTo>
                    <a:pt x="158" y="599"/>
                  </a:lnTo>
                  <a:lnTo>
                    <a:pt x="160" y="599"/>
                  </a:lnTo>
                  <a:lnTo>
                    <a:pt x="160" y="597"/>
                  </a:lnTo>
                  <a:lnTo>
                    <a:pt x="162" y="595"/>
                  </a:lnTo>
                  <a:lnTo>
                    <a:pt x="162" y="593"/>
                  </a:lnTo>
                  <a:lnTo>
                    <a:pt x="162" y="591"/>
                  </a:lnTo>
                  <a:lnTo>
                    <a:pt x="160" y="591"/>
                  </a:lnTo>
                  <a:lnTo>
                    <a:pt x="160" y="589"/>
                  </a:lnTo>
                  <a:lnTo>
                    <a:pt x="158" y="587"/>
                  </a:lnTo>
                  <a:lnTo>
                    <a:pt x="156" y="585"/>
                  </a:lnTo>
                  <a:lnTo>
                    <a:pt x="155" y="584"/>
                  </a:lnTo>
                  <a:lnTo>
                    <a:pt x="153" y="584"/>
                  </a:lnTo>
                  <a:lnTo>
                    <a:pt x="151" y="584"/>
                  </a:lnTo>
                  <a:lnTo>
                    <a:pt x="149" y="582"/>
                  </a:lnTo>
                  <a:lnTo>
                    <a:pt x="149" y="580"/>
                  </a:lnTo>
                  <a:lnTo>
                    <a:pt x="147" y="578"/>
                  </a:lnTo>
                  <a:lnTo>
                    <a:pt x="147" y="576"/>
                  </a:lnTo>
                  <a:lnTo>
                    <a:pt x="145" y="574"/>
                  </a:lnTo>
                  <a:lnTo>
                    <a:pt x="143" y="574"/>
                  </a:lnTo>
                  <a:lnTo>
                    <a:pt x="141" y="574"/>
                  </a:lnTo>
                  <a:lnTo>
                    <a:pt x="139" y="572"/>
                  </a:lnTo>
                  <a:lnTo>
                    <a:pt x="137" y="570"/>
                  </a:lnTo>
                  <a:lnTo>
                    <a:pt x="135" y="568"/>
                  </a:lnTo>
                  <a:lnTo>
                    <a:pt x="134" y="568"/>
                  </a:lnTo>
                  <a:lnTo>
                    <a:pt x="132" y="566"/>
                  </a:lnTo>
                  <a:lnTo>
                    <a:pt x="130" y="566"/>
                  </a:lnTo>
                  <a:lnTo>
                    <a:pt x="128" y="566"/>
                  </a:lnTo>
                  <a:lnTo>
                    <a:pt x="124" y="568"/>
                  </a:lnTo>
                  <a:lnTo>
                    <a:pt x="120" y="568"/>
                  </a:lnTo>
                  <a:lnTo>
                    <a:pt x="118" y="568"/>
                  </a:lnTo>
                  <a:lnTo>
                    <a:pt x="114" y="568"/>
                  </a:lnTo>
                  <a:lnTo>
                    <a:pt x="109" y="568"/>
                  </a:lnTo>
                  <a:lnTo>
                    <a:pt x="107" y="568"/>
                  </a:lnTo>
                  <a:lnTo>
                    <a:pt x="103" y="568"/>
                  </a:lnTo>
                  <a:lnTo>
                    <a:pt x="99" y="568"/>
                  </a:lnTo>
                  <a:lnTo>
                    <a:pt x="97" y="568"/>
                  </a:lnTo>
                  <a:lnTo>
                    <a:pt x="95" y="566"/>
                  </a:lnTo>
                  <a:lnTo>
                    <a:pt x="92" y="564"/>
                  </a:lnTo>
                  <a:lnTo>
                    <a:pt x="90" y="563"/>
                  </a:lnTo>
                  <a:lnTo>
                    <a:pt x="88" y="561"/>
                  </a:lnTo>
                  <a:lnTo>
                    <a:pt x="86" y="557"/>
                  </a:lnTo>
                  <a:lnTo>
                    <a:pt x="84" y="555"/>
                  </a:lnTo>
                  <a:lnTo>
                    <a:pt x="84" y="553"/>
                  </a:lnTo>
                  <a:lnTo>
                    <a:pt x="84" y="551"/>
                  </a:lnTo>
                  <a:lnTo>
                    <a:pt x="84" y="549"/>
                  </a:lnTo>
                  <a:lnTo>
                    <a:pt x="84" y="547"/>
                  </a:lnTo>
                  <a:lnTo>
                    <a:pt x="84" y="545"/>
                  </a:lnTo>
                  <a:lnTo>
                    <a:pt x="84" y="543"/>
                  </a:lnTo>
                  <a:lnTo>
                    <a:pt x="86" y="543"/>
                  </a:lnTo>
                  <a:lnTo>
                    <a:pt x="86" y="542"/>
                  </a:lnTo>
                  <a:lnTo>
                    <a:pt x="86" y="540"/>
                  </a:lnTo>
                  <a:lnTo>
                    <a:pt x="86" y="538"/>
                  </a:lnTo>
                  <a:lnTo>
                    <a:pt x="88" y="538"/>
                  </a:lnTo>
                  <a:lnTo>
                    <a:pt x="88" y="536"/>
                  </a:lnTo>
                  <a:lnTo>
                    <a:pt x="88" y="534"/>
                  </a:lnTo>
                  <a:lnTo>
                    <a:pt x="88" y="532"/>
                  </a:lnTo>
                  <a:lnTo>
                    <a:pt x="86" y="532"/>
                  </a:lnTo>
                  <a:lnTo>
                    <a:pt x="86" y="530"/>
                  </a:lnTo>
                  <a:lnTo>
                    <a:pt x="88" y="530"/>
                  </a:lnTo>
                  <a:lnTo>
                    <a:pt x="88" y="528"/>
                  </a:lnTo>
                  <a:lnTo>
                    <a:pt x="88" y="526"/>
                  </a:lnTo>
                  <a:lnTo>
                    <a:pt x="88" y="524"/>
                  </a:lnTo>
                  <a:lnTo>
                    <a:pt x="90" y="523"/>
                  </a:lnTo>
                  <a:lnTo>
                    <a:pt x="90" y="521"/>
                  </a:lnTo>
                  <a:lnTo>
                    <a:pt x="90" y="519"/>
                  </a:lnTo>
                  <a:lnTo>
                    <a:pt x="90" y="517"/>
                  </a:lnTo>
                  <a:lnTo>
                    <a:pt x="90" y="515"/>
                  </a:lnTo>
                  <a:lnTo>
                    <a:pt x="92" y="513"/>
                  </a:lnTo>
                  <a:lnTo>
                    <a:pt x="92" y="511"/>
                  </a:lnTo>
                  <a:lnTo>
                    <a:pt x="94" y="511"/>
                  </a:lnTo>
                  <a:lnTo>
                    <a:pt x="94" y="509"/>
                  </a:lnTo>
                  <a:lnTo>
                    <a:pt x="94" y="507"/>
                  </a:lnTo>
                  <a:lnTo>
                    <a:pt x="94" y="505"/>
                  </a:lnTo>
                  <a:lnTo>
                    <a:pt x="92" y="503"/>
                  </a:lnTo>
                  <a:lnTo>
                    <a:pt x="94" y="502"/>
                  </a:lnTo>
                  <a:lnTo>
                    <a:pt x="94" y="500"/>
                  </a:lnTo>
                  <a:lnTo>
                    <a:pt x="94" y="498"/>
                  </a:lnTo>
                  <a:lnTo>
                    <a:pt x="94" y="496"/>
                  </a:lnTo>
                  <a:lnTo>
                    <a:pt x="94" y="494"/>
                  </a:lnTo>
                  <a:lnTo>
                    <a:pt x="94" y="492"/>
                  </a:lnTo>
                  <a:lnTo>
                    <a:pt x="94" y="490"/>
                  </a:lnTo>
                  <a:lnTo>
                    <a:pt x="95" y="490"/>
                  </a:lnTo>
                  <a:lnTo>
                    <a:pt x="97" y="488"/>
                  </a:lnTo>
                  <a:lnTo>
                    <a:pt x="97" y="486"/>
                  </a:lnTo>
                  <a:lnTo>
                    <a:pt x="99" y="484"/>
                  </a:lnTo>
                  <a:lnTo>
                    <a:pt x="101" y="482"/>
                  </a:lnTo>
                  <a:lnTo>
                    <a:pt x="101" y="481"/>
                  </a:lnTo>
                  <a:lnTo>
                    <a:pt x="101" y="479"/>
                  </a:lnTo>
                  <a:lnTo>
                    <a:pt x="99" y="477"/>
                  </a:lnTo>
                  <a:lnTo>
                    <a:pt x="101" y="475"/>
                  </a:lnTo>
                  <a:lnTo>
                    <a:pt x="101" y="473"/>
                  </a:lnTo>
                  <a:lnTo>
                    <a:pt x="101" y="471"/>
                  </a:lnTo>
                  <a:lnTo>
                    <a:pt x="103" y="469"/>
                  </a:lnTo>
                  <a:lnTo>
                    <a:pt x="103" y="467"/>
                  </a:lnTo>
                  <a:lnTo>
                    <a:pt x="105" y="463"/>
                  </a:lnTo>
                  <a:lnTo>
                    <a:pt x="105" y="460"/>
                  </a:lnTo>
                  <a:lnTo>
                    <a:pt x="107" y="458"/>
                  </a:lnTo>
                  <a:lnTo>
                    <a:pt x="107" y="454"/>
                  </a:lnTo>
                  <a:lnTo>
                    <a:pt x="107" y="452"/>
                  </a:lnTo>
                  <a:lnTo>
                    <a:pt x="107" y="450"/>
                  </a:lnTo>
                  <a:lnTo>
                    <a:pt x="107" y="446"/>
                  </a:lnTo>
                  <a:lnTo>
                    <a:pt x="107" y="444"/>
                  </a:lnTo>
                  <a:lnTo>
                    <a:pt x="107" y="442"/>
                  </a:lnTo>
                  <a:lnTo>
                    <a:pt x="107" y="440"/>
                  </a:lnTo>
                  <a:lnTo>
                    <a:pt x="109" y="439"/>
                  </a:lnTo>
                  <a:lnTo>
                    <a:pt x="109" y="435"/>
                  </a:lnTo>
                  <a:lnTo>
                    <a:pt x="109" y="433"/>
                  </a:lnTo>
                  <a:lnTo>
                    <a:pt x="109" y="431"/>
                  </a:lnTo>
                  <a:lnTo>
                    <a:pt x="109" y="429"/>
                  </a:lnTo>
                  <a:lnTo>
                    <a:pt x="109" y="425"/>
                  </a:lnTo>
                  <a:lnTo>
                    <a:pt x="109" y="423"/>
                  </a:lnTo>
                  <a:lnTo>
                    <a:pt x="109" y="420"/>
                  </a:lnTo>
                  <a:lnTo>
                    <a:pt x="111" y="418"/>
                  </a:lnTo>
                  <a:lnTo>
                    <a:pt x="111" y="414"/>
                  </a:lnTo>
                  <a:lnTo>
                    <a:pt x="111" y="412"/>
                  </a:lnTo>
                  <a:lnTo>
                    <a:pt x="113" y="408"/>
                  </a:lnTo>
                  <a:lnTo>
                    <a:pt x="113" y="406"/>
                  </a:lnTo>
                  <a:lnTo>
                    <a:pt x="113" y="404"/>
                  </a:lnTo>
                  <a:lnTo>
                    <a:pt x="113" y="402"/>
                  </a:lnTo>
                  <a:lnTo>
                    <a:pt x="114" y="399"/>
                  </a:lnTo>
                  <a:lnTo>
                    <a:pt x="114" y="395"/>
                  </a:lnTo>
                  <a:lnTo>
                    <a:pt x="113" y="395"/>
                  </a:lnTo>
                  <a:lnTo>
                    <a:pt x="113" y="393"/>
                  </a:lnTo>
                  <a:lnTo>
                    <a:pt x="111" y="391"/>
                  </a:lnTo>
                  <a:lnTo>
                    <a:pt x="109" y="389"/>
                  </a:lnTo>
                  <a:lnTo>
                    <a:pt x="107" y="387"/>
                  </a:lnTo>
                  <a:lnTo>
                    <a:pt x="105" y="385"/>
                  </a:lnTo>
                  <a:lnTo>
                    <a:pt x="103" y="385"/>
                  </a:lnTo>
                  <a:lnTo>
                    <a:pt x="101" y="381"/>
                  </a:lnTo>
                  <a:lnTo>
                    <a:pt x="99" y="379"/>
                  </a:lnTo>
                  <a:lnTo>
                    <a:pt x="97" y="379"/>
                  </a:lnTo>
                  <a:lnTo>
                    <a:pt x="95" y="378"/>
                  </a:lnTo>
                  <a:lnTo>
                    <a:pt x="94" y="376"/>
                  </a:lnTo>
                  <a:lnTo>
                    <a:pt x="94" y="374"/>
                  </a:lnTo>
                  <a:lnTo>
                    <a:pt x="92" y="372"/>
                  </a:lnTo>
                  <a:lnTo>
                    <a:pt x="90" y="370"/>
                  </a:lnTo>
                  <a:lnTo>
                    <a:pt x="90" y="368"/>
                  </a:lnTo>
                  <a:lnTo>
                    <a:pt x="88" y="364"/>
                  </a:lnTo>
                  <a:lnTo>
                    <a:pt x="88" y="362"/>
                  </a:lnTo>
                  <a:lnTo>
                    <a:pt x="88" y="358"/>
                  </a:lnTo>
                  <a:lnTo>
                    <a:pt x="88" y="357"/>
                  </a:lnTo>
                  <a:lnTo>
                    <a:pt x="88" y="355"/>
                  </a:lnTo>
                  <a:lnTo>
                    <a:pt x="90" y="355"/>
                  </a:lnTo>
                  <a:lnTo>
                    <a:pt x="92" y="353"/>
                  </a:lnTo>
                  <a:lnTo>
                    <a:pt x="94" y="353"/>
                  </a:lnTo>
                  <a:lnTo>
                    <a:pt x="95" y="351"/>
                  </a:lnTo>
                  <a:lnTo>
                    <a:pt x="97" y="349"/>
                  </a:lnTo>
                  <a:lnTo>
                    <a:pt x="99" y="347"/>
                  </a:lnTo>
                  <a:lnTo>
                    <a:pt x="99" y="345"/>
                  </a:lnTo>
                  <a:lnTo>
                    <a:pt x="101" y="343"/>
                  </a:lnTo>
                  <a:lnTo>
                    <a:pt x="101" y="341"/>
                  </a:lnTo>
                  <a:lnTo>
                    <a:pt x="101" y="339"/>
                  </a:lnTo>
                  <a:lnTo>
                    <a:pt x="103" y="338"/>
                  </a:lnTo>
                  <a:lnTo>
                    <a:pt x="105" y="336"/>
                  </a:lnTo>
                  <a:lnTo>
                    <a:pt x="105" y="334"/>
                  </a:lnTo>
                  <a:lnTo>
                    <a:pt x="107" y="334"/>
                  </a:lnTo>
                  <a:lnTo>
                    <a:pt x="109" y="330"/>
                  </a:lnTo>
                  <a:lnTo>
                    <a:pt x="109" y="328"/>
                  </a:lnTo>
                  <a:lnTo>
                    <a:pt x="111" y="328"/>
                  </a:lnTo>
                  <a:lnTo>
                    <a:pt x="111" y="326"/>
                  </a:lnTo>
                  <a:lnTo>
                    <a:pt x="113" y="326"/>
                  </a:lnTo>
                  <a:lnTo>
                    <a:pt x="113" y="324"/>
                  </a:lnTo>
                  <a:lnTo>
                    <a:pt x="113" y="322"/>
                  </a:lnTo>
                  <a:lnTo>
                    <a:pt x="113" y="320"/>
                  </a:lnTo>
                  <a:lnTo>
                    <a:pt x="114" y="320"/>
                  </a:lnTo>
                  <a:lnTo>
                    <a:pt x="114" y="318"/>
                  </a:lnTo>
                  <a:lnTo>
                    <a:pt x="116" y="317"/>
                  </a:lnTo>
                  <a:lnTo>
                    <a:pt x="116" y="315"/>
                  </a:lnTo>
                  <a:lnTo>
                    <a:pt x="118" y="315"/>
                  </a:lnTo>
                  <a:lnTo>
                    <a:pt x="116" y="315"/>
                  </a:lnTo>
                  <a:lnTo>
                    <a:pt x="114" y="313"/>
                  </a:lnTo>
                  <a:lnTo>
                    <a:pt x="113" y="313"/>
                  </a:lnTo>
                  <a:lnTo>
                    <a:pt x="113" y="311"/>
                  </a:lnTo>
                  <a:lnTo>
                    <a:pt x="111" y="309"/>
                  </a:lnTo>
                  <a:lnTo>
                    <a:pt x="109" y="309"/>
                  </a:lnTo>
                  <a:lnTo>
                    <a:pt x="107" y="307"/>
                  </a:lnTo>
                  <a:lnTo>
                    <a:pt x="107" y="305"/>
                  </a:lnTo>
                  <a:lnTo>
                    <a:pt x="105" y="305"/>
                  </a:lnTo>
                  <a:lnTo>
                    <a:pt x="105" y="303"/>
                  </a:lnTo>
                  <a:lnTo>
                    <a:pt x="105" y="301"/>
                  </a:lnTo>
                  <a:lnTo>
                    <a:pt x="103" y="301"/>
                  </a:lnTo>
                  <a:lnTo>
                    <a:pt x="101" y="299"/>
                  </a:lnTo>
                  <a:lnTo>
                    <a:pt x="99" y="297"/>
                  </a:lnTo>
                  <a:lnTo>
                    <a:pt x="97" y="297"/>
                  </a:lnTo>
                  <a:lnTo>
                    <a:pt x="97" y="296"/>
                  </a:lnTo>
                  <a:lnTo>
                    <a:pt x="94" y="294"/>
                  </a:lnTo>
                  <a:lnTo>
                    <a:pt x="92" y="294"/>
                  </a:lnTo>
                  <a:lnTo>
                    <a:pt x="90" y="292"/>
                  </a:lnTo>
                  <a:lnTo>
                    <a:pt x="88" y="292"/>
                  </a:lnTo>
                  <a:lnTo>
                    <a:pt x="86" y="290"/>
                  </a:lnTo>
                  <a:lnTo>
                    <a:pt x="84" y="290"/>
                  </a:lnTo>
                  <a:lnTo>
                    <a:pt x="82" y="290"/>
                  </a:lnTo>
                  <a:lnTo>
                    <a:pt x="80" y="288"/>
                  </a:lnTo>
                  <a:lnTo>
                    <a:pt x="78" y="286"/>
                  </a:lnTo>
                  <a:lnTo>
                    <a:pt x="76" y="286"/>
                  </a:lnTo>
                  <a:lnTo>
                    <a:pt x="74" y="286"/>
                  </a:lnTo>
                  <a:lnTo>
                    <a:pt x="71" y="284"/>
                  </a:lnTo>
                  <a:lnTo>
                    <a:pt x="69" y="284"/>
                  </a:lnTo>
                  <a:lnTo>
                    <a:pt x="67" y="284"/>
                  </a:lnTo>
                  <a:lnTo>
                    <a:pt x="65" y="282"/>
                  </a:lnTo>
                  <a:lnTo>
                    <a:pt x="63" y="282"/>
                  </a:lnTo>
                  <a:lnTo>
                    <a:pt x="61" y="282"/>
                  </a:lnTo>
                  <a:lnTo>
                    <a:pt x="59" y="282"/>
                  </a:lnTo>
                  <a:lnTo>
                    <a:pt x="57" y="280"/>
                  </a:lnTo>
                  <a:lnTo>
                    <a:pt x="55" y="280"/>
                  </a:lnTo>
                  <a:lnTo>
                    <a:pt x="53" y="278"/>
                  </a:lnTo>
                  <a:lnTo>
                    <a:pt x="52" y="278"/>
                  </a:lnTo>
                  <a:lnTo>
                    <a:pt x="50" y="276"/>
                  </a:lnTo>
                  <a:lnTo>
                    <a:pt x="48" y="275"/>
                  </a:lnTo>
                  <a:lnTo>
                    <a:pt x="46" y="275"/>
                  </a:lnTo>
                  <a:lnTo>
                    <a:pt x="44" y="273"/>
                  </a:lnTo>
                  <a:lnTo>
                    <a:pt x="44" y="271"/>
                  </a:lnTo>
                  <a:lnTo>
                    <a:pt x="40" y="269"/>
                  </a:lnTo>
                  <a:lnTo>
                    <a:pt x="38" y="267"/>
                  </a:lnTo>
                  <a:lnTo>
                    <a:pt x="36" y="265"/>
                  </a:lnTo>
                  <a:lnTo>
                    <a:pt x="36" y="263"/>
                  </a:lnTo>
                  <a:lnTo>
                    <a:pt x="34" y="261"/>
                  </a:lnTo>
                  <a:lnTo>
                    <a:pt x="34" y="259"/>
                  </a:lnTo>
                  <a:lnTo>
                    <a:pt x="32" y="257"/>
                  </a:lnTo>
                  <a:lnTo>
                    <a:pt x="31" y="254"/>
                  </a:lnTo>
                  <a:lnTo>
                    <a:pt x="31" y="252"/>
                  </a:lnTo>
                  <a:lnTo>
                    <a:pt x="29" y="250"/>
                  </a:lnTo>
                  <a:lnTo>
                    <a:pt x="27" y="248"/>
                  </a:lnTo>
                  <a:lnTo>
                    <a:pt x="25" y="246"/>
                  </a:lnTo>
                  <a:lnTo>
                    <a:pt x="25" y="244"/>
                  </a:lnTo>
                  <a:lnTo>
                    <a:pt x="25" y="242"/>
                  </a:lnTo>
                  <a:lnTo>
                    <a:pt x="23" y="240"/>
                  </a:lnTo>
                  <a:lnTo>
                    <a:pt x="23" y="238"/>
                  </a:lnTo>
                  <a:lnTo>
                    <a:pt x="23" y="236"/>
                  </a:lnTo>
                  <a:lnTo>
                    <a:pt x="23" y="235"/>
                  </a:lnTo>
                  <a:lnTo>
                    <a:pt x="23" y="233"/>
                  </a:lnTo>
                  <a:lnTo>
                    <a:pt x="23" y="231"/>
                  </a:lnTo>
                  <a:lnTo>
                    <a:pt x="25" y="229"/>
                  </a:lnTo>
                  <a:lnTo>
                    <a:pt x="25" y="227"/>
                  </a:lnTo>
                  <a:lnTo>
                    <a:pt x="25" y="225"/>
                  </a:lnTo>
                  <a:lnTo>
                    <a:pt x="25" y="223"/>
                  </a:lnTo>
                  <a:lnTo>
                    <a:pt x="25" y="221"/>
                  </a:lnTo>
                  <a:lnTo>
                    <a:pt x="25" y="219"/>
                  </a:lnTo>
                  <a:lnTo>
                    <a:pt x="25" y="217"/>
                  </a:lnTo>
                  <a:lnTo>
                    <a:pt x="25" y="215"/>
                  </a:lnTo>
                  <a:lnTo>
                    <a:pt x="25" y="214"/>
                  </a:lnTo>
                  <a:lnTo>
                    <a:pt x="25" y="212"/>
                  </a:lnTo>
                  <a:lnTo>
                    <a:pt x="25" y="210"/>
                  </a:lnTo>
                  <a:lnTo>
                    <a:pt x="25" y="206"/>
                  </a:lnTo>
                  <a:lnTo>
                    <a:pt x="25" y="204"/>
                  </a:lnTo>
                  <a:lnTo>
                    <a:pt x="21" y="202"/>
                  </a:lnTo>
                  <a:lnTo>
                    <a:pt x="15" y="200"/>
                  </a:lnTo>
                  <a:lnTo>
                    <a:pt x="12" y="200"/>
                  </a:lnTo>
                  <a:lnTo>
                    <a:pt x="10" y="200"/>
                  </a:lnTo>
                  <a:lnTo>
                    <a:pt x="8" y="196"/>
                  </a:lnTo>
                  <a:lnTo>
                    <a:pt x="6" y="194"/>
                  </a:lnTo>
                  <a:lnTo>
                    <a:pt x="4" y="193"/>
                  </a:lnTo>
                  <a:lnTo>
                    <a:pt x="2" y="191"/>
                  </a:lnTo>
                  <a:lnTo>
                    <a:pt x="2" y="187"/>
                  </a:lnTo>
                  <a:lnTo>
                    <a:pt x="0" y="187"/>
                  </a:lnTo>
                  <a:lnTo>
                    <a:pt x="2" y="187"/>
                  </a:lnTo>
                  <a:lnTo>
                    <a:pt x="2" y="183"/>
                  </a:lnTo>
                  <a:lnTo>
                    <a:pt x="2" y="177"/>
                  </a:lnTo>
                  <a:lnTo>
                    <a:pt x="0" y="173"/>
                  </a:lnTo>
                  <a:lnTo>
                    <a:pt x="2" y="170"/>
                  </a:lnTo>
                  <a:lnTo>
                    <a:pt x="2" y="168"/>
                  </a:lnTo>
                  <a:lnTo>
                    <a:pt x="2" y="164"/>
                  </a:lnTo>
                  <a:lnTo>
                    <a:pt x="4" y="158"/>
                  </a:lnTo>
                  <a:lnTo>
                    <a:pt x="6" y="149"/>
                  </a:lnTo>
                  <a:lnTo>
                    <a:pt x="10" y="137"/>
                  </a:lnTo>
                  <a:lnTo>
                    <a:pt x="12" y="130"/>
                  </a:lnTo>
                  <a:lnTo>
                    <a:pt x="13" y="124"/>
                  </a:lnTo>
                  <a:lnTo>
                    <a:pt x="13" y="114"/>
                  </a:lnTo>
                  <a:lnTo>
                    <a:pt x="15" y="109"/>
                  </a:lnTo>
                  <a:lnTo>
                    <a:pt x="17" y="105"/>
                  </a:lnTo>
                  <a:lnTo>
                    <a:pt x="19" y="99"/>
                  </a:lnTo>
                  <a:lnTo>
                    <a:pt x="23" y="95"/>
                  </a:lnTo>
                  <a:lnTo>
                    <a:pt x="29" y="93"/>
                  </a:lnTo>
                  <a:lnTo>
                    <a:pt x="31" y="93"/>
                  </a:lnTo>
                  <a:lnTo>
                    <a:pt x="34" y="90"/>
                  </a:lnTo>
                  <a:lnTo>
                    <a:pt x="38" y="86"/>
                  </a:lnTo>
                  <a:lnTo>
                    <a:pt x="40" y="82"/>
                  </a:lnTo>
                  <a:lnTo>
                    <a:pt x="42" y="76"/>
                  </a:lnTo>
                  <a:lnTo>
                    <a:pt x="42" y="74"/>
                  </a:lnTo>
                  <a:lnTo>
                    <a:pt x="44" y="70"/>
                  </a:lnTo>
                  <a:lnTo>
                    <a:pt x="52" y="63"/>
                  </a:lnTo>
                  <a:lnTo>
                    <a:pt x="55" y="59"/>
                  </a:lnTo>
                  <a:lnTo>
                    <a:pt x="57" y="55"/>
                  </a:lnTo>
                  <a:lnTo>
                    <a:pt x="55" y="53"/>
                  </a:lnTo>
                  <a:lnTo>
                    <a:pt x="53" y="53"/>
                  </a:lnTo>
                  <a:lnTo>
                    <a:pt x="52" y="51"/>
                  </a:lnTo>
                  <a:lnTo>
                    <a:pt x="50" y="48"/>
                  </a:lnTo>
                  <a:lnTo>
                    <a:pt x="48" y="46"/>
                  </a:lnTo>
                  <a:lnTo>
                    <a:pt x="48" y="40"/>
                  </a:lnTo>
                  <a:lnTo>
                    <a:pt x="48" y="36"/>
                  </a:lnTo>
                  <a:lnTo>
                    <a:pt x="48" y="32"/>
                  </a:lnTo>
                  <a:lnTo>
                    <a:pt x="48" y="29"/>
                  </a:lnTo>
                  <a:lnTo>
                    <a:pt x="48" y="25"/>
                  </a:lnTo>
                  <a:lnTo>
                    <a:pt x="48" y="23"/>
                  </a:lnTo>
                  <a:lnTo>
                    <a:pt x="46" y="21"/>
                  </a:lnTo>
                  <a:lnTo>
                    <a:pt x="44" y="19"/>
                  </a:lnTo>
                  <a:lnTo>
                    <a:pt x="42" y="17"/>
                  </a:lnTo>
                  <a:lnTo>
                    <a:pt x="40" y="15"/>
                  </a:lnTo>
                  <a:lnTo>
                    <a:pt x="38" y="9"/>
                  </a:lnTo>
                  <a:lnTo>
                    <a:pt x="34" y="6"/>
                  </a:lnTo>
                  <a:lnTo>
                    <a:pt x="32" y="4"/>
                  </a:lnTo>
                  <a:lnTo>
                    <a:pt x="32" y="2"/>
                  </a:lnTo>
                  <a:lnTo>
                    <a:pt x="3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6" name="Freeform 23"/>
            <p:cNvSpPr>
              <a:spLocks/>
            </p:cNvSpPr>
            <p:nvPr/>
          </p:nvSpPr>
          <p:spPr bwMode="auto">
            <a:xfrm>
              <a:off x="3696" y="1495"/>
              <a:ext cx="271" cy="204"/>
            </a:xfrm>
            <a:custGeom>
              <a:avLst/>
              <a:gdLst>
                <a:gd name="T0" fmla="*/ 4 w 271"/>
                <a:gd name="T1" fmla="*/ 200 h 204"/>
                <a:gd name="T2" fmla="*/ 12 w 271"/>
                <a:gd name="T3" fmla="*/ 196 h 204"/>
                <a:gd name="T4" fmla="*/ 20 w 271"/>
                <a:gd name="T5" fmla="*/ 189 h 204"/>
                <a:gd name="T6" fmla="*/ 23 w 271"/>
                <a:gd name="T7" fmla="*/ 185 h 204"/>
                <a:gd name="T8" fmla="*/ 25 w 271"/>
                <a:gd name="T9" fmla="*/ 177 h 204"/>
                <a:gd name="T10" fmla="*/ 27 w 271"/>
                <a:gd name="T11" fmla="*/ 168 h 204"/>
                <a:gd name="T12" fmla="*/ 29 w 271"/>
                <a:gd name="T13" fmla="*/ 162 h 204"/>
                <a:gd name="T14" fmla="*/ 33 w 271"/>
                <a:gd name="T15" fmla="*/ 158 h 204"/>
                <a:gd name="T16" fmla="*/ 37 w 271"/>
                <a:gd name="T17" fmla="*/ 152 h 204"/>
                <a:gd name="T18" fmla="*/ 41 w 271"/>
                <a:gd name="T19" fmla="*/ 149 h 204"/>
                <a:gd name="T20" fmla="*/ 46 w 271"/>
                <a:gd name="T21" fmla="*/ 143 h 204"/>
                <a:gd name="T22" fmla="*/ 44 w 271"/>
                <a:gd name="T23" fmla="*/ 139 h 204"/>
                <a:gd name="T24" fmla="*/ 42 w 271"/>
                <a:gd name="T25" fmla="*/ 131 h 204"/>
                <a:gd name="T26" fmla="*/ 39 w 271"/>
                <a:gd name="T27" fmla="*/ 128 h 204"/>
                <a:gd name="T28" fmla="*/ 21 w 271"/>
                <a:gd name="T29" fmla="*/ 122 h 204"/>
                <a:gd name="T30" fmla="*/ 16 w 271"/>
                <a:gd name="T31" fmla="*/ 116 h 204"/>
                <a:gd name="T32" fmla="*/ 20 w 271"/>
                <a:gd name="T33" fmla="*/ 105 h 204"/>
                <a:gd name="T34" fmla="*/ 25 w 271"/>
                <a:gd name="T35" fmla="*/ 99 h 204"/>
                <a:gd name="T36" fmla="*/ 27 w 271"/>
                <a:gd name="T37" fmla="*/ 88 h 204"/>
                <a:gd name="T38" fmla="*/ 35 w 271"/>
                <a:gd name="T39" fmla="*/ 78 h 204"/>
                <a:gd name="T40" fmla="*/ 42 w 271"/>
                <a:gd name="T41" fmla="*/ 72 h 204"/>
                <a:gd name="T42" fmla="*/ 48 w 271"/>
                <a:gd name="T43" fmla="*/ 74 h 204"/>
                <a:gd name="T44" fmla="*/ 56 w 271"/>
                <a:gd name="T45" fmla="*/ 74 h 204"/>
                <a:gd name="T46" fmla="*/ 69 w 271"/>
                <a:gd name="T47" fmla="*/ 74 h 204"/>
                <a:gd name="T48" fmla="*/ 71 w 271"/>
                <a:gd name="T49" fmla="*/ 68 h 204"/>
                <a:gd name="T50" fmla="*/ 73 w 271"/>
                <a:gd name="T51" fmla="*/ 63 h 204"/>
                <a:gd name="T52" fmla="*/ 77 w 271"/>
                <a:gd name="T53" fmla="*/ 57 h 204"/>
                <a:gd name="T54" fmla="*/ 75 w 271"/>
                <a:gd name="T55" fmla="*/ 51 h 204"/>
                <a:gd name="T56" fmla="*/ 75 w 271"/>
                <a:gd name="T57" fmla="*/ 48 h 204"/>
                <a:gd name="T58" fmla="*/ 81 w 271"/>
                <a:gd name="T59" fmla="*/ 44 h 204"/>
                <a:gd name="T60" fmla="*/ 88 w 271"/>
                <a:gd name="T61" fmla="*/ 40 h 204"/>
                <a:gd name="T62" fmla="*/ 92 w 271"/>
                <a:gd name="T63" fmla="*/ 32 h 204"/>
                <a:gd name="T64" fmla="*/ 96 w 271"/>
                <a:gd name="T65" fmla="*/ 25 h 204"/>
                <a:gd name="T66" fmla="*/ 100 w 271"/>
                <a:gd name="T67" fmla="*/ 13 h 204"/>
                <a:gd name="T68" fmla="*/ 103 w 271"/>
                <a:gd name="T69" fmla="*/ 4 h 204"/>
                <a:gd name="T70" fmla="*/ 109 w 271"/>
                <a:gd name="T71" fmla="*/ 2 h 204"/>
                <a:gd name="T72" fmla="*/ 128 w 271"/>
                <a:gd name="T73" fmla="*/ 6 h 204"/>
                <a:gd name="T74" fmla="*/ 138 w 271"/>
                <a:gd name="T75" fmla="*/ 6 h 204"/>
                <a:gd name="T76" fmla="*/ 142 w 271"/>
                <a:gd name="T77" fmla="*/ 7 h 204"/>
                <a:gd name="T78" fmla="*/ 147 w 271"/>
                <a:gd name="T79" fmla="*/ 9 h 204"/>
                <a:gd name="T80" fmla="*/ 153 w 271"/>
                <a:gd name="T81" fmla="*/ 11 h 204"/>
                <a:gd name="T82" fmla="*/ 161 w 271"/>
                <a:gd name="T83" fmla="*/ 13 h 204"/>
                <a:gd name="T84" fmla="*/ 172 w 271"/>
                <a:gd name="T85" fmla="*/ 25 h 204"/>
                <a:gd name="T86" fmla="*/ 182 w 271"/>
                <a:gd name="T87" fmla="*/ 27 h 204"/>
                <a:gd name="T88" fmla="*/ 199 w 271"/>
                <a:gd name="T89" fmla="*/ 23 h 204"/>
                <a:gd name="T90" fmla="*/ 206 w 271"/>
                <a:gd name="T91" fmla="*/ 27 h 204"/>
                <a:gd name="T92" fmla="*/ 212 w 271"/>
                <a:gd name="T93" fmla="*/ 21 h 204"/>
                <a:gd name="T94" fmla="*/ 220 w 271"/>
                <a:gd name="T95" fmla="*/ 13 h 204"/>
                <a:gd name="T96" fmla="*/ 224 w 271"/>
                <a:gd name="T97" fmla="*/ 7 h 204"/>
                <a:gd name="T98" fmla="*/ 227 w 271"/>
                <a:gd name="T99" fmla="*/ 6 h 204"/>
                <a:gd name="T100" fmla="*/ 258 w 271"/>
                <a:gd name="T101" fmla="*/ 0 h 204"/>
                <a:gd name="T102" fmla="*/ 266 w 271"/>
                <a:gd name="T103" fmla="*/ 2 h 204"/>
                <a:gd name="T104" fmla="*/ 269 w 271"/>
                <a:gd name="T105" fmla="*/ 6 h 204"/>
                <a:gd name="T106" fmla="*/ 269 w 271"/>
                <a:gd name="T107" fmla="*/ 1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71" h="204">
                  <a:moveTo>
                    <a:pt x="0" y="204"/>
                  </a:moveTo>
                  <a:lnTo>
                    <a:pt x="2" y="202"/>
                  </a:lnTo>
                  <a:lnTo>
                    <a:pt x="4" y="200"/>
                  </a:lnTo>
                  <a:lnTo>
                    <a:pt x="6" y="198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4" y="194"/>
                  </a:lnTo>
                  <a:lnTo>
                    <a:pt x="16" y="192"/>
                  </a:lnTo>
                  <a:lnTo>
                    <a:pt x="20" y="189"/>
                  </a:lnTo>
                  <a:lnTo>
                    <a:pt x="21" y="187"/>
                  </a:lnTo>
                  <a:lnTo>
                    <a:pt x="23" y="187"/>
                  </a:lnTo>
                  <a:lnTo>
                    <a:pt x="23" y="185"/>
                  </a:lnTo>
                  <a:lnTo>
                    <a:pt x="25" y="185"/>
                  </a:lnTo>
                  <a:lnTo>
                    <a:pt x="25" y="181"/>
                  </a:lnTo>
                  <a:lnTo>
                    <a:pt x="25" y="177"/>
                  </a:lnTo>
                  <a:lnTo>
                    <a:pt x="25" y="173"/>
                  </a:lnTo>
                  <a:lnTo>
                    <a:pt x="27" y="170"/>
                  </a:lnTo>
                  <a:lnTo>
                    <a:pt x="27" y="168"/>
                  </a:lnTo>
                  <a:lnTo>
                    <a:pt x="27" y="166"/>
                  </a:lnTo>
                  <a:lnTo>
                    <a:pt x="27" y="164"/>
                  </a:lnTo>
                  <a:lnTo>
                    <a:pt x="29" y="162"/>
                  </a:lnTo>
                  <a:lnTo>
                    <a:pt x="31" y="160"/>
                  </a:lnTo>
                  <a:lnTo>
                    <a:pt x="31" y="158"/>
                  </a:lnTo>
                  <a:lnTo>
                    <a:pt x="33" y="158"/>
                  </a:lnTo>
                  <a:lnTo>
                    <a:pt x="35" y="156"/>
                  </a:lnTo>
                  <a:lnTo>
                    <a:pt x="37" y="154"/>
                  </a:lnTo>
                  <a:lnTo>
                    <a:pt x="37" y="152"/>
                  </a:lnTo>
                  <a:lnTo>
                    <a:pt x="37" y="150"/>
                  </a:lnTo>
                  <a:lnTo>
                    <a:pt x="39" y="150"/>
                  </a:lnTo>
                  <a:lnTo>
                    <a:pt x="41" y="149"/>
                  </a:lnTo>
                  <a:lnTo>
                    <a:pt x="42" y="147"/>
                  </a:lnTo>
                  <a:lnTo>
                    <a:pt x="44" y="145"/>
                  </a:lnTo>
                  <a:lnTo>
                    <a:pt x="46" y="143"/>
                  </a:lnTo>
                  <a:lnTo>
                    <a:pt x="46" y="141"/>
                  </a:lnTo>
                  <a:lnTo>
                    <a:pt x="46" y="139"/>
                  </a:lnTo>
                  <a:lnTo>
                    <a:pt x="44" y="139"/>
                  </a:lnTo>
                  <a:lnTo>
                    <a:pt x="44" y="137"/>
                  </a:lnTo>
                  <a:lnTo>
                    <a:pt x="42" y="135"/>
                  </a:lnTo>
                  <a:lnTo>
                    <a:pt x="42" y="131"/>
                  </a:lnTo>
                  <a:lnTo>
                    <a:pt x="42" y="130"/>
                  </a:lnTo>
                  <a:lnTo>
                    <a:pt x="41" y="128"/>
                  </a:lnTo>
                  <a:lnTo>
                    <a:pt x="39" y="128"/>
                  </a:lnTo>
                  <a:lnTo>
                    <a:pt x="33" y="126"/>
                  </a:lnTo>
                  <a:lnTo>
                    <a:pt x="27" y="124"/>
                  </a:lnTo>
                  <a:lnTo>
                    <a:pt x="21" y="122"/>
                  </a:lnTo>
                  <a:lnTo>
                    <a:pt x="18" y="120"/>
                  </a:lnTo>
                  <a:lnTo>
                    <a:pt x="16" y="118"/>
                  </a:lnTo>
                  <a:lnTo>
                    <a:pt x="16" y="116"/>
                  </a:lnTo>
                  <a:lnTo>
                    <a:pt x="16" y="112"/>
                  </a:lnTo>
                  <a:lnTo>
                    <a:pt x="16" y="109"/>
                  </a:lnTo>
                  <a:lnTo>
                    <a:pt x="20" y="105"/>
                  </a:lnTo>
                  <a:lnTo>
                    <a:pt x="21" y="103"/>
                  </a:lnTo>
                  <a:lnTo>
                    <a:pt x="23" y="101"/>
                  </a:lnTo>
                  <a:lnTo>
                    <a:pt x="25" y="99"/>
                  </a:lnTo>
                  <a:lnTo>
                    <a:pt x="25" y="97"/>
                  </a:lnTo>
                  <a:lnTo>
                    <a:pt x="25" y="93"/>
                  </a:lnTo>
                  <a:lnTo>
                    <a:pt x="27" y="88"/>
                  </a:lnTo>
                  <a:lnTo>
                    <a:pt x="29" y="86"/>
                  </a:lnTo>
                  <a:lnTo>
                    <a:pt x="31" y="82"/>
                  </a:lnTo>
                  <a:lnTo>
                    <a:pt x="35" y="78"/>
                  </a:lnTo>
                  <a:lnTo>
                    <a:pt x="37" y="76"/>
                  </a:lnTo>
                  <a:lnTo>
                    <a:pt x="41" y="74"/>
                  </a:lnTo>
                  <a:lnTo>
                    <a:pt x="42" y="72"/>
                  </a:lnTo>
                  <a:lnTo>
                    <a:pt x="44" y="72"/>
                  </a:lnTo>
                  <a:lnTo>
                    <a:pt x="46" y="72"/>
                  </a:lnTo>
                  <a:lnTo>
                    <a:pt x="48" y="74"/>
                  </a:lnTo>
                  <a:lnTo>
                    <a:pt x="52" y="74"/>
                  </a:lnTo>
                  <a:lnTo>
                    <a:pt x="54" y="74"/>
                  </a:lnTo>
                  <a:lnTo>
                    <a:pt x="56" y="74"/>
                  </a:lnTo>
                  <a:lnTo>
                    <a:pt x="65" y="76"/>
                  </a:lnTo>
                  <a:lnTo>
                    <a:pt x="67" y="74"/>
                  </a:lnTo>
                  <a:lnTo>
                    <a:pt x="69" y="74"/>
                  </a:lnTo>
                  <a:lnTo>
                    <a:pt x="71" y="72"/>
                  </a:lnTo>
                  <a:lnTo>
                    <a:pt x="71" y="70"/>
                  </a:lnTo>
                  <a:lnTo>
                    <a:pt x="71" y="68"/>
                  </a:lnTo>
                  <a:lnTo>
                    <a:pt x="73" y="67"/>
                  </a:lnTo>
                  <a:lnTo>
                    <a:pt x="73" y="65"/>
                  </a:lnTo>
                  <a:lnTo>
                    <a:pt x="73" y="63"/>
                  </a:lnTo>
                  <a:lnTo>
                    <a:pt x="75" y="61"/>
                  </a:lnTo>
                  <a:lnTo>
                    <a:pt x="77" y="59"/>
                  </a:lnTo>
                  <a:lnTo>
                    <a:pt x="77" y="57"/>
                  </a:lnTo>
                  <a:lnTo>
                    <a:pt x="77" y="55"/>
                  </a:lnTo>
                  <a:lnTo>
                    <a:pt x="75" y="53"/>
                  </a:lnTo>
                  <a:lnTo>
                    <a:pt x="75" y="51"/>
                  </a:lnTo>
                  <a:lnTo>
                    <a:pt x="73" y="49"/>
                  </a:lnTo>
                  <a:lnTo>
                    <a:pt x="71" y="48"/>
                  </a:lnTo>
                  <a:lnTo>
                    <a:pt x="75" y="48"/>
                  </a:lnTo>
                  <a:lnTo>
                    <a:pt x="79" y="48"/>
                  </a:lnTo>
                  <a:lnTo>
                    <a:pt x="81" y="46"/>
                  </a:lnTo>
                  <a:lnTo>
                    <a:pt x="81" y="44"/>
                  </a:lnTo>
                  <a:lnTo>
                    <a:pt x="82" y="42"/>
                  </a:lnTo>
                  <a:lnTo>
                    <a:pt x="84" y="40"/>
                  </a:lnTo>
                  <a:lnTo>
                    <a:pt x="88" y="40"/>
                  </a:lnTo>
                  <a:lnTo>
                    <a:pt x="90" y="38"/>
                  </a:lnTo>
                  <a:lnTo>
                    <a:pt x="90" y="36"/>
                  </a:lnTo>
                  <a:lnTo>
                    <a:pt x="92" y="32"/>
                  </a:lnTo>
                  <a:lnTo>
                    <a:pt x="92" y="30"/>
                  </a:lnTo>
                  <a:lnTo>
                    <a:pt x="94" y="28"/>
                  </a:lnTo>
                  <a:lnTo>
                    <a:pt x="96" y="25"/>
                  </a:lnTo>
                  <a:lnTo>
                    <a:pt x="98" y="23"/>
                  </a:lnTo>
                  <a:lnTo>
                    <a:pt x="98" y="17"/>
                  </a:lnTo>
                  <a:lnTo>
                    <a:pt x="100" y="13"/>
                  </a:lnTo>
                  <a:lnTo>
                    <a:pt x="100" y="9"/>
                  </a:lnTo>
                  <a:lnTo>
                    <a:pt x="102" y="7"/>
                  </a:lnTo>
                  <a:lnTo>
                    <a:pt x="103" y="4"/>
                  </a:lnTo>
                  <a:lnTo>
                    <a:pt x="105" y="4"/>
                  </a:lnTo>
                  <a:lnTo>
                    <a:pt x="107" y="2"/>
                  </a:lnTo>
                  <a:lnTo>
                    <a:pt x="109" y="2"/>
                  </a:lnTo>
                  <a:lnTo>
                    <a:pt x="115" y="4"/>
                  </a:lnTo>
                  <a:lnTo>
                    <a:pt x="123" y="4"/>
                  </a:lnTo>
                  <a:lnTo>
                    <a:pt x="128" y="6"/>
                  </a:lnTo>
                  <a:lnTo>
                    <a:pt x="134" y="6"/>
                  </a:lnTo>
                  <a:lnTo>
                    <a:pt x="136" y="6"/>
                  </a:lnTo>
                  <a:lnTo>
                    <a:pt x="138" y="6"/>
                  </a:lnTo>
                  <a:lnTo>
                    <a:pt x="140" y="6"/>
                  </a:lnTo>
                  <a:lnTo>
                    <a:pt x="140" y="7"/>
                  </a:lnTo>
                  <a:lnTo>
                    <a:pt x="142" y="7"/>
                  </a:lnTo>
                  <a:lnTo>
                    <a:pt x="144" y="9"/>
                  </a:lnTo>
                  <a:lnTo>
                    <a:pt x="145" y="9"/>
                  </a:lnTo>
                  <a:lnTo>
                    <a:pt x="147" y="9"/>
                  </a:lnTo>
                  <a:lnTo>
                    <a:pt x="149" y="11"/>
                  </a:lnTo>
                  <a:lnTo>
                    <a:pt x="151" y="11"/>
                  </a:lnTo>
                  <a:lnTo>
                    <a:pt x="153" y="11"/>
                  </a:lnTo>
                  <a:lnTo>
                    <a:pt x="155" y="11"/>
                  </a:lnTo>
                  <a:lnTo>
                    <a:pt x="159" y="11"/>
                  </a:lnTo>
                  <a:lnTo>
                    <a:pt x="161" y="13"/>
                  </a:lnTo>
                  <a:lnTo>
                    <a:pt x="164" y="19"/>
                  </a:lnTo>
                  <a:lnTo>
                    <a:pt x="168" y="23"/>
                  </a:lnTo>
                  <a:lnTo>
                    <a:pt x="172" y="25"/>
                  </a:lnTo>
                  <a:lnTo>
                    <a:pt x="176" y="25"/>
                  </a:lnTo>
                  <a:lnTo>
                    <a:pt x="178" y="27"/>
                  </a:lnTo>
                  <a:lnTo>
                    <a:pt x="182" y="27"/>
                  </a:lnTo>
                  <a:lnTo>
                    <a:pt x="185" y="25"/>
                  </a:lnTo>
                  <a:lnTo>
                    <a:pt x="193" y="23"/>
                  </a:lnTo>
                  <a:lnTo>
                    <a:pt x="199" y="23"/>
                  </a:lnTo>
                  <a:lnTo>
                    <a:pt x="201" y="25"/>
                  </a:lnTo>
                  <a:lnTo>
                    <a:pt x="205" y="27"/>
                  </a:lnTo>
                  <a:lnTo>
                    <a:pt x="206" y="27"/>
                  </a:lnTo>
                  <a:lnTo>
                    <a:pt x="208" y="27"/>
                  </a:lnTo>
                  <a:lnTo>
                    <a:pt x="208" y="25"/>
                  </a:lnTo>
                  <a:lnTo>
                    <a:pt x="212" y="21"/>
                  </a:lnTo>
                  <a:lnTo>
                    <a:pt x="216" y="17"/>
                  </a:lnTo>
                  <a:lnTo>
                    <a:pt x="218" y="15"/>
                  </a:lnTo>
                  <a:lnTo>
                    <a:pt x="220" y="13"/>
                  </a:lnTo>
                  <a:lnTo>
                    <a:pt x="220" y="9"/>
                  </a:lnTo>
                  <a:lnTo>
                    <a:pt x="222" y="7"/>
                  </a:lnTo>
                  <a:lnTo>
                    <a:pt x="224" y="7"/>
                  </a:lnTo>
                  <a:lnTo>
                    <a:pt x="224" y="6"/>
                  </a:lnTo>
                  <a:lnTo>
                    <a:pt x="226" y="6"/>
                  </a:lnTo>
                  <a:lnTo>
                    <a:pt x="227" y="6"/>
                  </a:lnTo>
                  <a:lnTo>
                    <a:pt x="237" y="4"/>
                  </a:lnTo>
                  <a:lnTo>
                    <a:pt x="248" y="2"/>
                  </a:lnTo>
                  <a:lnTo>
                    <a:pt x="258" y="0"/>
                  </a:lnTo>
                  <a:lnTo>
                    <a:pt x="262" y="0"/>
                  </a:lnTo>
                  <a:lnTo>
                    <a:pt x="264" y="0"/>
                  </a:lnTo>
                  <a:lnTo>
                    <a:pt x="266" y="2"/>
                  </a:lnTo>
                  <a:lnTo>
                    <a:pt x="267" y="4"/>
                  </a:lnTo>
                  <a:lnTo>
                    <a:pt x="269" y="4"/>
                  </a:lnTo>
                  <a:lnTo>
                    <a:pt x="269" y="6"/>
                  </a:lnTo>
                  <a:lnTo>
                    <a:pt x="269" y="7"/>
                  </a:lnTo>
                  <a:lnTo>
                    <a:pt x="269" y="11"/>
                  </a:lnTo>
                  <a:lnTo>
                    <a:pt x="269" y="17"/>
                  </a:lnTo>
                  <a:lnTo>
                    <a:pt x="269" y="21"/>
                  </a:lnTo>
                  <a:lnTo>
                    <a:pt x="271" y="2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7" name="Freeform 24"/>
            <p:cNvSpPr>
              <a:spLocks/>
            </p:cNvSpPr>
            <p:nvPr/>
          </p:nvSpPr>
          <p:spPr bwMode="auto">
            <a:xfrm>
              <a:off x="876" y="1399"/>
              <a:ext cx="1442" cy="1669"/>
            </a:xfrm>
            <a:custGeom>
              <a:avLst/>
              <a:gdLst>
                <a:gd name="T0" fmla="*/ 1062 w 1442"/>
                <a:gd name="T1" fmla="*/ 52 h 1669"/>
                <a:gd name="T2" fmla="*/ 1198 w 1442"/>
                <a:gd name="T3" fmla="*/ 124 h 1669"/>
                <a:gd name="T4" fmla="*/ 1312 w 1442"/>
                <a:gd name="T5" fmla="*/ 237 h 1669"/>
                <a:gd name="T6" fmla="*/ 1426 w 1442"/>
                <a:gd name="T7" fmla="*/ 306 h 1669"/>
                <a:gd name="T8" fmla="*/ 1356 w 1442"/>
                <a:gd name="T9" fmla="*/ 401 h 1669"/>
                <a:gd name="T10" fmla="*/ 1259 w 1442"/>
                <a:gd name="T11" fmla="*/ 517 h 1669"/>
                <a:gd name="T12" fmla="*/ 1281 w 1442"/>
                <a:gd name="T13" fmla="*/ 626 h 1669"/>
                <a:gd name="T14" fmla="*/ 1234 w 1442"/>
                <a:gd name="T15" fmla="*/ 731 h 1669"/>
                <a:gd name="T16" fmla="*/ 1186 w 1442"/>
                <a:gd name="T17" fmla="*/ 906 h 1669"/>
                <a:gd name="T18" fmla="*/ 1154 w 1442"/>
                <a:gd name="T19" fmla="*/ 987 h 1669"/>
                <a:gd name="T20" fmla="*/ 1207 w 1442"/>
                <a:gd name="T21" fmla="*/ 1069 h 1669"/>
                <a:gd name="T22" fmla="*/ 1159 w 1442"/>
                <a:gd name="T23" fmla="*/ 1091 h 1669"/>
                <a:gd name="T24" fmla="*/ 1148 w 1442"/>
                <a:gd name="T25" fmla="*/ 1151 h 1669"/>
                <a:gd name="T26" fmla="*/ 1177 w 1442"/>
                <a:gd name="T27" fmla="*/ 1223 h 1669"/>
                <a:gd name="T28" fmla="*/ 1140 w 1442"/>
                <a:gd name="T29" fmla="*/ 1284 h 1669"/>
                <a:gd name="T30" fmla="*/ 1198 w 1442"/>
                <a:gd name="T31" fmla="*/ 1320 h 1669"/>
                <a:gd name="T32" fmla="*/ 1266 w 1442"/>
                <a:gd name="T33" fmla="*/ 1421 h 1669"/>
                <a:gd name="T34" fmla="*/ 1363 w 1442"/>
                <a:gd name="T35" fmla="*/ 1540 h 1669"/>
                <a:gd name="T36" fmla="*/ 1344 w 1442"/>
                <a:gd name="T37" fmla="*/ 1580 h 1669"/>
                <a:gd name="T38" fmla="*/ 1249 w 1442"/>
                <a:gd name="T39" fmla="*/ 1599 h 1669"/>
                <a:gd name="T40" fmla="*/ 1175 w 1442"/>
                <a:gd name="T41" fmla="*/ 1667 h 1669"/>
                <a:gd name="T42" fmla="*/ 1178 w 1442"/>
                <a:gd name="T43" fmla="*/ 1587 h 1669"/>
                <a:gd name="T44" fmla="*/ 1169 w 1442"/>
                <a:gd name="T45" fmla="*/ 1507 h 1669"/>
                <a:gd name="T46" fmla="*/ 1144 w 1442"/>
                <a:gd name="T47" fmla="*/ 1467 h 1669"/>
                <a:gd name="T48" fmla="*/ 1104 w 1442"/>
                <a:gd name="T49" fmla="*/ 1460 h 1669"/>
                <a:gd name="T50" fmla="*/ 1056 w 1442"/>
                <a:gd name="T51" fmla="*/ 1446 h 1669"/>
                <a:gd name="T52" fmla="*/ 1011 w 1442"/>
                <a:gd name="T53" fmla="*/ 1465 h 1669"/>
                <a:gd name="T54" fmla="*/ 950 w 1442"/>
                <a:gd name="T55" fmla="*/ 1494 h 1669"/>
                <a:gd name="T56" fmla="*/ 894 w 1442"/>
                <a:gd name="T57" fmla="*/ 1505 h 1669"/>
                <a:gd name="T58" fmla="*/ 881 w 1442"/>
                <a:gd name="T59" fmla="*/ 1454 h 1669"/>
                <a:gd name="T60" fmla="*/ 822 w 1442"/>
                <a:gd name="T61" fmla="*/ 1439 h 1669"/>
                <a:gd name="T62" fmla="*/ 816 w 1442"/>
                <a:gd name="T63" fmla="*/ 1399 h 1669"/>
                <a:gd name="T64" fmla="*/ 807 w 1442"/>
                <a:gd name="T65" fmla="*/ 1355 h 1669"/>
                <a:gd name="T66" fmla="*/ 749 w 1442"/>
                <a:gd name="T67" fmla="*/ 1345 h 1669"/>
                <a:gd name="T68" fmla="*/ 704 w 1442"/>
                <a:gd name="T69" fmla="*/ 1315 h 1669"/>
                <a:gd name="T70" fmla="*/ 629 w 1442"/>
                <a:gd name="T71" fmla="*/ 1307 h 1669"/>
                <a:gd name="T72" fmla="*/ 574 w 1442"/>
                <a:gd name="T73" fmla="*/ 1337 h 1669"/>
                <a:gd name="T74" fmla="*/ 509 w 1442"/>
                <a:gd name="T75" fmla="*/ 1303 h 1669"/>
                <a:gd name="T76" fmla="*/ 477 w 1442"/>
                <a:gd name="T77" fmla="*/ 1259 h 1669"/>
                <a:gd name="T78" fmla="*/ 437 w 1442"/>
                <a:gd name="T79" fmla="*/ 1227 h 1669"/>
                <a:gd name="T80" fmla="*/ 343 w 1442"/>
                <a:gd name="T81" fmla="*/ 1198 h 1669"/>
                <a:gd name="T82" fmla="*/ 240 w 1442"/>
                <a:gd name="T83" fmla="*/ 1292 h 1669"/>
                <a:gd name="T84" fmla="*/ 193 w 1442"/>
                <a:gd name="T85" fmla="*/ 1345 h 1669"/>
                <a:gd name="T86" fmla="*/ 118 w 1442"/>
                <a:gd name="T87" fmla="*/ 1349 h 1669"/>
                <a:gd name="T88" fmla="*/ 122 w 1442"/>
                <a:gd name="T89" fmla="*/ 1240 h 1669"/>
                <a:gd name="T90" fmla="*/ 122 w 1442"/>
                <a:gd name="T91" fmla="*/ 1158 h 1669"/>
                <a:gd name="T92" fmla="*/ 82 w 1442"/>
                <a:gd name="T93" fmla="*/ 1090 h 1669"/>
                <a:gd name="T94" fmla="*/ 46 w 1442"/>
                <a:gd name="T95" fmla="*/ 1069 h 1669"/>
                <a:gd name="T96" fmla="*/ 149 w 1442"/>
                <a:gd name="T97" fmla="*/ 960 h 1669"/>
                <a:gd name="T98" fmla="*/ 149 w 1442"/>
                <a:gd name="T99" fmla="*/ 832 h 1669"/>
                <a:gd name="T100" fmla="*/ 120 w 1442"/>
                <a:gd name="T101" fmla="*/ 731 h 1669"/>
                <a:gd name="T102" fmla="*/ 194 w 1442"/>
                <a:gd name="T103" fmla="*/ 657 h 1669"/>
                <a:gd name="T104" fmla="*/ 290 w 1442"/>
                <a:gd name="T105" fmla="*/ 603 h 1669"/>
                <a:gd name="T106" fmla="*/ 238 w 1442"/>
                <a:gd name="T107" fmla="*/ 477 h 1669"/>
                <a:gd name="T108" fmla="*/ 233 w 1442"/>
                <a:gd name="T109" fmla="*/ 363 h 1669"/>
                <a:gd name="T110" fmla="*/ 303 w 1442"/>
                <a:gd name="T111" fmla="*/ 302 h 1669"/>
                <a:gd name="T112" fmla="*/ 399 w 1442"/>
                <a:gd name="T113" fmla="*/ 203 h 1669"/>
                <a:gd name="T114" fmla="*/ 456 w 1442"/>
                <a:gd name="T115" fmla="*/ 168 h 1669"/>
                <a:gd name="T116" fmla="*/ 492 w 1442"/>
                <a:gd name="T117" fmla="*/ 224 h 1669"/>
                <a:gd name="T118" fmla="*/ 612 w 1442"/>
                <a:gd name="T119" fmla="*/ 294 h 1669"/>
                <a:gd name="T120" fmla="*/ 727 w 1442"/>
                <a:gd name="T121" fmla="*/ 367 h 1669"/>
                <a:gd name="T122" fmla="*/ 810 w 1442"/>
                <a:gd name="T123" fmla="*/ 300 h 1669"/>
                <a:gd name="T124" fmla="*/ 913 w 1442"/>
                <a:gd name="T125" fmla="*/ 48 h 1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42" h="1669">
                  <a:moveTo>
                    <a:pt x="952" y="27"/>
                  </a:moveTo>
                  <a:lnTo>
                    <a:pt x="955" y="29"/>
                  </a:lnTo>
                  <a:lnTo>
                    <a:pt x="961" y="29"/>
                  </a:lnTo>
                  <a:lnTo>
                    <a:pt x="965" y="29"/>
                  </a:lnTo>
                  <a:lnTo>
                    <a:pt x="969" y="29"/>
                  </a:lnTo>
                  <a:lnTo>
                    <a:pt x="973" y="27"/>
                  </a:lnTo>
                  <a:lnTo>
                    <a:pt x="978" y="27"/>
                  </a:lnTo>
                  <a:lnTo>
                    <a:pt x="982" y="27"/>
                  </a:lnTo>
                  <a:lnTo>
                    <a:pt x="984" y="25"/>
                  </a:lnTo>
                  <a:lnTo>
                    <a:pt x="988" y="23"/>
                  </a:lnTo>
                  <a:lnTo>
                    <a:pt x="992" y="23"/>
                  </a:lnTo>
                  <a:lnTo>
                    <a:pt x="995" y="23"/>
                  </a:lnTo>
                  <a:lnTo>
                    <a:pt x="1001" y="21"/>
                  </a:lnTo>
                  <a:lnTo>
                    <a:pt x="1005" y="21"/>
                  </a:lnTo>
                  <a:lnTo>
                    <a:pt x="1009" y="23"/>
                  </a:lnTo>
                  <a:lnTo>
                    <a:pt x="1011" y="25"/>
                  </a:lnTo>
                  <a:lnTo>
                    <a:pt x="1013" y="29"/>
                  </a:lnTo>
                  <a:lnTo>
                    <a:pt x="1014" y="31"/>
                  </a:lnTo>
                  <a:lnTo>
                    <a:pt x="1016" y="33"/>
                  </a:lnTo>
                  <a:lnTo>
                    <a:pt x="1018" y="37"/>
                  </a:lnTo>
                  <a:lnTo>
                    <a:pt x="1022" y="39"/>
                  </a:lnTo>
                  <a:lnTo>
                    <a:pt x="1026" y="41"/>
                  </a:lnTo>
                  <a:lnTo>
                    <a:pt x="1028" y="41"/>
                  </a:lnTo>
                  <a:lnTo>
                    <a:pt x="1032" y="42"/>
                  </a:lnTo>
                  <a:lnTo>
                    <a:pt x="1032" y="46"/>
                  </a:lnTo>
                  <a:lnTo>
                    <a:pt x="1034" y="50"/>
                  </a:lnTo>
                  <a:lnTo>
                    <a:pt x="1034" y="54"/>
                  </a:lnTo>
                  <a:lnTo>
                    <a:pt x="1035" y="58"/>
                  </a:lnTo>
                  <a:lnTo>
                    <a:pt x="1035" y="61"/>
                  </a:lnTo>
                  <a:lnTo>
                    <a:pt x="1035" y="65"/>
                  </a:lnTo>
                  <a:lnTo>
                    <a:pt x="1037" y="69"/>
                  </a:lnTo>
                  <a:lnTo>
                    <a:pt x="1039" y="71"/>
                  </a:lnTo>
                  <a:lnTo>
                    <a:pt x="1043" y="73"/>
                  </a:lnTo>
                  <a:lnTo>
                    <a:pt x="1047" y="75"/>
                  </a:lnTo>
                  <a:lnTo>
                    <a:pt x="1051" y="73"/>
                  </a:lnTo>
                  <a:lnTo>
                    <a:pt x="1053" y="71"/>
                  </a:lnTo>
                  <a:lnTo>
                    <a:pt x="1056" y="69"/>
                  </a:lnTo>
                  <a:lnTo>
                    <a:pt x="1058" y="67"/>
                  </a:lnTo>
                  <a:lnTo>
                    <a:pt x="1058" y="61"/>
                  </a:lnTo>
                  <a:lnTo>
                    <a:pt x="1060" y="60"/>
                  </a:lnTo>
                  <a:lnTo>
                    <a:pt x="1060" y="56"/>
                  </a:lnTo>
                  <a:lnTo>
                    <a:pt x="1062" y="52"/>
                  </a:lnTo>
                  <a:lnTo>
                    <a:pt x="1064" y="50"/>
                  </a:lnTo>
                  <a:lnTo>
                    <a:pt x="1070" y="50"/>
                  </a:lnTo>
                  <a:lnTo>
                    <a:pt x="1074" y="52"/>
                  </a:lnTo>
                  <a:lnTo>
                    <a:pt x="1077" y="52"/>
                  </a:lnTo>
                  <a:lnTo>
                    <a:pt x="1081" y="54"/>
                  </a:lnTo>
                  <a:lnTo>
                    <a:pt x="1085" y="54"/>
                  </a:lnTo>
                  <a:lnTo>
                    <a:pt x="1089" y="56"/>
                  </a:lnTo>
                  <a:lnTo>
                    <a:pt x="1093" y="56"/>
                  </a:lnTo>
                  <a:lnTo>
                    <a:pt x="1095" y="58"/>
                  </a:lnTo>
                  <a:lnTo>
                    <a:pt x="1098" y="60"/>
                  </a:lnTo>
                  <a:lnTo>
                    <a:pt x="1102" y="61"/>
                  </a:lnTo>
                  <a:lnTo>
                    <a:pt x="1104" y="63"/>
                  </a:lnTo>
                  <a:lnTo>
                    <a:pt x="1123" y="82"/>
                  </a:lnTo>
                  <a:lnTo>
                    <a:pt x="1125" y="86"/>
                  </a:lnTo>
                  <a:lnTo>
                    <a:pt x="1127" y="88"/>
                  </a:lnTo>
                  <a:lnTo>
                    <a:pt x="1129" y="90"/>
                  </a:lnTo>
                  <a:lnTo>
                    <a:pt x="1131" y="90"/>
                  </a:lnTo>
                  <a:lnTo>
                    <a:pt x="1133" y="90"/>
                  </a:lnTo>
                  <a:lnTo>
                    <a:pt x="1135" y="92"/>
                  </a:lnTo>
                  <a:lnTo>
                    <a:pt x="1135" y="94"/>
                  </a:lnTo>
                  <a:lnTo>
                    <a:pt x="1137" y="94"/>
                  </a:lnTo>
                  <a:lnTo>
                    <a:pt x="1137" y="96"/>
                  </a:lnTo>
                  <a:lnTo>
                    <a:pt x="1140" y="100"/>
                  </a:lnTo>
                  <a:lnTo>
                    <a:pt x="1142" y="100"/>
                  </a:lnTo>
                  <a:lnTo>
                    <a:pt x="1144" y="102"/>
                  </a:lnTo>
                  <a:lnTo>
                    <a:pt x="1148" y="105"/>
                  </a:lnTo>
                  <a:lnTo>
                    <a:pt x="1150" y="107"/>
                  </a:lnTo>
                  <a:lnTo>
                    <a:pt x="1154" y="109"/>
                  </a:lnTo>
                  <a:lnTo>
                    <a:pt x="1156" y="111"/>
                  </a:lnTo>
                  <a:lnTo>
                    <a:pt x="1158" y="111"/>
                  </a:lnTo>
                  <a:lnTo>
                    <a:pt x="1159" y="113"/>
                  </a:lnTo>
                  <a:lnTo>
                    <a:pt x="1163" y="115"/>
                  </a:lnTo>
                  <a:lnTo>
                    <a:pt x="1167" y="117"/>
                  </a:lnTo>
                  <a:lnTo>
                    <a:pt x="1173" y="119"/>
                  </a:lnTo>
                  <a:lnTo>
                    <a:pt x="1177" y="121"/>
                  </a:lnTo>
                  <a:lnTo>
                    <a:pt x="1180" y="119"/>
                  </a:lnTo>
                  <a:lnTo>
                    <a:pt x="1184" y="121"/>
                  </a:lnTo>
                  <a:lnTo>
                    <a:pt x="1188" y="121"/>
                  </a:lnTo>
                  <a:lnTo>
                    <a:pt x="1190" y="123"/>
                  </a:lnTo>
                  <a:lnTo>
                    <a:pt x="1192" y="124"/>
                  </a:lnTo>
                  <a:lnTo>
                    <a:pt x="1194" y="123"/>
                  </a:lnTo>
                  <a:lnTo>
                    <a:pt x="1198" y="124"/>
                  </a:lnTo>
                  <a:lnTo>
                    <a:pt x="1203" y="124"/>
                  </a:lnTo>
                  <a:lnTo>
                    <a:pt x="1209" y="126"/>
                  </a:lnTo>
                  <a:lnTo>
                    <a:pt x="1219" y="128"/>
                  </a:lnTo>
                  <a:lnTo>
                    <a:pt x="1230" y="130"/>
                  </a:lnTo>
                  <a:lnTo>
                    <a:pt x="1241" y="132"/>
                  </a:lnTo>
                  <a:lnTo>
                    <a:pt x="1251" y="134"/>
                  </a:lnTo>
                  <a:lnTo>
                    <a:pt x="1257" y="136"/>
                  </a:lnTo>
                  <a:lnTo>
                    <a:pt x="1261" y="136"/>
                  </a:lnTo>
                  <a:lnTo>
                    <a:pt x="1262" y="136"/>
                  </a:lnTo>
                  <a:lnTo>
                    <a:pt x="1264" y="138"/>
                  </a:lnTo>
                  <a:lnTo>
                    <a:pt x="1264" y="142"/>
                  </a:lnTo>
                  <a:lnTo>
                    <a:pt x="1264" y="145"/>
                  </a:lnTo>
                  <a:lnTo>
                    <a:pt x="1266" y="147"/>
                  </a:lnTo>
                  <a:lnTo>
                    <a:pt x="1266" y="151"/>
                  </a:lnTo>
                  <a:lnTo>
                    <a:pt x="1266" y="153"/>
                  </a:lnTo>
                  <a:lnTo>
                    <a:pt x="1270" y="155"/>
                  </a:lnTo>
                  <a:lnTo>
                    <a:pt x="1272" y="157"/>
                  </a:lnTo>
                  <a:lnTo>
                    <a:pt x="1274" y="159"/>
                  </a:lnTo>
                  <a:lnTo>
                    <a:pt x="1276" y="161"/>
                  </a:lnTo>
                  <a:lnTo>
                    <a:pt x="1280" y="163"/>
                  </a:lnTo>
                  <a:lnTo>
                    <a:pt x="1281" y="163"/>
                  </a:lnTo>
                  <a:lnTo>
                    <a:pt x="1285" y="164"/>
                  </a:lnTo>
                  <a:lnTo>
                    <a:pt x="1289" y="163"/>
                  </a:lnTo>
                  <a:lnTo>
                    <a:pt x="1291" y="164"/>
                  </a:lnTo>
                  <a:lnTo>
                    <a:pt x="1295" y="164"/>
                  </a:lnTo>
                  <a:lnTo>
                    <a:pt x="1297" y="163"/>
                  </a:lnTo>
                  <a:lnTo>
                    <a:pt x="1299" y="163"/>
                  </a:lnTo>
                  <a:lnTo>
                    <a:pt x="1301" y="161"/>
                  </a:lnTo>
                  <a:lnTo>
                    <a:pt x="1302" y="163"/>
                  </a:lnTo>
                  <a:lnTo>
                    <a:pt x="1304" y="163"/>
                  </a:lnTo>
                  <a:lnTo>
                    <a:pt x="1304" y="164"/>
                  </a:lnTo>
                  <a:lnTo>
                    <a:pt x="1306" y="164"/>
                  </a:lnTo>
                  <a:lnTo>
                    <a:pt x="1306" y="166"/>
                  </a:lnTo>
                  <a:lnTo>
                    <a:pt x="1306" y="178"/>
                  </a:lnTo>
                  <a:lnTo>
                    <a:pt x="1306" y="208"/>
                  </a:lnTo>
                  <a:lnTo>
                    <a:pt x="1306" y="227"/>
                  </a:lnTo>
                  <a:lnTo>
                    <a:pt x="1306" y="233"/>
                  </a:lnTo>
                  <a:lnTo>
                    <a:pt x="1308" y="235"/>
                  </a:lnTo>
                  <a:lnTo>
                    <a:pt x="1306" y="235"/>
                  </a:lnTo>
                  <a:lnTo>
                    <a:pt x="1310" y="235"/>
                  </a:lnTo>
                  <a:lnTo>
                    <a:pt x="1310" y="237"/>
                  </a:lnTo>
                  <a:lnTo>
                    <a:pt x="1312" y="237"/>
                  </a:lnTo>
                  <a:lnTo>
                    <a:pt x="1314" y="237"/>
                  </a:lnTo>
                  <a:lnTo>
                    <a:pt x="1314" y="239"/>
                  </a:lnTo>
                  <a:lnTo>
                    <a:pt x="1316" y="239"/>
                  </a:lnTo>
                  <a:lnTo>
                    <a:pt x="1316" y="241"/>
                  </a:lnTo>
                  <a:lnTo>
                    <a:pt x="1318" y="246"/>
                  </a:lnTo>
                  <a:lnTo>
                    <a:pt x="1322" y="250"/>
                  </a:lnTo>
                  <a:lnTo>
                    <a:pt x="1323" y="256"/>
                  </a:lnTo>
                  <a:lnTo>
                    <a:pt x="1325" y="258"/>
                  </a:lnTo>
                  <a:lnTo>
                    <a:pt x="1325" y="260"/>
                  </a:lnTo>
                  <a:lnTo>
                    <a:pt x="1327" y="264"/>
                  </a:lnTo>
                  <a:lnTo>
                    <a:pt x="1327" y="266"/>
                  </a:lnTo>
                  <a:lnTo>
                    <a:pt x="1327" y="267"/>
                  </a:lnTo>
                  <a:lnTo>
                    <a:pt x="1329" y="271"/>
                  </a:lnTo>
                  <a:lnTo>
                    <a:pt x="1329" y="273"/>
                  </a:lnTo>
                  <a:lnTo>
                    <a:pt x="1331" y="275"/>
                  </a:lnTo>
                  <a:lnTo>
                    <a:pt x="1331" y="277"/>
                  </a:lnTo>
                  <a:lnTo>
                    <a:pt x="1346" y="283"/>
                  </a:lnTo>
                  <a:lnTo>
                    <a:pt x="1365" y="290"/>
                  </a:lnTo>
                  <a:lnTo>
                    <a:pt x="1377" y="296"/>
                  </a:lnTo>
                  <a:lnTo>
                    <a:pt x="1379" y="296"/>
                  </a:lnTo>
                  <a:lnTo>
                    <a:pt x="1383" y="294"/>
                  </a:lnTo>
                  <a:lnTo>
                    <a:pt x="1384" y="288"/>
                  </a:lnTo>
                  <a:lnTo>
                    <a:pt x="1384" y="287"/>
                  </a:lnTo>
                  <a:lnTo>
                    <a:pt x="1384" y="285"/>
                  </a:lnTo>
                  <a:lnTo>
                    <a:pt x="1386" y="283"/>
                  </a:lnTo>
                  <a:lnTo>
                    <a:pt x="1386" y="279"/>
                  </a:lnTo>
                  <a:lnTo>
                    <a:pt x="1388" y="277"/>
                  </a:lnTo>
                  <a:lnTo>
                    <a:pt x="1386" y="275"/>
                  </a:lnTo>
                  <a:lnTo>
                    <a:pt x="1388" y="273"/>
                  </a:lnTo>
                  <a:lnTo>
                    <a:pt x="1390" y="273"/>
                  </a:lnTo>
                  <a:lnTo>
                    <a:pt x="1392" y="275"/>
                  </a:lnTo>
                  <a:lnTo>
                    <a:pt x="1415" y="285"/>
                  </a:lnTo>
                  <a:lnTo>
                    <a:pt x="1430" y="292"/>
                  </a:lnTo>
                  <a:lnTo>
                    <a:pt x="1438" y="294"/>
                  </a:lnTo>
                  <a:lnTo>
                    <a:pt x="1440" y="296"/>
                  </a:lnTo>
                  <a:lnTo>
                    <a:pt x="1440" y="300"/>
                  </a:lnTo>
                  <a:lnTo>
                    <a:pt x="1442" y="304"/>
                  </a:lnTo>
                  <a:lnTo>
                    <a:pt x="1442" y="306"/>
                  </a:lnTo>
                  <a:lnTo>
                    <a:pt x="1432" y="304"/>
                  </a:lnTo>
                  <a:lnTo>
                    <a:pt x="1430" y="304"/>
                  </a:lnTo>
                  <a:lnTo>
                    <a:pt x="1428" y="306"/>
                  </a:lnTo>
                  <a:lnTo>
                    <a:pt x="1426" y="306"/>
                  </a:lnTo>
                  <a:lnTo>
                    <a:pt x="1426" y="308"/>
                  </a:lnTo>
                  <a:lnTo>
                    <a:pt x="1425" y="309"/>
                  </a:lnTo>
                  <a:lnTo>
                    <a:pt x="1421" y="315"/>
                  </a:lnTo>
                  <a:lnTo>
                    <a:pt x="1417" y="319"/>
                  </a:lnTo>
                  <a:lnTo>
                    <a:pt x="1415" y="325"/>
                  </a:lnTo>
                  <a:lnTo>
                    <a:pt x="1413" y="327"/>
                  </a:lnTo>
                  <a:lnTo>
                    <a:pt x="1411" y="330"/>
                  </a:lnTo>
                  <a:lnTo>
                    <a:pt x="1409" y="332"/>
                  </a:lnTo>
                  <a:lnTo>
                    <a:pt x="1405" y="334"/>
                  </a:lnTo>
                  <a:lnTo>
                    <a:pt x="1404" y="334"/>
                  </a:lnTo>
                  <a:lnTo>
                    <a:pt x="1400" y="336"/>
                  </a:lnTo>
                  <a:lnTo>
                    <a:pt x="1398" y="338"/>
                  </a:lnTo>
                  <a:lnTo>
                    <a:pt x="1398" y="340"/>
                  </a:lnTo>
                  <a:lnTo>
                    <a:pt x="1396" y="342"/>
                  </a:lnTo>
                  <a:lnTo>
                    <a:pt x="1394" y="344"/>
                  </a:lnTo>
                  <a:lnTo>
                    <a:pt x="1392" y="348"/>
                  </a:lnTo>
                  <a:lnTo>
                    <a:pt x="1392" y="351"/>
                  </a:lnTo>
                  <a:lnTo>
                    <a:pt x="1392" y="353"/>
                  </a:lnTo>
                  <a:lnTo>
                    <a:pt x="1390" y="355"/>
                  </a:lnTo>
                  <a:lnTo>
                    <a:pt x="1390" y="357"/>
                  </a:lnTo>
                  <a:lnTo>
                    <a:pt x="1386" y="361"/>
                  </a:lnTo>
                  <a:lnTo>
                    <a:pt x="1384" y="361"/>
                  </a:lnTo>
                  <a:lnTo>
                    <a:pt x="1384" y="363"/>
                  </a:lnTo>
                  <a:lnTo>
                    <a:pt x="1384" y="367"/>
                  </a:lnTo>
                  <a:lnTo>
                    <a:pt x="1381" y="365"/>
                  </a:lnTo>
                  <a:lnTo>
                    <a:pt x="1379" y="367"/>
                  </a:lnTo>
                  <a:lnTo>
                    <a:pt x="1377" y="369"/>
                  </a:lnTo>
                  <a:lnTo>
                    <a:pt x="1377" y="370"/>
                  </a:lnTo>
                  <a:lnTo>
                    <a:pt x="1375" y="374"/>
                  </a:lnTo>
                  <a:lnTo>
                    <a:pt x="1373" y="374"/>
                  </a:lnTo>
                  <a:lnTo>
                    <a:pt x="1373" y="378"/>
                  </a:lnTo>
                  <a:lnTo>
                    <a:pt x="1371" y="382"/>
                  </a:lnTo>
                  <a:lnTo>
                    <a:pt x="1369" y="382"/>
                  </a:lnTo>
                  <a:lnTo>
                    <a:pt x="1369" y="384"/>
                  </a:lnTo>
                  <a:lnTo>
                    <a:pt x="1365" y="386"/>
                  </a:lnTo>
                  <a:lnTo>
                    <a:pt x="1365" y="388"/>
                  </a:lnTo>
                  <a:lnTo>
                    <a:pt x="1363" y="390"/>
                  </a:lnTo>
                  <a:lnTo>
                    <a:pt x="1362" y="393"/>
                  </a:lnTo>
                  <a:lnTo>
                    <a:pt x="1360" y="395"/>
                  </a:lnTo>
                  <a:lnTo>
                    <a:pt x="1358" y="397"/>
                  </a:lnTo>
                  <a:lnTo>
                    <a:pt x="1356" y="399"/>
                  </a:lnTo>
                  <a:lnTo>
                    <a:pt x="1356" y="401"/>
                  </a:lnTo>
                  <a:lnTo>
                    <a:pt x="1354" y="405"/>
                  </a:lnTo>
                  <a:lnTo>
                    <a:pt x="1352" y="409"/>
                  </a:lnTo>
                  <a:lnTo>
                    <a:pt x="1350" y="411"/>
                  </a:lnTo>
                  <a:lnTo>
                    <a:pt x="1346" y="412"/>
                  </a:lnTo>
                  <a:lnTo>
                    <a:pt x="1344" y="414"/>
                  </a:lnTo>
                  <a:lnTo>
                    <a:pt x="1341" y="416"/>
                  </a:lnTo>
                  <a:lnTo>
                    <a:pt x="1337" y="416"/>
                  </a:lnTo>
                  <a:lnTo>
                    <a:pt x="1333" y="416"/>
                  </a:lnTo>
                  <a:lnTo>
                    <a:pt x="1329" y="414"/>
                  </a:lnTo>
                  <a:lnTo>
                    <a:pt x="1322" y="412"/>
                  </a:lnTo>
                  <a:lnTo>
                    <a:pt x="1310" y="411"/>
                  </a:lnTo>
                  <a:lnTo>
                    <a:pt x="1283" y="405"/>
                  </a:lnTo>
                  <a:lnTo>
                    <a:pt x="1274" y="405"/>
                  </a:lnTo>
                  <a:lnTo>
                    <a:pt x="1272" y="405"/>
                  </a:lnTo>
                  <a:lnTo>
                    <a:pt x="1270" y="405"/>
                  </a:lnTo>
                  <a:lnTo>
                    <a:pt x="1266" y="409"/>
                  </a:lnTo>
                  <a:lnTo>
                    <a:pt x="1264" y="412"/>
                  </a:lnTo>
                  <a:lnTo>
                    <a:pt x="1262" y="416"/>
                  </a:lnTo>
                  <a:lnTo>
                    <a:pt x="1262" y="420"/>
                  </a:lnTo>
                  <a:lnTo>
                    <a:pt x="1262" y="426"/>
                  </a:lnTo>
                  <a:lnTo>
                    <a:pt x="1262" y="433"/>
                  </a:lnTo>
                  <a:lnTo>
                    <a:pt x="1261" y="441"/>
                  </a:lnTo>
                  <a:lnTo>
                    <a:pt x="1261" y="445"/>
                  </a:lnTo>
                  <a:lnTo>
                    <a:pt x="1261" y="449"/>
                  </a:lnTo>
                  <a:lnTo>
                    <a:pt x="1262" y="454"/>
                  </a:lnTo>
                  <a:lnTo>
                    <a:pt x="1266" y="460"/>
                  </a:lnTo>
                  <a:lnTo>
                    <a:pt x="1268" y="466"/>
                  </a:lnTo>
                  <a:lnTo>
                    <a:pt x="1270" y="475"/>
                  </a:lnTo>
                  <a:lnTo>
                    <a:pt x="1270" y="483"/>
                  </a:lnTo>
                  <a:lnTo>
                    <a:pt x="1270" y="487"/>
                  </a:lnTo>
                  <a:lnTo>
                    <a:pt x="1272" y="493"/>
                  </a:lnTo>
                  <a:lnTo>
                    <a:pt x="1272" y="496"/>
                  </a:lnTo>
                  <a:lnTo>
                    <a:pt x="1272" y="500"/>
                  </a:lnTo>
                  <a:lnTo>
                    <a:pt x="1270" y="504"/>
                  </a:lnTo>
                  <a:lnTo>
                    <a:pt x="1268" y="506"/>
                  </a:lnTo>
                  <a:lnTo>
                    <a:pt x="1266" y="506"/>
                  </a:lnTo>
                  <a:lnTo>
                    <a:pt x="1264" y="508"/>
                  </a:lnTo>
                  <a:lnTo>
                    <a:pt x="1262" y="510"/>
                  </a:lnTo>
                  <a:lnTo>
                    <a:pt x="1261" y="512"/>
                  </a:lnTo>
                  <a:lnTo>
                    <a:pt x="1261" y="514"/>
                  </a:lnTo>
                  <a:lnTo>
                    <a:pt x="1261" y="515"/>
                  </a:lnTo>
                  <a:lnTo>
                    <a:pt x="1259" y="517"/>
                  </a:lnTo>
                  <a:lnTo>
                    <a:pt x="1257" y="519"/>
                  </a:lnTo>
                  <a:lnTo>
                    <a:pt x="1253" y="523"/>
                  </a:lnTo>
                  <a:lnTo>
                    <a:pt x="1251" y="525"/>
                  </a:lnTo>
                  <a:lnTo>
                    <a:pt x="1251" y="529"/>
                  </a:lnTo>
                  <a:lnTo>
                    <a:pt x="1251" y="533"/>
                  </a:lnTo>
                  <a:lnTo>
                    <a:pt x="1253" y="536"/>
                  </a:lnTo>
                  <a:lnTo>
                    <a:pt x="1253" y="540"/>
                  </a:lnTo>
                  <a:lnTo>
                    <a:pt x="1255" y="542"/>
                  </a:lnTo>
                  <a:lnTo>
                    <a:pt x="1255" y="544"/>
                  </a:lnTo>
                  <a:lnTo>
                    <a:pt x="1253" y="550"/>
                  </a:lnTo>
                  <a:lnTo>
                    <a:pt x="1251" y="559"/>
                  </a:lnTo>
                  <a:lnTo>
                    <a:pt x="1251" y="565"/>
                  </a:lnTo>
                  <a:lnTo>
                    <a:pt x="1251" y="569"/>
                  </a:lnTo>
                  <a:lnTo>
                    <a:pt x="1253" y="571"/>
                  </a:lnTo>
                  <a:lnTo>
                    <a:pt x="1253" y="573"/>
                  </a:lnTo>
                  <a:lnTo>
                    <a:pt x="1251" y="576"/>
                  </a:lnTo>
                  <a:lnTo>
                    <a:pt x="1249" y="584"/>
                  </a:lnTo>
                  <a:lnTo>
                    <a:pt x="1249" y="590"/>
                  </a:lnTo>
                  <a:lnTo>
                    <a:pt x="1249" y="592"/>
                  </a:lnTo>
                  <a:lnTo>
                    <a:pt x="1249" y="594"/>
                  </a:lnTo>
                  <a:lnTo>
                    <a:pt x="1251" y="597"/>
                  </a:lnTo>
                  <a:lnTo>
                    <a:pt x="1253" y="601"/>
                  </a:lnTo>
                  <a:lnTo>
                    <a:pt x="1255" y="607"/>
                  </a:lnTo>
                  <a:lnTo>
                    <a:pt x="1255" y="609"/>
                  </a:lnTo>
                  <a:lnTo>
                    <a:pt x="1255" y="611"/>
                  </a:lnTo>
                  <a:lnTo>
                    <a:pt x="1253" y="615"/>
                  </a:lnTo>
                  <a:lnTo>
                    <a:pt x="1253" y="618"/>
                  </a:lnTo>
                  <a:lnTo>
                    <a:pt x="1253" y="622"/>
                  </a:lnTo>
                  <a:lnTo>
                    <a:pt x="1255" y="624"/>
                  </a:lnTo>
                  <a:lnTo>
                    <a:pt x="1255" y="626"/>
                  </a:lnTo>
                  <a:lnTo>
                    <a:pt x="1257" y="628"/>
                  </a:lnTo>
                  <a:lnTo>
                    <a:pt x="1261" y="628"/>
                  </a:lnTo>
                  <a:lnTo>
                    <a:pt x="1262" y="630"/>
                  </a:lnTo>
                  <a:lnTo>
                    <a:pt x="1264" y="628"/>
                  </a:lnTo>
                  <a:lnTo>
                    <a:pt x="1268" y="628"/>
                  </a:lnTo>
                  <a:lnTo>
                    <a:pt x="1270" y="628"/>
                  </a:lnTo>
                  <a:lnTo>
                    <a:pt x="1272" y="628"/>
                  </a:lnTo>
                  <a:lnTo>
                    <a:pt x="1274" y="628"/>
                  </a:lnTo>
                  <a:lnTo>
                    <a:pt x="1276" y="626"/>
                  </a:lnTo>
                  <a:lnTo>
                    <a:pt x="1278" y="626"/>
                  </a:lnTo>
                  <a:lnTo>
                    <a:pt x="1280" y="626"/>
                  </a:lnTo>
                  <a:lnTo>
                    <a:pt x="1281" y="626"/>
                  </a:lnTo>
                  <a:lnTo>
                    <a:pt x="1285" y="628"/>
                  </a:lnTo>
                  <a:lnTo>
                    <a:pt x="1289" y="634"/>
                  </a:lnTo>
                  <a:lnTo>
                    <a:pt x="1295" y="639"/>
                  </a:lnTo>
                  <a:lnTo>
                    <a:pt x="1301" y="645"/>
                  </a:lnTo>
                  <a:lnTo>
                    <a:pt x="1304" y="649"/>
                  </a:lnTo>
                  <a:lnTo>
                    <a:pt x="1308" y="651"/>
                  </a:lnTo>
                  <a:lnTo>
                    <a:pt x="1310" y="655"/>
                  </a:lnTo>
                  <a:lnTo>
                    <a:pt x="1308" y="658"/>
                  </a:lnTo>
                  <a:lnTo>
                    <a:pt x="1304" y="658"/>
                  </a:lnTo>
                  <a:lnTo>
                    <a:pt x="1301" y="664"/>
                  </a:lnTo>
                  <a:lnTo>
                    <a:pt x="1297" y="668"/>
                  </a:lnTo>
                  <a:lnTo>
                    <a:pt x="1293" y="672"/>
                  </a:lnTo>
                  <a:lnTo>
                    <a:pt x="1289" y="674"/>
                  </a:lnTo>
                  <a:lnTo>
                    <a:pt x="1285" y="676"/>
                  </a:lnTo>
                  <a:lnTo>
                    <a:pt x="1283" y="678"/>
                  </a:lnTo>
                  <a:lnTo>
                    <a:pt x="1283" y="679"/>
                  </a:lnTo>
                  <a:lnTo>
                    <a:pt x="1281" y="681"/>
                  </a:lnTo>
                  <a:lnTo>
                    <a:pt x="1281" y="687"/>
                  </a:lnTo>
                  <a:lnTo>
                    <a:pt x="1281" y="691"/>
                  </a:lnTo>
                  <a:lnTo>
                    <a:pt x="1280" y="693"/>
                  </a:lnTo>
                  <a:lnTo>
                    <a:pt x="1280" y="695"/>
                  </a:lnTo>
                  <a:lnTo>
                    <a:pt x="1278" y="695"/>
                  </a:lnTo>
                  <a:lnTo>
                    <a:pt x="1274" y="695"/>
                  </a:lnTo>
                  <a:lnTo>
                    <a:pt x="1272" y="695"/>
                  </a:lnTo>
                  <a:lnTo>
                    <a:pt x="1268" y="697"/>
                  </a:lnTo>
                  <a:lnTo>
                    <a:pt x="1268" y="699"/>
                  </a:lnTo>
                  <a:lnTo>
                    <a:pt x="1261" y="699"/>
                  </a:lnTo>
                  <a:lnTo>
                    <a:pt x="1261" y="700"/>
                  </a:lnTo>
                  <a:lnTo>
                    <a:pt x="1261" y="702"/>
                  </a:lnTo>
                  <a:lnTo>
                    <a:pt x="1257" y="704"/>
                  </a:lnTo>
                  <a:lnTo>
                    <a:pt x="1257" y="708"/>
                  </a:lnTo>
                  <a:lnTo>
                    <a:pt x="1255" y="710"/>
                  </a:lnTo>
                  <a:lnTo>
                    <a:pt x="1251" y="714"/>
                  </a:lnTo>
                  <a:lnTo>
                    <a:pt x="1251" y="716"/>
                  </a:lnTo>
                  <a:lnTo>
                    <a:pt x="1249" y="718"/>
                  </a:lnTo>
                  <a:lnTo>
                    <a:pt x="1247" y="720"/>
                  </a:lnTo>
                  <a:lnTo>
                    <a:pt x="1245" y="721"/>
                  </a:lnTo>
                  <a:lnTo>
                    <a:pt x="1243" y="723"/>
                  </a:lnTo>
                  <a:lnTo>
                    <a:pt x="1241" y="723"/>
                  </a:lnTo>
                  <a:lnTo>
                    <a:pt x="1238" y="727"/>
                  </a:lnTo>
                  <a:lnTo>
                    <a:pt x="1236" y="729"/>
                  </a:lnTo>
                  <a:lnTo>
                    <a:pt x="1234" y="731"/>
                  </a:lnTo>
                  <a:lnTo>
                    <a:pt x="1232" y="735"/>
                  </a:lnTo>
                  <a:lnTo>
                    <a:pt x="1230" y="737"/>
                  </a:lnTo>
                  <a:lnTo>
                    <a:pt x="1230" y="739"/>
                  </a:lnTo>
                  <a:lnTo>
                    <a:pt x="1228" y="739"/>
                  </a:lnTo>
                  <a:lnTo>
                    <a:pt x="1228" y="742"/>
                  </a:lnTo>
                  <a:lnTo>
                    <a:pt x="1228" y="744"/>
                  </a:lnTo>
                  <a:lnTo>
                    <a:pt x="1226" y="746"/>
                  </a:lnTo>
                  <a:lnTo>
                    <a:pt x="1226" y="748"/>
                  </a:lnTo>
                  <a:lnTo>
                    <a:pt x="1230" y="758"/>
                  </a:lnTo>
                  <a:lnTo>
                    <a:pt x="1238" y="773"/>
                  </a:lnTo>
                  <a:lnTo>
                    <a:pt x="1243" y="786"/>
                  </a:lnTo>
                  <a:lnTo>
                    <a:pt x="1247" y="794"/>
                  </a:lnTo>
                  <a:lnTo>
                    <a:pt x="1253" y="802"/>
                  </a:lnTo>
                  <a:lnTo>
                    <a:pt x="1255" y="809"/>
                  </a:lnTo>
                  <a:lnTo>
                    <a:pt x="1257" y="813"/>
                  </a:lnTo>
                  <a:lnTo>
                    <a:pt x="1257" y="817"/>
                  </a:lnTo>
                  <a:lnTo>
                    <a:pt x="1247" y="824"/>
                  </a:lnTo>
                  <a:lnTo>
                    <a:pt x="1240" y="830"/>
                  </a:lnTo>
                  <a:lnTo>
                    <a:pt x="1238" y="834"/>
                  </a:lnTo>
                  <a:lnTo>
                    <a:pt x="1236" y="836"/>
                  </a:lnTo>
                  <a:lnTo>
                    <a:pt x="1236" y="838"/>
                  </a:lnTo>
                  <a:lnTo>
                    <a:pt x="1238" y="840"/>
                  </a:lnTo>
                  <a:lnTo>
                    <a:pt x="1238" y="843"/>
                  </a:lnTo>
                  <a:lnTo>
                    <a:pt x="1236" y="847"/>
                  </a:lnTo>
                  <a:lnTo>
                    <a:pt x="1234" y="849"/>
                  </a:lnTo>
                  <a:lnTo>
                    <a:pt x="1230" y="853"/>
                  </a:lnTo>
                  <a:lnTo>
                    <a:pt x="1226" y="857"/>
                  </a:lnTo>
                  <a:lnTo>
                    <a:pt x="1224" y="859"/>
                  </a:lnTo>
                  <a:lnTo>
                    <a:pt x="1222" y="863"/>
                  </a:lnTo>
                  <a:lnTo>
                    <a:pt x="1220" y="863"/>
                  </a:lnTo>
                  <a:lnTo>
                    <a:pt x="1217" y="866"/>
                  </a:lnTo>
                  <a:lnTo>
                    <a:pt x="1209" y="872"/>
                  </a:lnTo>
                  <a:lnTo>
                    <a:pt x="1194" y="884"/>
                  </a:lnTo>
                  <a:lnTo>
                    <a:pt x="1186" y="891"/>
                  </a:lnTo>
                  <a:lnTo>
                    <a:pt x="1178" y="895"/>
                  </a:lnTo>
                  <a:lnTo>
                    <a:pt x="1173" y="899"/>
                  </a:lnTo>
                  <a:lnTo>
                    <a:pt x="1175" y="901"/>
                  </a:lnTo>
                  <a:lnTo>
                    <a:pt x="1177" y="901"/>
                  </a:lnTo>
                  <a:lnTo>
                    <a:pt x="1180" y="901"/>
                  </a:lnTo>
                  <a:lnTo>
                    <a:pt x="1184" y="903"/>
                  </a:lnTo>
                  <a:lnTo>
                    <a:pt x="1186" y="905"/>
                  </a:lnTo>
                  <a:lnTo>
                    <a:pt x="1186" y="906"/>
                  </a:lnTo>
                  <a:lnTo>
                    <a:pt x="1188" y="908"/>
                  </a:lnTo>
                  <a:lnTo>
                    <a:pt x="1188" y="912"/>
                  </a:lnTo>
                  <a:lnTo>
                    <a:pt x="1190" y="914"/>
                  </a:lnTo>
                  <a:lnTo>
                    <a:pt x="1190" y="918"/>
                  </a:lnTo>
                  <a:lnTo>
                    <a:pt x="1190" y="920"/>
                  </a:lnTo>
                  <a:lnTo>
                    <a:pt x="1190" y="922"/>
                  </a:lnTo>
                  <a:lnTo>
                    <a:pt x="1190" y="926"/>
                  </a:lnTo>
                  <a:lnTo>
                    <a:pt x="1190" y="927"/>
                  </a:lnTo>
                  <a:lnTo>
                    <a:pt x="1190" y="929"/>
                  </a:lnTo>
                  <a:lnTo>
                    <a:pt x="1190" y="931"/>
                  </a:lnTo>
                  <a:lnTo>
                    <a:pt x="1188" y="931"/>
                  </a:lnTo>
                  <a:lnTo>
                    <a:pt x="1186" y="933"/>
                  </a:lnTo>
                  <a:lnTo>
                    <a:pt x="1184" y="933"/>
                  </a:lnTo>
                  <a:lnTo>
                    <a:pt x="1182" y="931"/>
                  </a:lnTo>
                  <a:lnTo>
                    <a:pt x="1178" y="929"/>
                  </a:lnTo>
                  <a:lnTo>
                    <a:pt x="1177" y="929"/>
                  </a:lnTo>
                  <a:lnTo>
                    <a:pt x="1175" y="929"/>
                  </a:lnTo>
                  <a:lnTo>
                    <a:pt x="1173" y="931"/>
                  </a:lnTo>
                  <a:lnTo>
                    <a:pt x="1171" y="931"/>
                  </a:lnTo>
                  <a:lnTo>
                    <a:pt x="1171" y="933"/>
                  </a:lnTo>
                  <a:lnTo>
                    <a:pt x="1171" y="935"/>
                  </a:lnTo>
                  <a:lnTo>
                    <a:pt x="1167" y="937"/>
                  </a:lnTo>
                  <a:lnTo>
                    <a:pt x="1163" y="941"/>
                  </a:lnTo>
                  <a:lnTo>
                    <a:pt x="1161" y="943"/>
                  </a:lnTo>
                  <a:lnTo>
                    <a:pt x="1159" y="945"/>
                  </a:lnTo>
                  <a:lnTo>
                    <a:pt x="1159" y="946"/>
                  </a:lnTo>
                  <a:lnTo>
                    <a:pt x="1158" y="948"/>
                  </a:lnTo>
                  <a:lnTo>
                    <a:pt x="1158" y="950"/>
                  </a:lnTo>
                  <a:lnTo>
                    <a:pt x="1154" y="954"/>
                  </a:lnTo>
                  <a:lnTo>
                    <a:pt x="1154" y="958"/>
                  </a:lnTo>
                  <a:lnTo>
                    <a:pt x="1154" y="960"/>
                  </a:lnTo>
                  <a:lnTo>
                    <a:pt x="1154" y="962"/>
                  </a:lnTo>
                  <a:lnTo>
                    <a:pt x="1152" y="967"/>
                  </a:lnTo>
                  <a:lnTo>
                    <a:pt x="1150" y="971"/>
                  </a:lnTo>
                  <a:lnTo>
                    <a:pt x="1150" y="973"/>
                  </a:lnTo>
                  <a:lnTo>
                    <a:pt x="1150" y="975"/>
                  </a:lnTo>
                  <a:lnTo>
                    <a:pt x="1150" y="977"/>
                  </a:lnTo>
                  <a:lnTo>
                    <a:pt x="1150" y="979"/>
                  </a:lnTo>
                  <a:lnTo>
                    <a:pt x="1152" y="981"/>
                  </a:lnTo>
                  <a:lnTo>
                    <a:pt x="1152" y="983"/>
                  </a:lnTo>
                  <a:lnTo>
                    <a:pt x="1154" y="985"/>
                  </a:lnTo>
                  <a:lnTo>
                    <a:pt x="1154" y="987"/>
                  </a:lnTo>
                  <a:lnTo>
                    <a:pt x="1156" y="988"/>
                  </a:lnTo>
                  <a:lnTo>
                    <a:pt x="1159" y="990"/>
                  </a:lnTo>
                  <a:lnTo>
                    <a:pt x="1161" y="990"/>
                  </a:lnTo>
                  <a:lnTo>
                    <a:pt x="1163" y="990"/>
                  </a:lnTo>
                  <a:lnTo>
                    <a:pt x="1163" y="992"/>
                  </a:lnTo>
                  <a:lnTo>
                    <a:pt x="1165" y="992"/>
                  </a:lnTo>
                  <a:lnTo>
                    <a:pt x="1165" y="994"/>
                  </a:lnTo>
                  <a:lnTo>
                    <a:pt x="1167" y="994"/>
                  </a:lnTo>
                  <a:lnTo>
                    <a:pt x="1169" y="996"/>
                  </a:lnTo>
                  <a:lnTo>
                    <a:pt x="1171" y="996"/>
                  </a:lnTo>
                  <a:lnTo>
                    <a:pt x="1173" y="998"/>
                  </a:lnTo>
                  <a:lnTo>
                    <a:pt x="1177" y="1002"/>
                  </a:lnTo>
                  <a:lnTo>
                    <a:pt x="1178" y="1004"/>
                  </a:lnTo>
                  <a:lnTo>
                    <a:pt x="1180" y="1004"/>
                  </a:lnTo>
                  <a:lnTo>
                    <a:pt x="1180" y="1006"/>
                  </a:lnTo>
                  <a:lnTo>
                    <a:pt x="1182" y="1008"/>
                  </a:lnTo>
                  <a:lnTo>
                    <a:pt x="1184" y="1009"/>
                  </a:lnTo>
                  <a:lnTo>
                    <a:pt x="1186" y="1011"/>
                  </a:lnTo>
                  <a:lnTo>
                    <a:pt x="1186" y="1015"/>
                  </a:lnTo>
                  <a:lnTo>
                    <a:pt x="1188" y="1017"/>
                  </a:lnTo>
                  <a:lnTo>
                    <a:pt x="1188" y="1019"/>
                  </a:lnTo>
                  <a:lnTo>
                    <a:pt x="1188" y="1021"/>
                  </a:lnTo>
                  <a:lnTo>
                    <a:pt x="1190" y="1023"/>
                  </a:lnTo>
                  <a:lnTo>
                    <a:pt x="1190" y="1025"/>
                  </a:lnTo>
                  <a:lnTo>
                    <a:pt x="1190" y="1027"/>
                  </a:lnTo>
                  <a:lnTo>
                    <a:pt x="1190" y="1029"/>
                  </a:lnTo>
                  <a:lnTo>
                    <a:pt x="1190" y="1030"/>
                  </a:lnTo>
                  <a:lnTo>
                    <a:pt x="1192" y="1032"/>
                  </a:lnTo>
                  <a:lnTo>
                    <a:pt x="1192" y="1034"/>
                  </a:lnTo>
                  <a:lnTo>
                    <a:pt x="1192" y="1038"/>
                  </a:lnTo>
                  <a:lnTo>
                    <a:pt x="1194" y="1040"/>
                  </a:lnTo>
                  <a:lnTo>
                    <a:pt x="1194" y="1042"/>
                  </a:lnTo>
                  <a:lnTo>
                    <a:pt x="1194" y="1048"/>
                  </a:lnTo>
                  <a:lnTo>
                    <a:pt x="1194" y="1049"/>
                  </a:lnTo>
                  <a:lnTo>
                    <a:pt x="1194" y="1051"/>
                  </a:lnTo>
                  <a:lnTo>
                    <a:pt x="1196" y="1057"/>
                  </a:lnTo>
                  <a:lnTo>
                    <a:pt x="1199" y="1059"/>
                  </a:lnTo>
                  <a:lnTo>
                    <a:pt x="1201" y="1061"/>
                  </a:lnTo>
                  <a:lnTo>
                    <a:pt x="1203" y="1061"/>
                  </a:lnTo>
                  <a:lnTo>
                    <a:pt x="1205" y="1063"/>
                  </a:lnTo>
                  <a:lnTo>
                    <a:pt x="1205" y="1065"/>
                  </a:lnTo>
                  <a:lnTo>
                    <a:pt x="1207" y="1069"/>
                  </a:lnTo>
                  <a:lnTo>
                    <a:pt x="1209" y="1069"/>
                  </a:lnTo>
                  <a:lnTo>
                    <a:pt x="1209" y="1070"/>
                  </a:lnTo>
                  <a:lnTo>
                    <a:pt x="1211" y="1072"/>
                  </a:lnTo>
                  <a:lnTo>
                    <a:pt x="1211" y="1074"/>
                  </a:lnTo>
                  <a:lnTo>
                    <a:pt x="1211" y="1076"/>
                  </a:lnTo>
                  <a:lnTo>
                    <a:pt x="1211" y="1078"/>
                  </a:lnTo>
                  <a:lnTo>
                    <a:pt x="1211" y="1080"/>
                  </a:lnTo>
                  <a:lnTo>
                    <a:pt x="1211" y="1082"/>
                  </a:lnTo>
                  <a:lnTo>
                    <a:pt x="1211" y="1084"/>
                  </a:lnTo>
                  <a:lnTo>
                    <a:pt x="1209" y="1086"/>
                  </a:lnTo>
                  <a:lnTo>
                    <a:pt x="1207" y="1090"/>
                  </a:lnTo>
                  <a:lnTo>
                    <a:pt x="1205" y="1091"/>
                  </a:lnTo>
                  <a:lnTo>
                    <a:pt x="1205" y="1093"/>
                  </a:lnTo>
                  <a:lnTo>
                    <a:pt x="1205" y="1095"/>
                  </a:lnTo>
                  <a:lnTo>
                    <a:pt x="1203" y="1097"/>
                  </a:lnTo>
                  <a:lnTo>
                    <a:pt x="1203" y="1101"/>
                  </a:lnTo>
                  <a:lnTo>
                    <a:pt x="1203" y="1103"/>
                  </a:lnTo>
                  <a:lnTo>
                    <a:pt x="1203" y="1111"/>
                  </a:lnTo>
                  <a:lnTo>
                    <a:pt x="1203" y="1112"/>
                  </a:lnTo>
                  <a:lnTo>
                    <a:pt x="1201" y="1114"/>
                  </a:lnTo>
                  <a:lnTo>
                    <a:pt x="1201" y="1116"/>
                  </a:lnTo>
                  <a:lnTo>
                    <a:pt x="1199" y="1116"/>
                  </a:lnTo>
                  <a:lnTo>
                    <a:pt x="1198" y="1116"/>
                  </a:lnTo>
                  <a:lnTo>
                    <a:pt x="1196" y="1118"/>
                  </a:lnTo>
                  <a:lnTo>
                    <a:pt x="1194" y="1118"/>
                  </a:lnTo>
                  <a:lnTo>
                    <a:pt x="1190" y="1114"/>
                  </a:lnTo>
                  <a:lnTo>
                    <a:pt x="1190" y="1112"/>
                  </a:lnTo>
                  <a:lnTo>
                    <a:pt x="1188" y="1111"/>
                  </a:lnTo>
                  <a:lnTo>
                    <a:pt x="1188" y="1109"/>
                  </a:lnTo>
                  <a:lnTo>
                    <a:pt x="1186" y="1109"/>
                  </a:lnTo>
                  <a:lnTo>
                    <a:pt x="1184" y="1107"/>
                  </a:lnTo>
                  <a:lnTo>
                    <a:pt x="1184" y="1103"/>
                  </a:lnTo>
                  <a:lnTo>
                    <a:pt x="1182" y="1101"/>
                  </a:lnTo>
                  <a:lnTo>
                    <a:pt x="1180" y="1099"/>
                  </a:lnTo>
                  <a:lnTo>
                    <a:pt x="1178" y="1097"/>
                  </a:lnTo>
                  <a:lnTo>
                    <a:pt x="1177" y="1097"/>
                  </a:lnTo>
                  <a:lnTo>
                    <a:pt x="1175" y="1095"/>
                  </a:lnTo>
                  <a:lnTo>
                    <a:pt x="1171" y="1095"/>
                  </a:lnTo>
                  <a:lnTo>
                    <a:pt x="1167" y="1093"/>
                  </a:lnTo>
                  <a:lnTo>
                    <a:pt x="1163" y="1091"/>
                  </a:lnTo>
                  <a:lnTo>
                    <a:pt x="1161" y="1091"/>
                  </a:lnTo>
                  <a:lnTo>
                    <a:pt x="1159" y="1091"/>
                  </a:lnTo>
                  <a:lnTo>
                    <a:pt x="1158" y="1091"/>
                  </a:lnTo>
                  <a:lnTo>
                    <a:pt x="1156" y="1093"/>
                  </a:lnTo>
                  <a:lnTo>
                    <a:pt x="1152" y="1093"/>
                  </a:lnTo>
                  <a:lnTo>
                    <a:pt x="1152" y="1095"/>
                  </a:lnTo>
                  <a:lnTo>
                    <a:pt x="1150" y="1095"/>
                  </a:lnTo>
                  <a:lnTo>
                    <a:pt x="1148" y="1095"/>
                  </a:lnTo>
                  <a:lnTo>
                    <a:pt x="1146" y="1095"/>
                  </a:lnTo>
                  <a:lnTo>
                    <a:pt x="1144" y="1097"/>
                  </a:lnTo>
                  <a:lnTo>
                    <a:pt x="1142" y="1097"/>
                  </a:lnTo>
                  <a:lnTo>
                    <a:pt x="1138" y="1099"/>
                  </a:lnTo>
                  <a:lnTo>
                    <a:pt x="1137" y="1101"/>
                  </a:lnTo>
                  <a:lnTo>
                    <a:pt x="1133" y="1103"/>
                  </a:lnTo>
                  <a:lnTo>
                    <a:pt x="1131" y="1105"/>
                  </a:lnTo>
                  <a:lnTo>
                    <a:pt x="1129" y="1107"/>
                  </a:lnTo>
                  <a:lnTo>
                    <a:pt x="1127" y="1107"/>
                  </a:lnTo>
                  <a:lnTo>
                    <a:pt x="1127" y="1109"/>
                  </a:lnTo>
                  <a:lnTo>
                    <a:pt x="1125" y="1109"/>
                  </a:lnTo>
                  <a:lnTo>
                    <a:pt x="1123" y="1111"/>
                  </a:lnTo>
                  <a:lnTo>
                    <a:pt x="1121" y="1114"/>
                  </a:lnTo>
                  <a:lnTo>
                    <a:pt x="1121" y="1116"/>
                  </a:lnTo>
                  <a:lnTo>
                    <a:pt x="1121" y="1118"/>
                  </a:lnTo>
                  <a:lnTo>
                    <a:pt x="1121" y="1120"/>
                  </a:lnTo>
                  <a:lnTo>
                    <a:pt x="1121" y="1122"/>
                  </a:lnTo>
                  <a:lnTo>
                    <a:pt x="1125" y="1124"/>
                  </a:lnTo>
                  <a:lnTo>
                    <a:pt x="1125" y="1126"/>
                  </a:lnTo>
                  <a:lnTo>
                    <a:pt x="1127" y="1126"/>
                  </a:lnTo>
                  <a:lnTo>
                    <a:pt x="1127" y="1128"/>
                  </a:lnTo>
                  <a:lnTo>
                    <a:pt x="1129" y="1128"/>
                  </a:lnTo>
                  <a:lnTo>
                    <a:pt x="1131" y="1130"/>
                  </a:lnTo>
                  <a:lnTo>
                    <a:pt x="1133" y="1133"/>
                  </a:lnTo>
                  <a:lnTo>
                    <a:pt x="1135" y="1135"/>
                  </a:lnTo>
                  <a:lnTo>
                    <a:pt x="1135" y="1137"/>
                  </a:lnTo>
                  <a:lnTo>
                    <a:pt x="1135" y="1139"/>
                  </a:lnTo>
                  <a:lnTo>
                    <a:pt x="1135" y="1141"/>
                  </a:lnTo>
                  <a:lnTo>
                    <a:pt x="1137" y="1143"/>
                  </a:lnTo>
                  <a:lnTo>
                    <a:pt x="1138" y="1145"/>
                  </a:lnTo>
                  <a:lnTo>
                    <a:pt x="1140" y="1145"/>
                  </a:lnTo>
                  <a:lnTo>
                    <a:pt x="1142" y="1147"/>
                  </a:lnTo>
                  <a:lnTo>
                    <a:pt x="1144" y="1147"/>
                  </a:lnTo>
                  <a:lnTo>
                    <a:pt x="1144" y="1149"/>
                  </a:lnTo>
                  <a:lnTo>
                    <a:pt x="1146" y="1151"/>
                  </a:lnTo>
                  <a:lnTo>
                    <a:pt x="1148" y="1151"/>
                  </a:lnTo>
                  <a:lnTo>
                    <a:pt x="1150" y="1152"/>
                  </a:lnTo>
                  <a:lnTo>
                    <a:pt x="1152" y="1151"/>
                  </a:lnTo>
                  <a:lnTo>
                    <a:pt x="1154" y="1151"/>
                  </a:lnTo>
                  <a:lnTo>
                    <a:pt x="1154" y="1152"/>
                  </a:lnTo>
                  <a:lnTo>
                    <a:pt x="1156" y="1152"/>
                  </a:lnTo>
                  <a:lnTo>
                    <a:pt x="1158" y="1152"/>
                  </a:lnTo>
                  <a:lnTo>
                    <a:pt x="1159" y="1152"/>
                  </a:lnTo>
                  <a:lnTo>
                    <a:pt x="1163" y="1154"/>
                  </a:lnTo>
                  <a:lnTo>
                    <a:pt x="1169" y="1158"/>
                  </a:lnTo>
                  <a:lnTo>
                    <a:pt x="1169" y="1160"/>
                  </a:lnTo>
                  <a:lnTo>
                    <a:pt x="1171" y="1162"/>
                  </a:lnTo>
                  <a:lnTo>
                    <a:pt x="1171" y="1164"/>
                  </a:lnTo>
                  <a:lnTo>
                    <a:pt x="1173" y="1164"/>
                  </a:lnTo>
                  <a:lnTo>
                    <a:pt x="1173" y="1166"/>
                  </a:lnTo>
                  <a:lnTo>
                    <a:pt x="1173" y="1168"/>
                  </a:lnTo>
                  <a:lnTo>
                    <a:pt x="1175" y="1170"/>
                  </a:lnTo>
                  <a:lnTo>
                    <a:pt x="1175" y="1172"/>
                  </a:lnTo>
                  <a:lnTo>
                    <a:pt x="1175" y="1173"/>
                  </a:lnTo>
                  <a:lnTo>
                    <a:pt x="1173" y="1177"/>
                  </a:lnTo>
                  <a:lnTo>
                    <a:pt x="1173" y="1179"/>
                  </a:lnTo>
                  <a:lnTo>
                    <a:pt x="1171" y="1181"/>
                  </a:lnTo>
                  <a:lnTo>
                    <a:pt x="1169" y="1183"/>
                  </a:lnTo>
                  <a:lnTo>
                    <a:pt x="1167" y="1185"/>
                  </a:lnTo>
                  <a:lnTo>
                    <a:pt x="1165" y="1187"/>
                  </a:lnTo>
                  <a:lnTo>
                    <a:pt x="1163" y="1187"/>
                  </a:lnTo>
                  <a:lnTo>
                    <a:pt x="1159" y="1193"/>
                  </a:lnTo>
                  <a:lnTo>
                    <a:pt x="1156" y="1196"/>
                  </a:lnTo>
                  <a:lnTo>
                    <a:pt x="1156" y="1198"/>
                  </a:lnTo>
                  <a:lnTo>
                    <a:pt x="1154" y="1198"/>
                  </a:lnTo>
                  <a:lnTo>
                    <a:pt x="1154" y="1202"/>
                  </a:lnTo>
                  <a:lnTo>
                    <a:pt x="1154" y="1206"/>
                  </a:lnTo>
                  <a:lnTo>
                    <a:pt x="1154" y="1208"/>
                  </a:lnTo>
                  <a:lnTo>
                    <a:pt x="1156" y="1210"/>
                  </a:lnTo>
                  <a:lnTo>
                    <a:pt x="1158" y="1212"/>
                  </a:lnTo>
                  <a:lnTo>
                    <a:pt x="1159" y="1214"/>
                  </a:lnTo>
                  <a:lnTo>
                    <a:pt x="1165" y="1215"/>
                  </a:lnTo>
                  <a:lnTo>
                    <a:pt x="1167" y="1215"/>
                  </a:lnTo>
                  <a:lnTo>
                    <a:pt x="1169" y="1215"/>
                  </a:lnTo>
                  <a:lnTo>
                    <a:pt x="1169" y="1217"/>
                  </a:lnTo>
                  <a:lnTo>
                    <a:pt x="1171" y="1219"/>
                  </a:lnTo>
                  <a:lnTo>
                    <a:pt x="1173" y="1221"/>
                  </a:lnTo>
                  <a:lnTo>
                    <a:pt x="1177" y="1223"/>
                  </a:lnTo>
                  <a:lnTo>
                    <a:pt x="1178" y="1223"/>
                  </a:lnTo>
                  <a:lnTo>
                    <a:pt x="1180" y="1225"/>
                  </a:lnTo>
                  <a:lnTo>
                    <a:pt x="1184" y="1227"/>
                  </a:lnTo>
                  <a:lnTo>
                    <a:pt x="1186" y="1229"/>
                  </a:lnTo>
                  <a:lnTo>
                    <a:pt x="1188" y="1231"/>
                  </a:lnTo>
                  <a:lnTo>
                    <a:pt x="1188" y="1233"/>
                  </a:lnTo>
                  <a:lnTo>
                    <a:pt x="1188" y="1234"/>
                  </a:lnTo>
                  <a:lnTo>
                    <a:pt x="1190" y="1236"/>
                  </a:lnTo>
                  <a:lnTo>
                    <a:pt x="1190" y="1238"/>
                  </a:lnTo>
                  <a:lnTo>
                    <a:pt x="1192" y="1244"/>
                  </a:lnTo>
                  <a:lnTo>
                    <a:pt x="1190" y="1244"/>
                  </a:lnTo>
                  <a:lnTo>
                    <a:pt x="1190" y="1246"/>
                  </a:lnTo>
                  <a:lnTo>
                    <a:pt x="1188" y="1248"/>
                  </a:lnTo>
                  <a:lnTo>
                    <a:pt x="1186" y="1250"/>
                  </a:lnTo>
                  <a:lnTo>
                    <a:pt x="1186" y="1252"/>
                  </a:lnTo>
                  <a:lnTo>
                    <a:pt x="1184" y="1252"/>
                  </a:lnTo>
                  <a:lnTo>
                    <a:pt x="1184" y="1254"/>
                  </a:lnTo>
                  <a:lnTo>
                    <a:pt x="1182" y="1255"/>
                  </a:lnTo>
                  <a:lnTo>
                    <a:pt x="1180" y="1257"/>
                  </a:lnTo>
                  <a:lnTo>
                    <a:pt x="1180" y="1259"/>
                  </a:lnTo>
                  <a:lnTo>
                    <a:pt x="1180" y="1261"/>
                  </a:lnTo>
                  <a:lnTo>
                    <a:pt x="1180" y="1263"/>
                  </a:lnTo>
                  <a:lnTo>
                    <a:pt x="1180" y="1267"/>
                  </a:lnTo>
                  <a:lnTo>
                    <a:pt x="1178" y="1269"/>
                  </a:lnTo>
                  <a:lnTo>
                    <a:pt x="1178" y="1271"/>
                  </a:lnTo>
                  <a:lnTo>
                    <a:pt x="1177" y="1273"/>
                  </a:lnTo>
                  <a:lnTo>
                    <a:pt x="1175" y="1275"/>
                  </a:lnTo>
                  <a:lnTo>
                    <a:pt x="1173" y="1275"/>
                  </a:lnTo>
                  <a:lnTo>
                    <a:pt x="1167" y="1276"/>
                  </a:lnTo>
                  <a:lnTo>
                    <a:pt x="1167" y="1278"/>
                  </a:lnTo>
                  <a:lnTo>
                    <a:pt x="1165" y="1278"/>
                  </a:lnTo>
                  <a:lnTo>
                    <a:pt x="1163" y="1278"/>
                  </a:lnTo>
                  <a:lnTo>
                    <a:pt x="1161" y="1280"/>
                  </a:lnTo>
                  <a:lnTo>
                    <a:pt x="1159" y="1280"/>
                  </a:lnTo>
                  <a:lnTo>
                    <a:pt x="1158" y="1282"/>
                  </a:lnTo>
                  <a:lnTo>
                    <a:pt x="1156" y="1284"/>
                  </a:lnTo>
                  <a:lnTo>
                    <a:pt x="1152" y="1284"/>
                  </a:lnTo>
                  <a:lnTo>
                    <a:pt x="1152" y="1286"/>
                  </a:lnTo>
                  <a:lnTo>
                    <a:pt x="1148" y="1286"/>
                  </a:lnTo>
                  <a:lnTo>
                    <a:pt x="1146" y="1286"/>
                  </a:lnTo>
                  <a:lnTo>
                    <a:pt x="1144" y="1286"/>
                  </a:lnTo>
                  <a:lnTo>
                    <a:pt x="1140" y="1284"/>
                  </a:lnTo>
                  <a:lnTo>
                    <a:pt x="1137" y="1284"/>
                  </a:lnTo>
                  <a:lnTo>
                    <a:pt x="1135" y="1284"/>
                  </a:lnTo>
                  <a:lnTo>
                    <a:pt x="1131" y="1284"/>
                  </a:lnTo>
                  <a:lnTo>
                    <a:pt x="1129" y="1284"/>
                  </a:lnTo>
                  <a:lnTo>
                    <a:pt x="1127" y="1284"/>
                  </a:lnTo>
                  <a:lnTo>
                    <a:pt x="1125" y="1286"/>
                  </a:lnTo>
                  <a:lnTo>
                    <a:pt x="1125" y="1292"/>
                  </a:lnTo>
                  <a:lnTo>
                    <a:pt x="1125" y="1294"/>
                  </a:lnTo>
                  <a:lnTo>
                    <a:pt x="1125" y="1297"/>
                  </a:lnTo>
                  <a:lnTo>
                    <a:pt x="1125" y="1299"/>
                  </a:lnTo>
                  <a:lnTo>
                    <a:pt x="1127" y="1301"/>
                  </a:lnTo>
                  <a:lnTo>
                    <a:pt x="1127" y="1303"/>
                  </a:lnTo>
                  <a:lnTo>
                    <a:pt x="1127" y="1305"/>
                  </a:lnTo>
                  <a:lnTo>
                    <a:pt x="1129" y="1305"/>
                  </a:lnTo>
                  <a:lnTo>
                    <a:pt x="1131" y="1309"/>
                  </a:lnTo>
                  <a:lnTo>
                    <a:pt x="1137" y="1313"/>
                  </a:lnTo>
                  <a:lnTo>
                    <a:pt x="1140" y="1315"/>
                  </a:lnTo>
                  <a:lnTo>
                    <a:pt x="1144" y="1317"/>
                  </a:lnTo>
                  <a:lnTo>
                    <a:pt x="1144" y="1318"/>
                  </a:lnTo>
                  <a:lnTo>
                    <a:pt x="1148" y="1320"/>
                  </a:lnTo>
                  <a:lnTo>
                    <a:pt x="1150" y="1322"/>
                  </a:lnTo>
                  <a:lnTo>
                    <a:pt x="1154" y="1324"/>
                  </a:lnTo>
                  <a:lnTo>
                    <a:pt x="1156" y="1326"/>
                  </a:lnTo>
                  <a:lnTo>
                    <a:pt x="1159" y="1326"/>
                  </a:lnTo>
                  <a:lnTo>
                    <a:pt x="1161" y="1326"/>
                  </a:lnTo>
                  <a:lnTo>
                    <a:pt x="1163" y="1326"/>
                  </a:lnTo>
                  <a:lnTo>
                    <a:pt x="1163" y="1324"/>
                  </a:lnTo>
                  <a:lnTo>
                    <a:pt x="1165" y="1324"/>
                  </a:lnTo>
                  <a:lnTo>
                    <a:pt x="1167" y="1326"/>
                  </a:lnTo>
                  <a:lnTo>
                    <a:pt x="1169" y="1326"/>
                  </a:lnTo>
                  <a:lnTo>
                    <a:pt x="1173" y="1324"/>
                  </a:lnTo>
                  <a:lnTo>
                    <a:pt x="1177" y="1324"/>
                  </a:lnTo>
                  <a:lnTo>
                    <a:pt x="1178" y="1324"/>
                  </a:lnTo>
                  <a:lnTo>
                    <a:pt x="1180" y="1322"/>
                  </a:lnTo>
                  <a:lnTo>
                    <a:pt x="1182" y="1322"/>
                  </a:lnTo>
                  <a:lnTo>
                    <a:pt x="1184" y="1322"/>
                  </a:lnTo>
                  <a:lnTo>
                    <a:pt x="1186" y="1322"/>
                  </a:lnTo>
                  <a:lnTo>
                    <a:pt x="1188" y="1322"/>
                  </a:lnTo>
                  <a:lnTo>
                    <a:pt x="1192" y="1322"/>
                  </a:lnTo>
                  <a:lnTo>
                    <a:pt x="1196" y="1322"/>
                  </a:lnTo>
                  <a:lnTo>
                    <a:pt x="1198" y="1322"/>
                  </a:lnTo>
                  <a:lnTo>
                    <a:pt x="1198" y="1320"/>
                  </a:lnTo>
                  <a:lnTo>
                    <a:pt x="1199" y="1320"/>
                  </a:lnTo>
                  <a:lnTo>
                    <a:pt x="1203" y="1320"/>
                  </a:lnTo>
                  <a:lnTo>
                    <a:pt x="1205" y="1320"/>
                  </a:lnTo>
                  <a:lnTo>
                    <a:pt x="1207" y="1320"/>
                  </a:lnTo>
                  <a:lnTo>
                    <a:pt x="1209" y="1322"/>
                  </a:lnTo>
                  <a:lnTo>
                    <a:pt x="1211" y="1322"/>
                  </a:lnTo>
                  <a:lnTo>
                    <a:pt x="1211" y="1324"/>
                  </a:lnTo>
                  <a:lnTo>
                    <a:pt x="1213" y="1324"/>
                  </a:lnTo>
                  <a:lnTo>
                    <a:pt x="1217" y="1326"/>
                  </a:lnTo>
                  <a:lnTo>
                    <a:pt x="1217" y="1328"/>
                  </a:lnTo>
                  <a:lnTo>
                    <a:pt x="1219" y="1328"/>
                  </a:lnTo>
                  <a:lnTo>
                    <a:pt x="1220" y="1330"/>
                  </a:lnTo>
                  <a:lnTo>
                    <a:pt x="1222" y="1332"/>
                  </a:lnTo>
                  <a:lnTo>
                    <a:pt x="1222" y="1334"/>
                  </a:lnTo>
                  <a:lnTo>
                    <a:pt x="1224" y="1334"/>
                  </a:lnTo>
                  <a:lnTo>
                    <a:pt x="1226" y="1336"/>
                  </a:lnTo>
                  <a:lnTo>
                    <a:pt x="1228" y="1337"/>
                  </a:lnTo>
                  <a:lnTo>
                    <a:pt x="1230" y="1337"/>
                  </a:lnTo>
                  <a:lnTo>
                    <a:pt x="1232" y="1339"/>
                  </a:lnTo>
                  <a:lnTo>
                    <a:pt x="1234" y="1341"/>
                  </a:lnTo>
                  <a:lnTo>
                    <a:pt x="1238" y="1345"/>
                  </a:lnTo>
                  <a:lnTo>
                    <a:pt x="1240" y="1347"/>
                  </a:lnTo>
                  <a:lnTo>
                    <a:pt x="1241" y="1349"/>
                  </a:lnTo>
                  <a:lnTo>
                    <a:pt x="1245" y="1353"/>
                  </a:lnTo>
                  <a:lnTo>
                    <a:pt x="1249" y="1355"/>
                  </a:lnTo>
                  <a:lnTo>
                    <a:pt x="1253" y="1358"/>
                  </a:lnTo>
                  <a:lnTo>
                    <a:pt x="1253" y="1360"/>
                  </a:lnTo>
                  <a:lnTo>
                    <a:pt x="1257" y="1364"/>
                  </a:lnTo>
                  <a:lnTo>
                    <a:pt x="1259" y="1366"/>
                  </a:lnTo>
                  <a:lnTo>
                    <a:pt x="1259" y="1370"/>
                  </a:lnTo>
                  <a:lnTo>
                    <a:pt x="1259" y="1372"/>
                  </a:lnTo>
                  <a:lnTo>
                    <a:pt x="1259" y="1374"/>
                  </a:lnTo>
                  <a:lnTo>
                    <a:pt x="1259" y="1378"/>
                  </a:lnTo>
                  <a:lnTo>
                    <a:pt x="1259" y="1381"/>
                  </a:lnTo>
                  <a:lnTo>
                    <a:pt x="1261" y="1383"/>
                  </a:lnTo>
                  <a:lnTo>
                    <a:pt x="1261" y="1389"/>
                  </a:lnTo>
                  <a:lnTo>
                    <a:pt x="1262" y="1400"/>
                  </a:lnTo>
                  <a:lnTo>
                    <a:pt x="1262" y="1408"/>
                  </a:lnTo>
                  <a:lnTo>
                    <a:pt x="1264" y="1414"/>
                  </a:lnTo>
                  <a:lnTo>
                    <a:pt x="1264" y="1418"/>
                  </a:lnTo>
                  <a:lnTo>
                    <a:pt x="1264" y="1420"/>
                  </a:lnTo>
                  <a:lnTo>
                    <a:pt x="1266" y="1421"/>
                  </a:lnTo>
                  <a:lnTo>
                    <a:pt x="1266" y="1423"/>
                  </a:lnTo>
                  <a:lnTo>
                    <a:pt x="1268" y="1425"/>
                  </a:lnTo>
                  <a:lnTo>
                    <a:pt x="1270" y="1425"/>
                  </a:lnTo>
                  <a:lnTo>
                    <a:pt x="1274" y="1427"/>
                  </a:lnTo>
                  <a:lnTo>
                    <a:pt x="1278" y="1429"/>
                  </a:lnTo>
                  <a:lnTo>
                    <a:pt x="1280" y="1431"/>
                  </a:lnTo>
                  <a:lnTo>
                    <a:pt x="1283" y="1433"/>
                  </a:lnTo>
                  <a:lnTo>
                    <a:pt x="1285" y="1435"/>
                  </a:lnTo>
                  <a:lnTo>
                    <a:pt x="1287" y="1437"/>
                  </a:lnTo>
                  <a:lnTo>
                    <a:pt x="1289" y="1440"/>
                  </a:lnTo>
                  <a:lnTo>
                    <a:pt x="1291" y="1444"/>
                  </a:lnTo>
                  <a:lnTo>
                    <a:pt x="1291" y="1446"/>
                  </a:lnTo>
                  <a:lnTo>
                    <a:pt x="1293" y="1450"/>
                  </a:lnTo>
                  <a:lnTo>
                    <a:pt x="1293" y="1454"/>
                  </a:lnTo>
                  <a:lnTo>
                    <a:pt x="1293" y="1460"/>
                  </a:lnTo>
                  <a:lnTo>
                    <a:pt x="1293" y="1465"/>
                  </a:lnTo>
                  <a:lnTo>
                    <a:pt x="1293" y="1469"/>
                  </a:lnTo>
                  <a:lnTo>
                    <a:pt x="1291" y="1479"/>
                  </a:lnTo>
                  <a:lnTo>
                    <a:pt x="1291" y="1482"/>
                  </a:lnTo>
                  <a:lnTo>
                    <a:pt x="1289" y="1486"/>
                  </a:lnTo>
                  <a:lnTo>
                    <a:pt x="1289" y="1488"/>
                  </a:lnTo>
                  <a:lnTo>
                    <a:pt x="1289" y="1490"/>
                  </a:lnTo>
                  <a:lnTo>
                    <a:pt x="1289" y="1492"/>
                  </a:lnTo>
                  <a:lnTo>
                    <a:pt x="1291" y="1494"/>
                  </a:lnTo>
                  <a:lnTo>
                    <a:pt x="1291" y="1498"/>
                  </a:lnTo>
                  <a:lnTo>
                    <a:pt x="1295" y="1502"/>
                  </a:lnTo>
                  <a:lnTo>
                    <a:pt x="1299" y="1503"/>
                  </a:lnTo>
                  <a:lnTo>
                    <a:pt x="1304" y="1507"/>
                  </a:lnTo>
                  <a:lnTo>
                    <a:pt x="1310" y="1513"/>
                  </a:lnTo>
                  <a:lnTo>
                    <a:pt x="1316" y="1515"/>
                  </a:lnTo>
                  <a:lnTo>
                    <a:pt x="1323" y="1517"/>
                  </a:lnTo>
                  <a:lnTo>
                    <a:pt x="1327" y="1519"/>
                  </a:lnTo>
                  <a:lnTo>
                    <a:pt x="1329" y="1519"/>
                  </a:lnTo>
                  <a:lnTo>
                    <a:pt x="1331" y="1521"/>
                  </a:lnTo>
                  <a:lnTo>
                    <a:pt x="1333" y="1521"/>
                  </a:lnTo>
                  <a:lnTo>
                    <a:pt x="1335" y="1521"/>
                  </a:lnTo>
                  <a:lnTo>
                    <a:pt x="1337" y="1523"/>
                  </a:lnTo>
                  <a:lnTo>
                    <a:pt x="1346" y="1530"/>
                  </a:lnTo>
                  <a:lnTo>
                    <a:pt x="1350" y="1534"/>
                  </a:lnTo>
                  <a:lnTo>
                    <a:pt x="1354" y="1534"/>
                  </a:lnTo>
                  <a:lnTo>
                    <a:pt x="1358" y="1538"/>
                  </a:lnTo>
                  <a:lnTo>
                    <a:pt x="1363" y="1540"/>
                  </a:lnTo>
                  <a:lnTo>
                    <a:pt x="1367" y="1540"/>
                  </a:lnTo>
                  <a:lnTo>
                    <a:pt x="1371" y="1540"/>
                  </a:lnTo>
                  <a:lnTo>
                    <a:pt x="1375" y="1540"/>
                  </a:lnTo>
                  <a:lnTo>
                    <a:pt x="1377" y="1542"/>
                  </a:lnTo>
                  <a:lnTo>
                    <a:pt x="1379" y="1542"/>
                  </a:lnTo>
                  <a:lnTo>
                    <a:pt x="1379" y="1543"/>
                  </a:lnTo>
                  <a:lnTo>
                    <a:pt x="1381" y="1545"/>
                  </a:lnTo>
                  <a:lnTo>
                    <a:pt x="1383" y="1545"/>
                  </a:lnTo>
                  <a:lnTo>
                    <a:pt x="1384" y="1545"/>
                  </a:lnTo>
                  <a:lnTo>
                    <a:pt x="1386" y="1547"/>
                  </a:lnTo>
                  <a:lnTo>
                    <a:pt x="1386" y="1549"/>
                  </a:lnTo>
                  <a:lnTo>
                    <a:pt x="1388" y="1549"/>
                  </a:lnTo>
                  <a:lnTo>
                    <a:pt x="1388" y="1551"/>
                  </a:lnTo>
                  <a:lnTo>
                    <a:pt x="1392" y="1553"/>
                  </a:lnTo>
                  <a:lnTo>
                    <a:pt x="1392" y="1555"/>
                  </a:lnTo>
                  <a:lnTo>
                    <a:pt x="1390" y="1557"/>
                  </a:lnTo>
                  <a:lnTo>
                    <a:pt x="1388" y="1559"/>
                  </a:lnTo>
                  <a:lnTo>
                    <a:pt x="1388" y="1561"/>
                  </a:lnTo>
                  <a:lnTo>
                    <a:pt x="1386" y="1563"/>
                  </a:lnTo>
                  <a:lnTo>
                    <a:pt x="1384" y="1563"/>
                  </a:lnTo>
                  <a:lnTo>
                    <a:pt x="1383" y="1564"/>
                  </a:lnTo>
                  <a:lnTo>
                    <a:pt x="1381" y="1566"/>
                  </a:lnTo>
                  <a:lnTo>
                    <a:pt x="1379" y="1566"/>
                  </a:lnTo>
                  <a:lnTo>
                    <a:pt x="1375" y="1570"/>
                  </a:lnTo>
                  <a:lnTo>
                    <a:pt x="1373" y="1570"/>
                  </a:lnTo>
                  <a:lnTo>
                    <a:pt x="1371" y="1572"/>
                  </a:lnTo>
                  <a:lnTo>
                    <a:pt x="1369" y="1572"/>
                  </a:lnTo>
                  <a:lnTo>
                    <a:pt x="1367" y="1572"/>
                  </a:lnTo>
                  <a:lnTo>
                    <a:pt x="1367" y="1574"/>
                  </a:lnTo>
                  <a:lnTo>
                    <a:pt x="1367" y="1576"/>
                  </a:lnTo>
                  <a:lnTo>
                    <a:pt x="1365" y="1578"/>
                  </a:lnTo>
                  <a:lnTo>
                    <a:pt x="1365" y="1580"/>
                  </a:lnTo>
                  <a:lnTo>
                    <a:pt x="1363" y="1582"/>
                  </a:lnTo>
                  <a:lnTo>
                    <a:pt x="1360" y="1580"/>
                  </a:lnTo>
                  <a:lnTo>
                    <a:pt x="1358" y="1578"/>
                  </a:lnTo>
                  <a:lnTo>
                    <a:pt x="1356" y="1580"/>
                  </a:lnTo>
                  <a:lnTo>
                    <a:pt x="1354" y="1582"/>
                  </a:lnTo>
                  <a:lnTo>
                    <a:pt x="1352" y="1582"/>
                  </a:lnTo>
                  <a:lnTo>
                    <a:pt x="1350" y="1582"/>
                  </a:lnTo>
                  <a:lnTo>
                    <a:pt x="1348" y="1580"/>
                  </a:lnTo>
                  <a:lnTo>
                    <a:pt x="1346" y="1580"/>
                  </a:lnTo>
                  <a:lnTo>
                    <a:pt x="1344" y="1580"/>
                  </a:lnTo>
                  <a:lnTo>
                    <a:pt x="1343" y="1580"/>
                  </a:lnTo>
                  <a:lnTo>
                    <a:pt x="1341" y="1580"/>
                  </a:lnTo>
                  <a:lnTo>
                    <a:pt x="1339" y="1580"/>
                  </a:lnTo>
                  <a:lnTo>
                    <a:pt x="1337" y="1580"/>
                  </a:lnTo>
                  <a:lnTo>
                    <a:pt x="1335" y="1580"/>
                  </a:lnTo>
                  <a:lnTo>
                    <a:pt x="1333" y="1580"/>
                  </a:lnTo>
                  <a:lnTo>
                    <a:pt x="1331" y="1580"/>
                  </a:lnTo>
                  <a:lnTo>
                    <a:pt x="1331" y="1582"/>
                  </a:lnTo>
                  <a:lnTo>
                    <a:pt x="1329" y="1582"/>
                  </a:lnTo>
                  <a:lnTo>
                    <a:pt x="1327" y="1580"/>
                  </a:lnTo>
                  <a:lnTo>
                    <a:pt x="1325" y="1580"/>
                  </a:lnTo>
                  <a:lnTo>
                    <a:pt x="1323" y="1580"/>
                  </a:lnTo>
                  <a:lnTo>
                    <a:pt x="1323" y="1582"/>
                  </a:lnTo>
                  <a:lnTo>
                    <a:pt x="1323" y="1584"/>
                  </a:lnTo>
                  <a:lnTo>
                    <a:pt x="1322" y="1585"/>
                  </a:lnTo>
                  <a:lnTo>
                    <a:pt x="1322" y="1587"/>
                  </a:lnTo>
                  <a:lnTo>
                    <a:pt x="1322" y="1589"/>
                  </a:lnTo>
                  <a:lnTo>
                    <a:pt x="1320" y="1593"/>
                  </a:lnTo>
                  <a:lnTo>
                    <a:pt x="1320" y="1595"/>
                  </a:lnTo>
                  <a:lnTo>
                    <a:pt x="1320" y="1597"/>
                  </a:lnTo>
                  <a:lnTo>
                    <a:pt x="1320" y="1599"/>
                  </a:lnTo>
                  <a:lnTo>
                    <a:pt x="1320" y="1603"/>
                  </a:lnTo>
                  <a:lnTo>
                    <a:pt x="1320" y="1605"/>
                  </a:lnTo>
                  <a:lnTo>
                    <a:pt x="1320" y="1606"/>
                  </a:lnTo>
                  <a:lnTo>
                    <a:pt x="1320" y="1608"/>
                  </a:lnTo>
                  <a:lnTo>
                    <a:pt x="1318" y="1610"/>
                  </a:lnTo>
                  <a:lnTo>
                    <a:pt x="1318" y="1612"/>
                  </a:lnTo>
                  <a:lnTo>
                    <a:pt x="1316" y="1612"/>
                  </a:lnTo>
                  <a:lnTo>
                    <a:pt x="1310" y="1610"/>
                  </a:lnTo>
                  <a:lnTo>
                    <a:pt x="1306" y="1610"/>
                  </a:lnTo>
                  <a:lnTo>
                    <a:pt x="1302" y="1610"/>
                  </a:lnTo>
                  <a:lnTo>
                    <a:pt x="1301" y="1610"/>
                  </a:lnTo>
                  <a:lnTo>
                    <a:pt x="1297" y="1610"/>
                  </a:lnTo>
                  <a:lnTo>
                    <a:pt x="1287" y="1610"/>
                  </a:lnTo>
                  <a:lnTo>
                    <a:pt x="1278" y="1608"/>
                  </a:lnTo>
                  <a:lnTo>
                    <a:pt x="1270" y="1610"/>
                  </a:lnTo>
                  <a:lnTo>
                    <a:pt x="1268" y="1608"/>
                  </a:lnTo>
                  <a:lnTo>
                    <a:pt x="1261" y="1605"/>
                  </a:lnTo>
                  <a:lnTo>
                    <a:pt x="1259" y="1605"/>
                  </a:lnTo>
                  <a:lnTo>
                    <a:pt x="1255" y="1603"/>
                  </a:lnTo>
                  <a:lnTo>
                    <a:pt x="1253" y="1601"/>
                  </a:lnTo>
                  <a:lnTo>
                    <a:pt x="1249" y="1599"/>
                  </a:lnTo>
                  <a:lnTo>
                    <a:pt x="1247" y="1597"/>
                  </a:lnTo>
                  <a:lnTo>
                    <a:pt x="1245" y="1597"/>
                  </a:lnTo>
                  <a:lnTo>
                    <a:pt x="1243" y="1599"/>
                  </a:lnTo>
                  <a:lnTo>
                    <a:pt x="1238" y="1601"/>
                  </a:lnTo>
                  <a:lnTo>
                    <a:pt x="1234" y="1605"/>
                  </a:lnTo>
                  <a:lnTo>
                    <a:pt x="1228" y="1608"/>
                  </a:lnTo>
                  <a:lnTo>
                    <a:pt x="1226" y="1610"/>
                  </a:lnTo>
                  <a:lnTo>
                    <a:pt x="1222" y="1616"/>
                  </a:lnTo>
                  <a:lnTo>
                    <a:pt x="1220" y="1620"/>
                  </a:lnTo>
                  <a:lnTo>
                    <a:pt x="1220" y="1622"/>
                  </a:lnTo>
                  <a:lnTo>
                    <a:pt x="1219" y="1627"/>
                  </a:lnTo>
                  <a:lnTo>
                    <a:pt x="1217" y="1629"/>
                  </a:lnTo>
                  <a:lnTo>
                    <a:pt x="1215" y="1633"/>
                  </a:lnTo>
                  <a:lnTo>
                    <a:pt x="1211" y="1637"/>
                  </a:lnTo>
                  <a:lnTo>
                    <a:pt x="1207" y="1639"/>
                  </a:lnTo>
                  <a:lnTo>
                    <a:pt x="1203" y="1641"/>
                  </a:lnTo>
                  <a:lnTo>
                    <a:pt x="1203" y="1643"/>
                  </a:lnTo>
                  <a:lnTo>
                    <a:pt x="1203" y="1645"/>
                  </a:lnTo>
                  <a:lnTo>
                    <a:pt x="1201" y="1648"/>
                  </a:lnTo>
                  <a:lnTo>
                    <a:pt x="1201" y="1650"/>
                  </a:lnTo>
                  <a:lnTo>
                    <a:pt x="1201" y="1652"/>
                  </a:lnTo>
                  <a:lnTo>
                    <a:pt x="1201" y="1654"/>
                  </a:lnTo>
                  <a:lnTo>
                    <a:pt x="1201" y="1656"/>
                  </a:lnTo>
                  <a:lnTo>
                    <a:pt x="1203" y="1658"/>
                  </a:lnTo>
                  <a:lnTo>
                    <a:pt x="1203" y="1660"/>
                  </a:lnTo>
                  <a:lnTo>
                    <a:pt x="1201" y="1662"/>
                  </a:lnTo>
                  <a:lnTo>
                    <a:pt x="1201" y="1664"/>
                  </a:lnTo>
                  <a:lnTo>
                    <a:pt x="1201" y="1666"/>
                  </a:lnTo>
                  <a:lnTo>
                    <a:pt x="1201" y="1667"/>
                  </a:lnTo>
                  <a:lnTo>
                    <a:pt x="1201" y="1669"/>
                  </a:lnTo>
                  <a:lnTo>
                    <a:pt x="1199" y="1669"/>
                  </a:lnTo>
                  <a:lnTo>
                    <a:pt x="1198" y="1667"/>
                  </a:lnTo>
                  <a:lnTo>
                    <a:pt x="1196" y="1667"/>
                  </a:lnTo>
                  <a:lnTo>
                    <a:pt x="1194" y="1667"/>
                  </a:lnTo>
                  <a:lnTo>
                    <a:pt x="1190" y="1667"/>
                  </a:lnTo>
                  <a:lnTo>
                    <a:pt x="1188" y="1667"/>
                  </a:lnTo>
                  <a:lnTo>
                    <a:pt x="1184" y="1667"/>
                  </a:lnTo>
                  <a:lnTo>
                    <a:pt x="1182" y="1667"/>
                  </a:lnTo>
                  <a:lnTo>
                    <a:pt x="1180" y="1667"/>
                  </a:lnTo>
                  <a:lnTo>
                    <a:pt x="1178" y="1667"/>
                  </a:lnTo>
                  <a:lnTo>
                    <a:pt x="1177" y="1667"/>
                  </a:lnTo>
                  <a:lnTo>
                    <a:pt x="1175" y="1667"/>
                  </a:lnTo>
                  <a:lnTo>
                    <a:pt x="1171" y="1666"/>
                  </a:lnTo>
                  <a:lnTo>
                    <a:pt x="1169" y="1666"/>
                  </a:lnTo>
                  <a:lnTo>
                    <a:pt x="1167" y="1666"/>
                  </a:lnTo>
                  <a:lnTo>
                    <a:pt x="1165" y="1667"/>
                  </a:lnTo>
                  <a:lnTo>
                    <a:pt x="1163" y="1667"/>
                  </a:lnTo>
                  <a:lnTo>
                    <a:pt x="1161" y="1666"/>
                  </a:lnTo>
                  <a:lnTo>
                    <a:pt x="1159" y="1666"/>
                  </a:lnTo>
                  <a:lnTo>
                    <a:pt x="1158" y="1666"/>
                  </a:lnTo>
                  <a:lnTo>
                    <a:pt x="1156" y="1666"/>
                  </a:lnTo>
                  <a:lnTo>
                    <a:pt x="1154" y="1664"/>
                  </a:lnTo>
                  <a:lnTo>
                    <a:pt x="1152" y="1662"/>
                  </a:lnTo>
                  <a:lnTo>
                    <a:pt x="1152" y="1660"/>
                  </a:lnTo>
                  <a:lnTo>
                    <a:pt x="1154" y="1654"/>
                  </a:lnTo>
                  <a:lnTo>
                    <a:pt x="1156" y="1652"/>
                  </a:lnTo>
                  <a:lnTo>
                    <a:pt x="1158" y="1650"/>
                  </a:lnTo>
                  <a:lnTo>
                    <a:pt x="1159" y="1650"/>
                  </a:lnTo>
                  <a:lnTo>
                    <a:pt x="1159" y="1648"/>
                  </a:lnTo>
                  <a:lnTo>
                    <a:pt x="1161" y="1648"/>
                  </a:lnTo>
                  <a:lnTo>
                    <a:pt x="1163" y="1646"/>
                  </a:lnTo>
                  <a:lnTo>
                    <a:pt x="1165" y="1645"/>
                  </a:lnTo>
                  <a:lnTo>
                    <a:pt x="1165" y="1643"/>
                  </a:lnTo>
                  <a:lnTo>
                    <a:pt x="1167" y="1641"/>
                  </a:lnTo>
                  <a:lnTo>
                    <a:pt x="1167" y="1639"/>
                  </a:lnTo>
                  <a:lnTo>
                    <a:pt x="1169" y="1635"/>
                  </a:lnTo>
                  <a:lnTo>
                    <a:pt x="1173" y="1631"/>
                  </a:lnTo>
                  <a:lnTo>
                    <a:pt x="1175" y="1631"/>
                  </a:lnTo>
                  <a:lnTo>
                    <a:pt x="1175" y="1629"/>
                  </a:lnTo>
                  <a:lnTo>
                    <a:pt x="1177" y="1629"/>
                  </a:lnTo>
                  <a:lnTo>
                    <a:pt x="1177" y="1626"/>
                  </a:lnTo>
                  <a:lnTo>
                    <a:pt x="1178" y="1626"/>
                  </a:lnTo>
                  <a:lnTo>
                    <a:pt x="1178" y="1624"/>
                  </a:lnTo>
                  <a:lnTo>
                    <a:pt x="1178" y="1622"/>
                  </a:lnTo>
                  <a:lnTo>
                    <a:pt x="1178" y="1618"/>
                  </a:lnTo>
                  <a:lnTo>
                    <a:pt x="1178" y="1614"/>
                  </a:lnTo>
                  <a:lnTo>
                    <a:pt x="1178" y="1608"/>
                  </a:lnTo>
                  <a:lnTo>
                    <a:pt x="1177" y="1605"/>
                  </a:lnTo>
                  <a:lnTo>
                    <a:pt x="1177" y="1603"/>
                  </a:lnTo>
                  <a:lnTo>
                    <a:pt x="1177" y="1599"/>
                  </a:lnTo>
                  <a:lnTo>
                    <a:pt x="1177" y="1593"/>
                  </a:lnTo>
                  <a:lnTo>
                    <a:pt x="1177" y="1591"/>
                  </a:lnTo>
                  <a:lnTo>
                    <a:pt x="1178" y="1589"/>
                  </a:lnTo>
                  <a:lnTo>
                    <a:pt x="1178" y="1587"/>
                  </a:lnTo>
                  <a:lnTo>
                    <a:pt x="1178" y="1585"/>
                  </a:lnTo>
                  <a:lnTo>
                    <a:pt x="1180" y="1584"/>
                  </a:lnTo>
                  <a:lnTo>
                    <a:pt x="1180" y="1582"/>
                  </a:lnTo>
                  <a:lnTo>
                    <a:pt x="1180" y="1580"/>
                  </a:lnTo>
                  <a:lnTo>
                    <a:pt x="1180" y="1578"/>
                  </a:lnTo>
                  <a:lnTo>
                    <a:pt x="1182" y="1576"/>
                  </a:lnTo>
                  <a:lnTo>
                    <a:pt x="1182" y="1574"/>
                  </a:lnTo>
                  <a:lnTo>
                    <a:pt x="1180" y="1574"/>
                  </a:lnTo>
                  <a:lnTo>
                    <a:pt x="1180" y="1572"/>
                  </a:lnTo>
                  <a:lnTo>
                    <a:pt x="1182" y="1570"/>
                  </a:lnTo>
                  <a:lnTo>
                    <a:pt x="1182" y="1568"/>
                  </a:lnTo>
                  <a:lnTo>
                    <a:pt x="1184" y="1564"/>
                  </a:lnTo>
                  <a:lnTo>
                    <a:pt x="1184" y="1563"/>
                  </a:lnTo>
                  <a:lnTo>
                    <a:pt x="1186" y="1557"/>
                  </a:lnTo>
                  <a:lnTo>
                    <a:pt x="1186" y="1553"/>
                  </a:lnTo>
                  <a:lnTo>
                    <a:pt x="1186" y="1551"/>
                  </a:lnTo>
                  <a:lnTo>
                    <a:pt x="1186" y="1549"/>
                  </a:lnTo>
                  <a:lnTo>
                    <a:pt x="1184" y="1545"/>
                  </a:lnTo>
                  <a:lnTo>
                    <a:pt x="1184" y="1543"/>
                  </a:lnTo>
                  <a:lnTo>
                    <a:pt x="1182" y="1540"/>
                  </a:lnTo>
                  <a:lnTo>
                    <a:pt x="1182" y="1538"/>
                  </a:lnTo>
                  <a:lnTo>
                    <a:pt x="1182" y="1534"/>
                  </a:lnTo>
                  <a:lnTo>
                    <a:pt x="1184" y="1532"/>
                  </a:lnTo>
                  <a:lnTo>
                    <a:pt x="1184" y="1530"/>
                  </a:lnTo>
                  <a:lnTo>
                    <a:pt x="1184" y="1526"/>
                  </a:lnTo>
                  <a:lnTo>
                    <a:pt x="1184" y="1524"/>
                  </a:lnTo>
                  <a:lnTo>
                    <a:pt x="1184" y="1523"/>
                  </a:lnTo>
                  <a:lnTo>
                    <a:pt x="1184" y="1521"/>
                  </a:lnTo>
                  <a:lnTo>
                    <a:pt x="1182" y="1519"/>
                  </a:lnTo>
                  <a:lnTo>
                    <a:pt x="1180" y="1519"/>
                  </a:lnTo>
                  <a:lnTo>
                    <a:pt x="1180" y="1517"/>
                  </a:lnTo>
                  <a:lnTo>
                    <a:pt x="1178" y="1517"/>
                  </a:lnTo>
                  <a:lnTo>
                    <a:pt x="1177" y="1517"/>
                  </a:lnTo>
                  <a:lnTo>
                    <a:pt x="1175" y="1517"/>
                  </a:lnTo>
                  <a:lnTo>
                    <a:pt x="1173" y="1517"/>
                  </a:lnTo>
                  <a:lnTo>
                    <a:pt x="1171" y="1517"/>
                  </a:lnTo>
                  <a:lnTo>
                    <a:pt x="1171" y="1515"/>
                  </a:lnTo>
                  <a:lnTo>
                    <a:pt x="1169" y="1515"/>
                  </a:lnTo>
                  <a:lnTo>
                    <a:pt x="1169" y="1513"/>
                  </a:lnTo>
                  <a:lnTo>
                    <a:pt x="1169" y="1511"/>
                  </a:lnTo>
                  <a:lnTo>
                    <a:pt x="1169" y="1509"/>
                  </a:lnTo>
                  <a:lnTo>
                    <a:pt x="1169" y="1507"/>
                  </a:lnTo>
                  <a:lnTo>
                    <a:pt x="1171" y="1507"/>
                  </a:lnTo>
                  <a:lnTo>
                    <a:pt x="1175" y="1503"/>
                  </a:lnTo>
                  <a:lnTo>
                    <a:pt x="1177" y="1502"/>
                  </a:lnTo>
                  <a:lnTo>
                    <a:pt x="1178" y="1502"/>
                  </a:lnTo>
                  <a:lnTo>
                    <a:pt x="1178" y="1500"/>
                  </a:lnTo>
                  <a:lnTo>
                    <a:pt x="1180" y="1498"/>
                  </a:lnTo>
                  <a:lnTo>
                    <a:pt x="1180" y="1496"/>
                  </a:lnTo>
                  <a:lnTo>
                    <a:pt x="1182" y="1496"/>
                  </a:lnTo>
                  <a:lnTo>
                    <a:pt x="1182" y="1494"/>
                  </a:lnTo>
                  <a:lnTo>
                    <a:pt x="1182" y="1492"/>
                  </a:lnTo>
                  <a:lnTo>
                    <a:pt x="1184" y="1488"/>
                  </a:lnTo>
                  <a:lnTo>
                    <a:pt x="1184" y="1484"/>
                  </a:lnTo>
                  <a:lnTo>
                    <a:pt x="1184" y="1482"/>
                  </a:lnTo>
                  <a:lnTo>
                    <a:pt x="1182" y="1479"/>
                  </a:lnTo>
                  <a:lnTo>
                    <a:pt x="1180" y="1477"/>
                  </a:lnTo>
                  <a:lnTo>
                    <a:pt x="1180" y="1475"/>
                  </a:lnTo>
                  <a:lnTo>
                    <a:pt x="1178" y="1473"/>
                  </a:lnTo>
                  <a:lnTo>
                    <a:pt x="1178" y="1471"/>
                  </a:lnTo>
                  <a:lnTo>
                    <a:pt x="1177" y="1471"/>
                  </a:lnTo>
                  <a:lnTo>
                    <a:pt x="1175" y="1469"/>
                  </a:lnTo>
                  <a:lnTo>
                    <a:pt x="1173" y="1469"/>
                  </a:lnTo>
                  <a:lnTo>
                    <a:pt x="1171" y="1469"/>
                  </a:lnTo>
                  <a:lnTo>
                    <a:pt x="1171" y="1467"/>
                  </a:lnTo>
                  <a:lnTo>
                    <a:pt x="1169" y="1467"/>
                  </a:lnTo>
                  <a:lnTo>
                    <a:pt x="1167" y="1469"/>
                  </a:lnTo>
                  <a:lnTo>
                    <a:pt x="1165" y="1469"/>
                  </a:lnTo>
                  <a:lnTo>
                    <a:pt x="1163" y="1469"/>
                  </a:lnTo>
                  <a:lnTo>
                    <a:pt x="1161" y="1471"/>
                  </a:lnTo>
                  <a:lnTo>
                    <a:pt x="1159" y="1469"/>
                  </a:lnTo>
                  <a:lnTo>
                    <a:pt x="1158" y="1469"/>
                  </a:lnTo>
                  <a:lnTo>
                    <a:pt x="1158" y="1467"/>
                  </a:lnTo>
                  <a:lnTo>
                    <a:pt x="1156" y="1465"/>
                  </a:lnTo>
                  <a:lnTo>
                    <a:pt x="1154" y="1463"/>
                  </a:lnTo>
                  <a:lnTo>
                    <a:pt x="1152" y="1463"/>
                  </a:lnTo>
                  <a:lnTo>
                    <a:pt x="1150" y="1461"/>
                  </a:lnTo>
                  <a:lnTo>
                    <a:pt x="1148" y="1463"/>
                  </a:lnTo>
                  <a:lnTo>
                    <a:pt x="1148" y="1461"/>
                  </a:lnTo>
                  <a:lnTo>
                    <a:pt x="1146" y="1461"/>
                  </a:lnTo>
                  <a:lnTo>
                    <a:pt x="1146" y="1463"/>
                  </a:lnTo>
                  <a:lnTo>
                    <a:pt x="1144" y="1463"/>
                  </a:lnTo>
                  <a:lnTo>
                    <a:pt x="1144" y="1465"/>
                  </a:lnTo>
                  <a:lnTo>
                    <a:pt x="1144" y="1467"/>
                  </a:lnTo>
                  <a:lnTo>
                    <a:pt x="1146" y="1469"/>
                  </a:lnTo>
                  <a:lnTo>
                    <a:pt x="1148" y="1471"/>
                  </a:lnTo>
                  <a:lnTo>
                    <a:pt x="1150" y="1473"/>
                  </a:lnTo>
                  <a:lnTo>
                    <a:pt x="1150" y="1475"/>
                  </a:lnTo>
                  <a:lnTo>
                    <a:pt x="1148" y="1475"/>
                  </a:lnTo>
                  <a:lnTo>
                    <a:pt x="1148" y="1477"/>
                  </a:lnTo>
                  <a:lnTo>
                    <a:pt x="1146" y="1479"/>
                  </a:lnTo>
                  <a:lnTo>
                    <a:pt x="1144" y="1477"/>
                  </a:lnTo>
                  <a:lnTo>
                    <a:pt x="1142" y="1477"/>
                  </a:lnTo>
                  <a:lnTo>
                    <a:pt x="1140" y="1477"/>
                  </a:lnTo>
                  <a:lnTo>
                    <a:pt x="1138" y="1477"/>
                  </a:lnTo>
                  <a:lnTo>
                    <a:pt x="1137" y="1475"/>
                  </a:lnTo>
                  <a:lnTo>
                    <a:pt x="1135" y="1475"/>
                  </a:lnTo>
                  <a:lnTo>
                    <a:pt x="1133" y="1475"/>
                  </a:lnTo>
                  <a:lnTo>
                    <a:pt x="1133" y="1473"/>
                  </a:lnTo>
                  <a:lnTo>
                    <a:pt x="1131" y="1471"/>
                  </a:lnTo>
                  <a:lnTo>
                    <a:pt x="1129" y="1471"/>
                  </a:lnTo>
                  <a:lnTo>
                    <a:pt x="1127" y="1471"/>
                  </a:lnTo>
                  <a:lnTo>
                    <a:pt x="1127" y="1469"/>
                  </a:lnTo>
                  <a:lnTo>
                    <a:pt x="1127" y="1467"/>
                  </a:lnTo>
                  <a:lnTo>
                    <a:pt x="1127" y="1465"/>
                  </a:lnTo>
                  <a:lnTo>
                    <a:pt x="1125" y="1463"/>
                  </a:lnTo>
                  <a:lnTo>
                    <a:pt x="1125" y="1461"/>
                  </a:lnTo>
                  <a:lnTo>
                    <a:pt x="1123" y="1461"/>
                  </a:lnTo>
                  <a:lnTo>
                    <a:pt x="1121" y="1460"/>
                  </a:lnTo>
                  <a:lnTo>
                    <a:pt x="1119" y="1460"/>
                  </a:lnTo>
                  <a:lnTo>
                    <a:pt x="1117" y="1458"/>
                  </a:lnTo>
                  <a:lnTo>
                    <a:pt x="1117" y="1456"/>
                  </a:lnTo>
                  <a:lnTo>
                    <a:pt x="1116" y="1456"/>
                  </a:lnTo>
                  <a:lnTo>
                    <a:pt x="1114" y="1456"/>
                  </a:lnTo>
                  <a:lnTo>
                    <a:pt x="1112" y="1456"/>
                  </a:lnTo>
                  <a:lnTo>
                    <a:pt x="1112" y="1458"/>
                  </a:lnTo>
                  <a:lnTo>
                    <a:pt x="1112" y="1460"/>
                  </a:lnTo>
                  <a:lnTo>
                    <a:pt x="1114" y="1460"/>
                  </a:lnTo>
                  <a:lnTo>
                    <a:pt x="1114" y="1461"/>
                  </a:lnTo>
                  <a:lnTo>
                    <a:pt x="1114" y="1463"/>
                  </a:lnTo>
                  <a:lnTo>
                    <a:pt x="1114" y="1465"/>
                  </a:lnTo>
                  <a:lnTo>
                    <a:pt x="1112" y="1465"/>
                  </a:lnTo>
                  <a:lnTo>
                    <a:pt x="1110" y="1463"/>
                  </a:lnTo>
                  <a:lnTo>
                    <a:pt x="1108" y="1461"/>
                  </a:lnTo>
                  <a:lnTo>
                    <a:pt x="1106" y="1461"/>
                  </a:lnTo>
                  <a:lnTo>
                    <a:pt x="1104" y="1460"/>
                  </a:lnTo>
                  <a:lnTo>
                    <a:pt x="1102" y="1460"/>
                  </a:lnTo>
                  <a:lnTo>
                    <a:pt x="1098" y="1460"/>
                  </a:lnTo>
                  <a:lnTo>
                    <a:pt x="1098" y="1461"/>
                  </a:lnTo>
                  <a:lnTo>
                    <a:pt x="1096" y="1463"/>
                  </a:lnTo>
                  <a:lnTo>
                    <a:pt x="1095" y="1465"/>
                  </a:lnTo>
                  <a:lnTo>
                    <a:pt x="1093" y="1465"/>
                  </a:lnTo>
                  <a:lnTo>
                    <a:pt x="1091" y="1465"/>
                  </a:lnTo>
                  <a:lnTo>
                    <a:pt x="1089" y="1465"/>
                  </a:lnTo>
                  <a:lnTo>
                    <a:pt x="1089" y="1467"/>
                  </a:lnTo>
                  <a:lnTo>
                    <a:pt x="1087" y="1469"/>
                  </a:lnTo>
                  <a:lnTo>
                    <a:pt x="1085" y="1469"/>
                  </a:lnTo>
                  <a:lnTo>
                    <a:pt x="1083" y="1471"/>
                  </a:lnTo>
                  <a:lnTo>
                    <a:pt x="1083" y="1473"/>
                  </a:lnTo>
                  <a:lnTo>
                    <a:pt x="1083" y="1475"/>
                  </a:lnTo>
                  <a:lnTo>
                    <a:pt x="1083" y="1473"/>
                  </a:lnTo>
                  <a:lnTo>
                    <a:pt x="1081" y="1471"/>
                  </a:lnTo>
                  <a:lnTo>
                    <a:pt x="1079" y="1469"/>
                  </a:lnTo>
                  <a:lnTo>
                    <a:pt x="1077" y="1465"/>
                  </a:lnTo>
                  <a:lnTo>
                    <a:pt x="1074" y="1465"/>
                  </a:lnTo>
                  <a:lnTo>
                    <a:pt x="1074" y="1463"/>
                  </a:lnTo>
                  <a:lnTo>
                    <a:pt x="1072" y="1463"/>
                  </a:lnTo>
                  <a:lnTo>
                    <a:pt x="1070" y="1463"/>
                  </a:lnTo>
                  <a:lnTo>
                    <a:pt x="1068" y="1463"/>
                  </a:lnTo>
                  <a:lnTo>
                    <a:pt x="1066" y="1463"/>
                  </a:lnTo>
                  <a:lnTo>
                    <a:pt x="1064" y="1463"/>
                  </a:lnTo>
                  <a:lnTo>
                    <a:pt x="1062" y="1463"/>
                  </a:lnTo>
                  <a:lnTo>
                    <a:pt x="1062" y="1461"/>
                  </a:lnTo>
                  <a:lnTo>
                    <a:pt x="1062" y="1460"/>
                  </a:lnTo>
                  <a:lnTo>
                    <a:pt x="1062" y="1458"/>
                  </a:lnTo>
                  <a:lnTo>
                    <a:pt x="1060" y="1458"/>
                  </a:lnTo>
                  <a:lnTo>
                    <a:pt x="1060" y="1456"/>
                  </a:lnTo>
                  <a:lnTo>
                    <a:pt x="1060" y="1454"/>
                  </a:lnTo>
                  <a:lnTo>
                    <a:pt x="1062" y="1454"/>
                  </a:lnTo>
                  <a:lnTo>
                    <a:pt x="1064" y="1452"/>
                  </a:lnTo>
                  <a:lnTo>
                    <a:pt x="1066" y="1450"/>
                  </a:lnTo>
                  <a:lnTo>
                    <a:pt x="1066" y="1448"/>
                  </a:lnTo>
                  <a:lnTo>
                    <a:pt x="1064" y="1448"/>
                  </a:lnTo>
                  <a:lnTo>
                    <a:pt x="1062" y="1448"/>
                  </a:lnTo>
                  <a:lnTo>
                    <a:pt x="1060" y="1448"/>
                  </a:lnTo>
                  <a:lnTo>
                    <a:pt x="1058" y="1448"/>
                  </a:lnTo>
                  <a:lnTo>
                    <a:pt x="1056" y="1448"/>
                  </a:lnTo>
                  <a:lnTo>
                    <a:pt x="1056" y="1446"/>
                  </a:lnTo>
                  <a:lnTo>
                    <a:pt x="1055" y="1444"/>
                  </a:lnTo>
                  <a:lnTo>
                    <a:pt x="1055" y="1442"/>
                  </a:lnTo>
                  <a:lnTo>
                    <a:pt x="1053" y="1442"/>
                  </a:lnTo>
                  <a:lnTo>
                    <a:pt x="1051" y="1442"/>
                  </a:lnTo>
                  <a:lnTo>
                    <a:pt x="1051" y="1440"/>
                  </a:lnTo>
                  <a:lnTo>
                    <a:pt x="1049" y="1440"/>
                  </a:lnTo>
                  <a:lnTo>
                    <a:pt x="1049" y="1442"/>
                  </a:lnTo>
                  <a:lnTo>
                    <a:pt x="1047" y="1444"/>
                  </a:lnTo>
                  <a:lnTo>
                    <a:pt x="1045" y="1444"/>
                  </a:lnTo>
                  <a:lnTo>
                    <a:pt x="1043" y="1442"/>
                  </a:lnTo>
                  <a:lnTo>
                    <a:pt x="1043" y="1440"/>
                  </a:lnTo>
                  <a:lnTo>
                    <a:pt x="1041" y="1439"/>
                  </a:lnTo>
                  <a:lnTo>
                    <a:pt x="1039" y="1439"/>
                  </a:lnTo>
                  <a:lnTo>
                    <a:pt x="1037" y="1440"/>
                  </a:lnTo>
                  <a:lnTo>
                    <a:pt x="1035" y="1442"/>
                  </a:lnTo>
                  <a:lnTo>
                    <a:pt x="1034" y="1442"/>
                  </a:lnTo>
                  <a:lnTo>
                    <a:pt x="1032" y="1440"/>
                  </a:lnTo>
                  <a:lnTo>
                    <a:pt x="1030" y="1442"/>
                  </a:lnTo>
                  <a:lnTo>
                    <a:pt x="1028" y="1442"/>
                  </a:lnTo>
                  <a:lnTo>
                    <a:pt x="1026" y="1442"/>
                  </a:lnTo>
                  <a:lnTo>
                    <a:pt x="1026" y="1444"/>
                  </a:lnTo>
                  <a:lnTo>
                    <a:pt x="1026" y="1446"/>
                  </a:lnTo>
                  <a:lnTo>
                    <a:pt x="1028" y="1446"/>
                  </a:lnTo>
                  <a:lnTo>
                    <a:pt x="1028" y="1448"/>
                  </a:lnTo>
                  <a:lnTo>
                    <a:pt x="1028" y="1450"/>
                  </a:lnTo>
                  <a:lnTo>
                    <a:pt x="1028" y="1452"/>
                  </a:lnTo>
                  <a:lnTo>
                    <a:pt x="1026" y="1452"/>
                  </a:lnTo>
                  <a:lnTo>
                    <a:pt x="1024" y="1452"/>
                  </a:lnTo>
                  <a:lnTo>
                    <a:pt x="1022" y="1454"/>
                  </a:lnTo>
                  <a:lnTo>
                    <a:pt x="1020" y="1454"/>
                  </a:lnTo>
                  <a:lnTo>
                    <a:pt x="1020" y="1452"/>
                  </a:lnTo>
                  <a:lnTo>
                    <a:pt x="1018" y="1452"/>
                  </a:lnTo>
                  <a:lnTo>
                    <a:pt x="1018" y="1454"/>
                  </a:lnTo>
                  <a:lnTo>
                    <a:pt x="1018" y="1456"/>
                  </a:lnTo>
                  <a:lnTo>
                    <a:pt x="1018" y="1458"/>
                  </a:lnTo>
                  <a:lnTo>
                    <a:pt x="1016" y="1458"/>
                  </a:lnTo>
                  <a:lnTo>
                    <a:pt x="1014" y="1460"/>
                  </a:lnTo>
                  <a:lnTo>
                    <a:pt x="1014" y="1461"/>
                  </a:lnTo>
                  <a:lnTo>
                    <a:pt x="1014" y="1463"/>
                  </a:lnTo>
                  <a:lnTo>
                    <a:pt x="1013" y="1463"/>
                  </a:lnTo>
                  <a:lnTo>
                    <a:pt x="1013" y="1465"/>
                  </a:lnTo>
                  <a:lnTo>
                    <a:pt x="1011" y="1465"/>
                  </a:lnTo>
                  <a:lnTo>
                    <a:pt x="1011" y="1467"/>
                  </a:lnTo>
                  <a:lnTo>
                    <a:pt x="1011" y="1469"/>
                  </a:lnTo>
                  <a:lnTo>
                    <a:pt x="1009" y="1469"/>
                  </a:lnTo>
                  <a:lnTo>
                    <a:pt x="1007" y="1469"/>
                  </a:lnTo>
                  <a:lnTo>
                    <a:pt x="1005" y="1469"/>
                  </a:lnTo>
                  <a:lnTo>
                    <a:pt x="1003" y="1471"/>
                  </a:lnTo>
                  <a:lnTo>
                    <a:pt x="1005" y="1471"/>
                  </a:lnTo>
                  <a:lnTo>
                    <a:pt x="1005" y="1473"/>
                  </a:lnTo>
                  <a:lnTo>
                    <a:pt x="1003" y="1473"/>
                  </a:lnTo>
                  <a:lnTo>
                    <a:pt x="1001" y="1473"/>
                  </a:lnTo>
                  <a:lnTo>
                    <a:pt x="999" y="1473"/>
                  </a:lnTo>
                  <a:lnTo>
                    <a:pt x="997" y="1473"/>
                  </a:lnTo>
                  <a:lnTo>
                    <a:pt x="997" y="1475"/>
                  </a:lnTo>
                  <a:lnTo>
                    <a:pt x="995" y="1475"/>
                  </a:lnTo>
                  <a:lnTo>
                    <a:pt x="994" y="1477"/>
                  </a:lnTo>
                  <a:lnTo>
                    <a:pt x="992" y="1479"/>
                  </a:lnTo>
                  <a:lnTo>
                    <a:pt x="992" y="1481"/>
                  </a:lnTo>
                  <a:lnTo>
                    <a:pt x="990" y="1481"/>
                  </a:lnTo>
                  <a:lnTo>
                    <a:pt x="990" y="1479"/>
                  </a:lnTo>
                  <a:lnTo>
                    <a:pt x="988" y="1479"/>
                  </a:lnTo>
                  <a:lnTo>
                    <a:pt x="986" y="1479"/>
                  </a:lnTo>
                  <a:lnTo>
                    <a:pt x="984" y="1479"/>
                  </a:lnTo>
                  <a:lnTo>
                    <a:pt x="982" y="1481"/>
                  </a:lnTo>
                  <a:lnTo>
                    <a:pt x="980" y="1481"/>
                  </a:lnTo>
                  <a:lnTo>
                    <a:pt x="978" y="1482"/>
                  </a:lnTo>
                  <a:lnTo>
                    <a:pt x="976" y="1482"/>
                  </a:lnTo>
                  <a:lnTo>
                    <a:pt x="974" y="1482"/>
                  </a:lnTo>
                  <a:lnTo>
                    <a:pt x="974" y="1484"/>
                  </a:lnTo>
                  <a:lnTo>
                    <a:pt x="973" y="1484"/>
                  </a:lnTo>
                  <a:lnTo>
                    <a:pt x="971" y="1484"/>
                  </a:lnTo>
                  <a:lnTo>
                    <a:pt x="969" y="1484"/>
                  </a:lnTo>
                  <a:lnTo>
                    <a:pt x="967" y="1484"/>
                  </a:lnTo>
                  <a:lnTo>
                    <a:pt x="965" y="1484"/>
                  </a:lnTo>
                  <a:lnTo>
                    <a:pt x="963" y="1486"/>
                  </a:lnTo>
                  <a:lnTo>
                    <a:pt x="961" y="1488"/>
                  </a:lnTo>
                  <a:lnTo>
                    <a:pt x="959" y="1490"/>
                  </a:lnTo>
                  <a:lnTo>
                    <a:pt x="957" y="1490"/>
                  </a:lnTo>
                  <a:lnTo>
                    <a:pt x="955" y="1490"/>
                  </a:lnTo>
                  <a:lnTo>
                    <a:pt x="953" y="1492"/>
                  </a:lnTo>
                  <a:lnTo>
                    <a:pt x="952" y="1492"/>
                  </a:lnTo>
                  <a:lnTo>
                    <a:pt x="952" y="1494"/>
                  </a:lnTo>
                  <a:lnTo>
                    <a:pt x="950" y="1494"/>
                  </a:lnTo>
                  <a:lnTo>
                    <a:pt x="950" y="1496"/>
                  </a:lnTo>
                  <a:lnTo>
                    <a:pt x="948" y="1496"/>
                  </a:lnTo>
                  <a:lnTo>
                    <a:pt x="948" y="1498"/>
                  </a:lnTo>
                  <a:lnTo>
                    <a:pt x="946" y="1498"/>
                  </a:lnTo>
                  <a:lnTo>
                    <a:pt x="944" y="1498"/>
                  </a:lnTo>
                  <a:lnTo>
                    <a:pt x="942" y="1498"/>
                  </a:lnTo>
                  <a:lnTo>
                    <a:pt x="940" y="1498"/>
                  </a:lnTo>
                  <a:lnTo>
                    <a:pt x="938" y="1498"/>
                  </a:lnTo>
                  <a:lnTo>
                    <a:pt x="938" y="1496"/>
                  </a:lnTo>
                  <a:lnTo>
                    <a:pt x="936" y="1496"/>
                  </a:lnTo>
                  <a:lnTo>
                    <a:pt x="934" y="1496"/>
                  </a:lnTo>
                  <a:lnTo>
                    <a:pt x="934" y="1498"/>
                  </a:lnTo>
                  <a:lnTo>
                    <a:pt x="934" y="1496"/>
                  </a:lnTo>
                  <a:lnTo>
                    <a:pt x="932" y="1496"/>
                  </a:lnTo>
                  <a:lnTo>
                    <a:pt x="932" y="1494"/>
                  </a:lnTo>
                  <a:lnTo>
                    <a:pt x="931" y="1494"/>
                  </a:lnTo>
                  <a:lnTo>
                    <a:pt x="929" y="1494"/>
                  </a:lnTo>
                  <a:lnTo>
                    <a:pt x="927" y="1492"/>
                  </a:lnTo>
                  <a:lnTo>
                    <a:pt x="925" y="1494"/>
                  </a:lnTo>
                  <a:lnTo>
                    <a:pt x="923" y="1494"/>
                  </a:lnTo>
                  <a:lnTo>
                    <a:pt x="923" y="1496"/>
                  </a:lnTo>
                  <a:lnTo>
                    <a:pt x="921" y="1496"/>
                  </a:lnTo>
                  <a:lnTo>
                    <a:pt x="921" y="1498"/>
                  </a:lnTo>
                  <a:lnTo>
                    <a:pt x="919" y="1498"/>
                  </a:lnTo>
                  <a:lnTo>
                    <a:pt x="917" y="1498"/>
                  </a:lnTo>
                  <a:lnTo>
                    <a:pt x="917" y="1500"/>
                  </a:lnTo>
                  <a:lnTo>
                    <a:pt x="915" y="1500"/>
                  </a:lnTo>
                  <a:lnTo>
                    <a:pt x="915" y="1502"/>
                  </a:lnTo>
                  <a:lnTo>
                    <a:pt x="913" y="1502"/>
                  </a:lnTo>
                  <a:lnTo>
                    <a:pt x="913" y="1503"/>
                  </a:lnTo>
                  <a:lnTo>
                    <a:pt x="912" y="1503"/>
                  </a:lnTo>
                  <a:lnTo>
                    <a:pt x="910" y="1503"/>
                  </a:lnTo>
                  <a:lnTo>
                    <a:pt x="910" y="1505"/>
                  </a:lnTo>
                  <a:lnTo>
                    <a:pt x="908" y="1505"/>
                  </a:lnTo>
                  <a:lnTo>
                    <a:pt x="908" y="1507"/>
                  </a:lnTo>
                  <a:lnTo>
                    <a:pt x="906" y="1507"/>
                  </a:lnTo>
                  <a:lnTo>
                    <a:pt x="904" y="1507"/>
                  </a:lnTo>
                  <a:lnTo>
                    <a:pt x="902" y="1507"/>
                  </a:lnTo>
                  <a:lnTo>
                    <a:pt x="900" y="1505"/>
                  </a:lnTo>
                  <a:lnTo>
                    <a:pt x="898" y="1505"/>
                  </a:lnTo>
                  <a:lnTo>
                    <a:pt x="896" y="1505"/>
                  </a:lnTo>
                  <a:lnTo>
                    <a:pt x="894" y="1505"/>
                  </a:lnTo>
                  <a:lnTo>
                    <a:pt x="892" y="1505"/>
                  </a:lnTo>
                  <a:lnTo>
                    <a:pt x="891" y="1505"/>
                  </a:lnTo>
                  <a:lnTo>
                    <a:pt x="889" y="1505"/>
                  </a:lnTo>
                  <a:lnTo>
                    <a:pt x="887" y="1505"/>
                  </a:lnTo>
                  <a:lnTo>
                    <a:pt x="887" y="1503"/>
                  </a:lnTo>
                  <a:lnTo>
                    <a:pt x="885" y="1503"/>
                  </a:lnTo>
                  <a:lnTo>
                    <a:pt x="885" y="1502"/>
                  </a:lnTo>
                  <a:lnTo>
                    <a:pt x="885" y="1500"/>
                  </a:lnTo>
                  <a:lnTo>
                    <a:pt x="883" y="1500"/>
                  </a:lnTo>
                  <a:lnTo>
                    <a:pt x="883" y="1498"/>
                  </a:lnTo>
                  <a:lnTo>
                    <a:pt x="881" y="1498"/>
                  </a:lnTo>
                  <a:lnTo>
                    <a:pt x="879" y="1498"/>
                  </a:lnTo>
                  <a:lnTo>
                    <a:pt x="879" y="1496"/>
                  </a:lnTo>
                  <a:lnTo>
                    <a:pt x="877" y="1496"/>
                  </a:lnTo>
                  <a:lnTo>
                    <a:pt x="875" y="1494"/>
                  </a:lnTo>
                  <a:lnTo>
                    <a:pt x="875" y="1492"/>
                  </a:lnTo>
                  <a:lnTo>
                    <a:pt x="873" y="1492"/>
                  </a:lnTo>
                  <a:lnTo>
                    <a:pt x="873" y="1490"/>
                  </a:lnTo>
                  <a:lnTo>
                    <a:pt x="873" y="1488"/>
                  </a:lnTo>
                  <a:lnTo>
                    <a:pt x="871" y="1486"/>
                  </a:lnTo>
                  <a:lnTo>
                    <a:pt x="873" y="1484"/>
                  </a:lnTo>
                  <a:lnTo>
                    <a:pt x="875" y="1484"/>
                  </a:lnTo>
                  <a:lnTo>
                    <a:pt x="877" y="1482"/>
                  </a:lnTo>
                  <a:lnTo>
                    <a:pt x="879" y="1482"/>
                  </a:lnTo>
                  <a:lnTo>
                    <a:pt x="879" y="1481"/>
                  </a:lnTo>
                  <a:lnTo>
                    <a:pt x="879" y="1479"/>
                  </a:lnTo>
                  <a:lnTo>
                    <a:pt x="877" y="1479"/>
                  </a:lnTo>
                  <a:lnTo>
                    <a:pt x="877" y="1477"/>
                  </a:lnTo>
                  <a:lnTo>
                    <a:pt x="877" y="1475"/>
                  </a:lnTo>
                  <a:lnTo>
                    <a:pt x="875" y="1475"/>
                  </a:lnTo>
                  <a:lnTo>
                    <a:pt x="877" y="1473"/>
                  </a:lnTo>
                  <a:lnTo>
                    <a:pt x="877" y="1471"/>
                  </a:lnTo>
                  <a:lnTo>
                    <a:pt x="877" y="1469"/>
                  </a:lnTo>
                  <a:lnTo>
                    <a:pt x="877" y="1467"/>
                  </a:lnTo>
                  <a:lnTo>
                    <a:pt x="879" y="1465"/>
                  </a:lnTo>
                  <a:lnTo>
                    <a:pt x="879" y="1463"/>
                  </a:lnTo>
                  <a:lnTo>
                    <a:pt x="879" y="1461"/>
                  </a:lnTo>
                  <a:lnTo>
                    <a:pt x="879" y="1460"/>
                  </a:lnTo>
                  <a:lnTo>
                    <a:pt x="879" y="1458"/>
                  </a:lnTo>
                  <a:lnTo>
                    <a:pt x="879" y="1456"/>
                  </a:lnTo>
                  <a:lnTo>
                    <a:pt x="881" y="1456"/>
                  </a:lnTo>
                  <a:lnTo>
                    <a:pt x="881" y="1454"/>
                  </a:lnTo>
                  <a:lnTo>
                    <a:pt x="879" y="1454"/>
                  </a:lnTo>
                  <a:lnTo>
                    <a:pt x="877" y="1454"/>
                  </a:lnTo>
                  <a:lnTo>
                    <a:pt x="875" y="1454"/>
                  </a:lnTo>
                  <a:lnTo>
                    <a:pt x="873" y="1454"/>
                  </a:lnTo>
                  <a:lnTo>
                    <a:pt x="871" y="1454"/>
                  </a:lnTo>
                  <a:lnTo>
                    <a:pt x="870" y="1454"/>
                  </a:lnTo>
                  <a:lnTo>
                    <a:pt x="870" y="1456"/>
                  </a:lnTo>
                  <a:lnTo>
                    <a:pt x="868" y="1456"/>
                  </a:lnTo>
                  <a:lnTo>
                    <a:pt x="866" y="1456"/>
                  </a:lnTo>
                  <a:lnTo>
                    <a:pt x="864" y="1456"/>
                  </a:lnTo>
                  <a:lnTo>
                    <a:pt x="862" y="1456"/>
                  </a:lnTo>
                  <a:lnTo>
                    <a:pt x="862" y="1454"/>
                  </a:lnTo>
                  <a:lnTo>
                    <a:pt x="860" y="1454"/>
                  </a:lnTo>
                  <a:lnTo>
                    <a:pt x="860" y="1452"/>
                  </a:lnTo>
                  <a:lnTo>
                    <a:pt x="858" y="1452"/>
                  </a:lnTo>
                  <a:lnTo>
                    <a:pt x="856" y="1452"/>
                  </a:lnTo>
                  <a:lnTo>
                    <a:pt x="854" y="1452"/>
                  </a:lnTo>
                  <a:lnTo>
                    <a:pt x="852" y="1452"/>
                  </a:lnTo>
                  <a:lnTo>
                    <a:pt x="852" y="1454"/>
                  </a:lnTo>
                  <a:lnTo>
                    <a:pt x="850" y="1452"/>
                  </a:lnTo>
                  <a:lnTo>
                    <a:pt x="849" y="1454"/>
                  </a:lnTo>
                  <a:lnTo>
                    <a:pt x="847" y="1454"/>
                  </a:lnTo>
                  <a:lnTo>
                    <a:pt x="845" y="1454"/>
                  </a:lnTo>
                  <a:lnTo>
                    <a:pt x="845" y="1452"/>
                  </a:lnTo>
                  <a:lnTo>
                    <a:pt x="843" y="1452"/>
                  </a:lnTo>
                  <a:lnTo>
                    <a:pt x="841" y="1452"/>
                  </a:lnTo>
                  <a:lnTo>
                    <a:pt x="839" y="1452"/>
                  </a:lnTo>
                  <a:lnTo>
                    <a:pt x="837" y="1452"/>
                  </a:lnTo>
                  <a:lnTo>
                    <a:pt x="835" y="1452"/>
                  </a:lnTo>
                  <a:lnTo>
                    <a:pt x="833" y="1452"/>
                  </a:lnTo>
                  <a:lnTo>
                    <a:pt x="831" y="1450"/>
                  </a:lnTo>
                  <a:lnTo>
                    <a:pt x="830" y="1450"/>
                  </a:lnTo>
                  <a:lnTo>
                    <a:pt x="828" y="1450"/>
                  </a:lnTo>
                  <a:lnTo>
                    <a:pt x="826" y="1448"/>
                  </a:lnTo>
                  <a:lnTo>
                    <a:pt x="824" y="1448"/>
                  </a:lnTo>
                  <a:lnTo>
                    <a:pt x="822" y="1448"/>
                  </a:lnTo>
                  <a:lnTo>
                    <a:pt x="822" y="1446"/>
                  </a:lnTo>
                  <a:lnTo>
                    <a:pt x="822" y="1444"/>
                  </a:lnTo>
                  <a:lnTo>
                    <a:pt x="822" y="1442"/>
                  </a:lnTo>
                  <a:lnTo>
                    <a:pt x="824" y="1442"/>
                  </a:lnTo>
                  <a:lnTo>
                    <a:pt x="824" y="1440"/>
                  </a:lnTo>
                  <a:lnTo>
                    <a:pt x="822" y="1439"/>
                  </a:lnTo>
                  <a:lnTo>
                    <a:pt x="820" y="1439"/>
                  </a:lnTo>
                  <a:lnTo>
                    <a:pt x="820" y="1437"/>
                  </a:lnTo>
                  <a:lnTo>
                    <a:pt x="818" y="1437"/>
                  </a:lnTo>
                  <a:lnTo>
                    <a:pt x="818" y="1435"/>
                  </a:lnTo>
                  <a:lnTo>
                    <a:pt x="816" y="1435"/>
                  </a:lnTo>
                  <a:lnTo>
                    <a:pt x="814" y="1435"/>
                  </a:lnTo>
                  <a:lnTo>
                    <a:pt x="814" y="1433"/>
                  </a:lnTo>
                  <a:lnTo>
                    <a:pt x="812" y="1433"/>
                  </a:lnTo>
                  <a:lnTo>
                    <a:pt x="812" y="1431"/>
                  </a:lnTo>
                  <a:lnTo>
                    <a:pt x="810" y="1431"/>
                  </a:lnTo>
                  <a:lnTo>
                    <a:pt x="810" y="1429"/>
                  </a:lnTo>
                  <a:lnTo>
                    <a:pt x="809" y="1429"/>
                  </a:lnTo>
                  <a:lnTo>
                    <a:pt x="807" y="1429"/>
                  </a:lnTo>
                  <a:lnTo>
                    <a:pt x="807" y="1427"/>
                  </a:lnTo>
                  <a:lnTo>
                    <a:pt x="805" y="1427"/>
                  </a:lnTo>
                  <a:lnTo>
                    <a:pt x="805" y="1425"/>
                  </a:lnTo>
                  <a:lnTo>
                    <a:pt x="803" y="1425"/>
                  </a:lnTo>
                  <a:lnTo>
                    <a:pt x="803" y="1423"/>
                  </a:lnTo>
                  <a:lnTo>
                    <a:pt x="803" y="1421"/>
                  </a:lnTo>
                  <a:lnTo>
                    <a:pt x="801" y="1421"/>
                  </a:lnTo>
                  <a:lnTo>
                    <a:pt x="801" y="1420"/>
                  </a:lnTo>
                  <a:lnTo>
                    <a:pt x="801" y="1418"/>
                  </a:lnTo>
                  <a:lnTo>
                    <a:pt x="799" y="1418"/>
                  </a:lnTo>
                  <a:lnTo>
                    <a:pt x="799" y="1416"/>
                  </a:lnTo>
                  <a:lnTo>
                    <a:pt x="797" y="1416"/>
                  </a:lnTo>
                  <a:lnTo>
                    <a:pt x="797" y="1414"/>
                  </a:lnTo>
                  <a:lnTo>
                    <a:pt x="799" y="1414"/>
                  </a:lnTo>
                  <a:lnTo>
                    <a:pt x="801" y="1414"/>
                  </a:lnTo>
                  <a:lnTo>
                    <a:pt x="801" y="1412"/>
                  </a:lnTo>
                  <a:lnTo>
                    <a:pt x="803" y="1412"/>
                  </a:lnTo>
                  <a:lnTo>
                    <a:pt x="805" y="1412"/>
                  </a:lnTo>
                  <a:lnTo>
                    <a:pt x="807" y="1412"/>
                  </a:lnTo>
                  <a:lnTo>
                    <a:pt x="809" y="1410"/>
                  </a:lnTo>
                  <a:lnTo>
                    <a:pt x="809" y="1408"/>
                  </a:lnTo>
                  <a:lnTo>
                    <a:pt x="810" y="1408"/>
                  </a:lnTo>
                  <a:lnTo>
                    <a:pt x="810" y="1406"/>
                  </a:lnTo>
                  <a:lnTo>
                    <a:pt x="812" y="1406"/>
                  </a:lnTo>
                  <a:lnTo>
                    <a:pt x="812" y="1404"/>
                  </a:lnTo>
                  <a:lnTo>
                    <a:pt x="814" y="1404"/>
                  </a:lnTo>
                  <a:lnTo>
                    <a:pt x="814" y="1402"/>
                  </a:lnTo>
                  <a:lnTo>
                    <a:pt x="814" y="1400"/>
                  </a:lnTo>
                  <a:lnTo>
                    <a:pt x="816" y="1399"/>
                  </a:lnTo>
                  <a:lnTo>
                    <a:pt x="816" y="1397"/>
                  </a:lnTo>
                  <a:lnTo>
                    <a:pt x="816" y="1395"/>
                  </a:lnTo>
                  <a:lnTo>
                    <a:pt x="816" y="1393"/>
                  </a:lnTo>
                  <a:lnTo>
                    <a:pt x="814" y="1393"/>
                  </a:lnTo>
                  <a:lnTo>
                    <a:pt x="814" y="1391"/>
                  </a:lnTo>
                  <a:lnTo>
                    <a:pt x="816" y="1391"/>
                  </a:lnTo>
                  <a:lnTo>
                    <a:pt x="816" y="1389"/>
                  </a:lnTo>
                  <a:lnTo>
                    <a:pt x="818" y="1387"/>
                  </a:lnTo>
                  <a:lnTo>
                    <a:pt x="818" y="1385"/>
                  </a:lnTo>
                  <a:lnTo>
                    <a:pt x="820" y="1383"/>
                  </a:lnTo>
                  <a:lnTo>
                    <a:pt x="822" y="1381"/>
                  </a:lnTo>
                  <a:lnTo>
                    <a:pt x="822" y="1379"/>
                  </a:lnTo>
                  <a:lnTo>
                    <a:pt x="824" y="1379"/>
                  </a:lnTo>
                  <a:lnTo>
                    <a:pt x="824" y="1378"/>
                  </a:lnTo>
                  <a:lnTo>
                    <a:pt x="826" y="1378"/>
                  </a:lnTo>
                  <a:lnTo>
                    <a:pt x="826" y="1376"/>
                  </a:lnTo>
                  <a:lnTo>
                    <a:pt x="828" y="1376"/>
                  </a:lnTo>
                  <a:lnTo>
                    <a:pt x="830" y="1374"/>
                  </a:lnTo>
                  <a:lnTo>
                    <a:pt x="830" y="1372"/>
                  </a:lnTo>
                  <a:lnTo>
                    <a:pt x="831" y="1372"/>
                  </a:lnTo>
                  <a:lnTo>
                    <a:pt x="831" y="1370"/>
                  </a:lnTo>
                  <a:lnTo>
                    <a:pt x="833" y="1368"/>
                  </a:lnTo>
                  <a:lnTo>
                    <a:pt x="833" y="1366"/>
                  </a:lnTo>
                  <a:lnTo>
                    <a:pt x="835" y="1366"/>
                  </a:lnTo>
                  <a:lnTo>
                    <a:pt x="835" y="1364"/>
                  </a:lnTo>
                  <a:lnTo>
                    <a:pt x="833" y="1364"/>
                  </a:lnTo>
                  <a:lnTo>
                    <a:pt x="831" y="1362"/>
                  </a:lnTo>
                  <a:lnTo>
                    <a:pt x="830" y="1362"/>
                  </a:lnTo>
                  <a:lnTo>
                    <a:pt x="828" y="1364"/>
                  </a:lnTo>
                  <a:lnTo>
                    <a:pt x="826" y="1366"/>
                  </a:lnTo>
                  <a:lnTo>
                    <a:pt x="824" y="1366"/>
                  </a:lnTo>
                  <a:lnTo>
                    <a:pt x="822" y="1364"/>
                  </a:lnTo>
                  <a:lnTo>
                    <a:pt x="820" y="1364"/>
                  </a:lnTo>
                  <a:lnTo>
                    <a:pt x="818" y="1364"/>
                  </a:lnTo>
                  <a:lnTo>
                    <a:pt x="816" y="1364"/>
                  </a:lnTo>
                  <a:lnTo>
                    <a:pt x="816" y="1362"/>
                  </a:lnTo>
                  <a:lnTo>
                    <a:pt x="816" y="1360"/>
                  </a:lnTo>
                  <a:lnTo>
                    <a:pt x="814" y="1360"/>
                  </a:lnTo>
                  <a:lnTo>
                    <a:pt x="812" y="1358"/>
                  </a:lnTo>
                  <a:lnTo>
                    <a:pt x="810" y="1357"/>
                  </a:lnTo>
                  <a:lnTo>
                    <a:pt x="809" y="1355"/>
                  </a:lnTo>
                  <a:lnTo>
                    <a:pt x="807" y="1355"/>
                  </a:lnTo>
                  <a:lnTo>
                    <a:pt x="807" y="1353"/>
                  </a:lnTo>
                  <a:lnTo>
                    <a:pt x="805" y="1355"/>
                  </a:lnTo>
                  <a:lnTo>
                    <a:pt x="805" y="1357"/>
                  </a:lnTo>
                  <a:lnTo>
                    <a:pt x="803" y="1357"/>
                  </a:lnTo>
                  <a:lnTo>
                    <a:pt x="801" y="1357"/>
                  </a:lnTo>
                  <a:lnTo>
                    <a:pt x="801" y="1355"/>
                  </a:lnTo>
                  <a:lnTo>
                    <a:pt x="799" y="1357"/>
                  </a:lnTo>
                  <a:lnTo>
                    <a:pt x="799" y="1355"/>
                  </a:lnTo>
                  <a:lnTo>
                    <a:pt x="797" y="1355"/>
                  </a:lnTo>
                  <a:lnTo>
                    <a:pt x="795" y="1355"/>
                  </a:lnTo>
                  <a:lnTo>
                    <a:pt x="795" y="1353"/>
                  </a:lnTo>
                  <a:lnTo>
                    <a:pt x="793" y="1353"/>
                  </a:lnTo>
                  <a:lnTo>
                    <a:pt x="791" y="1353"/>
                  </a:lnTo>
                  <a:lnTo>
                    <a:pt x="789" y="1353"/>
                  </a:lnTo>
                  <a:lnTo>
                    <a:pt x="789" y="1351"/>
                  </a:lnTo>
                  <a:lnTo>
                    <a:pt x="788" y="1351"/>
                  </a:lnTo>
                  <a:lnTo>
                    <a:pt x="786" y="1351"/>
                  </a:lnTo>
                  <a:lnTo>
                    <a:pt x="784" y="1351"/>
                  </a:lnTo>
                  <a:lnTo>
                    <a:pt x="784" y="1349"/>
                  </a:lnTo>
                  <a:lnTo>
                    <a:pt x="782" y="1349"/>
                  </a:lnTo>
                  <a:lnTo>
                    <a:pt x="782" y="1351"/>
                  </a:lnTo>
                  <a:lnTo>
                    <a:pt x="780" y="1349"/>
                  </a:lnTo>
                  <a:lnTo>
                    <a:pt x="778" y="1349"/>
                  </a:lnTo>
                  <a:lnTo>
                    <a:pt x="780" y="1347"/>
                  </a:lnTo>
                  <a:lnTo>
                    <a:pt x="778" y="1347"/>
                  </a:lnTo>
                  <a:lnTo>
                    <a:pt x="776" y="1347"/>
                  </a:lnTo>
                  <a:lnTo>
                    <a:pt x="774" y="1345"/>
                  </a:lnTo>
                  <a:lnTo>
                    <a:pt x="772" y="1345"/>
                  </a:lnTo>
                  <a:lnTo>
                    <a:pt x="770" y="1345"/>
                  </a:lnTo>
                  <a:lnTo>
                    <a:pt x="768" y="1343"/>
                  </a:lnTo>
                  <a:lnTo>
                    <a:pt x="767" y="1343"/>
                  </a:lnTo>
                  <a:lnTo>
                    <a:pt x="765" y="1343"/>
                  </a:lnTo>
                  <a:lnTo>
                    <a:pt x="765" y="1341"/>
                  </a:lnTo>
                  <a:lnTo>
                    <a:pt x="763" y="1341"/>
                  </a:lnTo>
                  <a:lnTo>
                    <a:pt x="761" y="1341"/>
                  </a:lnTo>
                  <a:lnTo>
                    <a:pt x="759" y="1343"/>
                  </a:lnTo>
                  <a:lnTo>
                    <a:pt x="757" y="1343"/>
                  </a:lnTo>
                  <a:lnTo>
                    <a:pt x="757" y="1345"/>
                  </a:lnTo>
                  <a:lnTo>
                    <a:pt x="755" y="1345"/>
                  </a:lnTo>
                  <a:lnTo>
                    <a:pt x="753" y="1345"/>
                  </a:lnTo>
                  <a:lnTo>
                    <a:pt x="751" y="1345"/>
                  </a:lnTo>
                  <a:lnTo>
                    <a:pt x="749" y="1345"/>
                  </a:lnTo>
                  <a:lnTo>
                    <a:pt x="749" y="1343"/>
                  </a:lnTo>
                  <a:lnTo>
                    <a:pt x="751" y="1341"/>
                  </a:lnTo>
                  <a:lnTo>
                    <a:pt x="749" y="1339"/>
                  </a:lnTo>
                  <a:lnTo>
                    <a:pt x="749" y="1341"/>
                  </a:lnTo>
                  <a:lnTo>
                    <a:pt x="747" y="1341"/>
                  </a:lnTo>
                  <a:lnTo>
                    <a:pt x="746" y="1341"/>
                  </a:lnTo>
                  <a:lnTo>
                    <a:pt x="744" y="1339"/>
                  </a:lnTo>
                  <a:lnTo>
                    <a:pt x="742" y="1339"/>
                  </a:lnTo>
                  <a:lnTo>
                    <a:pt x="740" y="1339"/>
                  </a:lnTo>
                  <a:lnTo>
                    <a:pt x="738" y="1339"/>
                  </a:lnTo>
                  <a:lnTo>
                    <a:pt x="738" y="1337"/>
                  </a:lnTo>
                  <a:lnTo>
                    <a:pt x="736" y="1336"/>
                  </a:lnTo>
                  <a:lnTo>
                    <a:pt x="736" y="1337"/>
                  </a:lnTo>
                  <a:lnTo>
                    <a:pt x="734" y="1337"/>
                  </a:lnTo>
                  <a:lnTo>
                    <a:pt x="734" y="1339"/>
                  </a:lnTo>
                  <a:lnTo>
                    <a:pt x="732" y="1339"/>
                  </a:lnTo>
                  <a:lnTo>
                    <a:pt x="730" y="1337"/>
                  </a:lnTo>
                  <a:lnTo>
                    <a:pt x="728" y="1337"/>
                  </a:lnTo>
                  <a:lnTo>
                    <a:pt x="727" y="1336"/>
                  </a:lnTo>
                  <a:lnTo>
                    <a:pt x="725" y="1334"/>
                  </a:lnTo>
                  <a:lnTo>
                    <a:pt x="725" y="1332"/>
                  </a:lnTo>
                  <a:lnTo>
                    <a:pt x="723" y="1332"/>
                  </a:lnTo>
                  <a:lnTo>
                    <a:pt x="723" y="1334"/>
                  </a:lnTo>
                  <a:lnTo>
                    <a:pt x="721" y="1334"/>
                  </a:lnTo>
                  <a:lnTo>
                    <a:pt x="721" y="1332"/>
                  </a:lnTo>
                  <a:lnTo>
                    <a:pt x="721" y="1330"/>
                  </a:lnTo>
                  <a:lnTo>
                    <a:pt x="721" y="1328"/>
                  </a:lnTo>
                  <a:lnTo>
                    <a:pt x="719" y="1328"/>
                  </a:lnTo>
                  <a:lnTo>
                    <a:pt x="717" y="1328"/>
                  </a:lnTo>
                  <a:lnTo>
                    <a:pt x="717" y="1330"/>
                  </a:lnTo>
                  <a:lnTo>
                    <a:pt x="715" y="1328"/>
                  </a:lnTo>
                  <a:lnTo>
                    <a:pt x="715" y="1326"/>
                  </a:lnTo>
                  <a:lnTo>
                    <a:pt x="713" y="1326"/>
                  </a:lnTo>
                  <a:lnTo>
                    <a:pt x="711" y="1324"/>
                  </a:lnTo>
                  <a:lnTo>
                    <a:pt x="711" y="1322"/>
                  </a:lnTo>
                  <a:lnTo>
                    <a:pt x="709" y="1322"/>
                  </a:lnTo>
                  <a:lnTo>
                    <a:pt x="707" y="1320"/>
                  </a:lnTo>
                  <a:lnTo>
                    <a:pt x="706" y="1320"/>
                  </a:lnTo>
                  <a:lnTo>
                    <a:pt x="706" y="1318"/>
                  </a:lnTo>
                  <a:lnTo>
                    <a:pt x="704" y="1318"/>
                  </a:lnTo>
                  <a:lnTo>
                    <a:pt x="704" y="1317"/>
                  </a:lnTo>
                  <a:lnTo>
                    <a:pt x="704" y="1315"/>
                  </a:lnTo>
                  <a:lnTo>
                    <a:pt x="702" y="1313"/>
                  </a:lnTo>
                  <a:lnTo>
                    <a:pt x="700" y="1313"/>
                  </a:lnTo>
                  <a:lnTo>
                    <a:pt x="698" y="1313"/>
                  </a:lnTo>
                  <a:lnTo>
                    <a:pt x="696" y="1313"/>
                  </a:lnTo>
                  <a:lnTo>
                    <a:pt x="694" y="1313"/>
                  </a:lnTo>
                  <a:lnTo>
                    <a:pt x="692" y="1313"/>
                  </a:lnTo>
                  <a:lnTo>
                    <a:pt x="692" y="1315"/>
                  </a:lnTo>
                  <a:lnTo>
                    <a:pt x="690" y="1315"/>
                  </a:lnTo>
                  <a:lnTo>
                    <a:pt x="688" y="1315"/>
                  </a:lnTo>
                  <a:lnTo>
                    <a:pt x="688" y="1317"/>
                  </a:lnTo>
                  <a:lnTo>
                    <a:pt x="686" y="1317"/>
                  </a:lnTo>
                  <a:lnTo>
                    <a:pt x="685" y="1317"/>
                  </a:lnTo>
                  <a:lnTo>
                    <a:pt x="683" y="1317"/>
                  </a:lnTo>
                  <a:lnTo>
                    <a:pt x="681" y="1317"/>
                  </a:lnTo>
                  <a:lnTo>
                    <a:pt x="679" y="1317"/>
                  </a:lnTo>
                  <a:lnTo>
                    <a:pt x="677" y="1317"/>
                  </a:lnTo>
                  <a:lnTo>
                    <a:pt x="675" y="1317"/>
                  </a:lnTo>
                  <a:lnTo>
                    <a:pt x="673" y="1317"/>
                  </a:lnTo>
                  <a:lnTo>
                    <a:pt x="671" y="1317"/>
                  </a:lnTo>
                  <a:lnTo>
                    <a:pt x="669" y="1317"/>
                  </a:lnTo>
                  <a:lnTo>
                    <a:pt x="667" y="1317"/>
                  </a:lnTo>
                  <a:lnTo>
                    <a:pt x="665" y="1317"/>
                  </a:lnTo>
                  <a:lnTo>
                    <a:pt x="664" y="1317"/>
                  </a:lnTo>
                  <a:lnTo>
                    <a:pt x="662" y="1317"/>
                  </a:lnTo>
                  <a:lnTo>
                    <a:pt x="660" y="1317"/>
                  </a:lnTo>
                  <a:lnTo>
                    <a:pt x="658" y="1317"/>
                  </a:lnTo>
                  <a:lnTo>
                    <a:pt x="656" y="1317"/>
                  </a:lnTo>
                  <a:lnTo>
                    <a:pt x="654" y="1315"/>
                  </a:lnTo>
                  <a:lnTo>
                    <a:pt x="652" y="1315"/>
                  </a:lnTo>
                  <a:lnTo>
                    <a:pt x="650" y="1315"/>
                  </a:lnTo>
                  <a:lnTo>
                    <a:pt x="648" y="1315"/>
                  </a:lnTo>
                  <a:lnTo>
                    <a:pt x="646" y="1315"/>
                  </a:lnTo>
                  <a:lnTo>
                    <a:pt x="645" y="1315"/>
                  </a:lnTo>
                  <a:lnTo>
                    <a:pt x="645" y="1313"/>
                  </a:lnTo>
                  <a:lnTo>
                    <a:pt x="643" y="1313"/>
                  </a:lnTo>
                  <a:lnTo>
                    <a:pt x="641" y="1313"/>
                  </a:lnTo>
                  <a:lnTo>
                    <a:pt x="641" y="1311"/>
                  </a:lnTo>
                  <a:lnTo>
                    <a:pt x="637" y="1311"/>
                  </a:lnTo>
                  <a:lnTo>
                    <a:pt x="635" y="1309"/>
                  </a:lnTo>
                  <a:lnTo>
                    <a:pt x="633" y="1309"/>
                  </a:lnTo>
                  <a:lnTo>
                    <a:pt x="631" y="1309"/>
                  </a:lnTo>
                  <a:lnTo>
                    <a:pt x="629" y="1307"/>
                  </a:lnTo>
                  <a:lnTo>
                    <a:pt x="627" y="1307"/>
                  </a:lnTo>
                  <a:lnTo>
                    <a:pt x="627" y="1309"/>
                  </a:lnTo>
                  <a:lnTo>
                    <a:pt x="625" y="1311"/>
                  </a:lnTo>
                  <a:lnTo>
                    <a:pt x="625" y="1313"/>
                  </a:lnTo>
                  <a:lnTo>
                    <a:pt x="624" y="1313"/>
                  </a:lnTo>
                  <a:lnTo>
                    <a:pt x="624" y="1315"/>
                  </a:lnTo>
                  <a:lnTo>
                    <a:pt x="622" y="1315"/>
                  </a:lnTo>
                  <a:lnTo>
                    <a:pt x="622" y="1317"/>
                  </a:lnTo>
                  <a:lnTo>
                    <a:pt x="622" y="1318"/>
                  </a:lnTo>
                  <a:lnTo>
                    <a:pt x="620" y="1320"/>
                  </a:lnTo>
                  <a:lnTo>
                    <a:pt x="620" y="1322"/>
                  </a:lnTo>
                  <a:lnTo>
                    <a:pt x="618" y="1322"/>
                  </a:lnTo>
                  <a:lnTo>
                    <a:pt x="616" y="1324"/>
                  </a:lnTo>
                  <a:lnTo>
                    <a:pt x="614" y="1324"/>
                  </a:lnTo>
                  <a:lnTo>
                    <a:pt x="614" y="1326"/>
                  </a:lnTo>
                  <a:lnTo>
                    <a:pt x="612" y="1326"/>
                  </a:lnTo>
                  <a:lnTo>
                    <a:pt x="612" y="1328"/>
                  </a:lnTo>
                  <a:lnTo>
                    <a:pt x="610" y="1328"/>
                  </a:lnTo>
                  <a:lnTo>
                    <a:pt x="610" y="1330"/>
                  </a:lnTo>
                  <a:lnTo>
                    <a:pt x="608" y="1330"/>
                  </a:lnTo>
                  <a:lnTo>
                    <a:pt x="606" y="1332"/>
                  </a:lnTo>
                  <a:lnTo>
                    <a:pt x="604" y="1334"/>
                  </a:lnTo>
                  <a:lnTo>
                    <a:pt x="604" y="1336"/>
                  </a:lnTo>
                  <a:lnTo>
                    <a:pt x="603" y="1337"/>
                  </a:lnTo>
                  <a:lnTo>
                    <a:pt x="603" y="1339"/>
                  </a:lnTo>
                  <a:lnTo>
                    <a:pt x="601" y="1339"/>
                  </a:lnTo>
                  <a:lnTo>
                    <a:pt x="599" y="1339"/>
                  </a:lnTo>
                  <a:lnTo>
                    <a:pt x="599" y="1341"/>
                  </a:lnTo>
                  <a:lnTo>
                    <a:pt x="597" y="1341"/>
                  </a:lnTo>
                  <a:lnTo>
                    <a:pt x="597" y="1343"/>
                  </a:lnTo>
                  <a:lnTo>
                    <a:pt x="595" y="1345"/>
                  </a:lnTo>
                  <a:lnTo>
                    <a:pt x="593" y="1343"/>
                  </a:lnTo>
                  <a:lnTo>
                    <a:pt x="591" y="1341"/>
                  </a:lnTo>
                  <a:lnTo>
                    <a:pt x="589" y="1339"/>
                  </a:lnTo>
                  <a:lnTo>
                    <a:pt x="587" y="1339"/>
                  </a:lnTo>
                  <a:lnTo>
                    <a:pt x="585" y="1339"/>
                  </a:lnTo>
                  <a:lnTo>
                    <a:pt x="583" y="1339"/>
                  </a:lnTo>
                  <a:lnTo>
                    <a:pt x="582" y="1337"/>
                  </a:lnTo>
                  <a:lnTo>
                    <a:pt x="580" y="1337"/>
                  </a:lnTo>
                  <a:lnTo>
                    <a:pt x="578" y="1337"/>
                  </a:lnTo>
                  <a:lnTo>
                    <a:pt x="576" y="1337"/>
                  </a:lnTo>
                  <a:lnTo>
                    <a:pt x="574" y="1337"/>
                  </a:lnTo>
                  <a:lnTo>
                    <a:pt x="572" y="1337"/>
                  </a:lnTo>
                  <a:lnTo>
                    <a:pt x="572" y="1339"/>
                  </a:lnTo>
                  <a:lnTo>
                    <a:pt x="570" y="1339"/>
                  </a:lnTo>
                  <a:lnTo>
                    <a:pt x="568" y="1341"/>
                  </a:lnTo>
                  <a:lnTo>
                    <a:pt x="566" y="1341"/>
                  </a:lnTo>
                  <a:lnTo>
                    <a:pt x="564" y="1339"/>
                  </a:lnTo>
                  <a:lnTo>
                    <a:pt x="563" y="1339"/>
                  </a:lnTo>
                  <a:lnTo>
                    <a:pt x="561" y="1339"/>
                  </a:lnTo>
                  <a:lnTo>
                    <a:pt x="559" y="1339"/>
                  </a:lnTo>
                  <a:lnTo>
                    <a:pt x="559" y="1337"/>
                  </a:lnTo>
                  <a:lnTo>
                    <a:pt x="557" y="1336"/>
                  </a:lnTo>
                  <a:lnTo>
                    <a:pt x="557" y="1334"/>
                  </a:lnTo>
                  <a:lnTo>
                    <a:pt x="555" y="1334"/>
                  </a:lnTo>
                  <a:lnTo>
                    <a:pt x="553" y="1334"/>
                  </a:lnTo>
                  <a:lnTo>
                    <a:pt x="553" y="1332"/>
                  </a:lnTo>
                  <a:lnTo>
                    <a:pt x="551" y="1332"/>
                  </a:lnTo>
                  <a:lnTo>
                    <a:pt x="549" y="1330"/>
                  </a:lnTo>
                  <a:lnTo>
                    <a:pt x="547" y="1330"/>
                  </a:lnTo>
                  <a:lnTo>
                    <a:pt x="545" y="1330"/>
                  </a:lnTo>
                  <a:lnTo>
                    <a:pt x="543" y="1330"/>
                  </a:lnTo>
                  <a:lnTo>
                    <a:pt x="542" y="1330"/>
                  </a:lnTo>
                  <a:lnTo>
                    <a:pt x="540" y="1330"/>
                  </a:lnTo>
                  <a:lnTo>
                    <a:pt x="538" y="1328"/>
                  </a:lnTo>
                  <a:lnTo>
                    <a:pt x="519" y="1324"/>
                  </a:lnTo>
                  <a:lnTo>
                    <a:pt x="519" y="1322"/>
                  </a:lnTo>
                  <a:lnTo>
                    <a:pt x="521" y="1322"/>
                  </a:lnTo>
                  <a:lnTo>
                    <a:pt x="519" y="1320"/>
                  </a:lnTo>
                  <a:lnTo>
                    <a:pt x="521" y="1320"/>
                  </a:lnTo>
                  <a:lnTo>
                    <a:pt x="521" y="1318"/>
                  </a:lnTo>
                  <a:lnTo>
                    <a:pt x="521" y="1317"/>
                  </a:lnTo>
                  <a:lnTo>
                    <a:pt x="519" y="1317"/>
                  </a:lnTo>
                  <a:lnTo>
                    <a:pt x="519" y="1315"/>
                  </a:lnTo>
                  <a:lnTo>
                    <a:pt x="519" y="1313"/>
                  </a:lnTo>
                  <a:lnTo>
                    <a:pt x="519" y="1311"/>
                  </a:lnTo>
                  <a:lnTo>
                    <a:pt x="519" y="1309"/>
                  </a:lnTo>
                  <a:lnTo>
                    <a:pt x="517" y="1309"/>
                  </a:lnTo>
                  <a:lnTo>
                    <a:pt x="517" y="1307"/>
                  </a:lnTo>
                  <a:lnTo>
                    <a:pt x="515" y="1307"/>
                  </a:lnTo>
                  <a:lnTo>
                    <a:pt x="513" y="1305"/>
                  </a:lnTo>
                  <a:lnTo>
                    <a:pt x="511" y="1305"/>
                  </a:lnTo>
                  <a:lnTo>
                    <a:pt x="511" y="1303"/>
                  </a:lnTo>
                  <a:lnTo>
                    <a:pt x="509" y="1303"/>
                  </a:lnTo>
                  <a:lnTo>
                    <a:pt x="509" y="1301"/>
                  </a:lnTo>
                  <a:lnTo>
                    <a:pt x="509" y="1299"/>
                  </a:lnTo>
                  <a:lnTo>
                    <a:pt x="507" y="1299"/>
                  </a:lnTo>
                  <a:lnTo>
                    <a:pt x="505" y="1297"/>
                  </a:lnTo>
                  <a:lnTo>
                    <a:pt x="505" y="1296"/>
                  </a:lnTo>
                  <a:lnTo>
                    <a:pt x="503" y="1296"/>
                  </a:lnTo>
                  <a:lnTo>
                    <a:pt x="503" y="1294"/>
                  </a:lnTo>
                  <a:lnTo>
                    <a:pt x="505" y="1294"/>
                  </a:lnTo>
                  <a:lnTo>
                    <a:pt x="505" y="1292"/>
                  </a:lnTo>
                  <a:lnTo>
                    <a:pt x="507" y="1290"/>
                  </a:lnTo>
                  <a:lnTo>
                    <a:pt x="505" y="1288"/>
                  </a:lnTo>
                  <a:lnTo>
                    <a:pt x="505" y="1286"/>
                  </a:lnTo>
                  <a:lnTo>
                    <a:pt x="505" y="1284"/>
                  </a:lnTo>
                  <a:lnTo>
                    <a:pt x="505" y="1282"/>
                  </a:lnTo>
                  <a:lnTo>
                    <a:pt x="503" y="1282"/>
                  </a:lnTo>
                  <a:lnTo>
                    <a:pt x="503" y="1280"/>
                  </a:lnTo>
                  <a:lnTo>
                    <a:pt x="503" y="1278"/>
                  </a:lnTo>
                  <a:lnTo>
                    <a:pt x="501" y="1276"/>
                  </a:lnTo>
                  <a:lnTo>
                    <a:pt x="500" y="1276"/>
                  </a:lnTo>
                  <a:lnTo>
                    <a:pt x="498" y="1275"/>
                  </a:lnTo>
                  <a:lnTo>
                    <a:pt x="496" y="1275"/>
                  </a:lnTo>
                  <a:lnTo>
                    <a:pt x="494" y="1275"/>
                  </a:lnTo>
                  <a:lnTo>
                    <a:pt x="492" y="1275"/>
                  </a:lnTo>
                  <a:lnTo>
                    <a:pt x="492" y="1273"/>
                  </a:lnTo>
                  <a:lnTo>
                    <a:pt x="490" y="1273"/>
                  </a:lnTo>
                  <a:lnTo>
                    <a:pt x="488" y="1273"/>
                  </a:lnTo>
                  <a:lnTo>
                    <a:pt x="486" y="1273"/>
                  </a:lnTo>
                  <a:lnTo>
                    <a:pt x="484" y="1273"/>
                  </a:lnTo>
                  <a:lnTo>
                    <a:pt x="482" y="1273"/>
                  </a:lnTo>
                  <a:lnTo>
                    <a:pt x="481" y="1273"/>
                  </a:lnTo>
                  <a:lnTo>
                    <a:pt x="481" y="1271"/>
                  </a:lnTo>
                  <a:lnTo>
                    <a:pt x="479" y="1271"/>
                  </a:lnTo>
                  <a:lnTo>
                    <a:pt x="477" y="1271"/>
                  </a:lnTo>
                  <a:lnTo>
                    <a:pt x="475" y="1271"/>
                  </a:lnTo>
                  <a:lnTo>
                    <a:pt x="475" y="1269"/>
                  </a:lnTo>
                  <a:lnTo>
                    <a:pt x="473" y="1269"/>
                  </a:lnTo>
                  <a:lnTo>
                    <a:pt x="473" y="1267"/>
                  </a:lnTo>
                  <a:lnTo>
                    <a:pt x="473" y="1265"/>
                  </a:lnTo>
                  <a:lnTo>
                    <a:pt x="475" y="1263"/>
                  </a:lnTo>
                  <a:lnTo>
                    <a:pt x="475" y="1261"/>
                  </a:lnTo>
                  <a:lnTo>
                    <a:pt x="475" y="1259"/>
                  </a:lnTo>
                  <a:lnTo>
                    <a:pt x="477" y="1259"/>
                  </a:lnTo>
                  <a:lnTo>
                    <a:pt x="477" y="1257"/>
                  </a:lnTo>
                  <a:lnTo>
                    <a:pt x="477" y="1255"/>
                  </a:lnTo>
                  <a:lnTo>
                    <a:pt x="477" y="1254"/>
                  </a:lnTo>
                  <a:lnTo>
                    <a:pt x="477" y="1252"/>
                  </a:lnTo>
                  <a:lnTo>
                    <a:pt x="477" y="1250"/>
                  </a:lnTo>
                  <a:lnTo>
                    <a:pt x="475" y="1250"/>
                  </a:lnTo>
                  <a:lnTo>
                    <a:pt x="475" y="1248"/>
                  </a:lnTo>
                  <a:lnTo>
                    <a:pt x="473" y="1248"/>
                  </a:lnTo>
                  <a:lnTo>
                    <a:pt x="471" y="1248"/>
                  </a:lnTo>
                  <a:lnTo>
                    <a:pt x="471" y="1246"/>
                  </a:lnTo>
                  <a:lnTo>
                    <a:pt x="469" y="1246"/>
                  </a:lnTo>
                  <a:lnTo>
                    <a:pt x="467" y="1246"/>
                  </a:lnTo>
                  <a:lnTo>
                    <a:pt x="465" y="1246"/>
                  </a:lnTo>
                  <a:lnTo>
                    <a:pt x="463" y="1246"/>
                  </a:lnTo>
                  <a:lnTo>
                    <a:pt x="461" y="1246"/>
                  </a:lnTo>
                  <a:lnTo>
                    <a:pt x="460" y="1246"/>
                  </a:lnTo>
                  <a:lnTo>
                    <a:pt x="460" y="1248"/>
                  </a:lnTo>
                  <a:lnTo>
                    <a:pt x="458" y="1248"/>
                  </a:lnTo>
                  <a:lnTo>
                    <a:pt x="456" y="1248"/>
                  </a:lnTo>
                  <a:lnTo>
                    <a:pt x="456" y="1250"/>
                  </a:lnTo>
                  <a:lnTo>
                    <a:pt x="454" y="1250"/>
                  </a:lnTo>
                  <a:lnTo>
                    <a:pt x="454" y="1252"/>
                  </a:lnTo>
                  <a:lnTo>
                    <a:pt x="452" y="1252"/>
                  </a:lnTo>
                  <a:lnTo>
                    <a:pt x="450" y="1254"/>
                  </a:lnTo>
                  <a:lnTo>
                    <a:pt x="450" y="1252"/>
                  </a:lnTo>
                  <a:lnTo>
                    <a:pt x="448" y="1252"/>
                  </a:lnTo>
                  <a:lnTo>
                    <a:pt x="446" y="1250"/>
                  </a:lnTo>
                  <a:lnTo>
                    <a:pt x="446" y="1248"/>
                  </a:lnTo>
                  <a:lnTo>
                    <a:pt x="446" y="1246"/>
                  </a:lnTo>
                  <a:lnTo>
                    <a:pt x="446" y="1244"/>
                  </a:lnTo>
                  <a:lnTo>
                    <a:pt x="444" y="1244"/>
                  </a:lnTo>
                  <a:lnTo>
                    <a:pt x="446" y="1242"/>
                  </a:lnTo>
                  <a:lnTo>
                    <a:pt x="446" y="1240"/>
                  </a:lnTo>
                  <a:lnTo>
                    <a:pt x="444" y="1240"/>
                  </a:lnTo>
                  <a:lnTo>
                    <a:pt x="444" y="1238"/>
                  </a:lnTo>
                  <a:lnTo>
                    <a:pt x="442" y="1238"/>
                  </a:lnTo>
                  <a:lnTo>
                    <a:pt x="440" y="1236"/>
                  </a:lnTo>
                  <a:lnTo>
                    <a:pt x="439" y="1234"/>
                  </a:lnTo>
                  <a:lnTo>
                    <a:pt x="439" y="1233"/>
                  </a:lnTo>
                  <a:lnTo>
                    <a:pt x="439" y="1231"/>
                  </a:lnTo>
                  <a:lnTo>
                    <a:pt x="439" y="1229"/>
                  </a:lnTo>
                  <a:lnTo>
                    <a:pt x="437" y="1227"/>
                  </a:lnTo>
                  <a:lnTo>
                    <a:pt x="437" y="1225"/>
                  </a:lnTo>
                  <a:lnTo>
                    <a:pt x="437" y="1223"/>
                  </a:lnTo>
                  <a:lnTo>
                    <a:pt x="435" y="1223"/>
                  </a:lnTo>
                  <a:lnTo>
                    <a:pt x="435" y="1221"/>
                  </a:lnTo>
                  <a:lnTo>
                    <a:pt x="433" y="1219"/>
                  </a:lnTo>
                  <a:lnTo>
                    <a:pt x="431" y="1217"/>
                  </a:lnTo>
                  <a:lnTo>
                    <a:pt x="429" y="1215"/>
                  </a:lnTo>
                  <a:lnTo>
                    <a:pt x="429" y="1214"/>
                  </a:lnTo>
                  <a:lnTo>
                    <a:pt x="429" y="1212"/>
                  </a:lnTo>
                  <a:lnTo>
                    <a:pt x="429" y="1210"/>
                  </a:lnTo>
                  <a:lnTo>
                    <a:pt x="431" y="1210"/>
                  </a:lnTo>
                  <a:lnTo>
                    <a:pt x="431" y="1208"/>
                  </a:lnTo>
                  <a:lnTo>
                    <a:pt x="431" y="1206"/>
                  </a:lnTo>
                  <a:lnTo>
                    <a:pt x="433" y="1204"/>
                  </a:lnTo>
                  <a:lnTo>
                    <a:pt x="433" y="1202"/>
                  </a:lnTo>
                  <a:lnTo>
                    <a:pt x="433" y="1200"/>
                  </a:lnTo>
                  <a:lnTo>
                    <a:pt x="431" y="1200"/>
                  </a:lnTo>
                  <a:lnTo>
                    <a:pt x="429" y="1202"/>
                  </a:lnTo>
                  <a:lnTo>
                    <a:pt x="427" y="1200"/>
                  </a:lnTo>
                  <a:lnTo>
                    <a:pt x="425" y="1200"/>
                  </a:lnTo>
                  <a:lnTo>
                    <a:pt x="423" y="1200"/>
                  </a:lnTo>
                  <a:lnTo>
                    <a:pt x="421" y="1200"/>
                  </a:lnTo>
                  <a:lnTo>
                    <a:pt x="419" y="1200"/>
                  </a:lnTo>
                  <a:lnTo>
                    <a:pt x="418" y="1200"/>
                  </a:lnTo>
                  <a:lnTo>
                    <a:pt x="412" y="1198"/>
                  </a:lnTo>
                  <a:lnTo>
                    <a:pt x="410" y="1196"/>
                  </a:lnTo>
                  <a:lnTo>
                    <a:pt x="406" y="1196"/>
                  </a:lnTo>
                  <a:lnTo>
                    <a:pt x="404" y="1194"/>
                  </a:lnTo>
                  <a:lnTo>
                    <a:pt x="402" y="1193"/>
                  </a:lnTo>
                  <a:lnTo>
                    <a:pt x="399" y="1193"/>
                  </a:lnTo>
                  <a:lnTo>
                    <a:pt x="391" y="1189"/>
                  </a:lnTo>
                  <a:lnTo>
                    <a:pt x="385" y="1187"/>
                  </a:lnTo>
                  <a:lnTo>
                    <a:pt x="379" y="1187"/>
                  </a:lnTo>
                  <a:lnTo>
                    <a:pt x="376" y="1187"/>
                  </a:lnTo>
                  <a:lnTo>
                    <a:pt x="370" y="1187"/>
                  </a:lnTo>
                  <a:lnTo>
                    <a:pt x="364" y="1185"/>
                  </a:lnTo>
                  <a:lnTo>
                    <a:pt x="358" y="1187"/>
                  </a:lnTo>
                  <a:lnTo>
                    <a:pt x="355" y="1187"/>
                  </a:lnTo>
                  <a:lnTo>
                    <a:pt x="349" y="1193"/>
                  </a:lnTo>
                  <a:lnTo>
                    <a:pt x="347" y="1196"/>
                  </a:lnTo>
                  <a:lnTo>
                    <a:pt x="345" y="1198"/>
                  </a:lnTo>
                  <a:lnTo>
                    <a:pt x="343" y="1198"/>
                  </a:lnTo>
                  <a:lnTo>
                    <a:pt x="341" y="1200"/>
                  </a:lnTo>
                  <a:lnTo>
                    <a:pt x="339" y="1200"/>
                  </a:lnTo>
                  <a:lnTo>
                    <a:pt x="334" y="1200"/>
                  </a:lnTo>
                  <a:lnTo>
                    <a:pt x="326" y="1200"/>
                  </a:lnTo>
                  <a:lnTo>
                    <a:pt x="317" y="1202"/>
                  </a:lnTo>
                  <a:lnTo>
                    <a:pt x="307" y="1204"/>
                  </a:lnTo>
                  <a:lnTo>
                    <a:pt x="296" y="1204"/>
                  </a:lnTo>
                  <a:lnTo>
                    <a:pt x="286" y="1204"/>
                  </a:lnTo>
                  <a:lnTo>
                    <a:pt x="276" y="1206"/>
                  </a:lnTo>
                  <a:lnTo>
                    <a:pt x="269" y="1206"/>
                  </a:lnTo>
                  <a:lnTo>
                    <a:pt x="263" y="1208"/>
                  </a:lnTo>
                  <a:lnTo>
                    <a:pt x="261" y="1208"/>
                  </a:lnTo>
                  <a:lnTo>
                    <a:pt x="261" y="1210"/>
                  </a:lnTo>
                  <a:lnTo>
                    <a:pt x="261" y="1212"/>
                  </a:lnTo>
                  <a:lnTo>
                    <a:pt x="259" y="1214"/>
                  </a:lnTo>
                  <a:lnTo>
                    <a:pt x="259" y="1217"/>
                  </a:lnTo>
                  <a:lnTo>
                    <a:pt x="259" y="1221"/>
                  </a:lnTo>
                  <a:lnTo>
                    <a:pt x="257" y="1223"/>
                  </a:lnTo>
                  <a:lnTo>
                    <a:pt x="257" y="1229"/>
                  </a:lnTo>
                  <a:lnTo>
                    <a:pt x="255" y="1234"/>
                  </a:lnTo>
                  <a:lnTo>
                    <a:pt x="255" y="1238"/>
                  </a:lnTo>
                  <a:lnTo>
                    <a:pt x="255" y="1242"/>
                  </a:lnTo>
                  <a:lnTo>
                    <a:pt x="254" y="1246"/>
                  </a:lnTo>
                  <a:lnTo>
                    <a:pt x="254" y="1250"/>
                  </a:lnTo>
                  <a:lnTo>
                    <a:pt x="252" y="1254"/>
                  </a:lnTo>
                  <a:lnTo>
                    <a:pt x="250" y="1257"/>
                  </a:lnTo>
                  <a:lnTo>
                    <a:pt x="250" y="1259"/>
                  </a:lnTo>
                  <a:lnTo>
                    <a:pt x="248" y="1261"/>
                  </a:lnTo>
                  <a:lnTo>
                    <a:pt x="246" y="1261"/>
                  </a:lnTo>
                  <a:lnTo>
                    <a:pt x="244" y="1265"/>
                  </a:lnTo>
                  <a:lnTo>
                    <a:pt x="244" y="1267"/>
                  </a:lnTo>
                  <a:lnTo>
                    <a:pt x="244" y="1271"/>
                  </a:lnTo>
                  <a:lnTo>
                    <a:pt x="244" y="1275"/>
                  </a:lnTo>
                  <a:lnTo>
                    <a:pt x="242" y="1280"/>
                  </a:lnTo>
                  <a:lnTo>
                    <a:pt x="242" y="1282"/>
                  </a:lnTo>
                  <a:lnTo>
                    <a:pt x="242" y="1284"/>
                  </a:lnTo>
                  <a:lnTo>
                    <a:pt x="242" y="1286"/>
                  </a:lnTo>
                  <a:lnTo>
                    <a:pt x="244" y="1288"/>
                  </a:lnTo>
                  <a:lnTo>
                    <a:pt x="244" y="1290"/>
                  </a:lnTo>
                  <a:lnTo>
                    <a:pt x="244" y="1292"/>
                  </a:lnTo>
                  <a:lnTo>
                    <a:pt x="242" y="1290"/>
                  </a:lnTo>
                  <a:lnTo>
                    <a:pt x="240" y="1292"/>
                  </a:lnTo>
                  <a:lnTo>
                    <a:pt x="240" y="1294"/>
                  </a:lnTo>
                  <a:lnTo>
                    <a:pt x="242" y="1294"/>
                  </a:lnTo>
                  <a:lnTo>
                    <a:pt x="242" y="1296"/>
                  </a:lnTo>
                  <a:lnTo>
                    <a:pt x="240" y="1296"/>
                  </a:lnTo>
                  <a:lnTo>
                    <a:pt x="238" y="1297"/>
                  </a:lnTo>
                  <a:lnTo>
                    <a:pt x="238" y="1299"/>
                  </a:lnTo>
                  <a:lnTo>
                    <a:pt x="236" y="1301"/>
                  </a:lnTo>
                  <a:lnTo>
                    <a:pt x="234" y="1301"/>
                  </a:lnTo>
                  <a:lnTo>
                    <a:pt x="234" y="1303"/>
                  </a:lnTo>
                  <a:lnTo>
                    <a:pt x="233" y="1303"/>
                  </a:lnTo>
                  <a:lnTo>
                    <a:pt x="231" y="1307"/>
                  </a:lnTo>
                  <a:lnTo>
                    <a:pt x="231" y="1309"/>
                  </a:lnTo>
                  <a:lnTo>
                    <a:pt x="229" y="1309"/>
                  </a:lnTo>
                  <a:lnTo>
                    <a:pt x="227" y="1309"/>
                  </a:lnTo>
                  <a:lnTo>
                    <a:pt x="227" y="1313"/>
                  </a:lnTo>
                  <a:lnTo>
                    <a:pt x="227" y="1315"/>
                  </a:lnTo>
                  <a:lnTo>
                    <a:pt x="227" y="1317"/>
                  </a:lnTo>
                  <a:lnTo>
                    <a:pt x="227" y="1318"/>
                  </a:lnTo>
                  <a:lnTo>
                    <a:pt x="227" y="1320"/>
                  </a:lnTo>
                  <a:lnTo>
                    <a:pt x="227" y="1322"/>
                  </a:lnTo>
                  <a:lnTo>
                    <a:pt x="225" y="1324"/>
                  </a:lnTo>
                  <a:lnTo>
                    <a:pt x="225" y="1326"/>
                  </a:lnTo>
                  <a:lnTo>
                    <a:pt x="223" y="1328"/>
                  </a:lnTo>
                  <a:lnTo>
                    <a:pt x="221" y="1330"/>
                  </a:lnTo>
                  <a:lnTo>
                    <a:pt x="219" y="1332"/>
                  </a:lnTo>
                  <a:lnTo>
                    <a:pt x="217" y="1332"/>
                  </a:lnTo>
                  <a:lnTo>
                    <a:pt x="215" y="1334"/>
                  </a:lnTo>
                  <a:lnTo>
                    <a:pt x="214" y="1334"/>
                  </a:lnTo>
                  <a:lnTo>
                    <a:pt x="212" y="1334"/>
                  </a:lnTo>
                  <a:lnTo>
                    <a:pt x="212" y="1336"/>
                  </a:lnTo>
                  <a:lnTo>
                    <a:pt x="210" y="1336"/>
                  </a:lnTo>
                  <a:lnTo>
                    <a:pt x="208" y="1337"/>
                  </a:lnTo>
                  <a:lnTo>
                    <a:pt x="206" y="1339"/>
                  </a:lnTo>
                  <a:lnTo>
                    <a:pt x="204" y="1339"/>
                  </a:lnTo>
                  <a:lnTo>
                    <a:pt x="204" y="1341"/>
                  </a:lnTo>
                  <a:lnTo>
                    <a:pt x="202" y="1341"/>
                  </a:lnTo>
                  <a:lnTo>
                    <a:pt x="200" y="1341"/>
                  </a:lnTo>
                  <a:lnTo>
                    <a:pt x="198" y="1341"/>
                  </a:lnTo>
                  <a:lnTo>
                    <a:pt x="196" y="1343"/>
                  </a:lnTo>
                  <a:lnTo>
                    <a:pt x="196" y="1345"/>
                  </a:lnTo>
                  <a:lnTo>
                    <a:pt x="194" y="1345"/>
                  </a:lnTo>
                  <a:lnTo>
                    <a:pt x="193" y="1345"/>
                  </a:lnTo>
                  <a:lnTo>
                    <a:pt x="191" y="1345"/>
                  </a:lnTo>
                  <a:lnTo>
                    <a:pt x="189" y="1345"/>
                  </a:lnTo>
                  <a:lnTo>
                    <a:pt x="187" y="1343"/>
                  </a:lnTo>
                  <a:lnTo>
                    <a:pt x="187" y="1341"/>
                  </a:lnTo>
                  <a:lnTo>
                    <a:pt x="187" y="1339"/>
                  </a:lnTo>
                  <a:lnTo>
                    <a:pt x="185" y="1337"/>
                  </a:lnTo>
                  <a:lnTo>
                    <a:pt x="185" y="1336"/>
                  </a:lnTo>
                  <a:lnTo>
                    <a:pt x="183" y="1334"/>
                  </a:lnTo>
                  <a:lnTo>
                    <a:pt x="181" y="1332"/>
                  </a:lnTo>
                  <a:lnTo>
                    <a:pt x="181" y="1330"/>
                  </a:lnTo>
                  <a:lnTo>
                    <a:pt x="179" y="1330"/>
                  </a:lnTo>
                  <a:lnTo>
                    <a:pt x="177" y="1330"/>
                  </a:lnTo>
                  <a:lnTo>
                    <a:pt x="175" y="1330"/>
                  </a:lnTo>
                  <a:lnTo>
                    <a:pt x="173" y="1330"/>
                  </a:lnTo>
                  <a:lnTo>
                    <a:pt x="172" y="1328"/>
                  </a:lnTo>
                  <a:lnTo>
                    <a:pt x="170" y="1328"/>
                  </a:lnTo>
                  <a:lnTo>
                    <a:pt x="168" y="1328"/>
                  </a:lnTo>
                  <a:lnTo>
                    <a:pt x="166" y="1328"/>
                  </a:lnTo>
                  <a:lnTo>
                    <a:pt x="164" y="1328"/>
                  </a:lnTo>
                  <a:lnTo>
                    <a:pt x="162" y="1328"/>
                  </a:lnTo>
                  <a:lnTo>
                    <a:pt x="160" y="1326"/>
                  </a:lnTo>
                  <a:lnTo>
                    <a:pt x="158" y="1324"/>
                  </a:lnTo>
                  <a:lnTo>
                    <a:pt x="156" y="1324"/>
                  </a:lnTo>
                  <a:lnTo>
                    <a:pt x="152" y="1324"/>
                  </a:lnTo>
                  <a:lnTo>
                    <a:pt x="151" y="1326"/>
                  </a:lnTo>
                  <a:lnTo>
                    <a:pt x="147" y="1328"/>
                  </a:lnTo>
                  <a:lnTo>
                    <a:pt x="145" y="1332"/>
                  </a:lnTo>
                  <a:lnTo>
                    <a:pt x="143" y="1336"/>
                  </a:lnTo>
                  <a:lnTo>
                    <a:pt x="141" y="1337"/>
                  </a:lnTo>
                  <a:lnTo>
                    <a:pt x="139" y="1339"/>
                  </a:lnTo>
                  <a:lnTo>
                    <a:pt x="137" y="1341"/>
                  </a:lnTo>
                  <a:lnTo>
                    <a:pt x="135" y="1343"/>
                  </a:lnTo>
                  <a:lnTo>
                    <a:pt x="133" y="1345"/>
                  </a:lnTo>
                  <a:lnTo>
                    <a:pt x="132" y="1349"/>
                  </a:lnTo>
                  <a:lnTo>
                    <a:pt x="130" y="1351"/>
                  </a:lnTo>
                  <a:lnTo>
                    <a:pt x="130" y="1353"/>
                  </a:lnTo>
                  <a:lnTo>
                    <a:pt x="128" y="1355"/>
                  </a:lnTo>
                  <a:lnTo>
                    <a:pt x="126" y="1355"/>
                  </a:lnTo>
                  <a:lnTo>
                    <a:pt x="124" y="1355"/>
                  </a:lnTo>
                  <a:lnTo>
                    <a:pt x="122" y="1351"/>
                  </a:lnTo>
                  <a:lnTo>
                    <a:pt x="120" y="1351"/>
                  </a:lnTo>
                  <a:lnTo>
                    <a:pt x="118" y="1349"/>
                  </a:lnTo>
                  <a:lnTo>
                    <a:pt x="114" y="1347"/>
                  </a:lnTo>
                  <a:lnTo>
                    <a:pt x="112" y="1345"/>
                  </a:lnTo>
                  <a:lnTo>
                    <a:pt x="111" y="1343"/>
                  </a:lnTo>
                  <a:lnTo>
                    <a:pt x="109" y="1341"/>
                  </a:lnTo>
                  <a:lnTo>
                    <a:pt x="105" y="1337"/>
                  </a:lnTo>
                  <a:lnTo>
                    <a:pt x="103" y="1336"/>
                  </a:lnTo>
                  <a:lnTo>
                    <a:pt x="101" y="1334"/>
                  </a:lnTo>
                  <a:lnTo>
                    <a:pt x="99" y="1332"/>
                  </a:lnTo>
                  <a:lnTo>
                    <a:pt x="99" y="1328"/>
                  </a:lnTo>
                  <a:lnTo>
                    <a:pt x="99" y="1326"/>
                  </a:lnTo>
                  <a:lnTo>
                    <a:pt x="99" y="1324"/>
                  </a:lnTo>
                  <a:lnTo>
                    <a:pt x="97" y="1318"/>
                  </a:lnTo>
                  <a:lnTo>
                    <a:pt x="97" y="1317"/>
                  </a:lnTo>
                  <a:lnTo>
                    <a:pt x="95" y="1313"/>
                  </a:lnTo>
                  <a:lnTo>
                    <a:pt x="95" y="1311"/>
                  </a:lnTo>
                  <a:lnTo>
                    <a:pt x="95" y="1309"/>
                  </a:lnTo>
                  <a:lnTo>
                    <a:pt x="95" y="1307"/>
                  </a:lnTo>
                  <a:lnTo>
                    <a:pt x="95" y="1305"/>
                  </a:lnTo>
                  <a:lnTo>
                    <a:pt x="95" y="1299"/>
                  </a:lnTo>
                  <a:lnTo>
                    <a:pt x="93" y="1297"/>
                  </a:lnTo>
                  <a:lnTo>
                    <a:pt x="97" y="1296"/>
                  </a:lnTo>
                  <a:lnTo>
                    <a:pt x="99" y="1294"/>
                  </a:lnTo>
                  <a:lnTo>
                    <a:pt x="101" y="1294"/>
                  </a:lnTo>
                  <a:lnTo>
                    <a:pt x="101" y="1292"/>
                  </a:lnTo>
                  <a:lnTo>
                    <a:pt x="103" y="1292"/>
                  </a:lnTo>
                  <a:lnTo>
                    <a:pt x="107" y="1286"/>
                  </a:lnTo>
                  <a:lnTo>
                    <a:pt x="109" y="1286"/>
                  </a:lnTo>
                  <a:lnTo>
                    <a:pt x="111" y="1284"/>
                  </a:lnTo>
                  <a:lnTo>
                    <a:pt x="112" y="1284"/>
                  </a:lnTo>
                  <a:lnTo>
                    <a:pt x="114" y="1282"/>
                  </a:lnTo>
                  <a:lnTo>
                    <a:pt x="116" y="1282"/>
                  </a:lnTo>
                  <a:lnTo>
                    <a:pt x="116" y="1280"/>
                  </a:lnTo>
                  <a:lnTo>
                    <a:pt x="116" y="1276"/>
                  </a:lnTo>
                  <a:lnTo>
                    <a:pt x="118" y="1273"/>
                  </a:lnTo>
                  <a:lnTo>
                    <a:pt x="118" y="1269"/>
                  </a:lnTo>
                  <a:lnTo>
                    <a:pt x="118" y="1267"/>
                  </a:lnTo>
                  <a:lnTo>
                    <a:pt x="120" y="1263"/>
                  </a:lnTo>
                  <a:lnTo>
                    <a:pt x="120" y="1259"/>
                  </a:lnTo>
                  <a:lnTo>
                    <a:pt x="120" y="1255"/>
                  </a:lnTo>
                  <a:lnTo>
                    <a:pt x="120" y="1252"/>
                  </a:lnTo>
                  <a:lnTo>
                    <a:pt x="122" y="1246"/>
                  </a:lnTo>
                  <a:lnTo>
                    <a:pt x="122" y="1240"/>
                  </a:lnTo>
                  <a:lnTo>
                    <a:pt x="122" y="1236"/>
                  </a:lnTo>
                  <a:lnTo>
                    <a:pt x="122" y="1231"/>
                  </a:lnTo>
                  <a:lnTo>
                    <a:pt x="122" y="1225"/>
                  </a:lnTo>
                  <a:lnTo>
                    <a:pt x="122" y="1221"/>
                  </a:lnTo>
                  <a:lnTo>
                    <a:pt x="124" y="1219"/>
                  </a:lnTo>
                  <a:lnTo>
                    <a:pt x="124" y="1217"/>
                  </a:lnTo>
                  <a:lnTo>
                    <a:pt x="126" y="1215"/>
                  </a:lnTo>
                  <a:lnTo>
                    <a:pt x="128" y="1214"/>
                  </a:lnTo>
                  <a:lnTo>
                    <a:pt x="128" y="1212"/>
                  </a:lnTo>
                  <a:lnTo>
                    <a:pt x="128" y="1210"/>
                  </a:lnTo>
                  <a:lnTo>
                    <a:pt x="126" y="1208"/>
                  </a:lnTo>
                  <a:lnTo>
                    <a:pt x="122" y="1208"/>
                  </a:lnTo>
                  <a:lnTo>
                    <a:pt x="120" y="1206"/>
                  </a:lnTo>
                  <a:lnTo>
                    <a:pt x="120" y="1204"/>
                  </a:lnTo>
                  <a:lnTo>
                    <a:pt x="122" y="1200"/>
                  </a:lnTo>
                  <a:lnTo>
                    <a:pt x="124" y="1198"/>
                  </a:lnTo>
                  <a:lnTo>
                    <a:pt x="126" y="1196"/>
                  </a:lnTo>
                  <a:lnTo>
                    <a:pt x="126" y="1194"/>
                  </a:lnTo>
                  <a:lnTo>
                    <a:pt x="126" y="1191"/>
                  </a:lnTo>
                  <a:lnTo>
                    <a:pt x="126" y="1187"/>
                  </a:lnTo>
                  <a:lnTo>
                    <a:pt x="126" y="1185"/>
                  </a:lnTo>
                  <a:lnTo>
                    <a:pt x="124" y="1185"/>
                  </a:lnTo>
                  <a:lnTo>
                    <a:pt x="122" y="1183"/>
                  </a:lnTo>
                  <a:lnTo>
                    <a:pt x="120" y="1181"/>
                  </a:lnTo>
                  <a:lnTo>
                    <a:pt x="122" y="1179"/>
                  </a:lnTo>
                  <a:lnTo>
                    <a:pt x="124" y="1179"/>
                  </a:lnTo>
                  <a:lnTo>
                    <a:pt x="128" y="1179"/>
                  </a:lnTo>
                  <a:lnTo>
                    <a:pt x="130" y="1177"/>
                  </a:lnTo>
                  <a:lnTo>
                    <a:pt x="132" y="1175"/>
                  </a:lnTo>
                  <a:lnTo>
                    <a:pt x="132" y="1173"/>
                  </a:lnTo>
                  <a:lnTo>
                    <a:pt x="133" y="1172"/>
                  </a:lnTo>
                  <a:lnTo>
                    <a:pt x="135" y="1168"/>
                  </a:lnTo>
                  <a:lnTo>
                    <a:pt x="135" y="1166"/>
                  </a:lnTo>
                  <a:lnTo>
                    <a:pt x="135" y="1164"/>
                  </a:lnTo>
                  <a:lnTo>
                    <a:pt x="137" y="1162"/>
                  </a:lnTo>
                  <a:lnTo>
                    <a:pt x="135" y="1160"/>
                  </a:lnTo>
                  <a:lnTo>
                    <a:pt x="135" y="1158"/>
                  </a:lnTo>
                  <a:lnTo>
                    <a:pt x="132" y="1160"/>
                  </a:lnTo>
                  <a:lnTo>
                    <a:pt x="130" y="1160"/>
                  </a:lnTo>
                  <a:lnTo>
                    <a:pt x="128" y="1158"/>
                  </a:lnTo>
                  <a:lnTo>
                    <a:pt x="124" y="1158"/>
                  </a:lnTo>
                  <a:lnTo>
                    <a:pt x="122" y="1158"/>
                  </a:lnTo>
                  <a:lnTo>
                    <a:pt x="120" y="1156"/>
                  </a:lnTo>
                  <a:lnTo>
                    <a:pt x="118" y="1158"/>
                  </a:lnTo>
                  <a:lnTo>
                    <a:pt x="116" y="1158"/>
                  </a:lnTo>
                  <a:lnTo>
                    <a:pt x="114" y="1158"/>
                  </a:lnTo>
                  <a:lnTo>
                    <a:pt x="112" y="1158"/>
                  </a:lnTo>
                  <a:lnTo>
                    <a:pt x="111" y="1158"/>
                  </a:lnTo>
                  <a:lnTo>
                    <a:pt x="107" y="1158"/>
                  </a:lnTo>
                  <a:lnTo>
                    <a:pt x="105" y="1158"/>
                  </a:lnTo>
                  <a:lnTo>
                    <a:pt x="103" y="1156"/>
                  </a:lnTo>
                  <a:lnTo>
                    <a:pt x="103" y="1152"/>
                  </a:lnTo>
                  <a:lnTo>
                    <a:pt x="103" y="1149"/>
                  </a:lnTo>
                  <a:lnTo>
                    <a:pt x="103" y="1147"/>
                  </a:lnTo>
                  <a:lnTo>
                    <a:pt x="105" y="1145"/>
                  </a:lnTo>
                  <a:lnTo>
                    <a:pt x="105" y="1141"/>
                  </a:lnTo>
                  <a:lnTo>
                    <a:pt x="105" y="1137"/>
                  </a:lnTo>
                  <a:lnTo>
                    <a:pt x="105" y="1135"/>
                  </a:lnTo>
                  <a:lnTo>
                    <a:pt x="105" y="1133"/>
                  </a:lnTo>
                  <a:lnTo>
                    <a:pt x="107" y="1132"/>
                  </a:lnTo>
                  <a:lnTo>
                    <a:pt x="109" y="1130"/>
                  </a:lnTo>
                  <a:lnTo>
                    <a:pt x="111" y="1128"/>
                  </a:lnTo>
                  <a:lnTo>
                    <a:pt x="112" y="1124"/>
                  </a:lnTo>
                  <a:lnTo>
                    <a:pt x="112" y="1118"/>
                  </a:lnTo>
                  <a:lnTo>
                    <a:pt x="114" y="1116"/>
                  </a:lnTo>
                  <a:lnTo>
                    <a:pt x="114" y="1114"/>
                  </a:lnTo>
                  <a:lnTo>
                    <a:pt x="114" y="1112"/>
                  </a:lnTo>
                  <a:lnTo>
                    <a:pt x="114" y="1111"/>
                  </a:lnTo>
                  <a:lnTo>
                    <a:pt x="112" y="1109"/>
                  </a:lnTo>
                  <a:lnTo>
                    <a:pt x="112" y="1107"/>
                  </a:lnTo>
                  <a:lnTo>
                    <a:pt x="111" y="1107"/>
                  </a:lnTo>
                  <a:lnTo>
                    <a:pt x="109" y="1103"/>
                  </a:lnTo>
                  <a:lnTo>
                    <a:pt x="107" y="1099"/>
                  </a:lnTo>
                  <a:lnTo>
                    <a:pt x="103" y="1097"/>
                  </a:lnTo>
                  <a:lnTo>
                    <a:pt x="101" y="1099"/>
                  </a:lnTo>
                  <a:lnTo>
                    <a:pt x="99" y="1095"/>
                  </a:lnTo>
                  <a:lnTo>
                    <a:pt x="97" y="1093"/>
                  </a:lnTo>
                  <a:lnTo>
                    <a:pt x="95" y="1091"/>
                  </a:lnTo>
                  <a:lnTo>
                    <a:pt x="91" y="1090"/>
                  </a:lnTo>
                  <a:lnTo>
                    <a:pt x="91" y="1088"/>
                  </a:lnTo>
                  <a:lnTo>
                    <a:pt x="90" y="1088"/>
                  </a:lnTo>
                  <a:lnTo>
                    <a:pt x="88" y="1088"/>
                  </a:lnTo>
                  <a:lnTo>
                    <a:pt x="88" y="1090"/>
                  </a:lnTo>
                  <a:lnTo>
                    <a:pt x="82" y="1090"/>
                  </a:lnTo>
                  <a:lnTo>
                    <a:pt x="80" y="1091"/>
                  </a:lnTo>
                  <a:lnTo>
                    <a:pt x="78" y="1091"/>
                  </a:lnTo>
                  <a:lnTo>
                    <a:pt x="78" y="1095"/>
                  </a:lnTo>
                  <a:lnTo>
                    <a:pt x="76" y="1097"/>
                  </a:lnTo>
                  <a:lnTo>
                    <a:pt x="76" y="1099"/>
                  </a:lnTo>
                  <a:lnTo>
                    <a:pt x="74" y="1101"/>
                  </a:lnTo>
                  <a:lnTo>
                    <a:pt x="72" y="1103"/>
                  </a:lnTo>
                  <a:lnTo>
                    <a:pt x="70" y="1105"/>
                  </a:lnTo>
                  <a:lnTo>
                    <a:pt x="69" y="1107"/>
                  </a:lnTo>
                  <a:lnTo>
                    <a:pt x="67" y="1109"/>
                  </a:lnTo>
                  <a:lnTo>
                    <a:pt x="65" y="1111"/>
                  </a:lnTo>
                  <a:lnTo>
                    <a:pt x="63" y="1111"/>
                  </a:lnTo>
                  <a:lnTo>
                    <a:pt x="61" y="1111"/>
                  </a:lnTo>
                  <a:lnTo>
                    <a:pt x="55" y="1109"/>
                  </a:lnTo>
                  <a:lnTo>
                    <a:pt x="50" y="1111"/>
                  </a:lnTo>
                  <a:lnTo>
                    <a:pt x="44" y="1111"/>
                  </a:lnTo>
                  <a:lnTo>
                    <a:pt x="38" y="1111"/>
                  </a:lnTo>
                  <a:lnTo>
                    <a:pt x="34" y="1112"/>
                  </a:lnTo>
                  <a:lnTo>
                    <a:pt x="25" y="1116"/>
                  </a:lnTo>
                  <a:lnTo>
                    <a:pt x="23" y="1120"/>
                  </a:lnTo>
                  <a:lnTo>
                    <a:pt x="19" y="1122"/>
                  </a:lnTo>
                  <a:lnTo>
                    <a:pt x="17" y="1122"/>
                  </a:lnTo>
                  <a:lnTo>
                    <a:pt x="15" y="1122"/>
                  </a:lnTo>
                  <a:lnTo>
                    <a:pt x="13" y="1122"/>
                  </a:lnTo>
                  <a:lnTo>
                    <a:pt x="0" y="1114"/>
                  </a:lnTo>
                  <a:lnTo>
                    <a:pt x="2" y="1112"/>
                  </a:lnTo>
                  <a:lnTo>
                    <a:pt x="2" y="1107"/>
                  </a:lnTo>
                  <a:lnTo>
                    <a:pt x="2" y="1103"/>
                  </a:lnTo>
                  <a:lnTo>
                    <a:pt x="2" y="1099"/>
                  </a:lnTo>
                  <a:lnTo>
                    <a:pt x="4" y="1095"/>
                  </a:lnTo>
                  <a:lnTo>
                    <a:pt x="4" y="1091"/>
                  </a:lnTo>
                  <a:lnTo>
                    <a:pt x="6" y="1088"/>
                  </a:lnTo>
                  <a:lnTo>
                    <a:pt x="6" y="1084"/>
                  </a:lnTo>
                  <a:lnTo>
                    <a:pt x="8" y="1080"/>
                  </a:lnTo>
                  <a:lnTo>
                    <a:pt x="9" y="1078"/>
                  </a:lnTo>
                  <a:lnTo>
                    <a:pt x="11" y="1076"/>
                  </a:lnTo>
                  <a:lnTo>
                    <a:pt x="15" y="1074"/>
                  </a:lnTo>
                  <a:lnTo>
                    <a:pt x="17" y="1072"/>
                  </a:lnTo>
                  <a:lnTo>
                    <a:pt x="21" y="1070"/>
                  </a:lnTo>
                  <a:lnTo>
                    <a:pt x="23" y="1069"/>
                  </a:lnTo>
                  <a:lnTo>
                    <a:pt x="34" y="1069"/>
                  </a:lnTo>
                  <a:lnTo>
                    <a:pt x="46" y="1069"/>
                  </a:lnTo>
                  <a:lnTo>
                    <a:pt x="57" y="1069"/>
                  </a:lnTo>
                  <a:lnTo>
                    <a:pt x="59" y="1067"/>
                  </a:lnTo>
                  <a:lnTo>
                    <a:pt x="63" y="1067"/>
                  </a:lnTo>
                  <a:lnTo>
                    <a:pt x="63" y="1063"/>
                  </a:lnTo>
                  <a:lnTo>
                    <a:pt x="61" y="1059"/>
                  </a:lnTo>
                  <a:lnTo>
                    <a:pt x="55" y="1048"/>
                  </a:lnTo>
                  <a:lnTo>
                    <a:pt x="50" y="1036"/>
                  </a:lnTo>
                  <a:lnTo>
                    <a:pt x="44" y="1025"/>
                  </a:lnTo>
                  <a:lnTo>
                    <a:pt x="42" y="1025"/>
                  </a:lnTo>
                  <a:lnTo>
                    <a:pt x="55" y="1015"/>
                  </a:lnTo>
                  <a:lnTo>
                    <a:pt x="67" y="1006"/>
                  </a:lnTo>
                  <a:lnTo>
                    <a:pt x="78" y="994"/>
                  </a:lnTo>
                  <a:lnTo>
                    <a:pt x="88" y="985"/>
                  </a:lnTo>
                  <a:lnTo>
                    <a:pt x="90" y="985"/>
                  </a:lnTo>
                  <a:lnTo>
                    <a:pt x="99" y="975"/>
                  </a:lnTo>
                  <a:lnTo>
                    <a:pt x="103" y="973"/>
                  </a:lnTo>
                  <a:lnTo>
                    <a:pt x="107" y="971"/>
                  </a:lnTo>
                  <a:lnTo>
                    <a:pt x="107" y="969"/>
                  </a:lnTo>
                  <a:lnTo>
                    <a:pt x="105" y="966"/>
                  </a:lnTo>
                  <a:lnTo>
                    <a:pt x="105" y="964"/>
                  </a:lnTo>
                  <a:lnTo>
                    <a:pt x="103" y="958"/>
                  </a:lnTo>
                  <a:lnTo>
                    <a:pt x="103" y="954"/>
                  </a:lnTo>
                  <a:lnTo>
                    <a:pt x="103" y="950"/>
                  </a:lnTo>
                  <a:lnTo>
                    <a:pt x="103" y="946"/>
                  </a:lnTo>
                  <a:lnTo>
                    <a:pt x="105" y="943"/>
                  </a:lnTo>
                  <a:lnTo>
                    <a:pt x="109" y="941"/>
                  </a:lnTo>
                  <a:lnTo>
                    <a:pt x="111" y="939"/>
                  </a:lnTo>
                  <a:lnTo>
                    <a:pt x="114" y="937"/>
                  </a:lnTo>
                  <a:lnTo>
                    <a:pt x="116" y="935"/>
                  </a:lnTo>
                  <a:lnTo>
                    <a:pt x="120" y="935"/>
                  </a:lnTo>
                  <a:lnTo>
                    <a:pt x="122" y="937"/>
                  </a:lnTo>
                  <a:lnTo>
                    <a:pt x="126" y="939"/>
                  </a:lnTo>
                  <a:lnTo>
                    <a:pt x="128" y="941"/>
                  </a:lnTo>
                  <a:lnTo>
                    <a:pt x="132" y="941"/>
                  </a:lnTo>
                  <a:lnTo>
                    <a:pt x="133" y="943"/>
                  </a:lnTo>
                  <a:lnTo>
                    <a:pt x="137" y="945"/>
                  </a:lnTo>
                  <a:lnTo>
                    <a:pt x="139" y="948"/>
                  </a:lnTo>
                  <a:lnTo>
                    <a:pt x="139" y="952"/>
                  </a:lnTo>
                  <a:lnTo>
                    <a:pt x="141" y="954"/>
                  </a:lnTo>
                  <a:lnTo>
                    <a:pt x="143" y="958"/>
                  </a:lnTo>
                  <a:lnTo>
                    <a:pt x="145" y="960"/>
                  </a:lnTo>
                  <a:lnTo>
                    <a:pt x="149" y="960"/>
                  </a:lnTo>
                  <a:lnTo>
                    <a:pt x="152" y="958"/>
                  </a:lnTo>
                  <a:lnTo>
                    <a:pt x="156" y="958"/>
                  </a:lnTo>
                  <a:lnTo>
                    <a:pt x="158" y="956"/>
                  </a:lnTo>
                  <a:lnTo>
                    <a:pt x="162" y="954"/>
                  </a:lnTo>
                  <a:lnTo>
                    <a:pt x="162" y="950"/>
                  </a:lnTo>
                  <a:lnTo>
                    <a:pt x="162" y="946"/>
                  </a:lnTo>
                  <a:lnTo>
                    <a:pt x="160" y="943"/>
                  </a:lnTo>
                  <a:lnTo>
                    <a:pt x="160" y="939"/>
                  </a:lnTo>
                  <a:lnTo>
                    <a:pt x="160" y="935"/>
                  </a:lnTo>
                  <a:lnTo>
                    <a:pt x="158" y="931"/>
                  </a:lnTo>
                  <a:lnTo>
                    <a:pt x="158" y="927"/>
                  </a:lnTo>
                  <a:lnTo>
                    <a:pt x="156" y="924"/>
                  </a:lnTo>
                  <a:lnTo>
                    <a:pt x="156" y="920"/>
                  </a:lnTo>
                  <a:lnTo>
                    <a:pt x="154" y="918"/>
                  </a:lnTo>
                  <a:lnTo>
                    <a:pt x="152" y="914"/>
                  </a:lnTo>
                  <a:lnTo>
                    <a:pt x="152" y="910"/>
                  </a:lnTo>
                  <a:lnTo>
                    <a:pt x="151" y="906"/>
                  </a:lnTo>
                  <a:lnTo>
                    <a:pt x="149" y="905"/>
                  </a:lnTo>
                  <a:lnTo>
                    <a:pt x="149" y="901"/>
                  </a:lnTo>
                  <a:lnTo>
                    <a:pt x="147" y="897"/>
                  </a:lnTo>
                  <a:lnTo>
                    <a:pt x="145" y="895"/>
                  </a:lnTo>
                  <a:lnTo>
                    <a:pt x="143" y="891"/>
                  </a:lnTo>
                  <a:lnTo>
                    <a:pt x="141" y="887"/>
                  </a:lnTo>
                  <a:lnTo>
                    <a:pt x="139" y="885"/>
                  </a:lnTo>
                  <a:lnTo>
                    <a:pt x="137" y="884"/>
                  </a:lnTo>
                  <a:lnTo>
                    <a:pt x="135" y="880"/>
                  </a:lnTo>
                  <a:lnTo>
                    <a:pt x="133" y="878"/>
                  </a:lnTo>
                  <a:lnTo>
                    <a:pt x="132" y="874"/>
                  </a:lnTo>
                  <a:lnTo>
                    <a:pt x="130" y="872"/>
                  </a:lnTo>
                  <a:lnTo>
                    <a:pt x="130" y="868"/>
                  </a:lnTo>
                  <a:lnTo>
                    <a:pt x="132" y="864"/>
                  </a:lnTo>
                  <a:lnTo>
                    <a:pt x="133" y="863"/>
                  </a:lnTo>
                  <a:lnTo>
                    <a:pt x="133" y="859"/>
                  </a:lnTo>
                  <a:lnTo>
                    <a:pt x="135" y="855"/>
                  </a:lnTo>
                  <a:lnTo>
                    <a:pt x="137" y="851"/>
                  </a:lnTo>
                  <a:lnTo>
                    <a:pt x="139" y="849"/>
                  </a:lnTo>
                  <a:lnTo>
                    <a:pt x="139" y="845"/>
                  </a:lnTo>
                  <a:lnTo>
                    <a:pt x="141" y="843"/>
                  </a:lnTo>
                  <a:lnTo>
                    <a:pt x="143" y="840"/>
                  </a:lnTo>
                  <a:lnTo>
                    <a:pt x="145" y="836"/>
                  </a:lnTo>
                  <a:lnTo>
                    <a:pt x="147" y="834"/>
                  </a:lnTo>
                  <a:lnTo>
                    <a:pt x="149" y="832"/>
                  </a:lnTo>
                  <a:lnTo>
                    <a:pt x="151" y="828"/>
                  </a:lnTo>
                  <a:lnTo>
                    <a:pt x="152" y="826"/>
                  </a:lnTo>
                  <a:lnTo>
                    <a:pt x="154" y="824"/>
                  </a:lnTo>
                  <a:lnTo>
                    <a:pt x="154" y="823"/>
                  </a:lnTo>
                  <a:lnTo>
                    <a:pt x="156" y="821"/>
                  </a:lnTo>
                  <a:lnTo>
                    <a:pt x="158" y="819"/>
                  </a:lnTo>
                  <a:lnTo>
                    <a:pt x="160" y="817"/>
                  </a:lnTo>
                  <a:lnTo>
                    <a:pt x="164" y="815"/>
                  </a:lnTo>
                  <a:lnTo>
                    <a:pt x="166" y="813"/>
                  </a:lnTo>
                  <a:lnTo>
                    <a:pt x="170" y="809"/>
                  </a:lnTo>
                  <a:lnTo>
                    <a:pt x="172" y="807"/>
                  </a:lnTo>
                  <a:lnTo>
                    <a:pt x="173" y="805"/>
                  </a:lnTo>
                  <a:lnTo>
                    <a:pt x="175" y="803"/>
                  </a:lnTo>
                  <a:lnTo>
                    <a:pt x="177" y="802"/>
                  </a:lnTo>
                  <a:lnTo>
                    <a:pt x="177" y="798"/>
                  </a:lnTo>
                  <a:lnTo>
                    <a:pt x="173" y="796"/>
                  </a:lnTo>
                  <a:lnTo>
                    <a:pt x="170" y="794"/>
                  </a:lnTo>
                  <a:lnTo>
                    <a:pt x="168" y="792"/>
                  </a:lnTo>
                  <a:lnTo>
                    <a:pt x="166" y="790"/>
                  </a:lnTo>
                  <a:lnTo>
                    <a:pt x="164" y="786"/>
                  </a:lnTo>
                  <a:lnTo>
                    <a:pt x="164" y="782"/>
                  </a:lnTo>
                  <a:lnTo>
                    <a:pt x="162" y="779"/>
                  </a:lnTo>
                  <a:lnTo>
                    <a:pt x="160" y="777"/>
                  </a:lnTo>
                  <a:lnTo>
                    <a:pt x="160" y="773"/>
                  </a:lnTo>
                  <a:lnTo>
                    <a:pt x="158" y="769"/>
                  </a:lnTo>
                  <a:lnTo>
                    <a:pt x="156" y="767"/>
                  </a:lnTo>
                  <a:lnTo>
                    <a:pt x="154" y="765"/>
                  </a:lnTo>
                  <a:lnTo>
                    <a:pt x="152" y="761"/>
                  </a:lnTo>
                  <a:lnTo>
                    <a:pt x="151" y="760"/>
                  </a:lnTo>
                  <a:lnTo>
                    <a:pt x="151" y="756"/>
                  </a:lnTo>
                  <a:lnTo>
                    <a:pt x="149" y="752"/>
                  </a:lnTo>
                  <a:lnTo>
                    <a:pt x="147" y="750"/>
                  </a:lnTo>
                  <a:lnTo>
                    <a:pt x="145" y="746"/>
                  </a:lnTo>
                  <a:lnTo>
                    <a:pt x="143" y="744"/>
                  </a:lnTo>
                  <a:lnTo>
                    <a:pt x="141" y="740"/>
                  </a:lnTo>
                  <a:lnTo>
                    <a:pt x="139" y="739"/>
                  </a:lnTo>
                  <a:lnTo>
                    <a:pt x="135" y="737"/>
                  </a:lnTo>
                  <a:lnTo>
                    <a:pt x="133" y="735"/>
                  </a:lnTo>
                  <a:lnTo>
                    <a:pt x="132" y="733"/>
                  </a:lnTo>
                  <a:lnTo>
                    <a:pt x="128" y="733"/>
                  </a:lnTo>
                  <a:lnTo>
                    <a:pt x="122" y="733"/>
                  </a:lnTo>
                  <a:lnTo>
                    <a:pt x="120" y="731"/>
                  </a:lnTo>
                  <a:lnTo>
                    <a:pt x="116" y="729"/>
                  </a:lnTo>
                  <a:lnTo>
                    <a:pt x="116" y="727"/>
                  </a:lnTo>
                  <a:lnTo>
                    <a:pt x="112" y="723"/>
                  </a:lnTo>
                  <a:lnTo>
                    <a:pt x="111" y="721"/>
                  </a:lnTo>
                  <a:lnTo>
                    <a:pt x="109" y="720"/>
                  </a:lnTo>
                  <a:lnTo>
                    <a:pt x="105" y="718"/>
                  </a:lnTo>
                  <a:lnTo>
                    <a:pt x="105" y="714"/>
                  </a:lnTo>
                  <a:lnTo>
                    <a:pt x="105" y="710"/>
                  </a:lnTo>
                  <a:lnTo>
                    <a:pt x="107" y="706"/>
                  </a:lnTo>
                  <a:lnTo>
                    <a:pt x="107" y="702"/>
                  </a:lnTo>
                  <a:lnTo>
                    <a:pt x="107" y="699"/>
                  </a:lnTo>
                  <a:lnTo>
                    <a:pt x="109" y="695"/>
                  </a:lnTo>
                  <a:lnTo>
                    <a:pt x="109" y="689"/>
                  </a:lnTo>
                  <a:lnTo>
                    <a:pt x="109" y="685"/>
                  </a:lnTo>
                  <a:lnTo>
                    <a:pt x="109" y="679"/>
                  </a:lnTo>
                  <a:lnTo>
                    <a:pt x="109" y="676"/>
                  </a:lnTo>
                  <a:lnTo>
                    <a:pt x="109" y="674"/>
                  </a:lnTo>
                  <a:lnTo>
                    <a:pt x="109" y="672"/>
                  </a:lnTo>
                  <a:lnTo>
                    <a:pt x="112" y="672"/>
                  </a:lnTo>
                  <a:lnTo>
                    <a:pt x="116" y="672"/>
                  </a:lnTo>
                  <a:lnTo>
                    <a:pt x="118" y="674"/>
                  </a:lnTo>
                  <a:lnTo>
                    <a:pt x="122" y="676"/>
                  </a:lnTo>
                  <a:lnTo>
                    <a:pt x="126" y="676"/>
                  </a:lnTo>
                  <a:lnTo>
                    <a:pt x="130" y="678"/>
                  </a:lnTo>
                  <a:lnTo>
                    <a:pt x="133" y="676"/>
                  </a:lnTo>
                  <a:lnTo>
                    <a:pt x="137" y="674"/>
                  </a:lnTo>
                  <a:lnTo>
                    <a:pt x="139" y="672"/>
                  </a:lnTo>
                  <a:lnTo>
                    <a:pt x="141" y="670"/>
                  </a:lnTo>
                  <a:lnTo>
                    <a:pt x="145" y="668"/>
                  </a:lnTo>
                  <a:lnTo>
                    <a:pt x="147" y="666"/>
                  </a:lnTo>
                  <a:lnTo>
                    <a:pt x="151" y="666"/>
                  </a:lnTo>
                  <a:lnTo>
                    <a:pt x="154" y="664"/>
                  </a:lnTo>
                  <a:lnTo>
                    <a:pt x="158" y="664"/>
                  </a:lnTo>
                  <a:lnTo>
                    <a:pt x="162" y="662"/>
                  </a:lnTo>
                  <a:lnTo>
                    <a:pt x="166" y="662"/>
                  </a:lnTo>
                  <a:lnTo>
                    <a:pt x="172" y="662"/>
                  </a:lnTo>
                  <a:lnTo>
                    <a:pt x="175" y="662"/>
                  </a:lnTo>
                  <a:lnTo>
                    <a:pt x="179" y="660"/>
                  </a:lnTo>
                  <a:lnTo>
                    <a:pt x="181" y="658"/>
                  </a:lnTo>
                  <a:lnTo>
                    <a:pt x="185" y="658"/>
                  </a:lnTo>
                  <a:lnTo>
                    <a:pt x="189" y="657"/>
                  </a:lnTo>
                  <a:lnTo>
                    <a:pt x="194" y="657"/>
                  </a:lnTo>
                  <a:lnTo>
                    <a:pt x="196" y="658"/>
                  </a:lnTo>
                  <a:lnTo>
                    <a:pt x="200" y="660"/>
                  </a:lnTo>
                  <a:lnTo>
                    <a:pt x="202" y="662"/>
                  </a:lnTo>
                  <a:lnTo>
                    <a:pt x="204" y="664"/>
                  </a:lnTo>
                  <a:lnTo>
                    <a:pt x="208" y="666"/>
                  </a:lnTo>
                  <a:lnTo>
                    <a:pt x="210" y="668"/>
                  </a:lnTo>
                  <a:lnTo>
                    <a:pt x="212" y="672"/>
                  </a:lnTo>
                  <a:lnTo>
                    <a:pt x="214" y="674"/>
                  </a:lnTo>
                  <a:lnTo>
                    <a:pt x="215" y="676"/>
                  </a:lnTo>
                  <a:lnTo>
                    <a:pt x="219" y="678"/>
                  </a:lnTo>
                  <a:lnTo>
                    <a:pt x="223" y="679"/>
                  </a:lnTo>
                  <a:lnTo>
                    <a:pt x="227" y="679"/>
                  </a:lnTo>
                  <a:lnTo>
                    <a:pt x="231" y="678"/>
                  </a:lnTo>
                  <a:lnTo>
                    <a:pt x="236" y="678"/>
                  </a:lnTo>
                  <a:lnTo>
                    <a:pt x="240" y="678"/>
                  </a:lnTo>
                  <a:lnTo>
                    <a:pt x="244" y="678"/>
                  </a:lnTo>
                  <a:lnTo>
                    <a:pt x="248" y="676"/>
                  </a:lnTo>
                  <a:lnTo>
                    <a:pt x="252" y="676"/>
                  </a:lnTo>
                  <a:lnTo>
                    <a:pt x="254" y="674"/>
                  </a:lnTo>
                  <a:lnTo>
                    <a:pt x="257" y="672"/>
                  </a:lnTo>
                  <a:lnTo>
                    <a:pt x="259" y="670"/>
                  </a:lnTo>
                  <a:lnTo>
                    <a:pt x="263" y="670"/>
                  </a:lnTo>
                  <a:lnTo>
                    <a:pt x="267" y="668"/>
                  </a:lnTo>
                  <a:lnTo>
                    <a:pt x="271" y="666"/>
                  </a:lnTo>
                  <a:lnTo>
                    <a:pt x="273" y="664"/>
                  </a:lnTo>
                  <a:lnTo>
                    <a:pt x="275" y="660"/>
                  </a:lnTo>
                  <a:lnTo>
                    <a:pt x="275" y="657"/>
                  </a:lnTo>
                  <a:lnTo>
                    <a:pt x="275" y="653"/>
                  </a:lnTo>
                  <a:lnTo>
                    <a:pt x="276" y="649"/>
                  </a:lnTo>
                  <a:lnTo>
                    <a:pt x="278" y="647"/>
                  </a:lnTo>
                  <a:lnTo>
                    <a:pt x="280" y="645"/>
                  </a:lnTo>
                  <a:lnTo>
                    <a:pt x="282" y="641"/>
                  </a:lnTo>
                  <a:lnTo>
                    <a:pt x="282" y="636"/>
                  </a:lnTo>
                  <a:lnTo>
                    <a:pt x="282" y="632"/>
                  </a:lnTo>
                  <a:lnTo>
                    <a:pt x="282" y="626"/>
                  </a:lnTo>
                  <a:lnTo>
                    <a:pt x="282" y="622"/>
                  </a:lnTo>
                  <a:lnTo>
                    <a:pt x="282" y="618"/>
                  </a:lnTo>
                  <a:lnTo>
                    <a:pt x="282" y="615"/>
                  </a:lnTo>
                  <a:lnTo>
                    <a:pt x="284" y="611"/>
                  </a:lnTo>
                  <a:lnTo>
                    <a:pt x="286" y="609"/>
                  </a:lnTo>
                  <a:lnTo>
                    <a:pt x="288" y="607"/>
                  </a:lnTo>
                  <a:lnTo>
                    <a:pt x="290" y="603"/>
                  </a:lnTo>
                  <a:lnTo>
                    <a:pt x="288" y="599"/>
                  </a:lnTo>
                  <a:lnTo>
                    <a:pt x="286" y="596"/>
                  </a:lnTo>
                  <a:lnTo>
                    <a:pt x="284" y="594"/>
                  </a:lnTo>
                  <a:lnTo>
                    <a:pt x="282" y="590"/>
                  </a:lnTo>
                  <a:lnTo>
                    <a:pt x="280" y="588"/>
                  </a:lnTo>
                  <a:lnTo>
                    <a:pt x="278" y="586"/>
                  </a:lnTo>
                  <a:lnTo>
                    <a:pt x="278" y="580"/>
                  </a:lnTo>
                  <a:lnTo>
                    <a:pt x="278" y="576"/>
                  </a:lnTo>
                  <a:lnTo>
                    <a:pt x="280" y="575"/>
                  </a:lnTo>
                  <a:lnTo>
                    <a:pt x="280" y="573"/>
                  </a:lnTo>
                  <a:lnTo>
                    <a:pt x="280" y="569"/>
                  </a:lnTo>
                  <a:lnTo>
                    <a:pt x="280" y="565"/>
                  </a:lnTo>
                  <a:lnTo>
                    <a:pt x="280" y="561"/>
                  </a:lnTo>
                  <a:lnTo>
                    <a:pt x="280" y="557"/>
                  </a:lnTo>
                  <a:lnTo>
                    <a:pt x="280" y="552"/>
                  </a:lnTo>
                  <a:lnTo>
                    <a:pt x="282" y="548"/>
                  </a:lnTo>
                  <a:lnTo>
                    <a:pt x="282" y="544"/>
                  </a:lnTo>
                  <a:lnTo>
                    <a:pt x="282" y="540"/>
                  </a:lnTo>
                  <a:lnTo>
                    <a:pt x="282" y="535"/>
                  </a:lnTo>
                  <a:lnTo>
                    <a:pt x="282" y="531"/>
                  </a:lnTo>
                  <a:lnTo>
                    <a:pt x="282" y="527"/>
                  </a:lnTo>
                  <a:lnTo>
                    <a:pt x="280" y="523"/>
                  </a:lnTo>
                  <a:lnTo>
                    <a:pt x="280" y="519"/>
                  </a:lnTo>
                  <a:lnTo>
                    <a:pt x="280" y="515"/>
                  </a:lnTo>
                  <a:lnTo>
                    <a:pt x="278" y="514"/>
                  </a:lnTo>
                  <a:lnTo>
                    <a:pt x="276" y="510"/>
                  </a:lnTo>
                  <a:lnTo>
                    <a:pt x="275" y="508"/>
                  </a:lnTo>
                  <a:lnTo>
                    <a:pt x="273" y="504"/>
                  </a:lnTo>
                  <a:lnTo>
                    <a:pt x="269" y="502"/>
                  </a:lnTo>
                  <a:lnTo>
                    <a:pt x="267" y="500"/>
                  </a:lnTo>
                  <a:lnTo>
                    <a:pt x="263" y="498"/>
                  </a:lnTo>
                  <a:lnTo>
                    <a:pt x="261" y="496"/>
                  </a:lnTo>
                  <a:lnTo>
                    <a:pt x="257" y="494"/>
                  </a:lnTo>
                  <a:lnTo>
                    <a:pt x="255" y="493"/>
                  </a:lnTo>
                  <a:lnTo>
                    <a:pt x="252" y="493"/>
                  </a:lnTo>
                  <a:lnTo>
                    <a:pt x="250" y="491"/>
                  </a:lnTo>
                  <a:lnTo>
                    <a:pt x="246" y="489"/>
                  </a:lnTo>
                  <a:lnTo>
                    <a:pt x="246" y="487"/>
                  </a:lnTo>
                  <a:lnTo>
                    <a:pt x="244" y="485"/>
                  </a:lnTo>
                  <a:lnTo>
                    <a:pt x="242" y="483"/>
                  </a:lnTo>
                  <a:lnTo>
                    <a:pt x="240" y="481"/>
                  </a:lnTo>
                  <a:lnTo>
                    <a:pt x="238" y="477"/>
                  </a:lnTo>
                  <a:lnTo>
                    <a:pt x="236" y="475"/>
                  </a:lnTo>
                  <a:lnTo>
                    <a:pt x="234" y="472"/>
                  </a:lnTo>
                  <a:lnTo>
                    <a:pt x="233" y="470"/>
                  </a:lnTo>
                  <a:lnTo>
                    <a:pt x="233" y="466"/>
                  </a:lnTo>
                  <a:lnTo>
                    <a:pt x="231" y="462"/>
                  </a:lnTo>
                  <a:lnTo>
                    <a:pt x="231" y="458"/>
                  </a:lnTo>
                  <a:lnTo>
                    <a:pt x="229" y="454"/>
                  </a:lnTo>
                  <a:lnTo>
                    <a:pt x="229" y="451"/>
                  </a:lnTo>
                  <a:lnTo>
                    <a:pt x="227" y="447"/>
                  </a:lnTo>
                  <a:lnTo>
                    <a:pt x="225" y="445"/>
                  </a:lnTo>
                  <a:lnTo>
                    <a:pt x="223" y="441"/>
                  </a:lnTo>
                  <a:lnTo>
                    <a:pt x="221" y="439"/>
                  </a:lnTo>
                  <a:lnTo>
                    <a:pt x="219" y="437"/>
                  </a:lnTo>
                  <a:lnTo>
                    <a:pt x="217" y="433"/>
                  </a:lnTo>
                  <a:lnTo>
                    <a:pt x="215" y="432"/>
                  </a:lnTo>
                  <a:lnTo>
                    <a:pt x="214" y="430"/>
                  </a:lnTo>
                  <a:lnTo>
                    <a:pt x="212" y="426"/>
                  </a:lnTo>
                  <a:lnTo>
                    <a:pt x="208" y="424"/>
                  </a:lnTo>
                  <a:lnTo>
                    <a:pt x="206" y="422"/>
                  </a:lnTo>
                  <a:lnTo>
                    <a:pt x="204" y="420"/>
                  </a:lnTo>
                  <a:lnTo>
                    <a:pt x="202" y="416"/>
                  </a:lnTo>
                  <a:lnTo>
                    <a:pt x="198" y="414"/>
                  </a:lnTo>
                  <a:lnTo>
                    <a:pt x="196" y="412"/>
                  </a:lnTo>
                  <a:lnTo>
                    <a:pt x="194" y="409"/>
                  </a:lnTo>
                  <a:lnTo>
                    <a:pt x="194" y="405"/>
                  </a:lnTo>
                  <a:lnTo>
                    <a:pt x="196" y="401"/>
                  </a:lnTo>
                  <a:lnTo>
                    <a:pt x="198" y="397"/>
                  </a:lnTo>
                  <a:lnTo>
                    <a:pt x="200" y="395"/>
                  </a:lnTo>
                  <a:lnTo>
                    <a:pt x="202" y="393"/>
                  </a:lnTo>
                  <a:lnTo>
                    <a:pt x="204" y="391"/>
                  </a:lnTo>
                  <a:lnTo>
                    <a:pt x="206" y="388"/>
                  </a:lnTo>
                  <a:lnTo>
                    <a:pt x="208" y="384"/>
                  </a:lnTo>
                  <a:lnTo>
                    <a:pt x="208" y="380"/>
                  </a:lnTo>
                  <a:lnTo>
                    <a:pt x="210" y="378"/>
                  </a:lnTo>
                  <a:lnTo>
                    <a:pt x="212" y="374"/>
                  </a:lnTo>
                  <a:lnTo>
                    <a:pt x="214" y="372"/>
                  </a:lnTo>
                  <a:lnTo>
                    <a:pt x="217" y="370"/>
                  </a:lnTo>
                  <a:lnTo>
                    <a:pt x="219" y="369"/>
                  </a:lnTo>
                  <a:lnTo>
                    <a:pt x="221" y="365"/>
                  </a:lnTo>
                  <a:lnTo>
                    <a:pt x="225" y="365"/>
                  </a:lnTo>
                  <a:lnTo>
                    <a:pt x="229" y="363"/>
                  </a:lnTo>
                  <a:lnTo>
                    <a:pt x="233" y="363"/>
                  </a:lnTo>
                  <a:lnTo>
                    <a:pt x="236" y="363"/>
                  </a:lnTo>
                  <a:lnTo>
                    <a:pt x="240" y="365"/>
                  </a:lnTo>
                  <a:lnTo>
                    <a:pt x="242" y="367"/>
                  </a:lnTo>
                  <a:lnTo>
                    <a:pt x="246" y="367"/>
                  </a:lnTo>
                  <a:lnTo>
                    <a:pt x="250" y="367"/>
                  </a:lnTo>
                  <a:lnTo>
                    <a:pt x="255" y="369"/>
                  </a:lnTo>
                  <a:lnTo>
                    <a:pt x="259" y="369"/>
                  </a:lnTo>
                  <a:lnTo>
                    <a:pt x="263" y="369"/>
                  </a:lnTo>
                  <a:lnTo>
                    <a:pt x="267" y="367"/>
                  </a:lnTo>
                  <a:lnTo>
                    <a:pt x="271" y="367"/>
                  </a:lnTo>
                  <a:lnTo>
                    <a:pt x="273" y="365"/>
                  </a:lnTo>
                  <a:lnTo>
                    <a:pt x="276" y="363"/>
                  </a:lnTo>
                  <a:lnTo>
                    <a:pt x="278" y="359"/>
                  </a:lnTo>
                  <a:lnTo>
                    <a:pt x="278" y="355"/>
                  </a:lnTo>
                  <a:lnTo>
                    <a:pt x="276" y="353"/>
                  </a:lnTo>
                  <a:lnTo>
                    <a:pt x="275" y="351"/>
                  </a:lnTo>
                  <a:lnTo>
                    <a:pt x="271" y="351"/>
                  </a:lnTo>
                  <a:lnTo>
                    <a:pt x="267" y="349"/>
                  </a:lnTo>
                  <a:lnTo>
                    <a:pt x="263" y="348"/>
                  </a:lnTo>
                  <a:lnTo>
                    <a:pt x="261" y="346"/>
                  </a:lnTo>
                  <a:lnTo>
                    <a:pt x="259" y="342"/>
                  </a:lnTo>
                  <a:lnTo>
                    <a:pt x="257" y="340"/>
                  </a:lnTo>
                  <a:lnTo>
                    <a:pt x="257" y="336"/>
                  </a:lnTo>
                  <a:lnTo>
                    <a:pt x="257" y="332"/>
                  </a:lnTo>
                  <a:lnTo>
                    <a:pt x="257" y="329"/>
                  </a:lnTo>
                  <a:lnTo>
                    <a:pt x="259" y="327"/>
                  </a:lnTo>
                  <a:lnTo>
                    <a:pt x="261" y="325"/>
                  </a:lnTo>
                  <a:lnTo>
                    <a:pt x="265" y="323"/>
                  </a:lnTo>
                  <a:lnTo>
                    <a:pt x="269" y="323"/>
                  </a:lnTo>
                  <a:lnTo>
                    <a:pt x="273" y="321"/>
                  </a:lnTo>
                  <a:lnTo>
                    <a:pt x="275" y="319"/>
                  </a:lnTo>
                  <a:lnTo>
                    <a:pt x="278" y="317"/>
                  </a:lnTo>
                  <a:lnTo>
                    <a:pt x="280" y="315"/>
                  </a:lnTo>
                  <a:lnTo>
                    <a:pt x="282" y="311"/>
                  </a:lnTo>
                  <a:lnTo>
                    <a:pt x="284" y="309"/>
                  </a:lnTo>
                  <a:lnTo>
                    <a:pt x="284" y="306"/>
                  </a:lnTo>
                  <a:lnTo>
                    <a:pt x="286" y="304"/>
                  </a:lnTo>
                  <a:lnTo>
                    <a:pt x="290" y="302"/>
                  </a:lnTo>
                  <a:lnTo>
                    <a:pt x="292" y="300"/>
                  </a:lnTo>
                  <a:lnTo>
                    <a:pt x="296" y="300"/>
                  </a:lnTo>
                  <a:lnTo>
                    <a:pt x="299" y="300"/>
                  </a:lnTo>
                  <a:lnTo>
                    <a:pt x="303" y="302"/>
                  </a:lnTo>
                  <a:lnTo>
                    <a:pt x="307" y="302"/>
                  </a:lnTo>
                  <a:lnTo>
                    <a:pt x="311" y="302"/>
                  </a:lnTo>
                  <a:lnTo>
                    <a:pt x="315" y="300"/>
                  </a:lnTo>
                  <a:lnTo>
                    <a:pt x="317" y="298"/>
                  </a:lnTo>
                  <a:lnTo>
                    <a:pt x="320" y="294"/>
                  </a:lnTo>
                  <a:lnTo>
                    <a:pt x="322" y="292"/>
                  </a:lnTo>
                  <a:lnTo>
                    <a:pt x="324" y="290"/>
                  </a:lnTo>
                  <a:lnTo>
                    <a:pt x="326" y="287"/>
                  </a:lnTo>
                  <a:lnTo>
                    <a:pt x="328" y="285"/>
                  </a:lnTo>
                  <a:lnTo>
                    <a:pt x="330" y="283"/>
                  </a:lnTo>
                  <a:lnTo>
                    <a:pt x="332" y="281"/>
                  </a:lnTo>
                  <a:lnTo>
                    <a:pt x="334" y="277"/>
                  </a:lnTo>
                  <a:lnTo>
                    <a:pt x="336" y="275"/>
                  </a:lnTo>
                  <a:lnTo>
                    <a:pt x="337" y="271"/>
                  </a:lnTo>
                  <a:lnTo>
                    <a:pt x="339" y="269"/>
                  </a:lnTo>
                  <a:lnTo>
                    <a:pt x="341" y="266"/>
                  </a:lnTo>
                  <a:lnTo>
                    <a:pt x="343" y="262"/>
                  </a:lnTo>
                  <a:lnTo>
                    <a:pt x="343" y="260"/>
                  </a:lnTo>
                  <a:lnTo>
                    <a:pt x="345" y="256"/>
                  </a:lnTo>
                  <a:lnTo>
                    <a:pt x="347" y="252"/>
                  </a:lnTo>
                  <a:lnTo>
                    <a:pt x="347" y="248"/>
                  </a:lnTo>
                  <a:lnTo>
                    <a:pt x="349" y="246"/>
                  </a:lnTo>
                  <a:lnTo>
                    <a:pt x="351" y="243"/>
                  </a:lnTo>
                  <a:lnTo>
                    <a:pt x="351" y="239"/>
                  </a:lnTo>
                  <a:lnTo>
                    <a:pt x="353" y="235"/>
                  </a:lnTo>
                  <a:lnTo>
                    <a:pt x="355" y="231"/>
                  </a:lnTo>
                  <a:lnTo>
                    <a:pt x="357" y="229"/>
                  </a:lnTo>
                  <a:lnTo>
                    <a:pt x="357" y="226"/>
                  </a:lnTo>
                  <a:lnTo>
                    <a:pt x="360" y="224"/>
                  </a:lnTo>
                  <a:lnTo>
                    <a:pt x="362" y="222"/>
                  </a:lnTo>
                  <a:lnTo>
                    <a:pt x="364" y="220"/>
                  </a:lnTo>
                  <a:lnTo>
                    <a:pt x="366" y="216"/>
                  </a:lnTo>
                  <a:lnTo>
                    <a:pt x="370" y="216"/>
                  </a:lnTo>
                  <a:lnTo>
                    <a:pt x="374" y="214"/>
                  </a:lnTo>
                  <a:lnTo>
                    <a:pt x="378" y="212"/>
                  </a:lnTo>
                  <a:lnTo>
                    <a:pt x="379" y="212"/>
                  </a:lnTo>
                  <a:lnTo>
                    <a:pt x="383" y="210"/>
                  </a:lnTo>
                  <a:lnTo>
                    <a:pt x="387" y="208"/>
                  </a:lnTo>
                  <a:lnTo>
                    <a:pt x="391" y="208"/>
                  </a:lnTo>
                  <a:lnTo>
                    <a:pt x="395" y="208"/>
                  </a:lnTo>
                  <a:lnTo>
                    <a:pt x="399" y="206"/>
                  </a:lnTo>
                  <a:lnTo>
                    <a:pt x="399" y="203"/>
                  </a:lnTo>
                  <a:lnTo>
                    <a:pt x="400" y="199"/>
                  </a:lnTo>
                  <a:lnTo>
                    <a:pt x="402" y="197"/>
                  </a:lnTo>
                  <a:lnTo>
                    <a:pt x="404" y="195"/>
                  </a:lnTo>
                  <a:lnTo>
                    <a:pt x="408" y="191"/>
                  </a:lnTo>
                  <a:lnTo>
                    <a:pt x="410" y="191"/>
                  </a:lnTo>
                  <a:lnTo>
                    <a:pt x="414" y="189"/>
                  </a:lnTo>
                  <a:lnTo>
                    <a:pt x="418" y="189"/>
                  </a:lnTo>
                  <a:lnTo>
                    <a:pt x="419" y="189"/>
                  </a:lnTo>
                  <a:lnTo>
                    <a:pt x="423" y="189"/>
                  </a:lnTo>
                  <a:lnTo>
                    <a:pt x="427" y="189"/>
                  </a:lnTo>
                  <a:lnTo>
                    <a:pt x="429" y="187"/>
                  </a:lnTo>
                  <a:lnTo>
                    <a:pt x="431" y="184"/>
                  </a:lnTo>
                  <a:lnTo>
                    <a:pt x="433" y="180"/>
                  </a:lnTo>
                  <a:lnTo>
                    <a:pt x="433" y="178"/>
                  </a:lnTo>
                  <a:lnTo>
                    <a:pt x="435" y="174"/>
                  </a:lnTo>
                  <a:lnTo>
                    <a:pt x="439" y="174"/>
                  </a:lnTo>
                  <a:lnTo>
                    <a:pt x="442" y="172"/>
                  </a:lnTo>
                  <a:lnTo>
                    <a:pt x="444" y="170"/>
                  </a:lnTo>
                  <a:lnTo>
                    <a:pt x="446" y="166"/>
                  </a:lnTo>
                  <a:lnTo>
                    <a:pt x="446" y="163"/>
                  </a:lnTo>
                  <a:lnTo>
                    <a:pt x="444" y="161"/>
                  </a:lnTo>
                  <a:lnTo>
                    <a:pt x="442" y="161"/>
                  </a:lnTo>
                  <a:lnTo>
                    <a:pt x="439" y="163"/>
                  </a:lnTo>
                  <a:lnTo>
                    <a:pt x="437" y="164"/>
                  </a:lnTo>
                  <a:lnTo>
                    <a:pt x="433" y="164"/>
                  </a:lnTo>
                  <a:lnTo>
                    <a:pt x="429" y="164"/>
                  </a:lnTo>
                  <a:lnTo>
                    <a:pt x="429" y="161"/>
                  </a:lnTo>
                  <a:lnTo>
                    <a:pt x="429" y="159"/>
                  </a:lnTo>
                  <a:lnTo>
                    <a:pt x="431" y="155"/>
                  </a:lnTo>
                  <a:lnTo>
                    <a:pt x="433" y="153"/>
                  </a:lnTo>
                  <a:lnTo>
                    <a:pt x="437" y="151"/>
                  </a:lnTo>
                  <a:lnTo>
                    <a:pt x="439" y="149"/>
                  </a:lnTo>
                  <a:lnTo>
                    <a:pt x="440" y="147"/>
                  </a:lnTo>
                  <a:lnTo>
                    <a:pt x="440" y="145"/>
                  </a:lnTo>
                  <a:lnTo>
                    <a:pt x="444" y="147"/>
                  </a:lnTo>
                  <a:lnTo>
                    <a:pt x="446" y="149"/>
                  </a:lnTo>
                  <a:lnTo>
                    <a:pt x="450" y="151"/>
                  </a:lnTo>
                  <a:lnTo>
                    <a:pt x="452" y="155"/>
                  </a:lnTo>
                  <a:lnTo>
                    <a:pt x="454" y="157"/>
                  </a:lnTo>
                  <a:lnTo>
                    <a:pt x="456" y="161"/>
                  </a:lnTo>
                  <a:lnTo>
                    <a:pt x="456" y="164"/>
                  </a:lnTo>
                  <a:lnTo>
                    <a:pt x="456" y="168"/>
                  </a:lnTo>
                  <a:lnTo>
                    <a:pt x="456" y="172"/>
                  </a:lnTo>
                  <a:lnTo>
                    <a:pt x="458" y="176"/>
                  </a:lnTo>
                  <a:lnTo>
                    <a:pt x="461" y="178"/>
                  </a:lnTo>
                  <a:lnTo>
                    <a:pt x="465" y="178"/>
                  </a:lnTo>
                  <a:lnTo>
                    <a:pt x="469" y="178"/>
                  </a:lnTo>
                  <a:lnTo>
                    <a:pt x="473" y="178"/>
                  </a:lnTo>
                  <a:lnTo>
                    <a:pt x="477" y="176"/>
                  </a:lnTo>
                  <a:lnTo>
                    <a:pt x="481" y="178"/>
                  </a:lnTo>
                  <a:lnTo>
                    <a:pt x="482" y="182"/>
                  </a:lnTo>
                  <a:lnTo>
                    <a:pt x="481" y="185"/>
                  </a:lnTo>
                  <a:lnTo>
                    <a:pt x="481" y="189"/>
                  </a:lnTo>
                  <a:lnTo>
                    <a:pt x="477" y="191"/>
                  </a:lnTo>
                  <a:lnTo>
                    <a:pt x="473" y="191"/>
                  </a:lnTo>
                  <a:lnTo>
                    <a:pt x="469" y="191"/>
                  </a:lnTo>
                  <a:lnTo>
                    <a:pt x="465" y="193"/>
                  </a:lnTo>
                  <a:lnTo>
                    <a:pt x="461" y="193"/>
                  </a:lnTo>
                  <a:lnTo>
                    <a:pt x="458" y="193"/>
                  </a:lnTo>
                  <a:lnTo>
                    <a:pt x="458" y="199"/>
                  </a:lnTo>
                  <a:lnTo>
                    <a:pt x="456" y="203"/>
                  </a:lnTo>
                  <a:lnTo>
                    <a:pt x="456" y="205"/>
                  </a:lnTo>
                  <a:lnTo>
                    <a:pt x="452" y="206"/>
                  </a:lnTo>
                  <a:lnTo>
                    <a:pt x="448" y="208"/>
                  </a:lnTo>
                  <a:lnTo>
                    <a:pt x="444" y="208"/>
                  </a:lnTo>
                  <a:lnTo>
                    <a:pt x="442" y="210"/>
                  </a:lnTo>
                  <a:lnTo>
                    <a:pt x="440" y="214"/>
                  </a:lnTo>
                  <a:lnTo>
                    <a:pt x="439" y="218"/>
                  </a:lnTo>
                  <a:lnTo>
                    <a:pt x="440" y="222"/>
                  </a:lnTo>
                  <a:lnTo>
                    <a:pt x="442" y="224"/>
                  </a:lnTo>
                  <a:lnTo>
                    <a:pt x="444" y="226"/>
                  </a:lnTo>
                  <a:lnTo>
                    <a:pt x="448" y="227"/>
                  </a:lnTo>
                  <a:lnTo>
                    <a:pt x="450" y="229"/>
                  </a:lnTo>
                  <a:lnTo>
                    <a:pt x="454" y="231"/>
                  </a:lnTo>
                  <a:lnTo>
                    <a:pt x="458" y="231"/>
                  </a:lnTo>
                  <a:lnTo>
                    <a:pt x="461" y="231"/>
                  </a:lnTo>
                  <a:lnTo>
                    <a:pt x="465" y="229"/>
                  </a:lnTo>
                  <a:lnTo>
                    <a:pt x="469" y="229"/>
                  </a:lnTo>
                  <a:lnTo>
                    <a:pt x="473" y="227"/>
                  </a:lnTo>
                  <a:lnTo>
                    <a:pt x="477" y="227"/>
                  </a:lnTo>
                  <a:lnTo>
                    <a:pt x="481" y="226"/>
                  </a:lnTo>
                  <a:lnTo>
                    <a:pt x="484" y="226"/>
                  </a:lnTo>
                  <a:lnTo>
                    <a:pt x="488" y="226"/>
                  </a:lnTo>
                  <a:lnTo>
                    <a:pt x="492" y="224"/>
                  </a:lnTo>
                  <a:lnTo>
                    <a:pt x="496" y="226"/>
                  </a:lnTo>
                  <a:lnTo>
                    <a:pt x="498" y="227"/>
                  </a:lnTo>
                  <a:lnTo>
                    <a:pt x="501" y="229"/>
                  </a:lnTo>
                  <a:lnTo>
                    <a:pt x="505" y="229"/>
                  </a:lnTo>
                  <a:lnTo>
                    <a:pt x="507" y="231"/>
                  </a:lnTo>
                  <a:lnTo>
                    <a:pt x="511" y="233"/>
                  </a:lnTo>
                  <a:lnTo>
                    <a:pt x="515" y="235"/>
                  </a:lnTo>
                  <a:lnTo>
                    <a:pt x="517" y="237"/>
                  </a:lnTo>
                  <a:lnTo>
                    <a:pt x="521" y="237"/>
                  </a:lnTo>
                  <a:lnTo>
                    <a:pt x="522" y="239"/>
                  </a:lnTo>
                  <a:lnTo>
                    <a:pt x="526" y="243"/>
                  </a:lnTo>
                  <a:lnTo>
                    <a:pt x="528" y="245"/>
                  </a:lnTo>
                  <a:lnTo>
                    <a:pt x="532" y="246"/>
                  </a:lnTo>
                  <a:lnTo>
                    <a:pt x="536" y="246"/>
                  </a:lnTo>
                  <a:lnTo>
                    <a:pt x="540" y="245"/>
                  </a:lnTo>
                  <a:lnTo>
                    <a:pt x="542" y="245"/>
                  </a:lnTo>
                  <a:lnTo>
                    <a:pt x="545" y="243"/>
                  </a:lnTo>
                  <a:lnTo>
                    <a:pt x="549" y="243"/>
                  </a:lnTo>
                  <a:lnTo>
                    <a:pt x="553" y="243"/>
                  </a:lnTo>
                  <a:lnTo>
                    <a:pt x="557" y="245"/>
                  </a:lnTo>
                  <a:lnTo>
                    <a:pt x="563" y="246"/>
                  </a:lnTo>
                  <a:lnTo>
                    <a:pt x="564" y="248"/>
                  </a:lnTo>
                  <a:lnTo>
                    <a:pt x="566" y="252"/>
                  </a:lnTo>
                  <a:lnTo>
                    <a:pt x="568" y="254"/>
                  </a:lnTo>
                  <a:lnTo>
                    <a:pt x="570" y="256"/>
                  </a:lnTo>
                  <a:lnTo>
                    <a:pt x="572" y="260"/>
                  </a:lnTo>
                  <a:lnTo>
                    <a:pt x="576" y="262"/>
                  </a:lnTo>
                  <a:lnTo>
                    <a:pt x="578" y="264"/>
                  </a:lnTo>
                  <a:lnTo>
                    <a:pt x="580" y="266"/>
                  </a:lnTo>
                  <a:lnTo>
                    <a:pt x="583" y="267"/>
                  </a:lnTo>
                  <a:lnTo>
                    <a:pt x="585" y="269"/>
                  </a:lnTo>
                  <a:lnTo>
                    <a:pt x="587" y="271"/>
                  </a:lnTo>
                  <a:lnTo>
                    <a:pt x="589" y="275"/>
                  </a:lnTo>
                  <a:lnTo>
                    <a:pt x="591" y="279"/>
                  </a:lnTo>
                  <a:lnTo>
                    <a:pt x="593" y="281"/>
                  </a:lnTo>
                  <a:lnTo>
                    <a:pt x="595" y="285"/>
                  </a:lnTo>
                  <a:lnTo>
                    <a:pt x="597" y="287"/>
                  </a:lnTo>
                  <a:lnTo>
                    <a:pt x="601" y="288"/>
                  </a:lnTo>
                  <a:lnTo>
                    <a:pt x="603" y="290"/>
                  </a:lnTo>
                  <a:lnTo>
                    <a:pt x="606" y="292"/>
                  </a:lnTo>
                  <a:lnTo>
                    <a:pt x="610" y="292"/>
                  </a:lnTo>
                  <a:lnTo>
                    <a:pt x="612" y="294"/>
                  </a:lnTo>
                  <a:lnTo>
                    <a:pt x="616" y="294"/>
                  </a:lnTo>
                  <a:lnTo>
                    <a:pt x="620" y="296"/>
                  </a:lnTo>
                  <a:lnTo>
                    <a:pt x="624" y="298"/>
                  </a:lnTo>
                  <a:lnTo>
                    <a:pt x="627" y="298"/>
                  </a:lnTo>
                  <a:lnTo>
                    <a:pt x="629" y="300"/>
                  </a:lnTo>
                  <a:lnTo>
                    <a:pt x="633" y="302"/>
                  </a:lnTo>
                  <a:lnTo>
                    <a:pt x="635" y="304"/>
                  </a:lnTo>
                  <a:lnTo>
                    <a:pt x="637" y="306"/>
                  </a:lnTo>
                  <a:lnTo>
                    <a:pt x="641" y="309"/>
                  </a:lnTo>
                  <a:lnTo>
                    <a:pt x="643" y="311"/>
                  </a:lnTo>
                  <a:lnTo>
                    <a:pt x="646" y="313"/>
                  </a:lnTo>
                  <a:lnTo>
                    <a:pt x="648" y="315"/>
                  </a:lnTo>
                  <a:lnTo>
                    <a:pt x="650" y="317"/>
                  </a:lnTo>
                  <a:lnTo>
                    <a:pt x="652" y="319"/>
                  </a:lnTo>
                  <a:lnTo>
                    <a:pt x="656" y="321"/>
                  </a:lnTo>
                  <a:lnTo>
                    <a:pt x="658" y="323"/>
                  </a:lnTo>
                  <a:lnTo>
                    <a:pt x="660" y="327"/>
                  </a:lnTo>
                  <a:lnTo>
                    <a:pt x="662" y="329"/>
                  </a:lnTo>
                  <a:lnTo>
                    <a:pt x="664" y="330"/>
                  </a:lnTo>
                  <a:lnTo>
                    <a:pt x="667" y="334"/>
                  </a:lnTo>
                  <a:lnTo>
                    <a:pt x="669" y="336"/>
                  </a:lnTo>
                  <a:lnTo>
                    <a:pt x="671" y="338"/>
                  </a:lnTo>
                  <a:lnTo>
                    <a:pt x="675" y="338"/>
                  </a:lnTo>
                  <a:lnTo>
                    <a:pt x="679" y="340"/>
                  </a:lnTo>
                  <a:lnTo>
                    <a:pt x="681" y="342"/>
                  </a:lnTo>
                  <a:lnTo>
                    <a:pt x="685" y="344"/>
                  </a:lnTo>
                  <a:lnTo>
                    <a:pt x="686" y="348"/>
                  </a:lnTo>
                  <a:lnTo>
                    <a:pt x="686" y="349"/>
                  </a:lnTo>
                  <a:lnTo>
                    <a:pt x="690" y="351"/>
                  </a:lnTo>
                  <a:lnTo>
                    <a:pt x="694" y="353"/>
                  </a:lnTo>
                  <a:lnTo>
                    <a:pt x="696" y="351"/>
                  </a:lnTo>
                  <a:lnTo>
                    <a:pt x="700" y="351"/>
                  </a:lnTo>
                  <a:lnTo>
                    <a:pt x="704" y="349"/>
                  </a:lnTo>
                  <a:lnTo>
                    <a:pt x="707" y="349"/>
                  </a:lnTo>
                  <a:lnTo>
                    <a:pt x="711" y="349"/>
                  </a:lnTo>
                  <a:lnTo>
                    <a:pt x="713" y="353"/>
                  </a:lnTo>
                  <a:lnTo>
                    <a:pt x="713" y="357"/>
                  </a:lnTo>
                  <a:lnTo>
                    <a:pt x="715" y="361"/>
                  </a:lnTo>
                  <a:lnTo>
                    <a:pt x="717" y="363"/>
                  </a:lnTo>
                  <a:lnTo>
                    <a:pt x="719" y="367"/>
                  </a:lnTo>
                  <a:lnTo>
                    <a:pt x="723" y="367"/>
                  </a:lnTo>
                  <a:lnTo>
                    <a:pt x="727" y="367"/>
                  </a:lnTo>
                  <a:lnTo>
                    <a:pt x="732" y="367"/>
                  </a:lnTo>
                  <a:lnTo>
                    <a:pt x="736" y="367"/>
                  </a:lnTo>
                  <a:lnTo>
                    <a:pt x="740" y="367"/>
                  </a:lnTo>
                  <a:lnTo>
                    <a:pt x="744" y="367"/>
                  </a:lnTo>
                  <a:lnTo>
                    <a:pt x="746" y="367"/>
                  </a:lnTo>
                  <a:lnTo>
                    <a:pt x="749" y="367"/>
                  </a:lnTo>
                  <a:lnTo>
                    <a:pt x="753" y="367"/>
                  </a:lnTo>
                  <a:lnTo>
                    <a:pt x="757" y="369"/>
                  </a:lnTo>
                  <a:lnTo>
                    <a:pt x="761" y="369"/>
                  </a:lnTo>
                  <a:lnTo>
                    <a:pt x="765" y="369"/>
                  </a:lnTo>
                  <a:lnTo>
                    <a:pt x="768" y="370"/>
                  </a:lnTo>
                  <a:lnTo>
                    <a:pt x="772" y="370"/>
                  </a:lnTo>
                  <a:lnTo>
                    <a:pt x="778" y="370"/>
                  </a:lnTo>
                  <a:lnTo>
                    <a:pt x="786" y="374"/>
                  </a:lnTo>
                  <a:lnTo>
                    <a:pt x="788" y="372"/>
                  </a:lnTo>
                  <a:lnTo>
                    <a:pt x="789" y="370"/>
                  </a:lnTo>
                  <a:lnTo>
                    <a:pt x="791" y="367"/>
                  </a:lnTo>
                  <a:lnTo>
                    <a:pt x="793" y="365"/>
                  </a:lnTo>
                  <a:lnTo>
                    <a:pt x="793" y="361"/>
                  </a:lnTo>
                  <a:lnTo>
                    <a:pt x="795" y="357"/>
                  </a:lnTo>
                  <a:lnTo>
                    <a:pt x="795" y="353"/>
                  </a:lnTo>
                  <a:lnTo>
                    <a:pt x="795" y="348"/>
                  </a:lnTo>
                  <a:lnTo>
                    <a:pt x="795" y="344"/>
                  </a:lnTo>
                  <a:lnTo>
                    <a:pt x="795" y="340"/>
                  </a:lnTo>
                  <a:lnTo>
                    <a:pt x="793" y="336"/>
                  </a:lnTo>
                  <a:lnTo>
                    <a:pt x="791" y="330"/>
                  </a:lnTo>
                  <a:lnTo>
                    <a:pt x="789" y="329"/>
                  </a:lnTo>
                  <a:lnTo>
                    <a:pt x="789" y="327"/>
                  </a:lnTo>
                  <a:lnTo>
                    <a:pt x="788" y="325"/>
                  </a:lnTo>
                  <a:lnTo>
                    <a:pt x="788" y="323"/>
                  </a:lnTo>
                  <a:lnTo>
                    <a:pt x="786" y="323"/>
                  </a:lnTo>
                  <a:lnTo>
                    <a:pt x="784" y="319"/>
                  </a:lnTo>
                  <a:lnTo>
                    <a:pt x="784" y="317"/>
                  </a:lnTo>
                  <a:lnTo>
                    <a:pt x="782" y="313"/>
                  </a:lnTo>
                  <a:lnTo>
                    <a:pt x="782" y="308"/>
                  </a:lnTo>
                  <a:lnTo>
                    <a:pt x="784" y="302"/>
                  </a:lnTo>
                  <a:lnTo>
                    <a:pt x="789" y="300"/>
                  </a:lnTo>
                  <a:lnTo>
                    <a:pt x="793" y="300"/>
                  </a:lnTo>
                  <a:lnTo>
                    <a:pt x="797" y="300"/>
                  </a:lnTo>
                  <a:lnTo>
                    <a:pt x="803" y="300"/>
                  </a:lnTo>
                  <a:lnTo>
                    <a:pt x="807" y="300"/>
                  </a:lnTo>
                  <a:lnTo>
                    <a:pt x="810" y="300"/>
                  </a:lnTo>
                  <a:lnTo>
                    <a:pt x="814" y="300"/>
                  </a:lnTo>
                  <a:lnTo>
                    <a:pt x="820" y="300"/>
                  </a:lnTo>
                  <a:lnTo>
                    <a:pt x="824" y="300"/>
                  </a:lnTo>
                  <a:lnTo>
                    <a:pt x="828" y="300"/>
                  </a:lnTo>
                  <a:lnTo>
                    <a:pt x="831" y="298"/>
                  </a:lnTo>
                  <a:lnTo>
                    <a:pt x="835" y="298"/>
                  </a:lnTo>
                  <a:lnTo>
                    <a:pt x="839" y="296"/>
                  </a:lnTo>
                  <a:lnTo>
                    <a:pt x="843" y="296"/>
                  </a:lnTo>
                  <a:lnTo>
                    <a:pt x="847" y="294"/>
                  </a:lnTo>
                  <a:lnTo>
                    <a:pt x="850" y="294"/>
                  </a:lnTo>
                  <a:lnTo>
                    <a:pt x="854" y="292"/>
                  </a:lnTo>
                  <a:lnTo>
                    <a:pt x="858" y="292"/>
                  </a:lnTo>
                  <a:lnTo>
                    <a:pt x="862" y="292"/>
                  </a:lnTo>
                  <a:lnTo>
                    <a:pt x="866" y="292"/>
                  </a:lnTo>
                  <a:lnTo>
                    <a:pt x="877" y="292"/>
                  </a:lnTo>
                  <a:lnTo>
                    <a:pt x="889" y="292"/>
                  </a:lnTo>
                  <a:lnTo>
                    <a:pt x="902" y="292"/>
                  </a:lnTo>
                  <a:lnTo>
                    <a:pt x="913" y="292"/>
                  </a:lnTo>
                  <a:lnTo>
                    <a:pt x="921" y="292"/>
                  </a:lnTo>
                  <a:lnTo>
                    <a:pt x="921" y="281"/>
                  </a:lnTo>
                  <a:lnTo>
                    <a:pt x="921" y="269"/>
                  </a:lnTo>
                  <a:lnTo>
                    <a:pt x="919" y="258"/>
                  </a:lnTo>
                  <a:lnTo>
                    <a:pt x="919" y="246"/>
                  </a:lnTo>
                  <a:lnTo>
                    <a:pt x="919" y="245"/>
                  </a:lnTo>
                  <a:lnTo>
                    <a:pt x="908" y="233"/>
                  </a:lnTo>
                  <a:lnTo>
                    <a:pt x="908" y="222"/>
                  </a:lnTo>
                  <a:lnTo>
                    <a:pt x="906" y="210"/>
                  </a:lnTo>
                  <a:lnTo>
                    <a:pt x="906" y="199"/>
                  </a:lnTo>
                  <a:lnTo>
                    <a:pt x="906" y="187"/>
                  </a:lnTo>
                  <a:lnTo>
                    <a:pt x="904" y="174"/>
                  </a:lnTo>
                  <a:lnTo>
                    <a:pt x="904" y="163"/>
                  </a:lnTo>
                  <a:lnTo>
                    <a:pt x="904" y="151"/>
                  </a:lnTo>
                  <a:lnTo>
                    <a:pt x="902" y="149"/>
                  </a:lnTo>
                  <a:lnTo>
                    <a:pt x="900" y="140"/>
                  </a:lnTo>
                  <a:lnTo>
                    <a:pt x="898" y="128"/>
                  </a:lnTo>
                  <a:lnTo>
                    <a:pt x="894" y="117"/>
                  </a:lnTo>
                  <a:lnTo>
                    <a:pt x="894" y="115"/>
                  </a:lnTo>
                  <a:lnTo>
                    <a:pt x="912" y="94"/>
                  </a:lnTo>
                  <a:lnTo>
                    <a:pt x="912" y="82"/>
                  </a:lnTo>
                  <a:lnTo>
                    <a:pt x="912" y="71"/>
                  </a:lnTo>
                  <a:lnTo>
                    <a:pt x="912" y="60"/>
                  </a:lnTo>
                  <a:lnTo>
                    <a:pt x="913" y="48"/>
                  </a:lnTo>
                  <a:lnTo>
                    <a:pt x="913" y="37"/>
                  </a:lnTo>
                  <a:lnTo>
                    <a:pt x="913" y="27"/>
                  </a:lnTo>
                  <a:lnTo>
                    <a:pt x="913" y="25"/>
                  </a:lnTo>
                  <a:lnTo>
                    <a:pt x="912" y="25"/>
                  </a:lnTo>
                  <a:lnTo>
                    <a:pt x="908" y="21"/>
                  </a:lnTo>
                  <a:lnTo>
                    <a:pt x="906" y="20"/>
                  </a:lnTo>
                  <a:lnTo>
                    <a:pt x="906" y="16"/>
                  </a:lnTo>
                  <a:lnTo>
                    <a:pt x="904" y="16"/>
                  </a:lnTo>
                  <a:lnTo>
                    <a:pt x="902" y="14"/>
                  </a:lnTo>
                  <a:lnTo>
                    <a:pt x="898" y="14"/>
                  </a:lnTo>
                  <a:lnTo>
                    <a:pt x="896" y="12"/>
                  </a:lnTo>
                  <a:lnTo>
                    <a:pt x="898" y="10"/>
                  </a:lnTo>
                  <a:lnTo>
                    <a:pt x="900" y="6"/>
                  </a:lnTo>
                  <a:lnTo>
                    <a:pt x="902" y="4"/>
                  </a:lnTo>
                  <a:lnTo>
                    <a:pt x="904" y="2"/>
                  </a:lnTo>
                  <a:lnTo>
                    <a:pt x="906" y="0"/>
                  </a:lnTo>
                  <a:lnTo>
                    <a:pt x="912" y="0"/>
                  </a:lnTo>
                  <a:lnTo>
                    <a:pt x="915" y="0"/>
                  </a:lnTo>
                  <a:lnTo>
                    <a:pt x="919" y="2"/>
                  </a:lnTo>
                  <a:lnTo>
                    <a:pt x="921" y="4"/>
                  </a:lnTo>
                  <a:lnTo>
                    <a:pt x="925" y="4"/>
                  </a:lnTo>
                  <a:lnTo>
                    <a:pt x="929" y="6"/>
                  </a:lnTo>
                  <a:lnTo>
                    <a:pt x="932" y="6"/>
                  </a:lnTo>
                  <a:lnTo>
                    <a:pt x="936" y="8"/>
                  </a:lnTo>
                  <a:lnTo>
                    <a:pt x="938" y="10"/>
                  </a:lnTo>
                  <a:lnTo>
                    <a:pt x="940" y="14"/>
                  </a:lnTo>
                  <a:lnTo>
                    <a:pt x="942" y="16"/>
                  </a:lnTo>
                  <a:lnTo>
                    <a:pt x="944" y="20"/>
                  </a:lnTo>
                  <a:lnTo>
                    <a:pt x="946" y="21"/>
                  </a:lnTo>
                  <a:lnTo>
                    <a:pt x="948" y="23"/>
                  </a:lnTo>
                  <a:lnTo>
                    <a:pt x="948" y="27"/>
                  </a:lnTo>
                  <a:lnTo>
                    <a:pt x="950" y="27"/>
                  </a:lnTo>
                  <a:lnTo>
                    <a:pt x="952" y="27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8" name="Freeform 25"/>
            <p:cNvSpPr>
              <a:spLocks/>
            </p:cNvSpPr>
            <p:nvPr/>
          </p:nvSpPr>
          <p:spPr bwMode="auto">
            <a:xfrm>
              <a:off x="1828" y="1420"/>
              <a:ext cx="490" cy="1648"/>
            </a:xfrm>
            <a:custGeom>
              <a:avLst/>
              <a:gdLst>
                <a:gd name="T0" fmla="*/ 61 w 490"/>
                <a:gd name="T1" fmla="*/ 8 h 1648"/>
                <a:gd name="T2" fmla="*/ 95 w 490"/>
                <a:gd name="T3" fmla="*/ 54 h 1648"/>
                <a:gd name="T4" fmla="*/ 143 w 490"/>
                <a:gd name="T5" fmla="*/ 37 h 1648"/>
                <a:gd name="T6" fmla="*/ 196 w 490"/>
                <a:gd name="T7" fmla="*/ 84 h 1648"/>
                <a:gd name="T8" fmla="*/ 251 w 490"/>
                <a:gd name="T9" fmla="*/ 103 h 1648"/>
                <a:gd name="T10" fmla="*/ 322 w 490"/>
                <a:gd name="T11" fmla="*/ 138 h 1648"/>
                <a:gd name="T12" fmla="*/ 354 w 490"/>
                <a:gd name="T13" fmla="*/ 187 h 1648"/>
                <a:gd name="T14" fmla="*/ 375 w 490"/>
                <a:gd name="T15" fmla="*/ 243 h 1648"/>
                <a:gd name="T16" fmla="*/ 436 w 490"/>
                <a:gd name="T17" fmla="*/ 256 h 1648"/>
                <a:gd name="T18" fmla="*/ 473 w 490"/>
                <a:gd name="T19" fmla="*/ 288 h 1648"/>
                <a:gd name="T20" fmla="*/ 438 w 490"/>
                <a:gd name="T21" fmla="*/ 334 h 1648"/>
                <a:gd name="T22" fmla="*/ 413 w 490"/>
                <a:gd name="T23" fmla="*/ 367 h 1648"/>
                <a:gd name="T24" fmla="*/ 358 w 490"/>
                <a:gd name="T25" fmla="*/ 390 h 1648"/>
                <a:gd name="T26" fmla="*/ 318 w 490"/>
                <a:gd name="T27" fmla="*/ 454 h 1648"/>
                <a:gd name="T28" fmla="*/ 299 w 490"/>
                <a:gd name="T29" fmla="*/ 504 h 1648"/>
                <a:gd name="T30" fmla="*/ 297 w 490"/>
                <a:gd name="T31" fmla="*/ 573 h 1648"/>
                <a:gd name="T32" fmla="*/ 320 w 490"/>
                <a:gd name="T33" fmla="*/ 607 h 1648"/>
                <a:gd name="T34" fmla="*/ 341 w 490"/>
                <a:gd name="T35" fmla="*/ 651 h 1648"/>
                <a:gd name="T36" fmla="*/ 309 w 490"/>
                <a:gd name="T37" fmla="*/ 681 h 1648"/>
                <a:gd name="T38" fmla="*/ 276 w 490"/>
                <a:gd name="T39" fmla="*/ 718 h 1648"/>
                <a:gd name="T40" fmla="*/ 284 w 490"/>
                <a:gd name="T41" fmla="*/ 817 h 1648"/>
                <a:gd name="T42" fmla="*/ 225 w 490"/>
                <a:gd name="T43" fmla="*/ 880 h 1648"/>
                <a:gd name="T44" fmla="*/ 232 w 490"/>
                <a:gd name="T45" fmla="*/ 912 h 1648"/>
                <a:gd name="T46" fmla="*/ 202 w 490"/>
                <a:gd name="T47" fmla="*/ 937 h 1648"/>
                <a:gd name="T48" fmla="*/ 211 w 490"/>
                <a:gd name="T49" fmla="*/ 971 h 1648"/>
                <a:gd name="T50" fmla="*/ 236 w 490"/>
                <a:gd name="T51" fmla="*/ 1000 h 1648"/>
                <a:gd name="T52" fmla="*/ 251 w 490"/>
                <a:gd name="T53" fmla="*/ 1040 h 1648"/>
                <a:gd name="T54" fmla="*/ 253 w 490"/>
                <a:gd name="T55" fmla="*/ 1074 h 1648"/>
                <a:gd name="T56" fmla="*/ 232 w 490"/>
                <a:gd name="T57" fmla="*/ 1086 h 1648"/>
                <a:gd name="T58" fmla="*/ 196 w 490"/>
                <a:gd name="T59" fmla="*/ 1074 h 1648"/>
                <a:gd name="T60" fmla="*/ 169 w 490"/>
                <a:gd name="T61" fmla="*/ 1101 h 1648"/>
                <a:gd name="T62" fmla="*/ 192 w 490"/>
                <a:gd name="T63" fmla="*/ 1128 h 1648"/>
                <a:gd name="T64" fmla="*/ 221 w 490"/>
                <a:gd name="T65" fmla="*/ 1147 h 1648"/>
                <a:gd name="T66" fmla="*/ 202 w 490"/>
                <a:gd name="T67" fmla="*/ 1187 h 1648"/>
                <a:gd name="T68" fmla="*/ 236 w 490"/>
                <a:gd name="T69" fmla="*/ 1213 h 1648"/>
                <a:gd name="T70" fmla="*/ 226 w 490"/>
                <a:gd name="T71" fmla="*/ 1248 h 1648"/>
                <a:gd name="T72" fmla="*/ 192 w 490"/>
                <a:gd name="T73" fmla="*/ 1265 h 1648"/>
                <a:gd name="T74" fmla="*/ 185 w 490"/>
                <a:gd name="T75" fmla="*/ 1292 h 1648"/>
                <a:gd name="T76" fmla="*/ 226 w 490"/>
                <a:gd name="T77" fmla="*/ 1303 h 1648"/>
                <a:gd name="T78" fmla="*/ 261 w 490"/>
                <a:gd name="T79" fmla="*/ 1303 h 1648"/>
                <a:gd name="T80" fmla="*/ 297 w 490"/>
                <a:gd name="T81" fmla="*/ 1334 h 1648"/>
                <a:gd name="T82" fmla="*/ 314 w 490"/>
                <a:gd name="T83" fmla="*/ 1400 h 1648"/>
                <a:gd name="T84" fmla="*/ 341 w 490"/>
                <a:gd name="T85" fmla="*/ 1448 h 1648"/>
                <a:gd name="T86" fmla="*/ 379 w 490"/>
                <a:gd name="T87" fmla="*/ 1500 h 1648"/>
                <a:gd name="T88" fmla="*/ 432 w 490"/>
                <a:gd name="T89" fmla="*/ 1524 h 1648"/>
                <a:gd name="T90" fmla="*/ 419 w 490"/>
                <a:gd name="T91" fmla="*/ 1551 h 1648"/>
                <a:gd name="T92" fmla="*/ 391 w 490"/>
                <a:gd name="T93" fmla="*/ 1559 h 1648"/>
                <a:gd name="T94" fmla="*/ 368 w 490"/>
                <a:gd name="T95" fmla="*/ 1572 h 1648"/>
                <a:gd name="T96" fmla="*/ 326 w 490"/>
                <a:gd name="T97" fmla="*/ 1587 h 1648"/>
                <a:gd name="T98" fmla="*/ 268 w 490"/>
                <a:gd name="T99" fmla="*/ 1601 h 1648"/>
                <a:gd name="T100" fmla="*/ 249 w 490"/>
                <a:gd name="T101" fmla="*/ 1643 h 1648"/>
                <a:gd name="T102" fmla="*/ 217 w 490"/>
                <a:gd name="T103" fmla="*/ 1645 h 1648"/>
                <a:gd name="T104" fmla="*/ 211 w 490"/>
                <a:gd name="T105" fmla="*/ 1625 h 1648"/>
                <a:gd name="T106" fmla="*/ 225 w 490"/>
                <a:gd name="T107" fmla="*/ 1584 h 1648"/>
                <a:gd name="T108" fmla="*/ 230 w 490"/>
                <a:gd name="T109" fmla="*/ 1547 h 1648"/>
                <a:gd name="T110" fmla="*/ 232 w 490"/>
                <a:gd name="T111" fmla="*/ 1500 h 1648"/>
                <a:gd name="T112" fmla="*/ 225 w 490"/>
                <a:gd name="T113" fmla="*/ 1481 h 1648"/>
                <a:gd name="T114" fmla="*/ 223 w 490"/>
                <a:gd name="T115" fmla="*/ 1448 h 1648"/>
                <a:gd name="T116" fmla="*/ 196 w 490"/>
                <a:gd name="T117" fmla="*/ 1440 h 1648"/>
                <a:gd name="T118" fmla="*/ 185 w 490"/>
                <a:gd name="T119" fmla="*/ 1454 h 1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0" h="1648">
                  <a:moveTo>
                    <a:pt x="0" y="6"/>
                  </a:moveTo>
                  <a:lnTo>
                    <a:pt x="3" y="8"/>
                  </a:lnTo>
                  <a:lnTo>
                    <a:pt x="9" y="8"/>
                  </a:lnTo>
                  <a:lnTo>
                    <a:pt x="13" y="8"/>
                  </a:lnTo>
                  <a:lnTo>
                    <a:pt x="17" y="8"/>
                  </a:lnTo>
                  <a:lnTo>
                    <a:pt x="21" y="6"/>
                  </a:lnTo>
                  <a:lnTo>
                    <a:pt x="26" y="6"/>
                  </a:lnTo>
                  <a:lnTo>
                    <a:pt x="30" y="6"/>
                  </a:lnTo>
                  <a:lnTo>
                    <a:pt x="32" y="4"/>
                  </a:lnTo>
                  <a:lnTo>
                    <a:pt x="36" y="2"/>
                  </a:lnTo>
                  <a:lnTo>
                    <a:pt x="40" y="2"/>
                  </a:lnTo>
                  <a:lnTo>
                    <a:pt x="43" y="2"/>
                  </a:lnTo>
                  <a:lnTo>
                    <a:pt x="49" y="0"/>
                  </a:lnTo>
                  <a:lnTo>
                    <a:pt x="53" y="0"/>
                  </a:lnTo>
                  <a:lnTo>
                    <a:pt x="57" y="2"/>
                  </a:lnTo>
                  <a:lnTo>
                    <a:pt x="59" y="4"/>
                  </a:lnTo>
                  <a:lnTo>
                    <a:pt x="61" y="8"/>
                  </a:lnTo>
                  <a:lnTo>
                    <a:pt x="62" y="10"/>
                  </a:lnTo>
                  <a:lnTo>
                    <a:pt x="64" y="12"/>
                  </a:lnTo>
                  <a:lnTo>
                    <a:pt x="66" y="16"/>
                  </a:lnTo>
                  <a:lnTo>
                    <a:pt x="70" y="18"/>
                  </a:lnTo>
                  <a:lnTo>
                    <a:pt x="74" y="20"/>
                  </a:lnTo>
                  <a:lnTo>
                    <a:pt x="76" y="20"/>
                  </a:lnTo>
                  <a:lnTo>
                    <a:pt x="80" y="21"/>
                  </a:lnTo>
                  <a:lnTo>
                    <a:pt x="80" y="25"/>
                  </a:lnTo>
                  <a:lnTo>
                    <a:pt x="82" y="29"/>
                  </a:lnTo>
                  <a:lnTo>
                    <a:pt x="82" y="33"/>
                  </a:lnTo>
                  <a:lnTo>
                    <a:pt x="83" y="37"/>
                  </a:lnTo>
                  <a:lnTo>
                    <a:pt x="83" y="40"/>
                  </a:lnTo>
                  <a:lnTo>
                    <a:pt x="83" y="44"/>
                  </a:lnTo>
                  <a:lnTo>
                    <a:pt x="85" y="48"/>
                  </a:lnTo>
                  <a:lnTo>
                    <a:pt x="87" y="50"/>
                  </a:lnTo>
                  <a:lnTo>
                    <a:pt x="91" y="52"/>
                  </a:lnTo>
                  <a:lnTo>
                    <a:pt x="95" y="54"/>
                  </a:lnTo>
                  <a:lnTo>
                    <a:pt x="99" y="52"/>
                  </a:lnTo>
                  <a:lnTo>
                    <a:pt x="101" y="50"/>
                  </a:lnTo>
                  <a:lnTo>
                    <a:pt x="104" y="48"/>
                  </a:lnTo>
                  <a:lnTo>
                    <a:pt x="106" y="46"/>
                  </a:lnTo>
                  <a:lnTo>
                    <a:pt x="106" y="40"/>
                  </a:lnTo>
                  <a:lnTo>
                    <a:pt x="108" y="39"/>
                  </a:lnTo>
                  <a:lnTo>
                    <a:pt x="108" y="35"/>
                  </a:lnTo>
                  <a:lnTo>
                    <a:pt x="110" y="31"/>
                  </a:lnTo>
                  <a:lnTo>
                    <a:pt x="112" y="29"/>
                  </a:lnTo>
                  <a:lnTo>
                    <a:pt x="118" y="29"/>
                  </a:lnTo>
                  <a:lnTo>
                    <a:pt x="122" y="31"/>
                  </a:lnTo>
                  <a:lnTo>
                    <a:pt x="125" y="31"/>
                  </a:lnTo>
                  <a:lnTo>
                    <a:pt x="129" y="33"/>
                  </a:lnTo>
                  <a:lnTo>
                    <a:pt x="133" y="33"/>
                  </a:lnTo>
                  <a:lnTo>
                    <a:pt x="137" y="35"/>
                  </a:lnTo>
                  <a:lnTo>
                    <a:pt x="141" y="35"/>
                  </a:lnTo>
                  <a:lnTo>
                    <a:pt x="143" y="37"/>
                  </a:lnTo>
                  <a:lnTo>
                    <a:pt x="146" y="39"/>
                  </a:lnTo>
                  <a:lnTo>
                    <a:pt x="150" y="40"/>
                  </a:lnTo>
                  <a:lnTo>
                    <a:pt x="152" y="42"/>
                  </a:lnTo>
                  <a:lnTo>
                    <a:pt x="171" y="61"/>
                  </a:lnTo>
                  <a:lnTo>
                    <a:pt x="173" y="65"/>
                  </a:lnTo>
                  <a:lnTo>
                    <a:pt x="175" y="67"/>
                  </a:lnTo>
                  <a:lnTo>
                    <a:pt x="177" y="69"/>
                  </a:lnTo>
                  <a:lnTo>
                    <a:pt x="179" y="69"/>
                  </a:lnTo>
                  <a:lnTo>
                    <a:pt x="181" y="69"/>
                  </a:lnTo>
                  <a:lnTo>
                    <a:pt x="183" y="71"/>
                  </a:lnTo>
                  <a:lnTo>
                    <a:pt x="183" y="73"/>
                  </a:lnTo>
                  <a:lnTo>
                    <a:pt x="185" y="73"/>
                  </a:lnTo>
                  <a:lnTo>
                    <a:pt x="185" y="75"/>
                  </a:lnTo>
                  <a:lnTo>
                    <a:pt x="188" y="79"/>
                  </a:lnTo>
                  <a:lnTo>
                    <a:pt x="190" y="79"/>
                  </a:lnTo>
                  <a:lnTo>
                    <a:pt x="192" y="81"/>
                  </a:lnTo>
                  <a:lnTo>
                    <a:pt x="196" y="84"/>
                  </a:lnTo>
                  <a:lnTo>
                    <a:pt x="198" y="86"/>
                  </a:lnTo>
                  <a:lnTo>
                    <a:pt x="202" y="88"/>
                  </a:lnTo>
                  <a:lnTo>
                    <a:pt x="204" y="90"/>
                  </a:lnTo>
                  <a:lnTo>
                    <a:pt x="206" y="90"/>
                  </a:lnTo>
                  <a:lnTo>
                    <a:pt x="207" y="92"/>
                  </a:lnTo>
                  <a:lnTo>
                    <a:pt x="211" y="94"/>
                  </a:lnTo>
                  <a:lnTo>
                    <a:pt x="215" y="96"/>
                  </a:lnTo>
                  <a:lnTo>
                    <a:pt x="221" y="98"/>
                  </a:lnTo>
                  <a:lnTo>
                    <a:pt x="225" y="100"/>
                  </a:lnTo>
                  <a:lnTo>
                    <a:pt x="228" y="98"/>
                  </a:lnTo>
                  <a:lnTo>
                    <a:pt x="232" y="100"/>
                  </a:lnTo>
                  <a:lnTo>
                    <a:pt x="236" y="100"/>
                  </a:lnTo>
                  <a:lnTo>
                    <a:pt x="238" y="102"/>
                  </a:lnTo>
                  <a:lnTo>
                    <a:pt x="240" y="103"/>
                  </a:lnTo>
                  <a:lnTo>
                    <a:pt x="242" y="102"/>
                  </a:lnTo>
                  <a:lnTo>
                    <a:pt x="246" y="103"/>
                  </a:lnTo>
                  <a:lnTo>
                    <a:pt x="251" y="103"/>
                  </a:lnTo>
                  <a:lnTo>
                    <a:pt x="257" y="105"/>
                  </a:lnTo>
                  <a:lnTo>
                    <a:pt x="267" y="107"/>
                  </a:lnTo>
                  <a:lnTo>
                    <a:pt x="278" y="109"/>
                  </a:lnTo>
                  <a:lnTo>
                    <a:pt x="289" y="111"/>
                  </a:lnTo>
                  <a:lnTo>
                    <a:pt x="299" y="113"/>
                  </a:lnTo>
                  <a:lnTo>
                    <a:pt x="305" y="115"/>
                  </a:lnTo>
                  <a:lnTo>
                    <a:pt x="309" y="115"/>
                  </a:lnTo>
                  <a:lnTo>
                    <a:pt x="310" y="115"/>
                  </a:lnTo>
                  <a:lnTo>
                    <a:pt x="312" y="117"/>
                  </a:lnTo>
                  <a:lnTo>
                    <a:pt x="312" y="121"/>
                  </a:lnTo>
                  <a:lnTo>
                    <a:pt x="312" y="124"/>
                  </a:lnTo>
                  <a:lnTo>
                    <a:pt x="314" y="126"/>
                  </a:lnTo>
                  <a:lnTo>
                    <a:pt x="314" y="130"/>
                  </a:lnTo>
                  <a:lnTo>
                    <a:pt x="314" y="132"/>
                  </a:lnTo>
                  <a:lnTo>
                    <a:pt x="318" y="134"/>
                  </a:lnTo>
                  <a:lnTo>
                    <a:pt x="320" y="136"/>
                  </a:lnTo>
                  <a:lnTo>
                    <a:pt x="322" y="138"/>
                  </a:lnTo>
                  <a:lnTo>
                    <a:pt x="324" y="140"/>
                  </a:lnTo>
                  <a:lnTo>
                    <a:pt x="328" y="142"/>
                  </a:lnTo>
                  <a:lnTo>
                    <a:pt x="329" y="142"/>
                  </a:lnTo>
                  <a:lnTo>
                    <a:pt x="333" y="143"/>
                  </a:lnTo>
                  <a:lnTo>
                    <a:pt x="337" y="142"/>
                  </a:lnTo>
                  <a:lnTo>
                    <a:pt x="339" y="143"/>
                  </a:lnTo>
                  <a:lnTo>
                    <a:pt x="343" y="143"/>
                  </a:lnTo>
                  <a:lnTo>
                    <a:pt x="345" y="142"/>
                  </a:lnTo>
                  <a:lnTo>
                    <a:pt x="347" y="142"/>
                  </a:lnTo>
                  <a:lnTo>
                    <a:pt x="349" y="140"/>
                  </a:lnTo>
                  <a:lnTo>
                    <a:pt x="350" y="142"/>
                  </a:lnTo>
                  <a:lnTo>
                    <a:pt x="352" y="142"/>
                  </a:lnTo>
                  <a:lnTo>
                    <a:pt x="352" y="143"/>
                  </a:lnTo>
                  <a:lnTo>
                    <a:pt x="354" y="143"/>
                  </a:lnTo>
                  <a:lnTo>
                    <a:pt x="354" y="145"/>
                  </a:lnTo>
                  <a:lnTo>
                    <a:pt x="354" y="157"/>
                  </a:lnTo>
                  <a:lnTo>
                    <a:pt x="354" y="187"/>
                  </a:lnTo>
                  <a:lnTo>
                    <a:pt x="354" y="206"/>
                  </a:lnTo>
                  <a:lnTo>
                    <a:pt x="354" y="212"/>
                  </a:lnTo>
                  <a:lnTo>
                    <a:pt x="356" y="214"/>
                  </a:lnTo>
                  <a:lnTo>
                    <a:pt x="354" y="214"/>
                  </a:lnTo>
                  <a:lnTo>
                    <a:pt x="358" y="214"/>
                  </a:lnTo>
                  <a:lnTo>
                    <a:pt x="358" y="216"/>
                  </a:lnTo>
                  <a:lnTo>
                    <a:pt x="360" y="216"/>
                  </a:lnTo>
                  <a:lnTo>
                    <a:pt x="362" y="216"/>
                  </a:lnTo>
                  <a:lnTo>
                    <a:pt x="362" y="218"/>
                  </a:lnTo>
                  <a:lnTo>
                    <a:pt x="364" y="218"/>
                  </a:lnTo>
                  <a:lnTo>
                    <a:pt x="364" y="220"/>
                  </a:lnTo>
                  <a:lnTo>
                    <a:pt x="366" y="225"/>
                  </a:lnTo>
                  <a:lnTo>
                    <a:pt x="370" y="229"/>
                  </a:lnTo>
                  <a:lnTo>
                    <a:pt x="371" y="235"/>
                  </a:lnTo>
                  <a:lnTo>
                    <a:pt x="373" y="237"/>
                  </a:lnTo>
                  <a:lnTo>
                    <a:pt x="373" y="239"/>
                  </a:lnTo>
                  <a:lnTo>
                    <a:pt x="375" y="243"/>
                  </a:lnTo>
                  <a:lnTo>
                    <a:pt x="375" y="245"/>
                  </a:lnTo>
                  <a:lnTo>
                    <a:pt x="375" y="246"/>
                  </a:lnTo>
                  <a:lnTo>
                    <a:pt x="377" y="250"/>
                  </a:lnTo>
                  <a:lnTo>
                    <a:pt x="377" y="252"/>
                  </a:lnTo>
                  <a:lnTo>
                    <a:pt x="379" y="254"/>
                  </a:lnTo>
                  <a:lnTo>
                    <a:pt x="379" y="256"/>
                  </a:lnTo>
                  <a:lnTo>
                    <a:pt x="394" y="262"/>
                  </a:lnTo>
                  <a:lnTo>
                    <a:pt x="413" y="269"/>
                  </a:lnTo>
                  <a:lnTo>
                    <a:pt x="425" y="275"/>
                  </a:lnTo>
                  <a:lnTo>
                    <a:pt x="427" y="275"/>
                  </a:lnTo>
                  <a:lnTo>
                    <a:pt x="431" y="273"/>
                  </a:lnTo>
                  <a:lnTo>
                    <a:pt x="432" y="267"/>
                  </a:lnTo>
                  <a:lnTo>
                    <a:pt x="432" y="266"/>
                  </a:lnTo>
                  <a:lnTo>
                    <a:pt x="432" y="264"/>
                  </a:lnTo>
                  <a:lnTo>
                    <a:pt x="434" y="262"/>
                  </a:lnTo>
                  <a:lnTo>
                    <a:pt x="434" y="258"/>
                  </a:lnTo>
                  <a:lnTo>
                    <a:pt x="436" y="256"/>
                  </a:lnTo>
                  <a:lnTo>
                    <a:pt x="434" y="254"/>
                  </a:lnTo>
                  <a:lnTo>
                    <a:pt x="436" y="252"/>
                  </a:lnTo>
                  <a:lnTo>
                    <a:pt x="438" y="252"/>
                  </a:lnTo>
                  <a:lnTo>
                    <a:pt x="440" y="254"/>
                  </a:lnTo>
                  <a:lnTo>
                    <a:pt x="463" y="264"/>
                  </a:lnTo>
                  <a:lnTo>
                    <a:pt x="478" y="271"/>
                  </a:lnTo>
                  <a:lnTo>
                    <a:pt x="486" y="273"/>
                  </a:lnTo>
                  <a:lnTo>
                    <a:pt x="488" y="275"/>
                  </a:lnTo>
                  <a:lnTo>
                    <a:pt x="488" y="279"/>
                  </a:lnTo>
                  <a:lnTo>
                    <a:pt x="490" y="283"/>
                  </a:lnTo>
                  <a:lnTo>
                    <a:pt x="490" y="285"/>
                  </a:lnTo>
                  <a:lnTo>
                    <a:pt x="480" y="283"/>
                  </a:lnTo>
                  <a:lnTo>
                    <a:pt x="478" y="283"/>
                  </a:lnTo>
                  <a:lnTo>
                    <a:pt x="476" y="285"/>
                  </a:lnTo>
                  <a:lnTo>
                    <a:pt x="474" y="285"/>
                  </a:lnTo>
                  <a:lnTo>
                    <a:pt x="474" y="287"/>
                  </a:lnTo>
                  <a:lnTo>
                    <a:pt x="473" y="288"/>
                  </a:lnTo>
                  <a:lnTo>
                    <a:pt x="469" y="294"/>
                  </a:lnTo>
                  <a:lnTo>
                    <a:pt x="465" y="298"/>
                  </a:lnTo>
                  <a:lnTo>
                    <a:pt x="463" y="304"/>
                  </a:lnTo>
                  <a:lnTo>
                    <a:pt x="461" y="306"/>
                  </a:lnTo>
                  <a:lnTo>
                    <a:pt x="459" y="309"/>
                  </a:lnTo>
                  <a:lnTo>
                    <a:pt x="457" y="311"/>
                  </a:lnTo>
                  <a:lnTo>
                    <a:pt x="453" y="313"/>
                  </a:lnTo>
                  <a:lnTo>
                    <a:pt x="452" y="313"/>
                  </a:lnTo>
                  <a:lnTo>
                    <a:pt x="448" y="315"/>
                  </a:lnTo>
                  <a:lnTo>
                    <a:pt x="446" y="317"/>
                  </a:lnTo>
                  <a:lnTo>
                    <a:pt x="446" y="319"/>
                  </a:lnTo>
                  <a:lnTo>
                    <a:pt x="444" y="321"/>
                  </a:lnTo>
                  <a:lnTo>
                    <a:pt x="442" y="323"/>
                  </a:lnTo>
                  <a:lnTo>
                    <a:pt x="440" y="327"/>
                  </a:lnTo>
                  <a:lnTo>
                    <a:pt x="440" y="330"/>
                  </a:lnTo>
                  <a:lnTo>
                    <a:pt x="440" y="332"/>
                  </a:lnTo>
                  <a:lnTo>
                    <a:pt x="438" y="334"/>
                  </a:lnTo>
                  <a:lnTo>
                    <a:pt x="438" y="336"/>
                  </a:lnTo>
                  <a:lnTo>
                    <a:pt x="434" y="340"/>
                  </a:lnTo>
                  <a:lnTo>
                    <a:pt x="432" y="340"/>
                  </a:lnTo>
                  <a:lnTo>
                    <a:pt x="432" y="342"/>
                  </a:lnTo>
                  <a:lnTo>
                    <a:pt x="432" y="346"/>
                  </a:lnTo>
                  <a:lnTo>
                    <a:pt x="429" y="344"/>
                  </a:lnTo>
                  <a:lnTo>
                    <a:pt x="427" y="346"/>
                  </a:lnTo>
                  <a:lnTo>
                    <a:pt x="425" y="348"/>
                  </a:lnTo>
                  <a:lnTo>
                    <a:pt x="425" y="349"/>
                  </a:lnTo>
                  <a:lnTo>
                    <a:pt x="423" y="353"/>
                  </a:lnTo>
                  <a:lnTo>
                    <a:pt x="421" y="353"/>
                  </a:lnTo>
                  <a:lnTo>
                    <a:pt x="421" y="357"/>
                  </a:lnTo>
                  <a:lnTo>
                    <a:pt x="419" y="361"/>
                  </a:lnTo>
                  <a:lnTo>
                    <a:pt x="417" y="361"/>
                  </a:lnTo>
                  <a:lnTo>
                    <a:pt x="417" y="363"/>
                  </a:lnTo>
                  <a:lnTo>
                    <a:pt x="413" y="365"/>
                  </a:lnTo>
                  <a:lnTo>
                    <a:pt x="413" y="367"/>
                  </a:lnTo>
                  <a:lnTo>
                    <a:pt x="411" y="369"/>
                  </a:lnTo>
                  <a:lnTo>
                    <a:pt x="410" y="372"/>
                  </a:lnTo>
                  <a:lnTo>
                    <a:pt x="408" y="374"/>
                  </a:lnTo>
                  <a:lnTo>
                    <a:pt x="406" y="376"/>
                  </a:lnTo>
                  <a:lnTo>
                    <a:pt x="404" y="378"/>
                  </a:lnTo>
                  <a:lnTo>
                    <a:pt x="404" y="380"/>
                  </a:lnTo>
                  <a:lnTo>
                    <a:pt x="402" y="384"/>
                  </a:lnTo>
                  <a:lnTo>
                    <a:pt x="400" y="388"/>
                  </a:lnTo>
                  <a:lnTo>
                    <a:pt x="398" y="390"/>
                  </a:lnTo>
                  <a:lnTo>
                    <a:pt x="394" y="391"/>
                  </a:lnTo>
                  <a:lnTo>
                    <a:pt x="392" y="393"/>
                  </a:lnTo>
                  <a:lnTo>
                    <a:pt x="389" y="395"/>
                  </a:lnTo>
                  <a:lnTo>
                    <a:pt x="385" y="395"/>
                  </a:lnTo>
                  <a:lnTo>
                    <a:pt x="381" y="395"/>
                  </a:lnTo>
                  <a:lnTo>
                    <a:pt x="377" y="393"/>
                  </a:lnTo>
                  <a:lnTo>
                    <a:pt x="370" y="391"/>
                  </a:lnTo>
                  <a:lnTo>
                    <a:pt x="358" y="390"/>
                  </a:lnTo>
                  <a:lnTo>
                    <a:pt x="331" y="384"/>
                  </a:lnTo>
                  <a:lnTo>
                    <a:pt x="322" y="384"/>
                  </a:lnTo>
                  <a:lnTo>
                    <a:pt x="320" y="384"/>
                  </a:lnTo>
                  <a:lnTo>
                    <a:pt x="318" y="384"/>
                  </a:lnTo>
                  <a:lnTo>
                    <a:pt x="314" y="388"/>
                  </a:lnTo>
                  <a:lnTo>
                    <a:pt x="312" y="391"/>
                  </a:lnTo>
                  <a:lnTo>
                    <a:pt x="310" y="395"/>
                  </a:lnTo>
                  <a:lnTo>
                    <a:pt x="310" y="399"/>
                  </a:lnTo>
                  <a:lnTo>
                    <a:pt x="310" y="405"/>
                  </a:lnTo>
                  <a:lnTo>
                    <a:pt x="310" y="412"/>
                  </a:lnTo>
                  <a:lnTo>
                    <a:pt x="309" y="420"/>
                  </a:lnTo>
                  <a:lnTo>
                    <a:pt x="309" y="424"/>
                  </a:lnTo>
                  <a:lnTo>
                    <a:pt x="309" y="428"/>
                  </a:lnTo>
                  <a:lnTo>
                    <a:pt x="310" y="433"/>
                  </a:lnTo>
                  <a:lnTo>
                    <a:pt x="314" y="439"/>
                  </a:lnTo>
                  <a:lnTo>
                    <a:pt x="316" y="445"/>
                  </a:lnTo>
                  <a:lnTo>
                    <a:pt x="318" y="454"/>
                  </a:lnTo>
                  <a:lnTo>
                    <a:pt x="318" y="462"/>
                  </a:lnTo>
                  <a:lnTo>
                    <a:pt x="318" y="466"/>
                  </a:lnTo>
                  <a:lnTo>
                    <a:pt x="320" y="472"/>
                  </a:lnTo>
                  <a:lnTo>
                    <a:pt x="320" y="475"/>
                  </a:lnTo>
                  <a:lnTo>
                    <a:pt x="320" y="479"/>
                  </a:lnTo>
                  <a:lnTo>
                    <a:pt x="318" y="483"/>
                  </a:lnTo>
                  <a:lnTo>
                    <a:pt x="316" y="485"/>
                  </a:lnTo>
                  <a:lnTo>
                    <a:pt x="314" y="485"/>
                  </a:lnTo>
                  <a:lnTo>
                    <a:pt x="312" y="487"/>
                  </a:lnTo>
                  <a:lnTo>
                    <a:pt x="310" y="489"/>
                  </a:lnTo>
                  <a:lnTo>
                    <a:pt x="309" y="491"/>
                  </a:lnTo>
                  <a:lnTo>
                    <a:pt x="309" y="493"/>
                  </a:lnTo>
                  <a:lnTo>
                    <a:pt x="309" y="494"/>
                  </a:lnTo>
                  <a:lnTo>
                    <a:pt x="307" y="496"/>
                  </a:lnTo>
                  <a:lnTo>
                    <a:pt x="305" y="498"/>
                  </a:lnTo>
                  <a:lnTo>
                    <a:pt x="301" y="502"/>
                  </a:lnTo>
                  <a:lnTo>
                    <a:pt x="299" y="504"/>
                  </a:lnTo>
                  <a:lnTo>
                    <a:pt x="299" y="508"/>
                  </a:lnTo>
                  <a:lnTo>
                    <a:pt x="299" y="512"/>
                  </a:lnTo>
                  <a:lnTo>
                    <a:pt x="301" y="515"/>
                  </a:lnTo>
                  <a:lnTo>
                    <a:pt x="301" y="519"/>
                  </a:lnTo>
                  <a:lnTo>
                    <a:pt x="303" y="521"/>
                  </a:lnTo>
                  <a:lnTo>
                    <a:pt x="303" y="523"/>
                  </a:lnTo>
                  <a:lnTo>
                    <a:pt x="301" y="529"/>
                  </a:lnTo>
                  <a:lnTo>
                    <a:pt x="299" y="538"/>
                  </a:lnTo>
                  <a:lnTo>
                    <a:pt x="299" y="544"/>
                  </a:lnTo>
                  <a:lnTo>
                    <a:pt x="299" y="548"/>
                  </a:lnTo>
                  <a:lnTo>
                    <a:pt x="301" y="550"/>
                  </a:lnTo>
                  <a:lnTo>
                    <a:pt x="301" y="552"/>
                  </a:lnTo>
                  <a:lnTo>
                    <a:pt x="299" y="555"/>
                  </a:lnTo>
                  <a:lnTo>
                    <a:pt x="297" y="563"/>
                  </a:lnTo>
                  <a:lnTo>
                    <a:pt x="297" y="569"/>
                  </a:lnTo>
                  <a:lnTo>
                    <a:pt x="297" y="571"/>
                  </a:lnTo>
                  <a:lnTo>
                    <a:pt x="297" y="573"/>
                  </a:lnTo>
                  <a:lnTo>
                    <a:pt x="299" y="576"/>
                  </a:lnTo>
                  <a:lnTo>
                    <a:pt x="301" y="580"/>
                  </a:lnTo>
                  <a:lnTo>
                    <a:pt x="303" y="586"/>
                  </a:lnTo>
                  <a:lnTo>
                    <a:pt x="303" y="588"/>
                  </a:lnTo>
                  <a:lnTo>
                    <a:pt x="303" y="590"/>
                  </a:lnTo>
                  <a:lnTo>
                    <a:pt x="301" y="594"/>
                  </a:lnTo>
                  <a:lnTo>
                    <a:pt x="301" y="597"/>
                  </a:lnTo>
                  <a:lnTo>
                    <a:pt x="301" y="601"/>
                  </a:lnTo>
                  <a:lnTo>
                    <a:pt x="303" y="603"/>
                  </a:lnTo>
                  <a:lnTo>
                    <a:pt x="303" y="605"/>
                  </a:lnTo>
                  <a:lnTo>
                    <a:pt x="305" y="607"/>
                  </a:lnTo>
                  <a:lnTo>
                    <a:pt x="309" y="607"/>
                  </a:lnTo>
                  <a:lnTo>
                    <a:pt x="310" y="609"/>
                  </a:lnTo>
                  <a:lnTo>
                    <a:pt x="312" y="607"/>
                  </a:lnTo>
                  <a:lnTo>
                    <a:pt x="316" y="607"/>
                  </a:lnTo>
                  <a:lnTo>
                    <a:pt x="318" y="607"/>
                  </a:lnTo>
                  <a:lnTo>
                    <a:pt x="320" y="607"/>
                  </a:lnTo>
                  <a:lnTo>
                    <a:pt x="322" y="607"/>
                  </a:lnTo>
                  <a:lnTo>
                    <a:pt x="324" y="605"/>
                  </a:lnTo>
                  <a:lnTo>
                    <a:pt x="326" y="605"/>
                  </a:lnTo>
                  <a:lnTo>
                    <a:pt x="328" y="605"/>
                  </a:lnTo>
                  <a:lnTo>
                    <a:pt x="329" y="605"/>
                  </a:lnTo>
                  <a:lnTo>
                    <a:pt x="333" y="607"/>
                  </a:lnTo>
                  <a:lnTo>
                    <a:pt x="337" y="613"/>
                  </a:lnTo>
                  <a:lnTo>
                    <a:pt x="343" y="618"/>
                  </a:lnTo>
                  <a:lnTo>
                    <a:pt x="349" y="624"/>
                  </a:lnTo>
                  <a:lnTo>
                    <a:pt x="352" y="628"/>
                  </a:lnTo>
                  <a:lnTo>
                    <a:pt x="356" y="630"/>
                  </a:lnTo>
                  <a:lnTo>
                    <a:pt x="358" y="634"/>
                  </a:lnTo>
                  <a:lnTo>
                    <a:pt x="356" y="637"/>
                  </a:lnTo>
                  <a:lnTo>
                    <a:pt x="352" y="637"/>
                  </a:lnTo>
                  <a:lnTo>
                    <a:pt x="349" y="643"/>
                  </a:lnTo>
                  <a:lnTo>
                    <a:pt x="345" y="647"/>
                  </a:lnTo>
                  <a:lnTo>
                    <a:pt x="341" y="651"/>
                  </a:lnTo>
                  <a:lnTo>
                    <a:pt x="337" y="653"/>
                  </a:lnTo>
                  <a:lnTo>
                    <a:pt x="333" y="655"/>
                  </a:lnTo>
                  <a:lnTo>
                    <a:pt x="331" y="657"/>
                  </a:lnTo>
                  <a:lnTo>
                    <a:pt x="331" y="658"/>
                  </a:lnTo>
                  <a:lnTo>
                    <a:pt x="329" y="660"/>
                  </a:lnTo>
                  <a:lnTo>
                    <a:pt x="329" y="666"/>
                  </a:lnTo>
                  <a:lnTo>
                    <a:pt x="329" y="670"/>
                  </a:lnTo>
                  <a:lnTo>
                    <a:pt x="328" y="672"/>
                  </a:lnTo>
                  <a:lnTo>
                    <a:pt x="328" y="674"/>
                  </a:lnTo>
                  <a:lnTo>
                    <a:pt x="326" y="674"/>
                  </a:lnTo>
                  <a:lnTo>
                    <a:pt x="322" y="674"/>
                  </a:lnTo>
                  <a:lnTo>
                    <a:pt x="320" y="674"/>
                  </a:lnTo>
                  <a:lnTo>
                    <a:pt x="316" y="676"/>
                  </a:lnTo>
                  <a:lnTo>
                    <a:pt x="316" y="678"/>
                  </a:lnTo>
                  <a:lnTo>
                    <a:pt x="309" y="678"/>
                  </a:lnTo>
                  <a:lnTo>
                    <a:pt x="309" y="679"/>
                  </a:lnTo>
                  <a:lnTo>
                    <a:pt x="309" y="681"/>
                  </a:lnTo>
                  <a:lnTo>
                    <a:pt x="305" y="683"/>
                  </a:lnTo>
                  <a:lnTo>
                    <a:pt x="305" y="687"/>
                  </a:lnTo>
                  <a:lnTo>
                    <a:pt x="303" y="689"/>
                  </a:lnTo>
                  <a:lnTo>
                    <a:pt x="299" y="693"/>
                  </a:lnTo>
                  <a:lnTo>
                    <a:pt x="299" y="695"/>
                  </a:lnTo>
                  <a:lnTo>
                    <a:pt x="297" y="697"/>
                  </a:lnTo>
                  <a:lnTo>
                    <a:pt x="295" y="699"/>
                  </a:lnTo>
                  <a:lnTo>
                    <a:pt x="293" y="700"/>
                  </a:lnTo>
                  <a:lnTo>
                    <a:pt x="291" y="702"/>
                  </a:lnTo>
                  <a:lnTo>
                    <a:pt x="289" y="702"/>
                  </a:lnTo>
                  <a:lnTo>
                    <a:pt x="286" y="706"/>
                  </a:lnTo>
                  <a:lnTo>
                    <a:pt x="284" y="708"/>
                  </a:lnTo>
                  <a:lnTo>
                    <a:pt x="282" y="710"/>
                  </a:lnTo>
                  <a:lnTo>
                    <a:pt x="280" y="714"/>
                  </a:lnTo>
                  <a:lnTo>
                    <a:pt x="278" y="716"/>
                  </a:lnTo>
                  <a:lnTo>
                    <a:pt x="278" y="718"/>
                  </a:lnTo>
                  <a:lnTo>
                    <a:pt x="276" y="718"/>
                  </a:lnTo>
                  <a:lnTo>
                    <a:pt x="276" y="721"/>
                  </a:lnTo>
                  <a:lnTo>
                    <a:pt x="276" y="723"/>
                  </a:lnTo>
                  <a:lnTo>
                    <a:pt x="274" y="725"/>
                  </a:lnTo>
                  <a:lnTo>
                    <a:pt x="274" y="727"/>
                  </a:lnTo>
                  <a:lnTo>
                    <a:pt x="278" y="737"/>
                  </a:lnTo>
                  <a:lnTo>
                    <a:pt x="286" y="752"/>
                  </a:lnTo>
                  <a:lnTo>
                    <a:pt x="291" y="765"/>
                  </a:lnTo>
                  <a:lnTo>
                    <a:pt x="295" y="773"/>
                  </a:lnTo>
                  <a:lnTo>
                    <a:pt x="301" y="781"/>
                  </a:lnTo>
                  <a:lnTo>
                    <a:pt x="303" y="788"/>
                  </a:lnTo>
                  <a:lnTo>
                    <a:pt x="305" y="792"/>
                  </a:lnTo>
                  <a:lnTo>
                    <a:pt x="305" y="796"/>
                  </a:lnTo>
                  <a:lnTo>
                    <a:pt x="295" y="803"/>
                  </a:lnTo>
                  <a:lnTo>
                    <a:pt x="288" y="809"/>
                  </a:lnTo>
                  <a:lnTo>
                    <a:pt x="286" y="813"/>
                  </a:lnTo>
                  <a:lnTo>
                    <a:pt x="284" y="815"/>
                  </a:lnTo>
                  <a:lnTo>
                    <a:pt x="284" y="817"/>
                  </a:lnTo>
                  <a:lnTo>
                    <a:pt x="286" y="819"/>
                  </a:lnTo>
                  <a:lnTo>
                    <a:pt x="286" y="822"/>
                  </a:lnTo>
                  <a:lnTo>
                    <a:pt x="284" y="826"/>
                  </a:lnTo>
                  <a:lnTo>
                    <a:pt x="282" y="828"/>
                  </a:lnTo>
                  <a:lnTo>
                    <a:pt x="278" y="832"/>
                  </a:lnTo>
                  <a:lnTo>
                    <a:pt x="274" y="836"/>
                  </a:lnTo>
                  <a:lnTo>
                    <a:pt x="272" y="838"/>
                  </a:lnTo>
                  <a:lnTo>
                    <a:pt x="270" y="842"/>
                  </a:lnTo>
                  <a:lnTo>
                    <a:pt x="268" y="842"/>
                  </a:lnTo>
                  <a:lnTo>
                    <a:pt x="265" y="845"/>
                  </a:lnTo>
                  <a:lnTo>
                    <a:pt x="257" y="851"/>
                  </a:lnTo>
                  <a:lnTo>
                    <a:pt x="242" y="863"/>
                  </a:lnTo>
                  <a:lnTo>
                    <a:pt x="234" y="870"/>
                  </a:lnTo>
                  <a:lnTo>
                    <a:pt x="226" y="874"/>
                  </a:lnTo>
                  <a:lnTo>
                    <a:pt x="221" y="878"/>
                  </a:lnTo>
                  <a:lnTo>
                    <a:pt x="223" y="880"/>
                  </a:lnTo>
                  <a:lnTo>
                    <a:pt x="225" y="880"/>
                  </a:lnTo>
                  <a:lnTo>
                    <a:pt x="228" y="880"/>
                  </a:lnTo>
                  <a:lnTo>
                    <a:pt x="232" y="882"/>
                  </a:lnTo>
                  <a:lnTo>
                    <a:pt x="234" y="884"/>
                  </a:lnTo>
                  <a:lnTo>
                    <a:pt x="234" y="885"/>
                  </a:lnTo>
                  <a:lnTo>
                    <a:pt x="236" y="887"/>
                  </a:lnTo>
                  <a:lnTo>
                    <a:pt x="236" y="891"/>
                  </a:lnTo>
                  <a:lnTo>
                    <a:pt x="238" y="893"/>
                  </a:lnTo>
                  <a:lnTo>
                    <a:pt x="238" y="897"/>
                  </a:lnTo>
                  <a:lnTo>
                    <a:pt x="238" y="899"/>
                  </a:lnTo>
                  <a:lnTo>
                    <a:pt x="238" y="901"/>
                  </a:lnTo>
                  <a:lnTo>
                    <a:pt x="238" y="905"/>
                  </a:lnTo>
                  <a:lnTo>
                    <a:pt x="238" y="906"/>
                  </a:lnTo>
                  <a:lnTo>
                    <a:pt x="238" y="908"/>
                  </a:lnTo>
                  <a:lnTo>
                    <a:pt x="238" y="910"/>
                  </a:lnTo>
                  <a:lnTo>
                    <a:pt x="236" y="910"/>
                  </a:lnTo>
                  <a:lnTo>
                    <a:pt x="234" y="912"/>
                  </a:lnTo>
                  <a:lnTo>
                    <a:pt x="232" y="912"/>
                  </a:lnTo>
                  <a:lnTo>
                    <a:pt x="230" y="910"/>
                  </a:lnTo>
                  <a:lnTo>
                    <a:pt x="226" y="908"/>
                  </a:lnTo>
                  <a:lnTo>
                    <a:pt x="225" y="908"/>
                  </a:lnTo>
                  <a:lnTo>
                    <a:pt x="223" y="908"/>
                  </a:lnTo>
                  <a:lnTo>
                    <a:pt x="221" y="910"/>
                  </a:lnTo>
                  <a:lnTo>
                    <a:pt x="219" y="910"/>
                  </a:lnTo>
                  <a:lnTo>
                    <a:pt x="219" y="912"/>
                  </a:lnTo>
                  <a:lnTo>
                    <a:pt x="219" y="914"/>
                  </a:lnTo>
                  <a:lnTo>
                    <a:pt x="215" y="916"/>
                  </a:lnTo>
                  <a:lnTo>
                    <a:pt x="211" y="920"/>
                  </a:lnTo>
                  <a:lnTo>
                    <a:pt x="209" y="922"/>
                  </a:lnTo>
                  <a:lnTo>
                    <a:pt x="207" y="924"/>
                  </a:lnTo>
                  <a:lnTo>
                    <a:pt x="207" y="925"/>
                  </a:lnTo>
                  <a:lnTo>
                    <a:pt x="206" y="927"/>
                  </a:lnTo>
                  <a:lnTo>
                    <a:pt x="206" y="929"/>
                  </a:lnTo>
                  <a:lnTo>
                    <a:pt x="202" y="933"/>
                  </a:lnTo>
                  <a:lnTo>
                    <a:pt x="202" y="937"/>
                  </a:lnTo>
                  <a:lnTo>
                    <a:pt x="202" y="939"/>
                  </a:lnTo>
                  <a:lnTo>
                    <a:pt x="202" y="941"/>
                  </a:lnTo>
                  <a:lnTo>
                    <a:pt x="200" y="946"/>
                  </a:lnTo>
                  <a:lnTo>
                    <a:pt x="198" y="950"/>
                  </a:lnTo>
                  <a:lnTo>
                    <a:pt x="198" y="952"/>
                  </a:lnTo>
                  <a:lnTo>
                    <a:pt x="198" y="954"/>
                  </a:lnTo>
                  <a:lnTo>
                    <a:pt x="198" y="956"/>
                  </a:lnTo>
                  <a:lnTo>
                    <a:pt x="198" y="958"/>
                  </a:lnTo>
                  <a:lnTo>
                    <a:pt x="200" y="960"/>
                  </a:lnTo>
                  <a:lnTo>
                    <a:pt x="200" y="962"/>
                  </a:lnTo>
                  <a:lnTo>
                    <a:pt x="202" y="964"/>
                  </a:lnTo>
                  <a:lnTo>
                    <a:pt x="202" y="966"/>
                  </a:lnTo>
                  <a:lnTo>
                    <a:pt x="204" y="967"/>
                  </a:lnTo>
                  <a:lnTo>
                    <a:pt x="207" y="969"/>
                  </a:lnTo>
                  <a:lnTo>
                    <a:pt x="209" y="969"/>
                  </a:lnTo>
                  <a:lnTo>
                    <a:pt x="211" y="969"/>
                  </a:lnTo>
                  <a:lnTo>
                    <a:pt x="211" y="971"/>
                  </a:lnTo>
                  <a:lnTo>
                    <a:pt x="213" y="971"/>
                  </a:lnTo>
                  <a:lnTo>
                    <a:pt x="213" y="973"/>
                  </a:lnTo>
                  <a:lnTo>
                    <a:pt x="215" y="973"/>
                  </a:lnTo>
                  <a:lnTo>
                    <a:pt x="217" y="975"/>
                  </a:lnTo>
                  <a:lnTo>
                    <a:pt x="219" y="975"/>
                  </a:lnTo>
                  <a:lnTo>
                    <a:pt x="221" y="977"/>
                  </a:lnTo>
                  <a:lnTo>
                    <a:pt x="225" y="981"/>
                  </a:lnTo>
                  <a:lnTo>
                    <a:pt x="226" y="983"/>
                  </a:lnTo>
                  <a:lnTo>
                    <a:pt x="228" y="983"/>
                  </a:lnTo>
                  <a:lnTo>
                    <a:pt x="228" y="985"/>
                  </a:lnTo>
                  <a:lnTo>
                    <a:pt x="230" y="987"/>
                  </a:lnTo>
                  <a:lnTo>
                    <a:pt x="232" y="988"/>
                  </a:lnTo>
                  <a:lnTo>
                    <a:pt x="234" y="990"/>
                  </a:lnTo>
                  <a:lnTo>
                    <a:pt x="234" y="994"/>
                  </a:lnTo>
                  <a:lnTo>
                    <a:pt x="236" y="996"/>
                  </a:lnTo>
                  <a:lnTo>
                    <a:pt x="236" y="998"/>
                  </a:lnTo>
                  <a:lnTo>
                    <a:pt x="236" y="1000"/>
                  </a:lnTo>
                  <a:lnTo>
                    <a:pt x="238" y="1002"/>
                  </a:lnTo>
                  <a:lnTo>
                    <a:pt x="238" y="1004"/>
                  </a:lnTo>
                  <a:lnTo>
                    <a:pt x="238" y="1006"/>
                  </a:lnTo>
                  <a:lnTo>
                    <a:pt x="238" y="1008"/>
                  </a:lnTo>
                  <a:lnTo>
                    <a:pt x="238" y="1009"/>
                  </a:lnTo>
                  <a:lnTo>
                    <a:pt x="240" y="1011"/>
                  </a:lnTo>
                  <a:lnTo>
                    <a:pt x="240" y="1013"/>
                  </a:lnTo>
                  <a:lnTo>
                    <a:pt x="240" y="1017"/>
                  </a:lnTo>
                  <a:lnTo>
                    <a:pt x="242" y="1019"/>
                  </a:lnTo>
                  <a:lnTo>
                    <a:pt x="242" y="1021"/>
                  </a:lnTo>
                  <a:lnTo>
                    <a:pt x="242" y="1027"/>
                  </a:lnTo>
                  <a:lnTo>
                    <a:pt x="242" y="1028"/>
                  </a:lnTo>
                  <a:lnTo>
                    <a:pt x="242" y="1030"/>
                  </a:lnTo>
                  <a:lnTo>
                    <a:pt x="244" y="1036"/>
                  </a:lnTo>
                  <a:lnTo>
                    <a:pt x="247" y="1038"/>
                  </a:lnTo>
                  <a:lnTo>
                    <a:pt x="249" y="1040"/>
                  </a:lnTo>
                  <a:lnTo>
                    <a:pt x="251" y="1040"/>
                  </a:lnTo>
                  <a:lnTo>
                    <a:pt x="253" y="1042"/>
                  </a:lnTo>
                  <a:lnTo>
                    <a:pt x="253" y="1044"/>
                  </a:lnTo>
                  <a:lnTo>
                    <a:pt x="255" y="1048"/>
                  </a:lnTo>
                  <a:lnTo>
                    <a:pt x="257" y="1048"/>
                  </a:lnTo>
                  <a:lnTo>
                    <a:pt x="257" y="1049"/>
                  </a:lnTo>
                  <a:lnTo>
                    <a:pt x="259" y="1051"/>
                  </a:lnTo>
                  <a:lnTo>
                    <a:pt x="259" y="1053"/>
                  </a:lnTo>
                  <a:lnTo>
                    <a:pt x="259" y="1055"/>
                  </a:lnTo>
                  <a:lnTo>
                    <a:pt x="259" y="1057"/>
                  </a:lnTo>
                  <a:lnTo>
                    <a:pt x="259" y="1059"/>
                  </a:lnTo>
                  <a:lnTo>
                    <a:pt x="259" y="1061"/>
                  </a:lnTo>
                  <a:lnTo>
                    <a:pt x="259" y="1063"/>
                  </a:lnTo>
                  <a:lnTo>
                    <a:pt x="257" y="1065"/>
                  </a:lnTo>
                  <a:lnTo>
                    <a:pt x="255" y="1069"/>
                  </a:lnTo>
                  <a:lnTo>
                    <a:pt x="253" y="1070"/>
                  </a:lnTo>
                  <a:lnTo>
                    <a:pt x="253" y="1072"/>
                  </a:lnTo>
                  <a:lnTo>
                    <a:pt x="253" y="1074"/>
                  </a:lnTo>
                  <a:lnTo>
                    <a:pt x="251" y="1076"/>
                  </a:lnTo>
                  <a:lnTo>
                    <a:pt x="251" y="1080"/>
                  </a:lnTo>
                  <a:lnTo>
                    <a:pt x="251" y="1082"/>
                  </a:lnTo>
                  <a:lnTo>
                    <a:pt x="251" y="1090"/>
                  </a:lnTo>
                  <a:lnTo>
                    <a:pt x="251" y="1091"/>
                  </a:lnTo>
                  <a:lnTo>
                    <a:pt x="249" y="1093"/>
                  </a:lnTo>
                  <a:lnTo>
                    <a:pt x="249" y="1095"/>
                  </a:lnTo>
                  <a:lnTo>
                    <a:pt x="247" y="1095"/>
                  </a:lnTo>
                  <a:lnTo>
                    <a:pt x="246" y="1095"/>
                  </a:lnTo>
                  <a:lnTo>
                    <a:pt x="244" y="1097"/>
                  </a:lnTo>
                  <a:lnTo>
                    <a:pt x="242" y="1097"/>
                  </a:lnTo>
                  <a:lnTo>
                    <a:pt x="238" y="1093"/>
                  </a:lnTo>
                  <a:lnTo>
                    <a:pt x="238" y="1091"/>
                  </a:lnTo>
                  <a:lnTo>
                    <a:pt x="236" y="1090"/>
                  </a:lnTo>
                  <a:lnTo>
                    <a:pt x="236" y="1088"/>
                  </a:lnTo>
                  <a:lnTo>
                    <a:pt x="234" y="1088"/>
                  </a:lnTo>
                  <a:lnTo>
                    <a:pt x="232" y="1086"/>
                  </a:lnTo>
                  <a:lnTo>
                    <a:pt x="232" y="1082"/>
                  </a:lnTo>
                  <a:lnTo>
                    <a:pt x="230" y="1080"/>
                  </a:lnTo>
                  <a:lnTo>
                    <a:pt x="228" y="1078"/>
                  </a:lnTo>
                  <a:lnTo>
                    <a:pt x="226" y="1076"/>
                  </a:lnTo>
                  <a:lnTo>
                    <a:pt x="225" y="1076"/>
                  </a:lnTo>
                  <a:lnTo>
                    <a:pt x="223" y="1074"/>
                  </a:lnTo>
                  <a:lnTo>
                    <a:pt x="219" y="1074"/>
                  </a:lnTo>
                  <a:lnTo>
                    <a:pt x="215" y="1072"/>
                  </a:lnTo>
                  <a:lnTo>
                    <a:pt x="211" y="1070"/>
                  </a:lnTo>
                  <a:lnTo>
                    <a:pt x="209" y="1070"/>
                  </a:lnTo>
                  <a:lnTo>
                    <a:pt x="207" y="1070"/>
                  </a:lnTo>
                  <a:lnTo>
                    <a:pt x="206" y="1070"/>
                  </a:lnTo>
                  <a:lnTo>
                    <a:pt x="204" y="1072"/>
                  </a:lnTo>
                  <a:lnTo>
                    <a:pt x="200" y="1072"/>
                  </a:lnTo>
                  <a:lnTo>
                    <a:pt x="200" y="1074"/>
                  </a:lnTo>
                  <a:lnTo>
                    <a:pt x="198" y="1074"/>
                  </a:lnTo>
                  <a:lnTo>
                    <a:pt x="196" y="1074"/>
                  </a:lnTo>
                  <a:lnTo>
                    <a:pt x="194" y="1074"/>
                  </a:lnTo>
                  <a:lnTo>
                    <a:pt x="192" y="1076"/>
                  </a:lnTo>
                  <a:lnTo>
                    <a:pt x="190" y="1076"/>
                  </a:lnTo>
                  <a:lnTo>
                    <a:pt x="186" y="1078"/>
                  </a:lnTo>
                  <a:lnTo>
                    <a:pt x="185" y="1080"/>
                  </a:lnTo>
                  <a:lnTo>
                    <a:pt x="181" y="1082"/>
                  </a:lnTo>
                  <a:lnTo>
                    <a:pt x="179" y="1084"/>
                  </a:lnTo>
                  <a:lnTo>
                    <a:pt x="177" y="1086"/>
                  </a:lnTo>
                  <a:lnTo>
                    <a:pt x="175" y="1086"/>
                  </a:lnTo>
                  <a:lnTo>
                    <a:pt x="175" y="1088"/>
                  </a:lnTo>
                  <a:lnTo>
                    <a:pt x="173" y="1088"/>
                  </a:lnTo>
                  <a:lnTo>
                    <a:pt x="171" y="1090"/>
                  </a:lnTo>
                  <a:lnTo>
                    <a:pt x="169" y="1093"/>
                  </a:lnTo>
                  <a:lnTo>
                    <a:pt x="169" y="1095"/>
                  </a:lnTo>
                  <a:lnTo>
                    <a:pt x="169" y="1097"/>
                  </a:lnTo>
                  <a:lnTo>
                    <a:pt x="169" y="1099"/>
                  </a:lnTo>
                  <a:lnTo>
                    <a:pt x="169" y="1101"/>
                  </a:lnTo>
                  <a:lnTo>
                    <a:pt x="173" y="1103"/>
                  </a:lnTo>
                  <a:lnTo>
                    <a:pt x="173" y="1105"/>
                  </a:lnTo>
                  <a:lnTo>
                    <a:pt x="175" y="1105"/>
                  </a:lnTo>
                  <a:lnTo>
                    <a:pt x="175" y="1107"/>
                  </a:lnTo>
                  <a:lnTo>
                    <a:pt x="177" y="1107"/>
                  </a:lnTo>
                  <a:lnTo>
                    <a:pt x="179" y="1109"/>
                  </a:lnTo>
                  <a:lnTo>
                    <a:pt x="181" y="1112"/>
                  </a:lnTo>
                  <a:lnTo>
                    <a:pt x="183" y="1114"/>
                  </a:lnTo>
                  <a:lnTo>
                    <a:pt x="183" y="1116"/>
                  </a:lnTo>
                  <a:lnTo>
                    <a:pt x="183" y="1118"/>
                  </a:lnTo>
                  <a:lnTo>
                    <a:pt x="183" y="1120"/>
                  </a:lnTo>
                  <a:lnTo>
                    <a:pt x="185" y="1122"/>
                  </a:lnTo>
                  <a:lnTo>
                    <a:pt x="186" y="1124"/>
                  </a:lnTo>
                  <a:lnTo>
                    <a:pt x="188" y="1124"/>
                  </a:lnTo>
                  <a:lnTo>
                    <a:pt x="190" y="1126"/>
                  </a:lnTo>
                  <a:lnTo>
                    <a:pt x="192" y="1126"/>
                  </a:lnTo>
                  <a:lnTo>
                    <a:pt x="192" y="1128"/>
                  </a:lnTo>
                  <a:lnTo>
                    <a:pt x="194" y="1130"/>
                  </a:lnTo>
                  <a:lnTo>
                    <a:pt x="196" y="1130"/>
                  </a:lnTo>
                  <a:lnTo>
                    <a:pt x="198" y="1131"/>
                  </a:lnTo>
                  <a:lnTo>
                    <a:pt x="200" y="1130"/>
                  </a:lnTo>
                  <a:lnTo>
                    <a:pt x="202" y="1130"/>
                  </a:lnTo>
                  <a:lnTo>
                    <a:pt x="202" y="1131"/>
                  </a:lnTo>
                  <a:lnTo>
                    <a:pt x="204" y="1131"/>
                  </a:lnTo>
                  <a:lnTo>
                    <a:pt x="206" y="1131"/>
                  </a:lnTo>
                  <a:lnTo>
                    <a:pt x="207" y="1131"/>
                  </a:lnTo>
                  <a:lnTo>
                    <a:pt x="211" y="1133"/>
                  </a:lnTo>
                  <a:lnTo>
                    <a:pt x="217" y="1137"/>
                  </a:lnTo>
                  <a:lnTo>
                    <a:pt x="217" y="1139"/>
                  </a:lnTo>
                  <a:lnTo>
                    <a:pt x="219" y="1141"/>
                  </a:lnTo>
                  <a:lnTo>
                    <a:pt x="219" y="1143"/>
                  </a:lnTo>
                  <a:lnTo>
                    <a:pt x="221" y="1143"/>
                  </a:lnTo>
                  <a:lnTo>
                    <a:pt x="221" y="1145"/>
                  </a:lnTo>
                  <a:lnTo>
                    <a:pt x="221" y="1147"/>
                  </a:lnTo>
                  <a:lnTo>
                    <a:pt x="223" y="1149"/>
                  </a:lnTo>
                  <a:lnTo>
                    <a:pt x="223" y="1151"/>
                  </a:lnTo>
                  <a:lnTo>
                    <a:pt x="223" y="1152"/>
                  </a:lnTo>
                  <a:lnTo>
                    <a:pt x="221" y="1156"/>
                  </a:lnTo>
                  <a:lnTo>
                    <a:pt x="221" y="1158"/>
                  </a:lnTo>
                  <a:lnTo>
                    <a:pt x="219" y="1160"/>
                  </a:lnTo>
                  <a:lnTo>
                    <a:pt x="217" y="1162"/>
                  </a:lnTo>
                  <a:lnTo>
                    <a:pt x="215" y="1164"/>
                  </a:lnTo>
                  <a:lnTo>
                    <a:pt x="213" y="1166"/>
                  </a:lnTo>
                  <a:lnTo>
                    <a:pt x="211" y="1166"/>
                  </a:lnTo>
                  <a:lnTo>
                    <a:pt x="207" y="1172"/>
                  </a:lnTo>
                  <a:lnTo>
                    <a:pt x="204" y="1175"/>
                  </a:lnTo>
                  <a:lnTo>
                    <a:pt x="204" y="1177"/>
                  </a:lnTo>
                  <a:lnTo>
                    <a:pt x="202" y="1177"/>
                  </a:lnTo>
                  <a:lnTo>
                    <a:pt x="202" y="1181"/>
                  </a:lnTo>
                  <a:lnTo>
                    <a:pt x="202" y="1185"/>
                  </a:lnTo>
                  <a:lnTo>
                    <a:pt x="202" y="1187"/>
                  </a:lnTo>
                  <a:lnTo>
                    <a:pt x="204" y="1189"/>
                  </a:lnTo>
                  <a:lnTo>
                    <a:pt x="206" y="1191"/>
                  </a:lnTo>
                  <a:lnTo>
                    <a:pt x="207" y="1193"/>
                  </a:lnTo>
                  <a:lnTo>
                    <a:pt x="213" y="1194"/>
                  </a:lnTo>
                  <a:lnTo>
                    <a:pt x="215" y="1194"/>
                  </a:lnTo>
                  <a:lnTo>
                    <a:pt x="217" y="1194"/>
                  </a:lnTo>
                  <a:lnTo>
                    <a:pt x="217" y="1196"/>
                  </a:lnTo>
                  <a:lnTo>
                    <a:pt x="219" y="1198"/>
                  </a:lnTo>
                  <a:lnTo>
                    <a:pt x="221" y="1200"/>
                  </a:lnTo>
                  <a:lnTo>
                    <a:pt x="225" y="1202"/>
                  </a:lnTo>
                  <a:lnTo>
                    <a:pt x="226" y="1202"/>
                  </a:lnTo>
                  <a:lnTo>
                    <a:pt x="228" y="1204"/>
                  </a:lnTo>
                  <a:lnTo>
                    <a:pt x="232" y="1206"/>
                  </a:lnTo>
                  <a:lnTo>
                    <a:pt x="234" y="1208"/>
                  </a:lnTo>
                  <a:lnTo>
                    <a:pt x="236" y="1210"/>
                  </a:lnTo>
                  <a:lnTo>
                    <a:pt x="236" y="1212"/>
                  </a:lnTo>
                  <a:lnTo>
                    <a:pt x="236" y="1213"/>
                  </a:lnTo>
                  <a:lnTo>
                    <a:pt x="238" y="1215"/>
                  </a:lnTo>
                  <a:lnTo>
                    <a:pt x="238" y="1217"/>
                  </a:lnTo>
                  <a:lnTo>
                    <a:pt x="240" y="1223"/>
                  </a:lnTo>
                  <a:lnTo>
                    <a:pt x="238" y="1223"/>
                  </a:lnTo>
                  <a:lnTo>
                    <a:pt x="238" y="1225"/>
                  </a:lnTo>
                  <a:lnTo>
                    <a:pt x="236" y="1227"/>
                  </a:lnTo>
                  <a:lnTo>
                    <a:pt x="234" y="1229"/>
                  </a:lnTo>
                  <a:lnTo>
                    <a:pt x="234" y="1231"/>
                  </a:lnTo>
                  <a:lnTo>
                    <a:pt x="232" y="1231"/>
                  </a:lnTo>
                  <a:lnTo>
                    <a:pt x="232" y="1233"/>
                  </a:lnTo>
                  <a:lnTo>
                    <a:pt x="230" y="1234"/>
                  </a:lnTo>
                  <a:lnTo>
                    <a:pt x="228" y="1236"/>
                  </a:lnTo>
                  <a:lnTo>
                    <a:pt x="228" y="1238"/>
                  </a:lnTo>
                  <a:lnTo>
                    <a:pt x="228" y="1240"/>
                  </a:lnTo>
                  <a:lnTo>
                    <a:pt x="228" y="1242"/>
                  </a:lnTo>
                  <a:lnTo>
                    <a:pt x="228" y="1246"/>
                  </a:lnTo>
                  <a:lnTo>
                    <a:pt x="226" y="1248"/>
                  </a:lnTo>
                  <a:lnTo>
                    <a:pt x="226" y="1250"/>
                  </a:lnTo>
                  <a:lnTo>
                    <a:pt x="225" y="1252"/>
                  </a:lnTo>
                  <a:lnTo>
                    <a:pt x="223" y="1254"/>
                  </a:lnTo>
                  <a:lnTo>
                    <a:pt x="221" y="1254"/>
                  </a:lnTo>
                  <a:lnTo>
                    <a:pt x="215" y="1255"/>
                  </a:lnTo>
                  <a:lnTo>
                    <a:pt x="215" y="1257"/>
                  </a:lnTo>
                  <a:lnTo>
                    <a:pt x="213" y="1257"/>
                  </a:lnTo>
                  <a:lnTo>
                    <a:pt x="211" y="1257"/>
                  </a:lnTo>
                  <a:lnTo>
                    <a:pt x="209" y="1259"/>
                  </a:lnTo>
                  <a:lnTo>
                    <a:pt x="207" y="1259"/>
                  </a:lnTo>
                  <a:lnTo>
                    <a:pt x="206" y="1261"/>
                  </a:lnTo>
                  <a:lnTo>
                    <a:pt x="204" y="1263"/>
                  </a:lnTo>
                  <a:lnTo>
                    <a:pt x="200" y="1263"/>
                  </a:lnTo>
                  <a:lnTo>
                    <a:pt x="200" y="1265"/>
                  </a:lnTo>
                  <a:lnTo>
                    <a:pt x="196" y="1265"/>
                  </a:lnTo>
                  <a:lnTo>
                    <a:pt x="194" y="1265"/>
                  </a:lnTo>
                  <a:lnTo>
                    <a:pt x="192" y="1265"/>
                  </a:lnTo>
                  <a:lnTo>
                    <a:pt x="188" y="1263"/>
                  </a:lnTo>
                  <a:lnTo>
                    <a:pt x="185" y="1263"/>
                  </a:lnTo>
                  <a:lnTo>
                    <a:pt x="183" y="1263"/>
                  </a:lnTo>
                  <a:lnTo>
                    <a:pt x="179" y="1263"/>
                  </a:lnTo>
                  <a:lnTo>
                    <a:pt x="177" y="1263"/>
                  </a:lnTo>
                  <a:lnTo>
                    <a:pt x="175" y="1263"/>
                  </a:lnTo>
                  <a:lnTo>
                    <a:pt x="173" y="1265"/>
                  </a:lnTo>
                  <a:lnTo>
                    <a:pt x="173" y="1271"/>
                  </a:lnTo>
                  <a:lnTo>
                    <a:pt x="173" y="1273"/>
                  </a:lnTo>
                  <a:lnTo>
                    <a:pt x="173" y="1276"/>
                  </a:lnTo>
                  <a:lnTo>
                    <a:pt x="173" y="1278"/>
                  </a:lnTo>
                  <a:lnTo>
                    <a:pt x="175" y="1280"/>
                  </a:lnTo>
                  <a:lnTo>
                    <a:pt x="175" y="1282"/>
                  </a:lnTo>
                  <a:lnTo>
                    <a:pt x="175" y="1284"/>
                  </a:lnTo>
                  <a:lnTo>
                    <a:pt x="177" y="1284"/>
                  </a:lnTo>
                  <a:lnTo>
                    <a:pt x="179" y="1288"/>
                  </a:lnTo>
                  <a:lnTo>
                    <a:pt x="185" y="1292"/>
                  </a:lnTo>
                  <a:lnTo>
                    <a:pt x="188" y="1294"/>
                  </a:lnTo>
                  <a:lnTo>
                    <a:pt x="192" y="1296"/>
                  </a:lnTo>
                  <a:lnTo>
                    <a:pt x="192" y="1297"/>
                  </a:lnTo>
                  <a:lnTo>
                    <a:pt x="196" y="1299"/>
                  </a:lnTo>
                  <a:lnTo>
                    <a:pt x="198" y="1301"/>
                  </a:lnTo>
                  <a:lnTo>
                    <a:pt x="202" y="1303"/>
                  </a:lnTo>
                  <a:lnTo>
                    <a:pt x="204" y="1305"/>
                  </a:lnTo>
                  <a:lnTo>
                    <a:pt x="207" y="1305"/>
                  </a:lnTo>
                  <a:lnTo>
                    <a:pt x="209" y="1305"/>
                  </a:lnTo>
                  <a:lnTo>
                    <a:pt x="211" y="1305"/>
                  </a:lnTo>
                  <a:lnTo>
                    <a:pt x="211" y="1303"/>
                  </a:lnTo>
                  <a:lnTo>
                    <a:pt x="213" y="1303"/>
                  </a:lnTo>
                  <a:lnTo>
                    <a:pt x="215" y="1305"/>
                  </a:lnTo>
                  <a:lnTo>
                    <a:pt x="217" y="1305"/>
                  </a:lnTo>
                  <a:lnTo>
                    <a:pt x="221" y="1303"/>
                  </a:lnTo>
                  <a:lnTo>
                    <a:pt x="225" y="1303"/>
                  </a:lnTo>
                  <a:lnTo>
                    <a:pt x="226" y="1303"/>
                  </a:lnTo>
                  <a:lnTo>
                    <a:pt x="228" y="1301"/>
                  </a:lnTo>
                  <a:lnTo>
                    <a:pt x="230" y="1301"/>
                  </a:lnTo>
                  <a:lnTo>
                    <a:pt x="232" y="1301"/>
                  </a:lnTo>
                  <a:lnTo>
                    <a:pt x="234" y="1301"/>
                  </a:lnTo>
                  <a:lnTo>
                    <a:pt x="236" y="1301"/>
                  </a:lnTo>
                  <a:lnTo>
                    <a:pt x="240" y="1301"/>
                  </a:lnTo>
                  <a:lnTo>
                    <a:pt x="244" y="1301"/>
                  </a:lnTo>
                  <a:lnTo>
                    <a:pt x="246" y="1301"/>
                  </a:lnTo>
                  <a:lnTo>
                    <a:pt x="246" y="1299"/>
                  </a:lnTo>
                  <a:lnTo>
                    <a:pt x="247" y="1299"/>
                  </a:lnTo>
                  <a:lnTo>
                    <a:pt x="251" y="1299"/>
                  </a:lnTo>
                  <a:lnTo>
                    <a:pt x="253" y="1299"/>
                  </a:lnTo>
                  <a:lnTo>
                    <a:pt x="255" y="1299"/>
                  </a:lnTo>
                  <a:lnTo>
                    <a:pt x="257" y="1301"/>
                  </a:lnTo>
                  <a:lnTo>
                    <a:pt x="259" y="1301"/>
                  </a:lnTo>
                  <a:lnTo>
                    <a:pt x="259" y="1303"/>
                  </a:lnTo>
                  <a:lnTo>
                    <a:pt x="261" y="1303"/>
                  </a:lnTo>
                  <a:lnTo>
                    <a:pt x="265" y="1305"/>
                  </a:lnTo>
                  <a:lnTo>
                    <a:pt x="265" y="1307"/>
                  </a:lnTo>
                  <a:lnTo>
                    <a:pt x="267" y="1307"/>
                  </a:lnTo>
                  <a:lnTo>
                    <a:pt x="268" y="1309"/>
                  </a:lnTo>
                  <a:lnTo>
                    <a:pt x="270" y="1311"/>
                  </a:lnTo>
                  <a:lnTo>
                    <a:pt x="270" y="1313"/>
                  </a:lnTo>
                  <a:lnTo>
                    <a:pt x="272" y="1313"/>
                  </a:lnTo>
                  <a:lnTo>
                    <a:pt x="274" y="1315"/>
                  </a:lnTo>
                  <a:lnTo>
                    <a:pt x="276" y="1316"/>
                  </a:lnTo>
                  <a:lnTo>
                    <a:pt x="278" y="1316"/>
                  </a:lnTo>
                  <a:lnTo>
                    <a:pt x="280" y="1318"/>
                  </a:lnTo>
                  <a:lnTo>
                    <a:pt x="282" y="1320"/>
                  </a:lnTo>
                  <a:lnTo>
                    <a:pt x="286" y="1324"/>
                  </a:lnTo>
                  <a:lnTo>
                    <a:pt x="288" y="1326"/>
                  </a:lnTo>
                  <a:lnTo>
                    <a:pt x="289" y="1328"/>
                  </a:lnTo>
                  <a:lnTo>
                    <a:pt x="293" y="1332"/>
                  </a:lnTo>
                  <a:lnTo>
                    <a:pt x="297" y="1334"/>
                  </a:lnTo>
                  <a:lnTo>
                    <a:pt x="301" y="1337"/>
                  </a:lnTo>
                  <a:lnTo>
                    <a:pt x="301" y="1339"/>
                  </a:lnTo>
                  <a:lnTo>
                    <a:pt x="305" y="1343"/>
                  </a:lnTo>
                  <a:lnTo>
                    <a:pt x="307" y="1345"/>
                  </a:lnTo>
                  <a:lnTo>
                    <a:pt x="307" y="1349"/>
                  </a:lnTo>
                  <a:lnTo>
                    <a:pt x="307" y="1351"/>
                  </a:lnTo>
                  <a:lnTo>
                    <a:pt x="307" y="1353"/>
                  </a:lnTo>
                  <a:lnTo>
                    <a:pt x="307" y="1357"/>
                  </a:lnTo>
                  <a:lnTo>
                    <a:pt x="307" y="1360"/>
                  </a:lnTo>
                  <a:lnTo>
                    <a:pt x="309" y="1362"/>
                  </a:lnTo>
                  <a:lnTo>
                    <a:pt x="309" y="1368"/>
                  </a:lnTo>
                  <a:lnTo>
                    <a:pt x="310" y="1379"/>
                  </a:lnTo>
                  <a:lnTo>
                    <a:pt x="310" y="1387"/>
                  </a:lnTo>
                  <a:lnTo>
                    <a:pt x="312" y="1393"/>
                  </a:lnTo>
                  <a:lnTo>
                    <a:pt x="312" y="1397"/>
                  </a:lnTo>
                  <a:lnTo>
                    <a:pt x="312" y="1399"/>
                  </a:lnTo>
                  <a:lnTo>
                    <a:pt x="314" y="1400"/>
                  </a:lnTo>
                  <a:lnTo>
                    <a:pt x="314" y="1402"/>
                  </a:lnTo>
                  <a:lnTo>
                    <a:pt x="316" y="1404"/>
                  </a:lnTo>
                  <a:lnTo>
                    <a:pt x="318" y="1404"/>
                  </a:lnTo>
                  <a:lnTo>
                    <a:pt x="322" y="1406"/>
                  </a:lnTo>
                  <a:lnTo>
                    <a:pt x="326" y="1408"/>
                  </a:lnTo>
                  <a:lnTo>
                    <a:pt x="328" y="1410"/>
                  </a:lnTo>
                  <a:lnTo>
                    <a:pt x="331" y="1412"/>
                  </a:lnTo>
                  <a:lnTo>
                    <a:pt x="333" y="1414"/>
                  </a:lnTo>
                  <a:lnTo>
                    <a:pt x="335" y="1416"/>
                  </a:lnTo>
                  <a:lnTo>
                    <a:pt x="337" y="1419"/>
                  </a:lnTo>
                  <a:lnTo>
                    <a:pt x="339" y="1423"/>
                  </a:lnTo>
                  <a:lnTo>
                    <a:pt x="339" y="1425"/>
                  </a:lnTo>
                  <a:lnTo>
                    <a:pt x="341" y="1429"/>
                  </a:lnTo>
                  <a:lnTo>
                    <a:pt x="341" y="1433"/>
                  </a:lnTo>
                  <a:lnTo>
                    <a:pt x="341" y="1439"/>
                  </a:lnTo>
                  <a:lnTo>
                    <a:pt x="341" y="1444"/>
                  </a:lnTo>
                  <a:lnTo>
                    <a:pt x="341" y="1448"/>
                  </a:lnTo>
                  <a:lnTo>
                    <a:pt x="339" y="1458"/>
                  </a:lnTo>
                  <a:lnTo>
                    <a:pt x="339" y="1461"/>
                  </a:lnTo>
                  <a:lnTo>
                    <a:pt x="337" y="1465"/>
                  </a:lnTo>
                  <a:lnTo>
                    <a:pt x="337" y="1467"/>
                  </a:lnTo>
                  <a:lnTo>
                    <a:pt x="337" y="1469"/>
                  </a:lnTo>
                  <a:lnTo>
                    <a:pt x="337" y="1471"/>
                  </a:lnTo>
                  <a:lnTo>
                    <a:pt x="339" y="1473"/>
                  </a:lnTo>
                  <a:lnTo>
                    <a:pt x="339" y="1477"/>
                  </a:lnTo>
                  <a:lnTo>
                    <a:pt x="343" y="1481"/>
                  </a:lnTo>
                  <a:lnTo>
                    <a:pt x="347" y="1482"/>
                  </a:lnTo>
                  <a:lnTo>
                    <a:pt x="352" y="1486"/>
                  </a:lnTo>
                  <a:lnTo>
                    <a:pt x="358" y="1492"/>
                  </a:lnTo>
                  <a:lnTo>
                    <a:pt x="364" y="1494"/>
                  </a:lnTo>
                  <a:lnTo>
                    <a:pt x="371" y="1496"/>
                  </a:lnTo>
                  <a:lnTo>
                    <a:pt x="375" y="1498"/>
                  </a:lnTo>
                  <a:lnTo>
                    <a:pt x="377" y="1498"/>
                  </a:lnTo>
                  <a:lnTo>
                    <a:pt x="379" y="1500"/>
                  </a:lnTo>
                  <a:lnTo>
                    <a:pt x="381" y="1500"/>
                  </a:lnTo>
                  <a:lnTo>
                    <a:pt x="383" y="1500"/>
                  </a:lnTo>
                  <a:lnTo>
                    <a:pt x="385" y="1502"/>
                  </a:lnTo>
                  <a:lnTo>
                    <a:pt x="394" y="1509"/>
                  </a:lnTo>
                  <a:lnTo>
                    <a:pt x="398" y="1513"/>
                  </a:lnTo>
                  <a:lnTo>
                    <a:pt x="402" y="1513"/>
                  </a:lnTo>
                  <a:lnTo>
                    <a:pt x="406" y="1517"/>
                  </a:lnTo>
                  <a:lnTo>
                    <a:pt x="411" y="1519"/>
                  </a:lnTo>
                  <a:lnTo>
                    <a:pt x="415" y="1519"/>
                  </a:lnTo>
                  <a:lnTo>
                    <a:pt x="419" y="1519"/>
                  </a:lnTo>
                  <a:lnTo>
                    <a:pt x="423" y="1519"/>
                  </a:lnTo>
                  <a:lnTo>
                    <a:pt x="425" y="1521"/>
                  </a:lnTo>
                  <a:lnTo>
                    <a:pt x="427" y="1521"/>
                  </a:lnTo>
                  <a:lnTo>
                    <a:pt x="427" y="1522"/>
                  </a:lnTo>
                  <a:lnTo>
                    <a:pt x="429" y="1524"/>
                  </a:lnTo>
                  <a:lnTo>
                    <a:pt x="431" y="1524"/>
                  </a:lnTo>
                  <a:lnTo>
                    <a:pt x="432" y="1524"/>
                  </a:lnTo>
                  <a:lnTo>
                    <a:pt x="434" y="1526"/>
                  </a:lnTo>
                  <a:lnTo>
                    <a:pt x="434" y="1528"/>
                  </a:lnTo>
                  <a:lnTo>
                    <a:pt x="436" y="1528"/>
                  </a:lnTo>
                  <a:lnTo>
                    <a:pt x="436" y="1530"/>
                  </a:lnTo>
                  <a:lnTo>
                    <a:pt x="440" y="1532"/>
                  </a:lnTo>
                  <a:lnTo>
                    <a:pt x="440" y="1534"/>
                  </a:lnTo>
                  <a:lnTo>
                    <a:pt x="438" y="1536"/>
                  </a:lnTo>
                  <a:lnTo>
                    <a:pt x="436" y="1538"/>
                  </a:lnTo>
                  <a:lnTo>
                    <a:pt x="436" y="1540"/>
                  </a:lnTo>
                  <a:lnTo>
                    <a:pt x="434" y="1542"/>
                  </a:lnTo>
                  <a:lnTo>
                    <a:pt x="432" y="1542"/>
                  </a:lnTo>
                  <a:lnTo>
                    <a:pt x="431" y="1543"/>
                  </a:lnTo>
                  <a:lnTo>
                    <a:pt x="429" y="1545"/>
                  </a:lnTo>
                  <a:lnTo>
                    <a:pt x="427" y="1545"/>
                  </a:lnTo>
                  <a:lnTo>
                    <a:pt x="423" y="1549"/>
                  </a:lnTo>
                  <a:lnTo>
                    <a:pt x="421" y="1549"/>
                  </a:lnTo>
                  <a:lnTo>
                    <a:pt x="419" y="1551"/>
                  </a:lnTo>
                  <a:lnTo>
                    <a:pt x="417" y="1551"/>
                  </a:lnTo>
                  <a:lnTo>
                    <a:pt x="415" y="1551"/>
                  </a:lnTo>
                  <a:lnTo>
                    <a:pt x="415" y="1553"/>
                  </a:lnTo>
                  <a:lnTo>
                    <a:pt x="415" y="1555"/>
                  </a:lnTo>
                  <a:lnTo>
                    <a:pt x="413" y="1557"/>
                  </a:lnTo>
                  <a:lnTo>
                    <a:pt x="413" y="1559"/>
                  </a:lnTo>
                  <a:lnTo>
                    <a:pt x="411" y="1561"/>
                  </a:lnTo>
                  <a:lnTo>
                    <a:pt x="408" y="1559"/>
                  </a:lnTo>
                  <a:lnTo>
                    <a:pt x="406" y="1557"/>
                  </a:lnTo>
                  <a:lnTo>
                    <a:pt x="404" y="1559"/>
                  </a:lnTo>
                  <a:lnTo>
                    <a:pt x="402" y="1561"/>
                  </a:lnTo>
                  <a:lnTo>
                    <a:pt x="400" y="1561"/>
                  </a:lnTo>
                  <a:lnTo>
                    <a:pt x="398" y="1561"/>
                  </a:lnTo>
                  <a:lnTo>
                    <a:pt x="396" y="1559"/>
                  </a:lnTo>
                  <a:lnTo>
                    <a:pt x="394" y="1559"/>
                  </a:lnTo>
                  <a:lnTo>
                    <a:pt x="392" y="1559"/>
                  </a:lnTo>
                  <a:lnTo>
                    <a:pt x="391" y="1559"/>
                  </a:lnTo>
                  <a:lnTo>
                    <a:pt x="389" y="1559"/>
                  </a:lnTo>
                  <a:lnTo>
                    <a:pt x="387" y="1559"/>
                  </a:lnTo>
                  <a:lnTo>
                    <a:pt x="385" y="1559"/>
                  </a:lnTo>
                  <a:lnTo>
                    <a:pt x="383" y="1559"/>
                  </a:lnTo>
                  <a:lnTo>
                    <a:pt x="381" y="1559"/>
                  </a:lnTo>
                  <a:lnTo>
                    <a:pt x="379" y="1559"/>
                  </a:lnTo>
                  <a:lnTo>
                    <a:pt x="379" y="1561"/>
                  </a:lnTo>
                  <a:lnTo>
                    <a:pt x="377" y="1561"/>
                  </a:lnTo>
                  <a:lnTo>
                    <a:pt x="375" y="1559"/>
                  </a:lnTo>
                  <a:lnTo>
                    <a:pt x="373" y="1559"/>
                  </a:lnTo>
                  <a:lnTo>
                    <a:pt x="371" y="1559"/>
                  </a:lnTo>
                  <a:lnTo>
                    <a:pt x="371" y="1561"/>
                  </a:lnTo>
                  <a:lnTo>
                    <a:pt x="371" y="1563"/>
                  </a:lnTo>
                  <a:lnTo>
                    <a:pt x="370" y="1564"/>
                  </a:lnTo>
                  <a:lnTo>
                    <a:pt x="370" y="1566"/>
                  </a:lnTo>
                  <a:lnTo>
                    <a:pt x="370" y="1568"/>
                  </a:lnTo>
                  <a:lnTo>
                    <a:pt x="368" y="1572"/>
                  </a:lnTo>
                  <a:lnTo>
                    <a:pt x="368" y="1574"/>
                  </a:lnTo>
                  <a:lnTo>
                    <a:pt x="368" y="1576"/>
                  </a:lnTo>
                  <a:lnTo>
                    <a:pt x="368" y="1578"/>
                  </a:lnTo>
                  <a:lnTo>
                    <a:pt x="368" y="1582"/>
                  </a:lnTo>
                  <a:lnTo>
                    <a:pt x="368" y="1584"/>
                  </a:lnTo>
                  <a:lnTo>
                    <a:pt x="368" y="1585"/>
                  </a:lnTo>
                  <a:lnTo>
                    <a:pt x="368" y="1587"/>
                  </a:lnTo>
                  <a:lnTo>
                    <a:pt x="366" y="1589"/>
                  </a:lnTo>
                  <a:lnTo>
                    <a:pt x="366" y="1591"/>
                  </a:lnTo>
                  <a:lnTo>
                    <a:pt x="364" y="1591"/>
                  </a:lnTo>
                  <a:lnTo>
                    <a:pt x="358" y="1589"/>
                  </a:lnTo>
                  <a:lnTo>
                    <a:pt x="354" y="1589"/>
                  </a:lnTo>
                  <a:lnTo>
                    <a:pt x="350" y="1589"/>
                  </a:lnTo>
                  <a:lnTo>
                    <a:pt x="349" y="1589"/>
                  </a:lnTo>
                  <a:lnTo>
                    <a:pt x="345" y="1589"/>
                  </a:lnTo>
                  <a:lnTo>
                    <a:pt x="335" y="1589"/>
                  </a:lnTo>
                  <a:lnTo>
                    <a:pt x="326" y="1587"/>
                  </a:lnTo>
                  <a:lnTo>
                    <a:pt x="318" y="1589"/>
                  </a:lnTo>
                  <a:lnTo>
                    <a:pt x="316" y="1587"/>
                  </a:lnTo>
                  <a:lnTo>
                    <a:pt x="309" y="1584"/>
                  </a:lnTo>
                  <a:lnTo>
                    <a:pt x="307" y="1584"/>
                  </a:lnTo>
                  <a:lnTo>
                    <a:pt x="303" y="1582"/>
                  </a:lnTo>
                  <a:lnTo>
                    <a:pt x="301" y="1580"/>
                  </a:lnTo>
                  <a:lnTo>
                    <a:pt x="297" y="1578"/>
                  </a:lnTo>
                  <a:lnTo>
                    <a:pt x="295" y="1576"/>
                  </a:lnTo>
                  <a:lnTo>
                    <a:pt x="293" y="1576"/>
                  </a:lnTo>
                  <a:lnTo>
                    <a:pt x="291" y="1578"/>
                  </a:lnTo>
                  <a:lnTo>
                    <a:pt x="286" y="1580"/>
                  </a:lnTo>
                  <a:lnTo>
                    <a:pt x="282" y="1584"/>
                  </a:lnTo>
                  <a:lnTo>
                    <a:pt x="276" y="1587"/>
                  </a:lnTo>
                  <a:lnTo>
                    <a:pt x="274" y="1589"/>
                  </a:lnTo>
                  <a:lnTo>
                    <a:pt x="270" y="1595"/>
                  </a:lnTo>
                  <a:lnTo>
                    <a:pt x="268" y="1599"/>
                  </a:lnTo>
                  <a:lnTo>
                    <a:pt x="268" y="1601"/>
                  </a:lnTo>
                  <a:lnTo>
                    <a:pt x="267" y="1606"/>
                  </a:lnTo>
                  <a:lnTo>
                    <a:pt x="265" y="1608"/>
                  </a:lnTo>
                  <a:lnTo>
                    <a:pt x="263" y="1612"/>
                  </a:lnTo>
                  <a:lnTo>
                    <a:pt x="259" y="1616"/>
                  </a:lnTo>
                  <a:lnTo>
                    <a:pt x="255" y="1618"/>
                  </a:lnTo>
                  <a:lnTo>
                    <a:pt x="251" y="1620"/>
                  </a:lnTo>
                  <a:lnTo>
                    <a:pt x="251" y="1622"/>
                  </a:lnTo>
                  <a:lnTo>
                    <a:pt x="251" y="1624"/>
                  </a:lnTo>
                  <a:lnTo>
                    <a:pt x="249" y="1627"/>
                  </a:lnTo>
                  <a:lnTo>
                    <a:pt x="249" y="1629"/>
                  </a:lnTo>
                  <a:lnTo>
                    <a:pt x="249" y="1631"/>
                  </a:lnTo>
                  <a:lnTo>
                    <a:pt x="249" y="1633"/>
                  </a:lnTo>
                  <a:lnTo>
                    <a:pt x="249" y="1635"/>
                  </a:lnTo>
                  <a:lnTo>
                    <a:pt x="251" y="1637"/>
                  </a:lnTo>
                  <a:lnTo>
                    <a:pt x="251" y="1639"/>
                  </a:lnTo>
                  <a:lnTo>
                    <a:pt x="249" y="1641"/>
                  </a:lnTo>
                  <a:lnTo>
                    <a:pt x="249" y="1643"/>
                  </a:lnTo>
                  <a:lnTo>
                    <a:pt x="249" y="1645"/>
                  </a:lnTo>
                  <a:lnTo>
                    <a:pt x="249" y="1646"/>
                  </a:lnTo>
                  <a:lnTo>
                    <a:pt x="249" y="1648"/>
                  </a:lnTo>
                  <a:lnTo>
                    <a:pt x="247" y="1648"/>
                  </a:lnTo>
                  <a:lnTo>
                    <a:pt x="246" y="1646"/>
                  </a:lnTo>
                  <a:lnTo>
                    <a:pt x="244" y="1646"/>
                  </a:lnTo>
                  <a:lnTo>
                    <a:pt x="242" y="1646"/>
                  </a:lnTo>
                  <a:lnTo>
                    <a:pt x="238" y="1646"/>
                  </a:lnTo>
                  <a:lnTo>
                    <a:pt x="236" y="1646"/>
                  </a:lnTo>
                  <a:lnTo>
                    <a:pt x="232" y="1646"/>
                  </a:lnTo>
                  <a:lnTo>
                    <a:pt x="230" y="1646"/>
                  </a:lnTo>
                  <a:lnTo>
                    <a:pt x="228" y="1646"/>
                  </a:lnTo>
                  <a:lnTo>
                    <a:pt x="226" y="1646"/>
                  </a:lnTo>
                  <a:lnTo>
                    <a:pt x="225" y="1646"/>
                  </a:lnTo>
                  <a:lnTo>
                    <a:pt x="223" y="1646"/>
                  </a:lnTo>
                  <a:lnTo>
                    <a:pt x="219" y="1645"/>
                  </a:lnTo>
                  <a:lnTo>
                    <a:pt x="217" y="1645"/>
                  </a:lnTo>
                  <a:lnTo>
                    <a:pt x="215" y="1645"/>
                  </a:lnTo>
                  <a:lnTo>
                    <a:pt x="213" y="1646"/>
                  </a:lnTo>
                  <a:lnTo>
                    <a:pt x="211" y="1646"/>
                  </a:lnTo>
                  <a:lnTo>
                    <a:pt x="209" y="1645"/>
                  </a:lnTo>
                  <a:lnTo>
                    <a:pt x="207" y="1645"/>
                  </a:lnTo>
                  <a:lnTo>
                    <a:pt x="206" y="1645"/>
                  </a:lnTo>
                  <a:lnTo>
                    <a:pt x="204" y="1645"/>
                  </a:lnTo>
                  <a:lnTo>
                    <a:pt x="202" y="1643"/>
                  </a:lnTo>
                  <a:lnTo>
                    <a:pt x="200" y="1641"/>
                  </a:lnTo>
                  <a:lnTo>
                    <a:pt x="200" y="1639"/>
                  </a:lnTo>
                  <a:lnTo>
                    <a:pt x="202" y="1633"/>
                  </a:lnTo>
                  <a:lnTo>
                    <a:pt x="204" y="1631"/>
                  </a:lnTo>
                  <a:lnTo>
                    <a:pt x="206" y="1629"/>
                  </a:lnTo>
                  <a:lnTo>
                    <a:pt x="207" y="1629"/>
                  </a:lnTo>
                  <a:lnTo>
                    <a:pt x="207" y="1627"/>
                  </a:lnTo>
                  <a:lnTo>
                    <a:pt x="209" y="1627"/>
                  </a:lnTo>
                  <a:lnTo>
                    <a:pt x="211" y="1625"/>
                  </a:lnTo>
                  <a:lnTo>
                    <a:pt x="213" y="1624"/>
                  </a:lnTo>
                  <a:lnTo>
                    <a:pt x="213" y="1622"/>
                  </a:lnTo>
                  <a:lnTo>
                    <a:pt x="215" y="1620"/>
                  </a:lnTo>
                  <a:lnTo>
                    <a:pt x="215" y="1618"/>
                  </a:lnTo>
                  <a:lnTo>
                    <a:pt x="217" y="1614"/>
                  </a:lnTo>
                  <a:lnTo>
                    <a:pt x="221" y="1610"/>
                  </a:lnTo>
                  <a:lnTo>
                    <a:pt x="223" y="1610"/>
                  </a:lnTo>
                  <a:lnTo>
                    <a:pt x="223" y="1608"/>
                  </a:lnTo>
                  <a:lnTo>
                    <a:pt x="225" y="1608"/>
                  </a:lnTo>
                  <a:lnTo>
                    <a:pt x="225" y="1605"/>
                  </a:lnTo>
                  <a:lnTo>
                    <a:pt x="226" y="1605"/>
                  </a:lnTo>
                  <a:lnTo>
                    <a:pt x="226" y="1603"/>
                  </a:lnTo>
                  <a:lnTo>
                    <a:pt x="226" y="1601"/>
                  </a:lnTo>
                  <a:lnTo>
                    <a:pt x="226" y="1597"/>
                  </a:lnTo>
                  <a:lnTo>
                    <a:pt x="226" y="1593"/>
                  </a:lnTo>
                  <a:lnTo>
                    <a:pt x="226" y="1587"/>
                  </a:lnTo>
                  <a:lnTo>
                    <a:pt x="225" y="1584"/>
                  </a:lnTo>
                  <a:lnTo>
                    <a:pt x="225" y="1582"/>
                  </a:lnTo>
                  <a:lnTo>
                    <a:pt x="225" y="1578"/>
                  </a:lnTo>
                  <a:lnTo>
                    <a:pt x="225" y="1572"/>
                  </a:lnTo>
                  <a:lnTo>
                    <a:pt x="225" y="1570"/>
                  </a:lnTo>
                  <a:lnTo>
                    <a:pt x="226" y="1568"/>
                  </a:lnTo>
                  <a:lnTo>
                    <a:pt x="226" y="1566"/>
                  </a:lnTo>
                  <a:lnTo>
                    <a:pt x="226" y="1564"/>
                  </a:lnTo>
                  <a:lnTo>
                    <a:pt x="228" y="1563"/>
                  </a:lnTo>
                  <a:lnTo>
                    <a:pt x="228" y="1561"/>
                  </a:lnTo>
                  <a:lnTo>
                    <a:pt x="228" y="1559"/>
                  </a:lnTo>
                  <a:lnTo>
                    <a:pt x="228" y="1557"/>
                  </a:lnTo>
                  <a:lnTo>
                    <a:pt x="230" y="1555"/>
                  </a:lnTo>
                  <a:lnTo>
                    <a:pt x="230" y="1553"/>
                  </a:lnTo>
                  <a:lnTo>
                    <a:pt x="228" y="1553"/>
                  </a:lnTo>
                  <a:lnTo>
                    <a:pt x="228" y="1551"/>
                  </a:lnTo>
                  <a:lnTo>
                    <a:pt x="230" y="1549"/>
                  </a:lnTo>
                  <a:lnTo>
                    <a:pt x="230" y="1547"/>
                  </a:lnTo>
                  <a:lnTo>
                    <a:pt x="232" y="1543"/>
                  </a:lnTo>
                  <a:lnTo>
                    <a:pt x="232" y="1542"/>
                  </a:lnTo>
                  <a:lnTo>
                    <a:pt x="234" y="1536"/>
                  </a:lnTo>
                  <a:lnTo>
                    <a:pt x="234" y="1532"/>
                  </a:lnTo>
                  <a:lnTo>
                    <a:pt x="234" y="1530"/>
                  </a:lnTo>
                  <a:lnTo>
                    <a:pt x="234" y="1528"/>
                  </a:lnTo>
                  <a:lnTo>
                    <a:pt x="232" y="1524"/>
                  </a:lnTo>
                  <a:lnTo>
                    <a:pt x="232" y="1522"/>
                  </a:lnTo>
                  <a:lnTo>
                    <a:pt x="230" y="1519"/>
                  </a:lnTo>
                  <a:lnTo>
                    <a:pt x="230" y="1517"/>
                  </a:lnTo>
                  <a:lnTo>
                    <a:pt x="230" y="1513"/>
                  </a:lnTo>
                  <a:lnTo>
                    <a:pt x="232" y="1511"/>
                  </a:lnTo>
                  <a:lnTo>
                    <a:pt x="232" y="1509"/>
                  </a:lnTo>
                  <a:lnTo>
                    <a:pt x="232" y="1505"/>
                  </a:lnTo>
                  <a:lnTo>
                    <a:pt x="232" y="1503"/>
                  </a:lnTo>
                  <a:lnTo>
                    <a:pt x="232" y="1502"/>
                  </a:lnTo>
                  <a:lnTo>
                    <a:pt x="232" y="1500"/>
                  </a:lnTo>
                  <a:lnTo>
                    <a:pt x="230" y="1498"/>
                  </a:lnTo>
                  <a:lnTo>
                    <a:pt x="228" y="1498"/>
                  </a:lnTo>
                  <a:lnTo>
                    <a:pt x="228" y="1496"/>
                  </a:lnTo>
                  <a:lnTo>
                    <a:pt x="226" y="1496"/>
                  </a:lnTo>
                  <a:lnTo>
                    <a:pt x="225" y="1496"/>
                  </a:lnTo>
                  <a:lnTo>
                    <a:pt x="223" y="1496"/>
                  </a:lnTo>
                  <a:lnTo>
                    <a:pt x="221" y="1496"/>
                  </a:lnTo>
                  <a:lnTo>
                    <a:pt x="219" y="1496"/>
                  </a:lnTo>
                  <a:lnTo>
                    <a:pt x="219" y="1494"/>
                  </a:lnTo>
                  <a:lnTo>
                    <a:pt x="217" y="1494"/>
                  </a:lnTo>
                  <a:lnTo>
                    <a:pt x="217" y="1492"/>
                  </a:lnTo>
                  <a:lnTo>
                    <a:pt x="217" y="1490"/>
                  </a:lnTo>
                  <a:lnTo>
                    <a:pt x="217" y="1488"/>
                  </a:lnTo>
                  <a:lnTo>
                    <a:pt x="217" y="1486"/>
                  </a:lnTo>
                  <a:lnTo>
                    <a:pt x="219" y="1486"/>
                  </a:lnTo>
                  <a:lnTo>
                    <a:pt x="223" y="1482"/>
                  </a:lnTo>
                  <a:lnTo>
                    <a:pt x="225" y="1481"/>
                  </a:lnTo>
                  <a:lnTo>
                    <a:pt x="226" y="1481"/>
                  </a:lnTo>
                  <a:lnTo>
                    <a:pt x="226" y="1479"/>
                  </a:lnTo>
                  <a:lnTo>
                    <a:pt x="228" y="1477"/>
                  </a:lnTo>
                  <a:lnTo>
                    <a:pt x="228" y="1475"/>
                  </a:lnTo>
                  <a:lnTo>
                    <a:pt x="230" y="1475"/>
                  </a:lnTo>
                  <a:lnTo>
                    <a:pt x="230" y="1473"/>
                  </a:lnTo>
                  <a:lnTo>
                    <a:pt x="230" y="1471"/>
                  </a:lnTo>
                  <a:lnTo>
                    <a:pt x="232" y="1467"/>
                  </a:lnTo>
                  <a:lnTo>
                    <a:pt x="232" y="1463"/>
                  </a:lnTo>
                  <a:lnTo>
                    <a:pt x="232" y="1461"/>
                  </a:lnTo>
                  <a:lnTo>
                    <a:pt x="230" y="1458"/>
                  </a:lnTo>
                  <a:lnTo>
                    <a:pt x="228" y="1456"/>
                  </a:lnTo>
                  <a:lnTo>
                    <a:pt x="228" y="1454"/>
                  </a:lnTo>
                  <a:lnTo>
                    <a:pt x="226" y="1452"/>
                  </a:lnTo>
                  <a:lnTo>
                    <a:pt x="226" y="1450"/>
                  </a:lnTo>
                  <a:lnTo>
                    <a:pt x="225" y="1450"/>
                  </a:lnTo>
                  <a:lnTo>
                    <a:pt x="223" y="1448"/>
                  </a:lnTo>
                  <a:lnTo>
                    <a:pt x="221" y="1448"/>
                  </a:lnTo>
                  <a:lnTo>
                    <a:pt x="219" y="1448"/>
                  </a:lnTo>
                  <a:lnTo>
                    <a:pt x="219" y="1446"/>
                  </a:lnTo>
                  <a:lnTo>
                    <a:pt x="217" y="1446"/>
                  </a:lnTo>
                  <a:lnTo>
                    <a:pt x="215" y="1448"/>
                  </a:lnTo>
                  <a:lnTo>
                    <a:pt x="213" y="1448"/>
                  </a:lnTo>
                  <a:lnTo>
                    <a:pt x="211" y="1448"/>
                  </a:lnTo>
                  <a:lnTo>
                    <a:pt x="209" y="1450"/>
                  </a:lnTo>
                  <a:lnTo>
                    <a:pt x="207" y="1448"/>
                  </a:lnTo>
                  <a:lnTo>
                    <a:pt x="206" y="1448"/>
                  </a:lnTo>
                  <a:lnTo>
                    <a:pt x="206" y="1446"/>
                  </a:lnTo>
                  <a:lnTo>
                    <a:pt x="204" y="1444"/>
                  </a:lnTo>
                  <a:lnTo>
                    <a:pt x="202" y="1442"/>
                  </a:lnTo>
                  <a:lnTo>
                    <a:pt x="200" y="1442"/>
                  </a:lnTo>
                  <a:lnTo>
                    <a:pt x="198" y="1440"/>
                  </a:lnTo>
                  <a:lnTo>
                    <a:pt x="196" y="1442"/>
                  </a:lnTo>
                  <a:lnTo>
                    <a:pt x="196" y="1440"/>
                  </a:lnTo>
                  <a:lnTo>
                    <a:pt x="194" y="1440"/>
                  </a:lnTo>
                  <a:lnTo>
                    <a:pt x="194" y="1442"/>
                  </a:lnTo>
                  <a:lnTo>
                    <a:pt x="192" y="1442"/>
                  </a:lnTo>
                  <a:lnTo>
                    <a:pt x="192" y="1444"/>
                  </a:lnTo>
                  <a:lnTo>
                    <a:pt x="192" y="1446"/>
                  </a:lnTo>
                  <a:lnTo>
                    <a:pt x="194" y="1448"/>
                  </a:lnTo>
                  <a:lnTo>
                    <a:pt x="196" y="1450"/>
                  </a:lnTo>
                  <a:lnTo>
                    <a:pt x="198" y="1452"/>
                  </a:lnTo>
                  <a:lnTo>
                    <a:pt x="198" y="1454"/>
                  </a:lnTo>
                  <a:lnTo>
                    <a:pt x="196" y="1454"/>
                  </a:lnTo>
                  <a:lnTo>
                    <a:pt x="196" y="1456"/>
                  </a:lnTo>
                  <a:lnTo>
                    <a:pt x="194" y="1458"/>
                  </a:lnTo>
                  <a:lnTo>
                    <a:pt x="192" y="1456"/>
                  </a:lnTo>
                  <a:lnTo>
                    <a:pt x="190" y="1456"/>
                  </a:lnTo>
                  <a:lnTo>
                    <a:pt x="188" y="1456"/>
                  </a:lnTo>
                  <a:lnTo>
                    <a:pt x="186" y="1456"/>
                  </a:lnTo>
                  <a:lnTo>
                    <a:pt x="185" y="1454"/>
                  </a:lnTo>
                  <a:lnTo>
                    <a:pt x="183" y="1454"/>
                  </a:lnTo>
                  <a:lnTo>
                    <a:pt x="181" y="1454"/>
                  </a:lnTo>
                  <a:lnTo>
                    <a:pt x="181" y="1452"/>
                  </a:lnTo>
                  <a:lnTo>
                    <a:pt x="179" y="145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9" name="Freeform 26"/>
            <p:cNvSpPr>
              <a:spLocks/>
            </p:cNvSpPr>
            <p:nvPr/>
          </p:nvSpPr>
          <p:spPr bwMode="auto">
            <a:xfrm>
              <a:off x="876" y="2334"/>
              <a:ext cx="1131" cy="572"/>
            </a:xfrm>
            <a:custGeom>
              <a:avLst/>
              <a:gdLst>
                <a:gd name="T0" fmla="*/ 1112 w 1131"/>
                <a:gd name="T1" fmla="*/ 523 h 572"/>
                <a:gd name="T2" fmla="*/ 1091 w 1131"/>
                <a:gd name="T3" fmla="*/ 530 h 572"/>
                <a:gd name="T4" fmla="*/ 1066 w 1131"/>
                <a:gd name="T5" fmla="*/ 528 h 572"/>
                <a:gd name="T6" fmla="*/ 1056 w 1131"/>
                <a:gd name="T7" fmla="*/ 513 h 572"/>
                <a:gd name="T8" fmla="*/ 1034 w 1131"/>
                <a:gd name="T9" fmla="*/ 507 h 572"/>
                <a:gd name="T10" fmla="*/ 1018 w 1131"/>
                <a:gd name="T11" fmla="*/ 519 h 572"/>
                <a:gd name="T12" fmla="*/ 1005 w 1131"/>
                <a:gd name="T13" fmla="*/ 538 h 572"/>
                <a:gd name="T14" fmla="*/ 978 w 1131"/>
                <a:gd name="T15" fmla="*/ 547 h 572"/>
                <a:gd name="T16" fmla="*/ 950 w 1131"/>
                <a:gd name="T17" fmla="*/ 559 h 572"/>
                <a:gd name="T18" fmla="*/ 929 w 1131"/>
                <a:gd name="T19" fmla="*/ 559 h 572"/>
                <a:gd name="T20" fmla="*/ 908 w 1131"/>
                <a:gd name="T21" fmla="*/ 570 h 572"/>
                <a:gd name="T22" fmla="*/ 883 w 1131"/>
                <a:gd name="T23" fmla="*/ 565 h 572"/>
                <a:gd name="T24" fmla="*/ 879 w 1131"/>
                <a:gd name="T25" fmla="*/ 544 h 572"/>
                <a:gd name="T26" fmla="*/ 879 w 1131"/>
                <a:gd name="T27" fmla="*/ 519 h 572"/>
                <a:gd name="T28" fmla="*/ 852 w 1131"/>
                <a:gd name="T29" fmla="*/ 517 h 572"/>
                <a:gd name="T30" fmla="*/ 824 w 1131"/>
                <a:gd name="T31" fmla="*/ 513 h 572"/>
                <a:gd name="T32" fmla="*/ 810 w 1131"/>
                <a:gd name="T33" fmla="*/ 496 h 572"/>
                <a:gd name="T34" fmla="*/ 799 w 1131"/>
                <a:gd name="T35" fmla="*/ 479 h 572"/>
                <a:gd name="T36" fmla="*/ 816 w 1131"/>
                <a:gd name="T37" fmla="*/ 460 h 572"/>
                <a:gd name="T38" fmla="*/ 830 w 1131"/>
                <a:gd name="T39" fmla="*/ 437 h 572"/>
                <a:gd name="T40" fmla="*/ 816 w 1131"/>
                <a:gd name="T41" fmla="*/ 427 h 572"/>
                <a:gd name="T42" fmla="*/ 795 w 1131"/>
                <a:gd name="T43" fmla="*/ 418 h 572"/>
                <a:gd name="T44" fmla="*/ 772 w 1131"/>
                <a:gd name="T45" fmla="*/ 410 h 572"/>
                <a:gd name="T46" fmla="*/ 749 w 1131"/>
                <a:gd name="T47" fmla="*/ 404 h 572"/>
                <a:gd name="T48" fmla="*/ 725 w 1131"/>
                <a:gd name="T49" fmla="*/ 399 h 572"/>
                <a:gd name="T50" fmla="*/ 707 w 1131"/>
                <a:gd name="T51" fmla="*/ 385 h 572"/>
                <a:gd name="T52" fmla="*/ 685 w 1131"/>
                <a:gd name="T53" fmla="*/ 382 h 572"/>
                <a:gd name="T54" fmla="*/ 652 w 1131"/>
                <a:gd name="T55" fmla="*/ 380 h 572"/>
                <a:gd name="T56" fmla="*/ 625 w 1131"/>
                <a:gd name="T57" fmla="*/ 378 h 572"/>
                <a:gd name="T58" fmla="*/ 606 w 1131"/>
                <a:gd name="T59" fmla="*/ 397 h 572"/>
                <a:gd name="T60" fmla="*/ 582 w 1131"/>
                <a:gd name="T61" fmla="*/ 402 h 572"/>
                <a:gd name="T62" fmla="*/ 555 w 1131"/>
                <a:gd name="T63" fmla="*/ 399 h 572"/>
                <a:gd name="T64" fmla="*/ 521 w 1131"/>
                <a:gd name="T65" fmla="*/ 382 h 572"/>
                <a:gd name="T66" fmla="*/ 505 w 1131"/>
                <a:gd name="T67" fmla="*/ 361 h 572"/>
                <a:gd name="T68" fmla="*/ 494 w 1131"/>
                <a:gd name="T69" fmla="*/ 340 h 572"/>
                <a:gd name="T70" fmla="*/ 475 w 1131"/>
                <a:gd name="T71" fmla="*/ 328 h 572"/>
                <a:gd name="T72" fmla="*/ 463 w 1131"/>
                <a:gd name="T73" fmla="*/ 311 h 572"/>
                <a:gd name="T74" fmla="*/ 444 w 1131"/>
                <a:gd name="T75" fmla="*/ 309 h 572"/>
                <a:gd name="T76" fmla="*/ 431 w 1131"/>
                <a:gd name="T77" fmla="*/ 282 h 572"/>
                <a:gd name="T78" fmla="*/ 419 w 1131"/>
                <a:gd name="T79" fmla="*/ 265 h 572"/>
                <a:gd name="T80" fmla="*/ 347 w 1131"/>
                <a:gd name="T81" fmla="*/ 261 h 572"/>
                <a:gd name="T82" fmla="*/ 259 w 1131"/>
                <a:gd name="T83" fmla="*/ 279 h 572"/>
                <a:gd name="T84" fmla="*/ 244 w 1131"/>
                <a:gd name="T85" fmla="*/ 336 h 572"/>
                <a:gd name="T86" fmla="*/ 236 w 1131"/>
                <a:gd name="T87" fmla="*/ 366 h 572"/>
                <a:gd name="T88" fmla="*/ 221 w 1131"/>
                <a:gd name="T89" fmla="*/ 395 h 572"/>
                <a:gd name="T90" fmla="*/ 194 w 1131"/>
                <a:gd name="T91" fmla="*/ 410 h 572"/>
                <a:gd name="T92" fmla="*/ 170 w 1131"/>
                <a:gd name="T93" fmla="*/ 393 h 572"/>
                <a:gd name="T94" fmla="*/ 133 w 1131"/>
                <a:gd name="T95" fmla="*/ 410 h 572"/>
                <a:gd name="T96" fmla="*/ 99 w 1131"/>
                <a:gd name="T97" fmla="*/ 397 h 572"/>
                <a:gd name="T98" fmla="*/ 103 w 1131"/>
                <a:gd name="T99" fmla="*/ 357 h 572"/>
                <a:gd name="T100" fmla="*/ 122 w 1131"/>
                <a:gd name="T101" fmla="*/ 305 h 572"/>
                <a:gd name="T102" fmla="*/ 126 w 1131"/>
                <a:gd name="T103" fmla="*/ 261 h 572"/>
                <a:gd name="T104" fmla="*/ 135 w 1131"/>
                <a:gd name="T105" fmla="*/ 229 h 572"/>
                <a:gd name="T106" fmla="*/ 103 w 1131"/>
                <a:gd name="T107" fmla="*/ 221 h 572"/>
                <a:gd name="T108" fmla="*/ 114 w 1131"/>
                <a:gd name="T109" fmla="*/ 176 h 572"/>
                <a:gd name="T110" fmla="*/ 80 w 1131"/>
                <a:gd name="T111" fmla="*/ 156 h 572"/>
                <a:gd name="T112" fmla="*/ 34 w 1131"/>
                <a:gd name="T113" fmla="*/ 177 h 572"/>
                <a:gd name="T114" fmla="*/ 9 w 1131"/>
                <a:gd name="T115" fmla="*/ 143 h 572"/>
                <a:gd name="T116" fmla="*/ 55 w 1131"/>
                <a:gd name="T117" fmla="*/ 80 h 572"/>
                <a:gd name="T118" fmla="*/ 111 w 1131"/>
                <a:gd name="T119" fmla="*/ 4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31" h="572">
                  <a:moveTo>
                    <a:pt x="1131" y="536"/>
                  </a:moveTo>
                  <a:lnTo>
                    <a:pt x="1129" y="536"/>
                  </a:lnTo>
                  <a:lnTo>
                    <a:pt x="1127" y="536"/>
                  </a:lnTo>
                  <a:lnTo>
                    <a:pt x="1127" y="534"/>
                  </a:lnTo>
                  <a:lnTo>
                    <a:pt x="1127" y="532"/>
                  </a:lnTo>
                  <a:lnTo>
                    <a:pt x="1127" y="530"/>
                  </a:lnTo>
                  <a:lnTo>
                    <a:pt x="1125" y="528"/>
                  </a:lnTo>
                  <a:lnTo>
                    <a:pt x="1125" y="526"/>
                  </a:lnTo>
                  <a:lnTo>
                    <a:pt x="1123" y="526"/>
                  </a:lnTo>
                  <a:lnTo>
                    <a:pt x="1121" y="525"/>
                  </a:lnTo>
                  <a:lnTo>
                    <a:pt x="1119" y="525"/>
                  </a:lnTo>
                  <a:lnTo>
                    <a:pt x="1117" y="523"/>
                  </a:lnTo>
                  <a:lnTo>
                    <a:pt x="1117" y="521"/>
                  </a:lnTo>
                  <a:lnTo>
                    <a:pt x="1116" y="521"/>
                  </a:lnTo>
                  <a:lnTo>
                    <a:pt x="1114" y="521"/>
                  </a:lnTo>
                  <a:lnTo>
                    <a:pt x="1112" y="521"/>
                  </a:lnTo>
                  <a:lnTo>
                    <a:pt x="1112" y="523"/>
                  </a:lnTo>
                  <a:lnTo>
                    <a:pt x="1112" y="525"/>
                  </a:lnTo>
                  <a:lnTo>
                    <a:pt x="1114" y="525"/>
                  </a:lnTo>
                  <a:lnTo>
                    <a:pt x="1114" y="526"/>
                  </a:lnTo>
                  <a:lnTo>
                    <a:pt x="1114" y="528"/>
                  </a:lnTo>
                  <a:lnTo>
                    <a:pt x="1114" y="530"/>
                  </a:lnTo>
                  <a:lnTo>
                    <a:pt x="1112" y="530"/>
                  </a:lnTo>
                  <a:lnTo>
                    <a:pt x="1110" y="528"/>
                  </a:lnTo>
                  <a:lnTo>
                    <a:pt x="1108" y="526"/>
                  </a:lnTo>
                  <a:lnTo>
                    <a:pt x="1106" y="526"/>
                  </a:lnTo>
                  <a:lnTo>
                    <a:pt x="1104" y="525"/>
                  </a:lnTo>
                  <a:lnTo>
                    <a:pt x="1102" y="525"/>
                  </a:lnTo>
                  <a:lnTo>
                    <a:pt x="1098" y="525"/>
                  </a:lnTo>
                  <a:lnTo>
                    <a:pt x="1098" y="526"/>
                  </a:lnTo>
                  <a:lnTo>
                    <a:pt x="1096" y="528"/>
                  </a:lnTo>
                  <a:lnTo>
                    <a:pt x="1095" y="530"/>
                  </a:lnTo>
                  <a:lnTo>
                    <a:pt x="1093" y="530"/>
                  </a:lnTo>
                  <a:lnTo>
                    <a:pt x="1091" y="530"/>
                  </a:lnTo>
                  <a:lnTo>
                    <a:pt x="1089" y="530"/>
                  </a:lnTo>
                  <a:lnTo>
                    <a:pt x="1089" y="532"/>
                  </a:lnTo>
                  <a:lnTo>
                    <a:pt x="1087" y="534"/>
                  </a:lnTo>
                  <a:lnTo>
                    <a:pt x="1085" y="534"/>
                  </a:lnTo>
                  <a:lnTo>
                    <a:pt x="1083" y="536"/>
                  </a:lnTo>
                  <a:lnTo>
                    <a:pt x="1083" y="538"/>
                  </a:lnTo>
                  <a:lnTo>
                    <a:pt x="1083" y="540"/>
                  </a:lnTo>
                  <a:lnTo>
                    <a:pt x="1083" y="538"/>
                  </a:lnTo>
                  <a:lnTo>
                    <a:pt x="1081" y="536"/>
                  </a:lnTo>
                  <a:lnTo>
                    <a:pt x="1079" y="534"/>
                  </a:lnTo>
                  <a:lnTo>
                    <a:pt x="1077" y="530"/>
                  </a:lnTo>
                  <a:lnTo>
                    <a:pt x="1074" y="530"/>
                  </a:lnTo>
                  <a:lnTo>
                    <a:pt x="1074" y="528"/>
                  </a:lnTo>
                  <a:lnTo>
                    <a:pt x="1072" y="528"/>
                  </a:lnTo>
                  <a:lnTo>
                    <a:pt x="1070" y="528"/>
                  </a:lnTo>
                  <a:lnTo>
                    <a:pt x="1068" y="528"/>
                  </a:lnTo>
                  <a:lnTo>
                    <a:pt x="1066" y="528"/>
                  </a:lnTo>
                  <a:lnTo>
                    <a:pt x="1064" y="528"/>
                  </a:lnTo>
                  <a:lnTo>
                    <a:pt x="1062" y="528"/>
                  </a:lnTo>
                  <a:lnTo>
                    <a:pt x="1062" y="526"/>
                  </a:lnTo>
                  <a:lnTo>
                    <a:pt x="1062" y="525"/>
                  </a:lnTo>
                  <a:lnTo>
                    <a:pt x="1062" y="523"/>
                  </a:lnTo>
                  <a:lnTo>
                    <a:pt x="1060" y="523"/>
                  </a:lnTo>
                  <a:lnTo>
                    <a:pt x="1060" y="521"/>
                  </a:lnTo>
                  <a:lnTo>
                    <a:pt x="1060" y="519"/>
                  </a:lnTo>
                  <a:lnTo>
                    <a:pt x="1062" y="519"/>
                  </a:lnTo>
                  <a:lnTo>
                    <a:pt x="1064" y="517"/>
                  </a:lnTo>
                  <a:lnTo>
                    <a:pt x="1066" y="515"/>
                  </a:lnTo>
                  <a:lnTo>
                    <a:pt x="1066" y="513"/>
                  </a:lnTo>
                  <a:lnTo>
                    <a:pt x="1064" y="513"/>
                  </a:lnTo>
                  <a:lnTo>
                    <a:pt x="1062" y="513"/>
                  </a:lnTo>
                  <a:lnTo>
                    <a:pt x="1060" y="513"/>
                  </a:lnTo>
                  <a:lnTo>
                    <a:pt x="1058" y="513"/>
                  </a:lnTo>
                  <a:lnTo>
                    <a:pt x="1056" y="513"/>
                  </a:lnTo>
                  <a:lnTo>
                    <a:pt x="1056" y="511"/>
                  </a:lnTo>
                  <a:lnTo>
                    <a:pt x="1055" y="509"/>
                  </a:lnTo>
                  <a:lnTo>
                    <a:pt x="1055" y="507"/>
                  </a:lnTo>
                  <a:lnTo>
                    <a:pt x="1053" y="507"/>
                  </a:lnTo>
                  <a:lnTo>
                    <a:pt x="1051" y="507"/>
                  </a:lnTo>
                  <a:lnTo>
                    <a:pt x="1051" y="505"/>
                  </a:lnTo>
                  <a:lnTo>
                    <a:pt x="1049" y="505"/>
                  </a:lnTo>
                  <a:lnTo>
                    <a:pt x="1049" y="507"/>
                  </a:lnTo>
                  <a:lnTo>
                    <a:pt x="1047" y="509"/>
                  </a:lnTo>
                  <a:lnTo>
                    <a:pt x="1045" y="509"/>
                  </a:lnTo>
                  <a:lnTo>
                    <a:pt x="1043" y="507"/>
                  </a:lnTo>
                  <a:lnTo>
                    <a:pt x="1043" y="505"/>
                  </a:lnTo>
                  <a:lnTo>
                    <a:pt x="1041" y="504"/>
                  </a:lnTo>
                  <a:lnTo>
                    <a:pt x="1039" y="504"/>
                  </a:lnTo>
                  <a:lnTo>
                    <a:pt x="1037" y="505"/>
                  </a:lnTo>
                  <a:lnTo>
                    <a:pt x="1035" y="507"/>
                  </a:lnTo>
                  <a:lnTo>
                    <a:pt x="1034" y="507"/>
                  </a:lnTo>
                  <a:lnTo>
                    <a:pt x="1032" y="505"/>
                  </a:lnTo>
                  <a:lnTo>
                    <a:pt x="1030" y="507"/>
                  </a:lnTo>
                  <a:lnTo>
                    <a:pt x="1028" y="507"/>
                  </a:lnTo>
                  <a:lnTo>
                    <a:pt x="1026" y="507"/>
                  </a:lnTo>
                  <a:lnTo>
                    <a:pt x="1026" y="509"/>
                  </a:lnTo>
                  <a:lnTo>
                    <a:pt x="1026" y="511"/>
                  </a:lnTo>
                  <a:lnTo>
                    <a:pt x="1028" y="511"/>
                  </a:lnTo>
                  <a:lnTo>
                    <a:pt x="1028" y="513"/>
                  </a:lnTo>
                  <a:lnTo>
                    <a:pt x="1028" y="515"/>
                  </a:lnTo>
                  <a:lnTo>
                    <a:pt x="1028" y="517"/>
                  </a:lnTo>
                  <a:lnTo>
                    <a:pt x="1026" y="517"/>
                  </a:lnTo>
                  <a:lnTo>
                    <a:pt x="1024" y="517"/>
                  </a:lnTo>
                  <a:lnTo>
                    <a:pt x="1022" y="519"/>
                  </a:lnTo>
                  <a:lnTo>
                    <a:pt x="1020" y="519"/>
                  </a:lnTo>
                  <a:lnTo>
                    <a:pt x="1020" y="517"/>
                  </a:lnTo>
                  <a:lnTo>
                    <a:pt x="1018" y="517"/>
                  </a:lnTo>
                  <a:lnTo>
                    <a:pt x="1018" y="519"/>
                  </a:lnTo>
                  <a:lnTo>
                    <a:pt x="1018" y="521"/>
                  </a:lnTo>
                  <a:lnTo>
                    <a:pt x="1018" y="523"/>
                  </a:lnTo>
                  <a:lnTo>
                    <a:pt x="1016" y="523"/>
                  </a:lnTo>
                  <a:lnTo>
                    <a:pt x="1014" y="525"/>
                  </a:lnTo>
                  <a:lnTo>
                    <a:pt x="1014" y="526"/>
                  </a:lnTo>
                  <a:lnTo>
                    <a:pt x="1014" y="528"/>
                  </a:lnTo>
                  <a:lnTo>
                    <a:pt x="1013" y="528"/>
                  </a:lnTo>
                  <a:lnTo>
                    <a:pt x="1013" y="530"/>
                  </a:lnTo>
                  <a:lnTo>
                    <a:pt x="1011" y="530"/>
                  </a:lnTo>
                  <a:lnTo>
                    <a:pt x="1011" y="532"/>
                  </a:lnTo>
                  <a:lnTo>
                    <a:pt x="1011" y="534"/>
                  </a:lnTo>
                  <a:lnTo>
                    <a:pt x="1009" y="534"/>
                  </a:lnTo>
                  <a:lnTo>
                    <a:pt x="1007" y="534"/>
                  </a:lnTo>
                  <a:lnTo>
                    <a:pt x="1005" y="534"/>
                  </a:lnTo>
                  <a:lnTo>
                    <a:pt x="1003" y="536"/>
                  </a:lnTo>
                  <a:lnTo>
                    <a:pt x="1005" y="536"/>
                  </a:lnTo>
                  <a:lnTo>
                    <a:pt x="1005" y="538"/>
                  </a:lnTo>
                  <a:lnTo>
                    <a:pt x="1003" y="538"/>
                  </a:lnTo>
                  <a:lnTo>
                    <a:pt x="1001" y="538"/>
                  </a:lnTo>
                  <a:lnTo>
                    <a:pt x="999" y="538"/>
                  </a:lnTo>
                  <a:lnTo>
                    <a:pt x="997" y="538"/>
                  </a:lnTo>
                  <a:lnTo>
                    <a:pt x="997" y="540"/>
                  </a:lnTo>
                  <a:lnTo>
                    <a:pt x="995" y="540"/>
                  </a:lnTo>
                  <a:lnTo>
                    <a:pt x="994" y="542"/>
                  </a:lnTo>
                  <a:lnTo>
                    <a:pt x="992" y="544"/>
                  </a:lnTo>
                  <a:lnTo>
                    <a:pt x="992" y="546"/>
                  </a:lnTo>
                  <a:lnTo>
                    <a:pt x="990" y="546"/>
                  </a:lnTo>
                  <a:lnTo>
                    <a:pt x="990" y="544"/>
                  </a:lnTo>
                  <a:lnTo>
                    <a:pt x="988" y="544"/>
                  </a:lnTo>
                  <a:lnTo>
                    <a:pt x="986" y="544"/>
                  </a:lnTo>
                  <a:lnTo>
                    <a:pt x="984" y="544"/>
                  </a:lnTo>
                  <a:lnTo>
                    <a:pt x="982" y="546"/>
                  </a:lnTo>
                  <a:lnTo>
                    <a:pt x="980" y="546"/>
                  </a:lnTo>
                  <a:lnTo>
                    <a:pt x="978" y="547"/>
                  </a:lnTo>
                  <a:lnTo>
                    <a:pt x="976" y="547"/>
                  </a:lnTo>
                  <a:lnTo>
                    <a:pt x="974" y="547"/>
                  </a:lnTo>
                  <a:lnTo>
                    <a:pt x="974" y="549"/>
                  </a:lnTo>
                  <a:lnTo>
                    <a:pt x="973" y="549"/>
                  </a:lnTo>
                  <a:lnTo>
                    <a:pt x="971" y="549"/>
                  </a:lnTo>
                  <a:lnTo>
                    <a:pt x="969" y="549"/>
                  </a:lnTo>
                  <a:lnTo>
                    <a:pt x="967" y="549"/>
                  </a:lnTo>
                  <a:lnTo>
                    <a:pt x="965" y="549"/>
                  </a:lnTo>
                  <a:lnTo>
                    <a:pt x="963" y="551"/>
                  </a:lnTo>
                  <a:lnTo>
                    <a:pt x="961" y="553"/>
                  </a:lnTo>
                  <a:lnTo>
                    <a:pt x="959" y="555"/>
                  </a:lnTo>
                  <a:lnTo>
                    <a:pt x="957" y="555"/>
                  </a:lnTo>
                  <a:lnTo>
                    <a:pt x="955" y="555"/>
                  </a:lnTo>
                  <a:lnTo>
                    <a:pt x="953" y="557"/>
                  </a:lnTo>
                  <a:lnTo>
                    <a:pt x="952" y="557"/>
                  </a:lnTo>
                  <a:lnTo>
                    <a:pt x="952" y="559"/>
                  </a:lnTo>
                  <a:lnTo>
                    <a:pt x="950" y="559"/>
                  </a:lnTo>
                  <a:lnTo>
                    <a:pt x="950" y="561"/>
                  </a:lnTo>
                  <a:lnTo>
                    <a:pt x="948" y="561"/>
                  </a:lnTo>
                  <a:lnTo>
                    <a:pt x="948" y="563"/>
                  </a:lnTo>
                  <a:lnTo>
                    <a:pt x="946" y="563"/>
                  </a:lnTo>
                  <a:lnTo>
                    <a:pt x="944" y="563"/>
                  </a:lnTo>
                  <a:lnTo>
                    <a:pt x="942" y="563"/>
                  </a:lnTo>
                  <a:lnTo>
                    <a:pt x="940" y="563"/>
                  </a:lnTo>
                  <a:lnTo>
                    <a:pt x="938" y="563"/>
                  </a:lnTo>
                  <a:lnTo>
                    <a:pt x="938" y="561"/>
                  </a:lnTo>
                  <a:lnTo>
                    <a:pt x="936" y="561"/>
                  </a:lnTo>
                  <a:lnTo>
                    <a:pt x="934" y="561"/>
                  </a:lnTo>
                  <a:lnTo>
                    <a:pt x="934" y="563"/>
                  </a:lnTo>
                  <a:lnTo>
                    <a:pt x="934" y="561"/>
                  </a:lnTo>
                  <a:lnTo>
                    <a:pt x="932" y="561"/>
                  </a:lnTo>
                  <a:lnTo>
                    <a:pt x="932" y="559"/>
                  </a:lnTo>
                  <a:lnTo>
                    <a:pt x="931" y="559"/>
                  </a:lnTo>
                  <a:lnTo>
                    <a:pt x="929" y="559"/>
                  </a:lnTo>
                  <a:lnTo>
                    <a:pt x="927" y="557"/>
                  </a:lnTo>
                  <a:lnTo>
                    <a:pt x="925" y="559"/>
                  </a:lnTo>
                  <a:lnTo>
                    <a:pt x="923" y="559"/>
                  </a:lnTo>
                  <a:lnTo>
                    <a:pt x="923" y="561"/>
                  </a:lnTo>
                  <a:lnTo>
                    <a:pt x="921" y="561"/>
                  </a:lnTo>
                  <a:lnTo>
                    <a:pt x="921" y="563"/>
                  </a:lnTo>
                  <a:lnTo>
                    <a:pt x="919" y="563"/>
                  </a:lnTo>
                  <a:lnTo>
                    <a:pt x="917" y="563"/>
                  </a:lnTo>
                  <a:lnTo>
                    <a:pt x="917" y="565"/>
                  </a:lnTo>
                  <a:lnTo>
                    <a:pt x="915" y="565"/>
                  </a:lnTo>
                  <a:lnTo>
                    <a:pt x="915" y="567"/>
                  </a:lnTo>
                  <a:lnTo>
                    <a:pt x="913" y="567"/>
                  </a:lnTo>
                  <a:lnTo>
                    <a:pt x="913" y="568"/>
                  </a:lnTo>
                  <a:lnTo>
                    <a:pt x="912" y="568"/>
                  </a:lnTo>
                  <a:lnTo>
                    <a:pt x="910" y="568"/>
                  </a:lnTo>
                  <a:lnTo>
                    <a:pt x="910" y="570"/>
                  </a:lnTo>
                  <a:lnTo>
                    <a:pt x="908" y="570"/>
                  </a:lnTo>
                  <a:lnTo>
                    <a:pt x="908" y="572"/>
                  </a:lnTo>
                  <a:lnTo>
                    <a:pt x="906" y="572"/>
                  </a:lnTo>
                  <a:lnTo>
                    <a:pt x="904" y="572"/>
                  </a:lnTo>
                  <a:lnTo>
                    <a:pt x="902" y="572"/>
                  </a:lnTo>
                  <a:lnTo>
                    <a:pt x="900" y="570"/>
                  </a:lnTo>
                  <a:lnTo>
                    <a:pt x="898" y="570"/>
                  </a:lnTo>
                  <a:lnTo>
                    <a:pt x="896" y="570"/>
                  </a:lnTo>
                  <a:lnTo>
                    <a:pt x="894" y="570"/>
                  </a:lnTo>
                  <a:lnTo>
                    <a:pt x="892" y="570"/>
                  </a:lnTo>
                  <a:lnTo>
                    <a:pt x="891" y="570"/>
                  </a:lnTo>
                  <a:lnTo>
                    <a:pt x="889" y="570"/>
                  </a:lnTo>
                  <a:lnTo>
                    <a:pt x="887" y="570"/>
                  </a:lnTo>
                  <a:lnTo>
                    <a:pt x="887" y="568"/>
                  </a:lnTo>
                  <a:lnTo>
                    <a:pt x="885" y="568"/>
                  </a:lnTo>
                  <a:lnTo>
                    <a:pt x="885" y="567"/>
                  </a:lnTo>
                  <a:lnTo>
                    <a:pt x="885" y="565"/>
                  </a:lnTo>
                  <a:lnTo>
                    <a:pt x="883" y="565"/>
                  </a:lnTo>
                  <a:lnTo>
                    <a:pt x="883" y="563"/>
                  </a:lnTo>
                  <a:lnTo>
                    <a:pt x="881" y="563"/>
                  </a:lnTo>
                  <a:lnTo>
                    <a:pt x="879" y="563"/>
                  </a:lnTo>
                  <a:lnTo>
                    <a:pt x="879" y="561"/>
                  </a:lnTo>
                  <a:lnTo>
                    <a:pt x="877" y="561"/>
                  </a:lnTo>
                  <a:lnTo>
                    <a:pt x="875" y="559"/>
                  </a:lnTo>
                  <a:lnTo>
                    <a:pt x="875" y="557"/>
                  </a:lnTo>
                  <a:lnTo>
                    <a:pt x="873" y="557"/>
                  </a:lnTo>
                  <a:lnTo>
                    <a:pt x="873" y="555"/>
                  </a:lnTo>
                  <a:lnTo>
                    <a:pt x="873" y="553"/>
                  </a:lnTo>
                  <a:lnTo>
                    <a:pt x="871" y="551"/>
                  </a:lnTo>
                  <a:lnTo>
                    <a:pt x="873" y="549"/>
                  </a:lnTo>
                  <a:lnTo>
                    <a:pt x="875" y="549"/>
                  </a:lnTo>
                  <a:lnTo>
                    <a:pt x="877" y="547"/>
                  </a:lnTo>
                  <a:lnTo>
                    <a:pt x="879" y="547"/>
                  </a:lnTo>
                  <a:lnTo>
                    <a:pt x="879" y="546"/>
                  </a:lnTo>
                  <a:lnTo>
                    <a:pt x="879" y="544"/>
                  </a:lnTo>
                  <a:lnTo>
                    <a:pt x="877" y="544"/>
                  </a:lnTo>
                  <a:lnTo>
                    <a:pt x="877" y="542"/>
                  </a:lnTo>
                  <a:lnTo>
                    <a:pt x="877" y="540"/>
                  </a:lnTo>
                  <a:lnTo>
                    <a:pt x="875" y="540"/>
                  </a:lnTo>
                  <a:lnTo>
                    <a:pt x="877" y="538"/>
                  </a:lnTo>
                  <a:lnTo>
                    <a:pt x="877" y="536"/>
                  </a:lnTo>
                  <a:lnTo>
                    <a:pt x="877" y="534"/>
                  </a:lnTo>
                  <a:lnTo>
                    <a:pt x="877" y="532"/>
                  </a:lnTo>
                  <a:lnTo>
                    <a:pt x="879" y="530"/>
                  </a:lnTo>
                  <a:lnTo>
                    <a:pt x="879" y="528"/>
                  </a:lnTo>
                  <a:lnTo>
                    <a:pt x="879" y="526"/>
                  </a:lnTo>
                  <a:lnTo>
                    <a:pt x="879" y="525"/>
                  </a:lnTo>
                  <a:lnTo>
                    <a:pt x="879" y="523"/>
                  </a:lnTo>
                  <a:lnTo>
                    <a:pt x="879" y="521"/>
                  </a:lnTo>
                  <a:lnTo>
                    <a:pt x="881" y="521"/>
                  </a:lnTo>
                  <a:lnTo>
                    <a:pt x="881" y="519"/>
                  </a:lnTo>
                  <a:lnTo>
                    <a:pt x="879" y="519"/>
                  </a:lnTo>
                  <a:lnTo>
                    <a:pt x="877" y="519"/>
                  </a:lnTo>
                  <a:lnTo>
                    <a:pt x="875" y="519"/>
                  </a:lnTo>
                  <a:lnTo>
                    <a:pt x="873" y="519"/>
                  </a:lnTo>
                  <a:lnTo>
                    <a:pt x="871" y="519"/>
                  </a:lnTo>
                  <a:lnTo>
                    <a:pt x="870" y="519"/>
                  </a:lnTo>
                  <a:lnTo>
                    <a:pt x="870" y="521"/>
                  </a:lnTo>
                  <a:lnTo>
                    <a:pt x="868" y="521"/>
                  </a:lnTo>
                  <a:lnTo>
                    <a:pt x="866" y="521"/>
                  </a:lnTo>
                  <a:lnTo>
                    <a:pt x="864" y="521"/>
                  </a:lnTo>
                  <a:lnTo>
                    <a:pt x="862" y="521"/>
                  </a:lnTo>
                  <a:lnTo>
                    <a:pt x="862" y="519"/>
                  </a:lnTo>
                  <a:lnTo>
                    <a:pt x="860" y="519"/>
                  </a:lnTo>
                  <a:lnTo>
                    <a:pt x="860" y="517"/>
                  </a:lnTo>
                  <a:lnTo>
                    <a:pt x="858" y="517"/>
                  </a:lnTo>
                  <a:lnTo>
                    <a:pt x="856" y="517"/>
                  </a:lnTo>
                  <a:lnTo>
                    <a:pt x="854" y="517"/>
                  </a:lnTo>
                  <a:lnTo>
                    <a:pt x="852" y="517"/>
                  </a:lnTo>
                  <a:lnTo>
                    <a:pt x="852" y="519"/>
                  </a:lnTo>
                  <a:lnTo>
                    <a:pt x="850" y="517"/>
                  </a:lnTo>
                  <a:lnTo>
                    <a:pt x="849" y="519"/>
                  </a:lnTo>
                  <a:lnTo>
                    <a:pt x="847" y="519"/>
                  </a:lnTo>
                  <a:lnTo>
                    <a:pt x="845" y="519"/>
                  </a:lnTo>
                  <a:lnTo>
                    <a:pt x="845" y="517"/>
                  </a:lnTo>
                  <a:lnTo>
                    <a:pt x="843" y="517"/>
                  </a:lnTo>
                  <a:lnTo>
                    <a:pt x="841" y="517"/>
                  </a:lnTo>
                  <a:lnTo>
                    <a:pt x="839" y="517"/>
                  </a:lnTo>
                  <a:lnTo>
                    <a:pt x="837" y="517"/>
                  </a:lnTo>
                  <a:lnTo>
                    <a:pt x="835" y="517"/>
                  </a:lnTo>
                  <a:lnTo>
                    <a:pt x="833" y="517"/>
                  </a:lnTo>
                  <a:lnTo>
                    <a:pt x="831" y="515"/>
                  </a:lnTo>
                  <a:lnTo>
                    <a:pt x="830" y="515"/>
                  </a:lnTo>
                  <a:lnTo>
                    <a:pt x="828" y="515"/>
                  </a:lnTo>
                  <a:lnTo>
                    <a:pt x="826" y="513"/>
                  </a:lnTo>
                  <a:lnTo>
                    <a:pt x="824" y="513"/>
                  </a:lnTo>
                  <a:lnTo>
                    <a:pt x="822" y="513"/>
                  </a:lnTo>
                  <a:lnTo>
                    <a:pt x="822" y="511"/>
                  </a:lnTo>
                  <a:lnTo>
                    <a:pt x="822" y="509"/>
                  </a:lnTo>
                  <a:lnTo>
                    <a:pt x="822" y="507"/>
                  </a:lnTo>
                  <a:lnTo>
                    <a:pt x="824" y="507"/>
                  </a:lnTo>
                  <a:lnTo>
                    <a:pt x="824" y="505"/>
                  </a:lnTo>
                  <a:lnTo>
                    <a:pt x="822" y="504"/>
                  </a:lnTo>
                  <a:lnTo>
                    <a:pt x="820" y="504"/>
                  </a:lnTo>
                  <a:lnTo>
                    <a:pt x="820" y="502"/>
                  </a:lnTo>
                  <a:lnTo>
                    <a:pt x="818" y="502"/>
                  </a:lnTo>
                  <a:lnTo>
                    <a:pt x="818" y="500"/>
                  </a:lnTo>
                  <a:lnTo>
                    <a:pt x="816" y="500"/>
                  </a:lnTo>
                  <a:lnTo>
                    <a:pt x="814" y="500"/>
                  </a:lnTo>
                  <a:lnTo>
                    <a:pt x="814" y="498"/>
                  </a:lnTo>
                  <a:lnTo>
                    <a:pt x="812" y="498"/>
                  </a:lnTo>
                  <a:lnTo>
                    <a:pt x="812" y="496"/>
                  </a:lnTo>
                  <a:lnTo>
                    <a:pt x="810" y="496"/>
                  </a:lnTo>
                  <a:lnTo>
                    <a:pt x="810" y="494"/>
                  </a:lnTo>
                  <a:lnTo>
                    <a:pt x="809" y="494"/>
                  </a:lnTo>
                  <a:lnTo>
                    <a:pt x="807" y="494"/>
                  </a:lnTo>
                  <a:lnTo>
                    <a:pt x="807" y="492"/>
                  </a:lnTo>
                  <a:lnTo>
                    <a:pt x="805" y="492"/>
                  </a:lnTo>
                  <a:lnTo>
                    <a:pt x="805" y="490"/>
                  </a:lnTo>
                  <a:lnTo>
                    <a:pt x="803" y="490"/>
                  </a:lnTo>
                  <a:lnTo>
                    <a:pt x="803" y="488"/>
                  </a:lnTo>
                  <a:lnTo>
                    <a:pt x="803" y="486"/>
                  </a:lnTo>
                  <a:lnTo>
                    <a:pt x="801" y="486"/>
                  </a:lnTo>
                  <a:lnTo>
                    <a:pt x="801" y="485"/>
                  </a:lnTo>
                  <a:lnTo>
                    <a:pt x="801" y="483"/>
                  </a:lnTo>
                  <a:lnTo>
                    <a:pt x="799" y="483"/>
                  </a:lnTo>
                  <a:lnTo>
                    <a:pt x="799" y="481"/>
                  </a:lnTo>
                  <a:lnTo>
                    <a:pt x="797" y="481"/>
                  </a:lnTo>
                  <a:lnTo>
                    <a:pt x="797" y="479"/>
                  </a:lnTo>
                  <a:lnTo>
                    <a:pt x="799" y="479"/>
                  </a:lnTo>
                  <a:lnTo>
                    <a:pt x="801" y="479"/>
                  </a:lnTo>
                  <a:lnTo>
                    <a:pt x="801" y="477"/>
                  </a:lnTo>
                  <a:lnTo>
                    <a:pt x="803" y="477"/>
                  </a:lnTo>
                  <a:lnTo>
                    <a:pt x="805" y="477"/>
                  </a:lnTo>
                  <a:lnTo>
                    <a:pt x="807" y="477"/>
                  </a:lnTo>
                  <a:lnTo>
                    <a:pt x="809" y="475"/>
                  </a:lnTo>
                  <a:lnTo>
                    <a:pt x="809" y="473"/>
                  </a:lnTo>
                  <a:lnTo>
                    <a:pt x="810" y="473"/>
                  </a:lnTo>
                  <a:lnTo>
                    <a:pt x="810" y="471"/>
                  </a:lnTo>
                  <a:lnTo>
                    <a:pt x="812" y="471"/>
                  </a:lnTo>
                  <a:lnTo>
                    <a:pt x="812" y="469"/>
                  </a:lnTo>
                  <a:lnTo>
                    <a:pt x="814" y="469"/>
                  </a:lnTo>
                  <a:lnTo>
                    <a:pt x="814" y="467"/>
                  </a:lnTo>
                  <a:lnTo>
                    <a:pt x="814" y="465"/>
                  </a:lnTo>
                  <a:lnTo>
                    <a:pt x="816" y="464"/>
                  </a:lnTo>
                  <a:lnTo>
                    <a:pt x="816" y="462"/>
                  </a:lnTo>
                  <a:lnTo>
                    <a:pt x="816" y="460"/>
                  </a:lnTo>
                  <a:lnTo>
                    <a:pt x="816" y="458"/>
                  </a:lnTo>
                  <a:lnTo>
                    <a:pt x="814" y="458"/>
                  </a:lnTo>
                  <a:lnTo>
                    <a:pt x="814" y="456"/>
                  </a:lnTo>
                  <a:lnTo>
                    <a:pt x="816" y="456"/>
                  </a:lnTo>
                  <a:lnTo>
                    <a:pt x="816" y="454"/>
                  </a:lnTo>
                  <a:lnTo>
                    <a:pt x="818" y="452"/>
                  </a:lnTo>
                  <a:lnTo>
                    <a:pt x="818" y="450"/>
                  </a:lnTo>
                  <a:lnTo>
                    <a:pt x="820" y="448"/>
                  </a:lnTo>
                  <a:lnTo>
                    <a:pt x="822" y="446"/>
                  </a:lnTo>
                  <a:lnTo>
                    <a:pt x="822" y="444"/>
                  </a:lnTo>
                  <a:lnTo>
                    <a:pt x="824" y="444"/>
                  </a:lnTo>
                  <a:lnTo>
                    <a:pt x="824" y="443"/>
                  </a:lnTo>
                  <a:lnTo>
                    <a:pt x="826" y="443"/>
                  </a:lnTo>
                  <a:lnTo>
                    <a:pt x="826" y="441"/>
                  </a:lnTo>
                  <a:lnTo>
                    <a:pt x="828" y="441"/>
                  </a:lnTo>
                  <a:lnTo>
                    <a:pt x="830" y="439"/>
                  </a:lnTo>
                  <a:lnTo>
                    <a:pt x="830" y="437"/>
                  </a:lnTo>
                  <a:lnTo>
                    <a:pt x="831" y="437"/>
                  </a:lnTo>
                  <a:lnTo>
                    <a:pt x="831" y="435"/>
                  </a:lnTo>
                  <a:lnTo>
                    <a:pt x="833" y="433"/>
                  </a:lnTo>
                  <a:lnTo>
                    <a:pt x="833" y="431"/>
                  </a:lnTo>
                  <a:lnTo>
                    <a:pt x="835" y="431"/>
                  </a:lnTo>
                  <a:lnTo>
                    <a:pt x="835" y="429"/>
                  </a:lnTo>
                  <a:lnTo>
                    <a:pt x="833" y="429"/>
                  </a:lnTo>
                  <a:lnTo>
                    <a:pt x="831" y="427"/>
                  </a:lnTo>
                  <a:lnTo>
                    <a:pt x="830" y="427"/>
                  </a:lnTo>
                  <a:lnTo>
                    <a:pt x="828" y="429"/>
                  </a:lnTo>
                  <a:lnTo>
                    <a:pt x="826" y="431"/>
                  </a:lnTo>
                  <a:lnTo>
                    <a:pt x="824" y="431"/>
                  </a:lnTo>
                  <a:lnTo>
                    <a:pt x="822" y="429"/>
                  </a:lnTo>
                  <a:lnTo>
                    <a:pt x="820" y="429"/>
                  </a:lnTo>
                  <a:lnTo>
                    <a:pt x="818" y="429"/>
                  </a:lnTo>
                  <a:lnTo>
                    <a:pt x="816" y="429"/>
                  </a:lnTo>
                  <a:lnTo>
                    <a:pt x="816" y="427"/>
                  </a:lnTo>
                  <a:lnTo>
                    <a:pt x="816" y="425"/>
                  </a:lnTo>
                  <a:lnTo>
                    <a:pt x="814" y="425"/>
                  </a:lnTo>
                  <a:lnTo>
                    <a:pt x="812" y="423"/>
                  </a:lnTo>
                  <a:lnTo>
                    <a:pt x="810" y="422"/>
                  </a:lnTo>
                  <a:lnTo>
                    <a:pt x="809" y="420"/>
                  </a:lnTo>
                  <a:lnTo>
                    <a:pt x="807" y="420"/>
                  </a:lnTo>
                  <a:lnTo>
                    <a:pt x="807" y="418"/>
                  </a:lnTo>
                  <a:lnTo>
                    <a:pt x="805" y="420"/>
                  </a:lnTo>
                  <a:lnTo>
                    <a:pt x="805" y="422"/>
                  </a:lnTo>
                  <a:lnTo>
                    <a:pt x="803" y="422"/>
                  </a:lnTo>
                  <a:lnTo>
                    <a:pt x="801" y="422"/>
                  </a:lnTo>
                  <a:lnTo>
                    <a:pt x="801" y="420"/>
                  </a:lnTo>
                  <a:lnTo>
                    <a:pt x="799" y="422"/>
                  </a:lnTo>
                  <a:lnTo>
                    <a:pt x="799" y="420"/>
                  </a:lnTo>
                  <a:lnTo>
                    <a:pt x="797" y="420"/>
                  </a:lnTo>
                  <a:lnTo>
                    <a:pt x="795" y="420"/>
                  </a:lnTo>
                  <a:lnTo>
                    <a:pt x="795" y="418"/>
                  </a:lnTo>
                  <a:lnTo>
                    <a:pt x="793" y="418"/>
                  </a:lnTo>
                  <a:lnTo>
                    <a:pt x="791" y="418"/>
                  </a:lnTo>
                  <a:lnTo>
                    <a:pt x="789" y="418"/>
                  </a:lnTo>
                  <a:lnTo>
                    <a:pt x="789" y="416"/>
                  </a:lnTo>
                  <a:lnTo>
                    <a:pt x="788" y="416"/>
                  </a:lnTo>
                  <a:lnTo>
                    <a:pt x="786" y="416"/>
                  </a:lnTo>
                  <a:lnTo>
                    <a:pt x="784" y="416"/>
                  </a:lnTo>
                  <a:lnTo>
                    <a:pt x="784" y="414"/>
                  </a:lnTo>
                  <a:lnTo>
                    <a:pt x="782" y="414"/>
                  </a:lnTo>
                  <a:lnTo>
                    <a:pt x="782" y="416"/>
                  </a:lnTo>
                  <a:lnTo>
                    <a:pt x="780" y="414"/>
                  </a:lnTo>
                  <a:lnTo>
                    <a:pt x="778" y="414"/>
                  </a:lnTo>
                  <a:lnTo>
                    <a:pt x="780" y="412"/>
                  </a:lnTo>
                  <a:lnTo>
                    <a:pt x="778" y="412"/>
                  </a:lnTo>
                  <a:lnTo>
                    <a:pt x="776" y="412"/>
                  </a:lnTo>
                  <a:lnTo>
                    <a:pt x="774" y="410"/>
                  </a:lnTo>
                  <a:lnTo>
                    <a:pt x="772" y="410"/>
                  </a:lnTo>
                  <a:lnTo>
                    <a:pt x="770" y="410"/>
                  </a:lnTo>
                  <a:lnTo>
                    <a:pt x="768" y="408"/>
                  </a:lnTo>
                  <a:lnTo>
                    <a:pt x="767" y="408"/>
                  </a:lnTo>
                  <a:lnTo>
                    <a:pt x="765" y="408"/>
                  </a:lnTo>
                  <a:lnTo>
                    <a:pt x="765" y="406"/>
                  </a:lnTo>
                  <a:lnTo>
                    <a:pt x="763" y="406"/>
                  </a:lnTo>
                  <a:lnTo>
                    <a:pt x="761" y="406"/>
                  </a:lnTo>
                  <a:lnTo>
                    <a:pt x="759" y="408"/>
                  </a:lnTo>
                  <a:lnTo>
                    <a:pt x="757" y="408"/>
                  </a:lnTo>
                  <a:lnTo>
                    <a:pt x="757" y="410"/>
                  </a:lnTo>
                  <a:lnTo>
                    <a:pt x="755" y="410"/>
                  </a:lnTo>
                  <a:lnTo>
                    <a:pt x="753" y="410"/>
                  </a:lnTo>
                  <a:lnTo>
                    <a:pt x="751" y="410"/>
                  </a:lnTo>
                  <a:lnTo>
                    <a:pt x="749" y="410"/>
                  </a:lnTo>
                  <a:lnTo>
                    <a:pt x="749" y="408"/>
                  </a:lnTo>
                  <a:lnTo>
                    <a:pt x="751" y="406"/>
                  </a:lnTo>
                  <a:lnTo>
                    <a:pt x="749" y="404"/>
                  </a:lnTo>
                  <a:lnTo>
                    <a:pt x="749" y="406"/>
                  </a:lnTo>
                  <a:lnTo>
                    <a:pt x="747" y="406"/>
                  </a:lnTo>
                  <a:lnTo>
                    <a:pt x="746" y="406"/>
                  </a:lnTo>
                  <a:lnTo>
                    <a:pt x="744" y="404"/>
                  </a:lnTo>
                  <a:lnTo>
                    <a:pt x="742" y="404"/>
                  </a:lnTo>
                  <a:lnTo>
                    <a:pt x="740" y="404"/>
                  </a:lnTo>
                  <a:lnTo>
                    <a:pt x="738" y="404"/>
                  </a:lnTo>
                  <a:lnTo>
                    <a:pt x="738" y="402"/>
                  </a:lnTo>
                  <a:lnTo>
                    <a:pt x="736" y="401"/>
                  </a:lnTo>
                  <a:lnTo>
                    <a:pt x="736" y="402"/>
                  </a:lnTo>
                  <a:lnTo>
                    <a:pt x="734" y="402"/>
                  </a:lnTo>
                  <a:lnTo>
                    <a:pt x="734" y="404"/>
                  </a:lnTo>
                  <a:lnTo>
                    <a:pt x="732" y="404"/>
                  </a:lnTo>
                  <a:lnTo>
                    <a:pt x="730" y="402"/>
                  </a:lnTo>
                  <a:lnTo>
                    <a:pt x="728" y="402"/>
                  </a:lnTo>
                  <a:lnTo>
                    <a:pt x="727" y="401"/>
                  </a:lnTo>
                  <a:lnTo>
                    <a:pt x="725" y="399"/>
                  </a:lnTo>
                  <a:lnTo>
                    <a:pt x="725" y="397"/>
                  </a:lnTo>
                  <a:lnTo>
                    <a:pt x="723" y="397"/>
                  </a:lnTo>
                  <a:lnTo>
                    <a:pt x="723" y="399"/>
                  </a:lnTo>
                  <a:lnTo>
                    <a:pt x="721" y="399"/>
                  </a:lnTo>
                  <a:lnTo>
                    <a:pt x="721" y="397"/>
                  </a:lnTo>
                  <a:lnTo>
                    <a:pt x="721" y="395"/>
                  </a:lnTo>
                  <a:lnTo>
                    <a:pt x="721" y="393"/>
                  </a:lnTo>
                  <a:lnTo>
                    <a:pt x="719" y="393"/>
                  </a:lnTo>
                  <a:lnTo>
                    <a:pt x="717" y="393"/>
                  </a:lnTo>
                  <a:lnTo>
                    <a:pt x="717" y="395"/>
                  </a:lnTo>
                  <a:lnTo>
                    <a:pt x="715" y="393"/>
                  </a:lnTo>
                  <a:lnTo>
                    <a:pt x="715" y="391"/>
                  </a:lnTo>
                  <a:lnTo>
                    <a:pt x="713" y="391"/>
                  </a:lnTo>
                  <a:lnTo>
                    <a:pt x="711" y="389"/>
                  </a:lnTo>
                  <a:lnTo>
                    <a:pt x="711" y="387"/>
                  </a:lnTo>
                  <a:lnTo>
                    <a:pt x="709" y="387"/>
                  </a:lnTo>
                  <a:lnTo>
                    <a:pt x="707" y="385"/>
                  </a:lnTo>
                  <a:lnTo>
                    <a:pt x="706" y="385"/>
                  </a:lnTo>
                  <a:lnTo>
                    <a:pt x="706" y="383"/>
                  </a:lnTo>
                  <a:lnTo>
                    <a:pt x="704" y="383"/>
                  </a:lnTo>
                  <a:lnTo>
                    <a:pt x="704" y="382"/>
                  </a:lnTo>
                  <a:lnTo>
                    <a:pt x="704" y="380"/>
                  </a:lnTo>
                  <a:lnTo>
                    <a:pt x="702" y="378"/>
                  </a:lnTo>
                  <a:lnTo>
                    <a:pt x="700" y="378"/>
                  </a:lnTo>
                  <a:lnTo>
                    <a:pt x="698" y="378"/>
                  </a:lnTo>
                  <a:lnTo>
                    <a:pt x="696" y="378"/>
                  </a:lnTo>
                  <a:lnTo>
                    <a:pt x="694" y="378"/>
                  </a:lnTo>
                  <a:lnTo>
                    <a:pt x="692" y="378"/>
                  </a:lnTo>
                  <a:lnTo>
                    <a:pt x="692" y="380"/>
                  </a:lnTo>
                  <a:lnTo>
                    <a:pt x="690" y="380"/>
                  </a:lnTo>
                  <a:lnTo>
                    <a:pt x="688" y="380"/>
                  </a:lnTo>
                  <a:lnTo>
                    <a:pt x="688" y="382"/>
                  </a:lnTo>
                  <a:lnTo>
                    <a:pt x="686" y="382"/>
                  </a:lnTo>
                  <a:lnTo>
                    <a:pt x="685" y="382"/>
                  </a:lnTo>
                  <a:lnTo>
                    <a:pt x="683" y="382"/>
                  </a:lnTo>
                  <a:lnTo>
                    <a:pt x="681" y="382"/>
                  </a:lnTo>
                  <a:lnTo>
                    <a:pt x="679" y="382"/>
                  </a:lnTo>
                  <a:lnTo>
                    <a:pt x="677" y="382"/>
                  </a:lnTo>
                  <a:lnTo>
                    <a:pt x="675" y="382"/>
                  </a:lnTo>
                  <a:lnTo>
                    <a:pt x="673" y="382"/>
                  </a:lnTo>
                  <a:lnTo>
                    <a:pt x="671" y="382"/>
                  </a:lnTo>
                  <a:lnTo>
                    <a:pt x="669" y="382"/>
                  </a:lnTo>
                  <a:lnTo>
                    <a:pt x="667" y="382"/>
                  </a:lnTo>
                  <a:lnTo>
                    <a:pt x="665" y="382"/>
                  </a:lnTo>
                  <a:lnTo>
                    <a:pt x="664" y="382"/>
                  </a:lnTo>
                  <a:lnTo>
                    <a:pt x="662" y="382"/>
                  </a:lnTo>
                  <a:lnTo>
                    <a:pt x="660" y="382"/>
                  </a:lnTo>
                  <a:lnTo>
                    <a:pt x="658" y="382"/>
                  </a:lnTo>
                  <a:lnTo>
                    <a:pt x="656" y="382"/>
                  </a:lnTo>
                  <a:lnTo>
                    <a:pt x="654" y="380"/>
                  </a:lnTo>
                  <a:lnTo>
                    <a:pt x="652" y="380"/>
                  </a:lnTo>
                  <a:lnTo>
                    <a:pt x="650" y="380"/>
                  </a:lnTo>
                  <a:lnTo>
                    <a:pt x="648" y="380"/>
                  </a:lnTo>
                  <a:lnTo>
                    <a:pt x="646" y="380"/>
                  </a:lnTo>
                  <a:lnTo>
                    <a:pt x="645" y="380"/>
                  </a:lnTo>
                  <a:lnTo>
                    <a:pt x="645" y="378"/>
                  </a:lnTo>
                  <a:lnTo>
                    <a:pt x="643" y="378"/>
                  </a:lnTo>
                  <a:lnTo>
                    <a:pt x="641" y="378"/>
                  </a:lnTo>
                  <a:lnTo>
                    <a:pt x="641" y="376"/>
                  </a:lnTo>
                  <a:lnTo>
                    <a:pt x="637" y="376"/>
                  </a:lnTo>
                  <a:lnTo>
                    <a:pt x="635" y="374"/>
                  </a:lnTo>
                  <a:lnTo>
                    <a:pt x="633" y="374"/>
                  </a:lnTo>
                  <a:lnTo>
                    <a:pt x="631" y="374"/>
                  </a:lnTo>
                  <a:lnTo>
                    <a:pt x="629" y="372"/>
                  </a:lnTo>
                  <a:lnTo>
                    <a:pt x="627" y="372"/>
                  </a:lnTo>
                  <a:lnTo>
                    <a:pt x="627" y="374"/>
                  </a:lnTo>
                  <a:lnTo>
                    <a:pt x="625" y="376"/>
                  </a:lnTo>
                  <a:lnTo>
                    <a:pt x="625" y="378"/>
                  </a:lnTo>
                  <a:lnTo>
                    <a:pt x="624" y="378"/>
                  </a:lnTo>
                  <a:lnTo>
                    <a:pt x="624" y="380"/>
                  </a:lnTo>
                  <a:lnTo>
                    <a:pt x="622" y="380"/>
                  </a:lnTo>
                  <a:lnTo>
                    <a:pt x="622" y="382"/>
                  </a:lnTo>
                  <a:lnTo>
                    <a:pt x="622" y="383"/>
                  </a:lnTo>
                  <a:lnTo>
                    <a:pt x="620" y="385"/>
                  </a:lnTo>
                  <a:lnTo>
                    <a:pt x="620" y="387"/>
                  </a:lnTo>
                  <a:lnTo>
                    <a:pt x="618" y="387"/>
                  </a:lnTo>
                  <a:lnTo>
                    <a:pt x="616" y="389"/>
                  </a:lnTo>
                  <a:lnTo>
                    <a:pt x="614" y="389"/>
                  </a:lnTo>
                  <a:lnTo>
                    <a:pt x="614" y="391"/>
                  </a:lnTo>
                  <a:lnTo>
                    <a:pt x="612" y="391"/>
                  </a:lnTo>
                  <a:lnTo>
                    <a:pt x="612" y="393"/>
                  </a:lnTo>
                  <a:lnTo>
                    <a:pt x="610" y="393"/>
                  </a:lnTo>
                  <a:lnTo>
                    <a:pt x="610" y="395"/>
                  </a:lnTo>
                  <a:lnTo>
                    <a:pt x="608" y="395"/>
                  </a:lnTo>
                  <a:lnTo>
                    <a:pt x="606" y="397"/>
                  </a:lnTo>
                  <a:lnTo>
                    <a:pt x="604" y="399"/>
                  </a:lnTo>
                  <a:lnTo>
                    <a:pt x="604" y="401"/>
                  </a:lnTo>
                  <a:lnTo>
                    <a:pt x="603" y="402"/>
                  </a:lnTo>
                  <a:lnTo>
                    <a:pt x="603" y="404"/>
                  </a:lnTo>
                  <a:lnTo>
                    <a:pt x="601" y="404"/>
                  </a:lnTo>
                  <a:lnTo>
                    <a:pt x="599" y="404"/>
                  </a:lnTo>
                  <a:lnTo>
                    <a:pt x="599" y="406"/>
                  </a:lnTo>
                  <a:lnTo>
                    <a:pt x="597" y="406"/>
                  </a:lnTo>
                  <a:lnTo>
                    <a:pt x="597" y="408"/>
                  </a:lnTo>
                  <a:lnTo>
                    <a:pt x="595" y="410"/>
                  </a:lnTo>
                  <a:lnTo>
                    <a:pt x="593" y="408"/>
                  </a:lnTo>
                  <a:lnTo>
                    <a:pt x="591" y="406"/>
                  </a:lnTo>
                  <a:lnTo>
                    <a:pt x="589" y="404"/>
                  </a:lnTo>
                  <a:lnTo>
                    <a:pt x="587" y="404"/>
                  </a:lnTo>
                  <a:lnTo>
                    <a:pt x="585" y="404"/>
                  </a:lnTo>
                  <a:lnTo>
                    <a:pt x="583" y="404"/>
                  </a:lnTo>
                  <a:lnTo>
                    <a:pt x="582" y="402"/>
                  </a:lnTo>
                  <a:lnTo>
                    <a:pt x="580" y="402"/>
                  </a:lnTo>
                  <a:lnTo>
                    <a:pt x="578" y="402"/>
                  </a:lnTo>
                  <a:lnTo>
                    <a:pt x="576" y="402"/>
                  </a:lnTo>
                  <a:lnTo>
                    <a:pt x="574" y="402"/>
                  </a:lnTo>
                  <a:lnTo>
                    <a:pt x="572" y="402"/>
                  </a:lnTo>
                  <a:lnTo>
                    <a:pt x="572" y="404"/>
                  </a:lnTo>
                  <a:lnTo>
                    <a:pt x="570" y="404"/>
                  </a:lnTo>
                  <a:lnTo>
                    <a:pt x="568" y="406"/>
                  </a:lnTo>
                  <a:lnTo>
                    <a:pt x="566" y="406"/>
                  </a:lnTo>
                  <a:lnTo>
                    <a:pt x="564" y="404"/>
                  </a:lnTo>
                  <a:lnTo>
                    <a:pt x="563" y="404"/>
                  </a:lnTo>
                  <a:lnTo>
                    <a:pt x="561" y="404"/>
                  </a:lnTo>
                  <a:lnTo>
                    <a:pt x="559" y="404"/>
                  </a:lnTo>
                  <a:lnTo>
                    <a:pt x="559" y="402"/>
                  </a:lnTo>
                  <a:lnTo>
                    <a:pt x="557" y="401"/>
                  </a:lnTo>
                  <a:lnTo>
                    <a:pt x="557" y="399"/>
                  </a:lnTo>
                  <a:lnTo>
                    <a:pt x="555" y="399"/>
                  </a:lnTo>
                  <a:lnTo>
                    <a:pt x="553" y="399"/>
                  </a:lnTo>
                  <a:lnTo>
                    <a:pt x="553" y="397"/>
                  </a:lnTo>
                  <a:lnTo>
                    <a:pt x="551" y="397"/>
                  </a:lnTo>
                  <a:lnTo>
                    <a:pt x="549" y="395"/>
                  </a:lnTo>
                  <a:lnTo>
                    <a:pt x="547" y="395"/>
                  </a:lnTo>
                  <a:lnTo>
                    <a:pt x="545" y="395"/>
                  </a:lnTo>
                  <a:lnTo>
                    <a:pt x="543" y="395"/>
                  </a:lnTo>
                  <a:lnTo>
                    <a:pt x="542" y="395"/>
                  </a:lnTo>
                  <a:lnTo>
                    <a:pt x="540" y="395"/>
                  </a:lnTo>
                  <a:lnTo>
                    <a:pt x="538" y="393"/>
                  </a:lnTo>
                  <a:lnTo>
                    <a:pt x="519" y="389"/>
                  </a:lnTo>
                  <a:lnTo>
                    <a:pt x="519" y="387"/>
                  </a:lnTo>
                  <a:lnTo>
                    <a:pt x="521" y="387"/>
                  </a:lnTo>
                  <a:lnTo>
                    <a:pt x="519" y="385"/>
                  </a:lnTo>
                  <a:lnTo>
                    <a:pt x="521" y="385"/>
                  </a:lnTo>
                  <a:lnTo>
                    <a:pt x="521" y="383"/>
                  </a:lnTo>
                  <a:lnTo>
                    <a:pt x="521" y="382"/>
                  </a:lnTo>
                  <a:lnTo>
                    <a:pt x="519" y="382"/>
                  </a:lnTo>
                  <a:lnTo>
                    <a:pt x="519" y="380"/>
                  </a:lnTo>
                  <a:lnTo>
                    <a:pt x="519" y="378"/>
                  </a:lnTo>
                  <a:lnTo>
                    <a:pt x="519" y="376"/>
                  </a:lnTo>
                  <a:lnTo>
                    <a:pt x="519" y="374"/>
                  </a:lnTo>
                  <a:lnTo>
                    <a:pt x="517" y="374"/>
                  </a:lnTo>
                  <a:lnTo>
                    <a:pt x="517" y="372"/>
                  </a:lnTo>
                  <a:lnTo>
                    <a:pt x="515" y="372"/>
                  </a:lnTo>
                  <a:lnTo>
                    <a:pt x="513" y="370"/>
                  </a:lnTo>
                  <a:lnTo>
                    <a:pt x="511" y="370"/>
                  </a:lnTo>
                  <a:lnTo>
                    <a:pt x="511" y="368"/>
                  </a:lnTo>
                  <a:lnTo>
                    <a:pt x="509" y="368"/>
                  </a:lnTo>
                  <a:lnTo>
                    <a:pt x="509" y="366"/>
                  </a:lnTo>
                  <a:lnTo>
                    <a:pt x="509" y="364"/>
                  </a:lnTo>
                  <a:lnTo>
                    <a:pt x="507" y="364"/>
                  </a:lnTo>
                  <a:lnTo>
                    <a:pt x="505" y="362"/>
                  </a:lnTo>
                  <a:lnTo>
                    <a:pt x="505" y="361"/>
                  </a:lnTo>
                  <a:lnTo>
                    <a:pt x="503" y="361"/>
                  </a:lnTo>
                  <a:lnTo>
                    <a:pt x="503" y="359"/>
                  </a:lnTo>
                  <a:lnTo>
                    <a:pt x="505" y="359"/>
                  </a:lnTo>
                  <a:lnTo>
                    <a:pt x="505" y="357"/>
                  </a:lnTo>
                  <a:lnTo>
                    <a:pt x="507" y="355"/>
                  </a:lnTo>
                  <a:lnTo>
                    <a:pt x="505" y="353"/>
                  </a:lnTo>
                  <a:lnTo>
                    <a:pt x="505" y="351"/>
                  </a:lnTo>
                  <a:lnTo>
                    <a:pt x="505" y="349"/>
                  </a:lnTo>
                  <a:lnTo>
                    <a:pt x="505" y="347"/>
                  </a:lnTo>
                  <a:lnTo>
                    <a:pt x="503" y="347"/>
                  </a:lnTo>
                  <a:lnTo>
                    <a:pt x="503" y="345"/>
                  </a:lnTo>
                  <a:lnTo>
                    <a:pt x="503" y="343"/>
                  </a:lnTo>
                  <a:lnTo>
                    <a:pt x="501" y="341"/>
                  </a:lnTo>
                  <a:lnTo>
                    <a:pt x="500" y="341"/>
                  </a:lnTo>
                  <a:lnTo>
                    <a:pt x="498" y="340"/>
                  </a:lnTo>
                  <a:lnTo>
                    <a:pt x="496" y="340"/>
                  </a:lnTo>
                  <a:lnTo>
                    <a:pt x="494" y="340"/>
                  </a:lnTo>
                  <a:lnTo>
                    <a:pt x="492" y="340"/>
                  </a:lnTo>
                  <a:lnTo>
                    <a:pt x="492" y="338"/>
                  </a:lnTo>
                  <a:lnTo>
                    <a:pt x="490" y="338"/>
                  </a:lnTo>
                  <a:lnTo>
                    <a:pt x="488" y="338"/>
                  </a:lnTo>
                  <a:lnTo>
                    <a:pt x="486" y="338"/>
                  </a:lnTo>
                  <a:lnTo>
                    <a:pt x="484" y="338"/>
                  </a:lnTo>
                  <a:lnTo>
                    <a:pt x="482" y="338"/>
                  </a:lnTo>
                  <a:lnTo>
                    <a:pt x="481" y="338"/>
                  </a:lnTo>
                  <a:lnTo>
                    <a:pt x="481" y="336"/>
                  </a:lnTo>
                  <a:lnTo>
                    <a:pt x="479" y="336"/>
                  </a:lnTo>
                  <a:lnTo>
                    <a:pt x="477" y="336"/>
                  </a:lnTo>
                  <a:lnTo>
                    <a:pt x="475" y="336"/>
                  </a:lnTo>
                  <a:lnTo>
                    <a:pt x="475" y="334"/>
                  </a:lnTo>
                  <a:lnTo>
                    <a:pt x="473" y="334"/>
                  </a:lnTo>
                  <a:lnTo>
                    <a:pt x="473" y="332"/>
                  </a:lnTo>
                  <a:lnTo>
                    <a:pt x="473" y="330"/>
                  </a:lnTo>
                  <a:lnTo>
                    <a:pt x="475" y="328"/>
                  </a:lnTo>
                  <a:lnTo>
                    <a:pt x="475" y="326"/>
                  </a:lnTo>
                  <a:lnTo>
                    <a:pt x="475" y="324"/>
                  </a:lnTo>
                  <a:lnTo>
                    <a:pt x="477" y="324"/>
                  </a:lnTo>
                  <a:lnTo>
                    <a:pt x="477" y="322"/>
                  </a:lnTo>
                  <a:lnTo>
                    <a:pt x="477" y="320"/>
                  </a:lnTo>
                  <a:lnTo>
                    <a:pt x="477" y="319"/>
                  </a:lnTo>
                  <a:lnTo>
                    <a:pt x="477" y="317"/>
                  </a:lnTo>
                  <a:lnTo>
                    <a:pt x="477" y="315"/>
                  </a:lnTo>
                  <a:lnTo>
                    <a:pt x="475" y="315"/>
                  </a:lnTo>
                  <a:lnTo>
                    <a:pt x="475" y="313"/>
                  </a:lnTo>
                  <a:lnTo>
                    <a:pt x="473" y="313"/>
                  </a:lnTo>
                  <a:lnTo>
                    <a:pt x="471" y="313"/>
                  </a:lnTo>
                  <a:lnTo>
                    <a:pt x="471" y="311"/>
                  </a:lnTo>
                  <a:lnTo>
                    <a:pt x="469" y="311"/>
                  </a:lnTo>
                  <a:lnTo>
                    <a:pt x="467" y="311"/>
                  </a:lnTo>
                  <a:lnTo>
                    <a:pt x="465" y="311"/>
                  </a:lnTo>
                  <a:lnTo>
                    <a:pt x="463" y="311"/>
                  </a:lnTo>
                  <a:lnTo>
                    <a:pt x="461" y="311"/>
                  </a:lnTo>
                  <a:lnTo>
                    <a:pt x="460" y="311"/>
                  </a:lnTo>
                  <a:lnTo>
                    <a:pt x="460" y="313"/>
                  </a:lnTo>
                  <a:lnTo>
                    <a:pt x="458" y="313"/>
                  </a:lnTo>
                  <a:lnTo>
                    <a:pt x="456" y="313"/>
                  </a:lnTo>
                  <a:lnTo>
                    <a:pt x="456" y="315"/>
                  </a:lnTo>
                  <a:lnTo>
                    <a:pt x="454" y="315"/>
                  </a:lnTo>
                  <a:lnTo>
                    <a:pt x="454" y="317"/>
                  </a:lnTo>
                  <a:lnTo>
                    <a:pt x="452" y="317"/>
                  </a:lnTo>
                  <a:lnTo>
                    <a:pt x="450" y="319"/>
                  </a:lnTo>
                  <a:lnTo>
                    <a:pt x="450" y="317"/>
                  </a:lnTo>
                  <a:lnTo>
                    <a:pt x="448" y="317"/>
                  </a:lnTo>
                  <a:lnTo>
                    <a:pt x="446" y="315"/>
                  </a:lnTo>
                  <a:lnTo>
                    <a:pt x="446" y="313"/>
                  </a:lnTo>
                  <a:lnTo>
                    <a:pt x="446" y="311"/>
                  </a:lnTo>
                  <a:lnTo>
                    <a:pt x="446" y="309"/>
                  </a:lnTo>
                  <a:lnTo>
                    <a:pt x="444" y="309"/>
                  </a:lnTo>
                  <a:lnTo>
                    <a:pt x="446" y="307"/>
                  </a:lnTo>
                  <a:lnTo>
                    <a:pt x="446" y="305"/>
                  </a:lnTo>
                  <a:lnTo>
                    <a:pt x="444" y="305"/>
                  </a:lnTo>
                  <a:lnTo>
                    <a:pt x="444" y="303"/>
                  </a:lnTo>
                  <a:lnTo>
                    <a:pt x="442" y="303"/>
                  </a:lnTo>
                  <a:lnTo>
                    <a:pt x="440" y="301"/>
                  </a:lnTo>
                  <a:lnTo>
                    <a:pt x="439" y="299"/>
                  </a:lnTo>
                  <a:lnTo>
                    <a:pt x="439" y="298"/>
                  </a:lnTo>
                  <a:lnTo>
                    <a:pt x="439" y="296"/>
                  </a:lnTo>
                  <a:lnTo>
                    <a:pt x="439" y="294"/>
                  </a:lnTo>
                  <a:lnTo>
                    <a:pt x="437" y="292"/>
                  </a:lnTo>
                  <a:lnTo>
                    <a:pt x="437" y="290"/>
                  </a:lnTo>
                  <a:lnTo>
                    <a:pt x="437" y="288"/>
                  </a:lnTo>
                  <a:lnTo>
                    <a:pt x="435" y="288"/>
                  </a:lnTo>
                  <a:lnTo>
                    <a:pt x="435" y="286"/>
                  </a:lnTo>
                  <a:lnTo>
                    <a:pt x="433" y="284"/>
                  </a:lnTo>
                  <a:lnTo>
                    <a:pt x="431" y="282"/>
                  </a:lnTo>
                  <a:lnTo>
                    <a:pt x="429" y="280"/>
                  </a:lnTo>
                  <a:lnTo>
                    <a:pt x="429" y="279"/>
                  </a:lnTo>
                  <a:lnTo>
                    <a:pt x="429" y="277"/>
                  </a:lnTo>
                  <a:lnTo>
                    <a:pt x="429" y="275"/>
                  </a:lnTo>
                  <a:lnTo>
                    <a:pt x="431" y="275"/>
                  </a:lnTo>
                  <a:lnTo>
                    <a:pt x="431" y="273"/>
                  </a:lnTo>
                  <a:lnTo>
                    <a:pt x="431" y="271"/>
                  </a:lnTo>
                  <a:lnTo>
                    <a:pt x="433" y="269"/>
                  </a:lnTo>
                  <a:lnTo>
                    <a:pt x="433" y="267"/>
                  </a:lnTo>
                  <a:lnTo>
                    <a:pt x="433" y="265"/>
                  </a:lnTo>
                  <a:lnTo>
                    <a:pt x="431" y="265"/>
                  </a:lnTo>
                  <a:lnTo>
                    <a:pt x="429" y="267"/>
                  </a:lnTo>
                  <a:lnTo>
                    <a:pt x="427" y="265"/>
                  </a:lnTo>
                  <a:lnTo>
                    <a:pt x="425" y="265"/>
                  </a:lnTo>
                  <a:lnTo>
                    <a:pt x="423" y="265"/>
                  </a:lnTo>
                  <a:lnTo>
                    <a:pt x="421" y="265"/>
                  </a:lnTo>
                  <a:lnTo>
                    <a:pt x="419" y="265"/>
                  </a:lnTo>
                  <a:lnTo>
                    <a:pt x="418" y="265"/>
                  </a:lnTo>
                  <a:lnTo>
                    <a:pt x="412" y="263"/>
                  </a:lnTo>
                  <a:lnTo>
                    <a:pt x="410" y="261"/>
                  </a:lnTo>
                  <a:lnTo>
                    <a:pt x="406" y="261"/>
                  </a:lnTo>
                  <a:lnTo>
                    <a:pt x="404" y="259"/>
                  </a:lnTo>
                  <a:lnTo>
                    <a:pt x="402" y="258"/>
                  </a:lnTo>
                  <a:lnTo>
                    <a:pt x="399" y="258"/>
                  </a:lnTo>
                  <a:lnTo>
                    <a:pt x="391" y="254"/>
                  </a:lnTo>
                  <a:lnTo>
                    <a:pt x="385" y="252"/>
                  </a:lnTo>
                  <a:lnTo>
                    <a:pt x="379" y="252"/>
                  </a:lnTo>
                  <a:lnTo>
                    <a:pt x="376" y="252"/>
                  </a:lnTo>
                  <a:lnTo>
                    <a:pt x="370" y="252"/>
                  </a:lnTo>
                  <a:lnTo>
                    <a:pt x="364" y="250"/>
                  </a:lnTo>
                  <a:lnTo>
                    <a:pt x="358" y="252"/>
                  </a:lnTo>
                  <a:lnTo>
                    <a:pt x="355" y="252"/>
                  </a:lnTo>
                  <a:lnTo>
                    <a:pt x="349" y="258"/>
                  </a:lnTo>
                  <a:lnTo>
                    <a:pt x="347" y="261"/>
                  </a:lnTo>
                  <a:lnTo>
                    <a:pt x="345" y="263"/>
                  </a:lnTo>
                  <a:lnTo>
                    <a:pt x="343" y="263"/>
                  </a:lnTo>
                  <a:lnTo>
                    <a:pt x="341" y="265"/>
                  </a:lnTo>
                  <a:lnTo>
                    <a:pt x="339" y="265"/>
                  </a:lnTo>
                  <a:lnTo>
                    <a:pt x="334" y="265"/>
                  </a:lnTo>
                  <a:lnTo>
                    <a:pt x="326" y="265"/>
                  </a:lnTo>
                  <a:lnTo>
                    <a:pt x="317" y="267"/>
                  </a:lnTo>
                  <a:lnTo>
                    <a:pt x="307" y="269"/>
                  </a:lnTo>
                  <a:lnTo>
                    <a:pt x="296" y="269"/>
                  </a:lnTo>
                  <a:lnTo>
                    <a:pt x="286" y="269"/>
                  </a:lnTo>
                  <a:lnTo>
                    <a:pt x="276" y="271"/>
                  </a:lnTo>
                  <a:lnTo>
                    <a:pt x="269" y="271"/>
                  </a:lnTo>
                  <a:lnTo>
                    <a:pt x="263" y="273"/>
                  </a:lnTo>
                  <a:lnTo>
                    <a:pt x="261" y="273"/>
                  </a:lnTo>
                  <a:lnTo>
                    <a:pt x="261" y="275"/>
                  </a:lnTo>
                  <a:lnTo>
                    <a:pt x="261" y="277"/>
                  </a:lnTo>
                  <a:lnTo>
                    <a:pt x="259" y="279"/>
                  </a:lnTo>
                  <a:lnTo>
                    <a:pt x="259" y="282"/>
                  </a:lnTo>
                  <a:lnTo>
                    <a:pt x="259" y="286"/>
                  </a:lnTo>
                  <a:lnTo>
                    <a:pt x="257" y="288"/>
                  </a:lnTo>
                  <a:lnTo>
                    <a:pt x="257" y="294"/>
                  </a:lnTo>
                  <a:lnTo>
                    <a:pt x="255" y="299"/>
                  </a:lnTo>
                  <a:lnTo>
                    <a:pt x="255" y="303"/>
                  </a:lnTo>
                  <a:lnTo>
                    <a:pt x="255" y="307"/>
                  </a:lnTo>
                  <a:lnTo>
                    <a:pt x="254" y="311"/>
                  </a:lnTo>
                  <a:lnTo>
                    <a:pt x="254" y="315"/>
                  </a:lnTo>
                  <a:lnTo>
                    <a:pt x="252" y="319"/>
                  </a:lnTo>
                  <a:lnTo>
                    <a:pt x="250" y="322"/>
                  </a:lnTo>
                  <a:lnTo>
                    <a:pt x="250" y="324"/>
                  </a:lnTo>
                  <a:lnTo>
                    <a:pt x="248" y="326"/>
                  </a:lnTo>
                  <a:lnTo>
                    <a:pt x="246" y="326"/>
                  </a:lnTo>
                  <a:lnTo>
                    <a:pt x="244" y="330"/>
                  </a:lnTo>
                  <a:lnTo>
                    <a:pt x="244" y="332"/>
                  </a:lnTo>
                  <a:lnTo>
                    <a:pt x="244" y="336"/>
                  </a:lnTo>
                  <a:lnTo>
                    <a:pt x="244" y="340"/>
                  </a:lnTo>
                  <a:lnTo>
                    <a:pt x="242" y="345"/>
                  </a:lnTo>
                  <a:lnTo>
                    <a:pt x="242" y="347"/>
                  </a:lnTo>
                  <a:lnTo>
                    <a:pt x="242" y="349"/>
                  </a:lnTo>
                  <a:lnTo>
                    <a:pt x="242" y="351"/>
                  </a:lnTo>
                  <a:lnTo>
                    <a:pt x="244" y="353"/>
                  </a:lnTo>
                  <a:lnTo>
                    <a:pt x="244" y="355"/>
                  </a:lnTo>
                  <a:lnTo>
                    <a:pt x="244" y="357"/>
                  </a:lnTo>
                  <a:lnTo>
                    <a:pt x="242" y="355"/>
                  </a:lnTo>
                  <a:lnTo>
                    <a:pt x="240" y="357"/>
                  </a:lnTo>
                  <a:lnTo>
                    <a:pt x="240" y="359"/>
                  </a:lnTo>
                  <a:lnTo>
                    <a:pt x="242" y="359"/>
                  </a:lnTo>
                  <a:lnTo>
                    <a:pt x="242" y="361"/>
                  </a:lnTo>
                  <a:lnTo>
                    <a:pt x="240" y="361"/>
                  </a:lnTo>
                  <a:lnTo>
                    <a:pt x="238" y="362"/>
                  </a:lnTo>
                  <a:lnTo>
                    <a:pt x="238" y="364"/>
                  </a:lnTo>
                  <a:lnTo>
                    <a:pt x="236" y="366"/>
                  </a:lnTo>
                  <a:lnTo>
                    <a:pt x="234" y="366"/>
                  </a:lnTo>
                  <a:lnTo>
                    <a:pt x="234" y="368"/>
                  </a:lnTo>
                  <a:lnTo>
                    <a:pt x="233" y="368"/>
                  </a:lnTo>
                  <a:lnTo>
                    <a:pt x="231" y="372"/>
                  </a:lnTo>
                  <a:lnTo>
                    <a:pt x="231" y="374"/>
                  </a:lnTo>
                  <a:lnTo>
                    <a:pt x="229" y="374"/>
                  </a:lnTo>
                  <a:lnTo>
                    <a:pt x="227" y="374"/>
                  </a:lnTo>
                  <a:lnTo>
                    <a:pt x="227" y="378"/>
                  </a:lnTo>
                  <a:lnTo>
                    <a:pt x="227" y="380"/>
                  </a:lnTo>
                  <a:lnTo>
                    <a:pt x="227" y="382"/>
                  </a:lnTo>
                  <a:lnTo>
                    <a:pt x="227" y="383"/>
                  </a:lnTo>
                  <a:lnTo>
                    <a:pt x="227" y="385"/>
                  </a:lnTo>
                  <a:lnTo>
                    <a:pt x="227" y="387"/>
                  </a:lnTo>
                  <a:lnTo>
                    <a:pt x="225" y="389"/>
                  </a:lnTo>
                  <a:lnTo>
                    <a:pt x="225" y="391"/>
                  </a:lnTo>
                  <a:lnTo>
                    <a:pt x="223" y="393"/>
                  </a:lnTo>
                  <a:lnTo>
                    <a:pt x="221" y="395"/>
                  </a:lnTo>
                  <a:lnTo>
                    <a:pt x="219" y="397"/>
                  </a:lnTo>
                  <a:lnTo>
                    <a:pt x="217" y="397"/>
                  </a:lnTo>
                  <a:lnTo>
                    <a:pt x="215" y="399"/>
                  </a:lnTo>
                  <a:lnTo>
                    <a:pt x="214" y="399"/>
                  </a:lnTo>
                  <a:lnTo>
                    <a:pt x="212" y="399"/>
                  </a:lnTo>
                  <a:lnTo>
                    <a:pt x="212" y="401"/>
                  </a:lnTo>
                  <a:lnTo>
                    <a:pt x="210" y="401"/>
                  </a:lnTo>
                  <a:lnTo>
                    <a:pt x="208" y="402"/>
                  </a:lnTo>
                  <a:lnTo>
                    <a:pt x="206" y="404"/>
                  </a:lnTo>
                  <a:lnTo>
                    <a:pt x="204" y="404"/>
                  </a:lnTo>
                  <a:lnTo>
                    <a:pt x="204" y="406"/>
                  </a:lnTo>
                  <a:lnTo>
                    <a:pt x="202" y="406"/>
                  </a:lnTo>
                  <a:lnTo>
                    <a:pt x="200" y="406"/>
                  </a:lnTo>
                  <a:lnTo>
                    <a:pt x="198" y="406"/>
                  </a:lnTo>
                  <a:lnTo>
                    <a:pt x="196" y="408"/>
                  </a:lnTo>
                  <a:lnTo>
                    <a:pt x="196" y="410"/>
                  </a:lnTo>
                  <a:lnTo>
                    <a:pt x="194" y="410"/>
                  </a:lnTo>
                  <a:lnTo>
                    <a:pt x="193" y="410"/>
                  </a:lnTo>
                  <a:lnTo>
                    <a:pt x="191" y="410"/>
                  </a:lnTo>
                  <a:lnTo>
                    <a:pt x="189" y="410"/>
                  </a:lnTo>
                  <a:lnTo>
                    <a:pt x="187" y="408"/>
                  </a:lnTo>
                  <a:lnTo>
                    <a:pt x="187" y="406"/>
                  </a:lnTo>
                  <a:lnTo>
                    <a:pt x="187" y="404"/>
                  </a:lnTo>
                  <a:lnTo>
                    <a:pt x="185" y="402"/>
                  </a:lnTo>
                  <a:lnTo>
                    <a:pt x="185" y="401"/>
                  </a:lnTo>
                  <a:lnTo>
                    <a:pt x="183" y="399"/>
                  </a:lnTo>
                  <a:lnTo>
                    <a:pt x="181" y="397"/>
                  </a:lnTo>
                  <a:lnTo>
                    <a:pt x="181" y="395"/>
                  </a:lnTo>
                  <a:lnTo>
                    <a:pt x="179" y="395"/>
                  </a:lnTo>
                  <a:lnTo>
                    <a:pt x="177" y="395"/>
                  </a:lnTo>
                  <a:lnTo>
                    <a:pt x="175" y="395"/>
                  </a:lnTo>
                  <a:lnTo>
                    <a:pt x="173" y="395"/>
                  </a:lnTo>
                  <a:lnTo>
                    <a:pt x="172" y="393"/>
                  </a:lnTo>
                  <a:lnTo>
                    <a:pt x="170" y="393"/>
                  </a:lnTo>
                  <a:lnTo>
                    <a:pt x="168" y="393"/>
                  </a:lnTo>
                  <a:lnTo>
                    <a:pt x="166" y="393"/>
                  </a:lnTo>
                  <a:lnTo>
                    <a:pt x="164" y="393"/>
                  </a:lnTo>
                  <a:lnTo>
                    <a:pt x="162" y="393"/>
                  </a:lnTo>
                  <a:lnTo>
                    <a:pt x="160" y="391"/>
                  </a:lnTo>
                  <a:lnTo>
                    <a:pt x="158" y="389"/>
                  </a:lnTo>
                  <a:lnTo>
                    <a:pt x="156" y="389"/>
                  </a:lnTo>
                  <a:lnTo>
                    <a:pt x="152" y="389"/>
                  </a:lnTo>
                  <a:lnTo>
                    <a:pt x="151" y="391"/>
                  </a:lnTo>
                  <a:lnTo>
                    <a:pt x="147" y="393"/>
                  </a:lnTo>
                  <a:lnTo>
                    <a:pt x="145" y="397"/>
                  </a:lnTo>
                  <a:lnTo>
                    <a:pt x="143" y="401"/>
                  </a:lnTo>
                  <a:lnTo>
                    <a:pt x="141" y="402"/>
                  </a:lnTo>
                  <a:lnTo>
                    <a:pt x="139" y="404"/>
                  </a:lnTo>
                  <a:lnTo>
                    <a:pt x="137" y="406"/>
                  </a:lnTo>
                  <a:lnTo>
                    <a:pt x="135" y="408"/>
                  </a:lnTo>
                  <a:lnTo>
                    <a:pt x="133" y="410"/>
                  </a:lnTo>
                  <a:lnTo>
                    <a:pt x="132" y="414"/>
                  </a:lnTo>
                  <a:lnTo>
                    <a:pt x="130" y="416"/>
                  </a:lnTo>
                  <a:lnTo>
                    <a:pt x="130" y="418"/>
                  </a:lnTo>
                  <a:lnTo>
                    <a:pt x="128" y="420"/>
                  </a:lnTo>
                  <a:lnTo>
                    <a:pt x="126" y="420"/>
                  </a:lnTo>
                  <a:lnTo>
                    <a:pt x="124" y="420"/>
                  </a:lnTo>
                  <a:lnTo>
                    <a:pt x="122" y="416"/>
                  </a:lnTo>
                  <a:lnTo>
                    <a:pt x="120" y="416"/>
                  </a:lnTo>
                  <a:lnTo>
                    <a:pt x="118" y="414"/>
                  </a:lnTo>
                  <a:lnTo>
                    <a:pt x="114" y="412"/>
                  </a:lnTo>
                  <a:lnTo>
                    <a:pt x="112" y="410"/>
                  </a:lnTo>
                  <a:lnTo>
                    <a:pt x="111" y="408"/>
                  </a:lnTo>
                  <a:lnTo>
                    <a:pt x="109" y="406"/>
                  </a:lnTo>
                  <a:lnTo>
                    <a:pt x="105" y="402"/>
                  </a:lnTo>
                  <a:lnTo>
                    <a:pt x="103" y="401"/>
                  </a:lnTo>
                  <a:lnTo>
                    <a:pt x="101" y="399"/>
                  </a:lnTo>
                  <a:lnTo>
                    <a:pt x="99" y="397"/>
                  </a:lnTo>
                  <a:lnTo>
                    <a:pt x="99" y="393"/>
                  </a:lnTo>
                  <a:lnTo>
                    <a:pt x="99" y="391"/>
                  </a:lnTo>
                  <a:lnTo>
                    <a:pt x="99" y="389"/>
                  </a:lnTo>
                  <a:lnTo>
                    <a:pt x="97" y="383"/>
                  </a:lnTo>
                  <a:lnTo>
                    <a:pt x="97" y="382"/>
                  </a:lnTo>
                  <a:lnTo>
                    <a:pt x="95" y="378"/>
                  </a:lnTo>
                  <a:lnTo>
                    <a:pt x="95" y="376"/>
                  </a:lnTo>
                  <a:lnTo>
                    <a:pt x="95" y="374"/>
                  </a:lnTo>
                  <a:lnTo>
                    <a:pt x="95" y="372"/>
                  </a:lnTo>
                  <a:lnTo>
                    <a:pt x="95" y="370"/>
                  </a:lnTo>
                  <a:lnTo>
                    <a:pt x="95" y="364"/>
                  </a:lnTo>
                  <a:lnTo>
                    <a:pt x="93" y="362"/>
                  </a:lnTo>
                  <a:lnTo>
                    <a:pt x="97" y="361"/>
                  </a:lnTo>
                  <a:lnTo>
                    <a:pt x="99" y="359"/>
                  </a:lnTo>
                  <a:lnTo>
                    <a:pt x="101" y="359"/>
                  </a:lnTo>
                  <a:lnTo>
                    <a:pt x="101" y="357"/>
                  </a:lnTo>
                  <a:lnTo>
                    <a:pt x="103" y="357"/>
                  </a:lnTo>
                  <a:lnTo>
                    <a:pt x="107" y="351"/>
                  </a:lnTo>
                  <a:lnTo>
                    <a:pt x="109" y="351"/>
                  </a:lnTo>
                  <a:lnTo>
                    <a:pt x="111" y="349"/>
                  </a:lnTo>
                  <a:lnTo>
                    <a:pt x="112" y="349"/>
                  </a:lnTo>
                  <a:lnTo>
                    <a:pt x="114" y="347"/>
                  </a:lnTo>
                  <a:lnTo>
                    <a:pt x="116" y="347"/>
                  </a:lnTo>
                  <a:lnTo>
                    <a:pt x="116" y="345"/>
                  </a:lnTo>
                  <a:lnTo>
                    <a:pt x="116" y="341"/>
                  </a:lnTo>
                  <a:lnTo>
                    <a:pt x="118" y="338"/>
                  </a:lnTo>
                  <a:lnTo>
                    <a:pt x="118" y="334"/>
                  </a:lnTo>
                  <a:lnTo>
                    <a:pt x="118" y="332"/>
                  </a:lnTo>
                  <a:lnTo>
                    <a:pt x="120" y="328"/>
                  </a:lnTo>
                  <a:lnTo>
                    <a:pt x="120" y="324"/>
                  </a:lnTo>
                  <a:lnTo>
                    <a:pt x="120" y="320"/>
                  </a:lnTo>
                  <a:lnTo>
                    <a:pt x="120" y="317"/>
                  </a:lnTo>
                  <a:lnTo>
                    <a:pt x="122" y="311"/>
                  </a:lnTo>
                  <a:lnTo>
                    <a:pt x="122" y="305"/>
                  </a:lnTo>
                  <a:lnTo>
                    <a:pt x="122" y="301"/>
                  </a:lnTo>
                  <a:lnTo>
                    <a:pt x="122" y="296"/>
                  </a:lnTo>
                  <a:lnTo>
                    <a:pt x="122" y="290"/>
                  </a:lnTo>
                  <a:lnTo>
                    <a:pt x="122" y="286"/>
                  </a:lnTo>
                  <a:lnTo>
                    <a:pt x="124" y="284"/>
                  </a:lnTo>
                  <a:lnTo>
                    <a:pt x="124" y="282"/>
                  </a:lnTo>
                  <a:lnTo>
                    <a:pt x="126" y="280"/>
                  </a:lnTo>
                  <a:lnTo>
                    <a:pt x="128" y="279"/>
                  </a:lnTo>
                  <a:lnTo>
                    <a:pt x="128" y="277"/>
                  </a:lnTo>
                  <a:lnTo>
                    <a:pt x="128" y="275"/>
                  </a:lnTo>
                  <a:lnTo>
                    <a:pt x="126" y="273"/>
                  </a:lnTo>
                  <a:lnTo>
                    <a:pt x="122" y="273"/>
                  </a:lnTo>
                  <a:lnTo>
                    <a:pt x="120" y="271"/>
                  </a:lnTo>
                  <a:lnTo>
                    <a:pt x="120" y="269"/>
                  </a:lnTo>
                  <a:lnTo>
                    <a:pt x="122" y="265"/>
                  </a:lnTo>
                  <a:lnTo>
                    <a:pt x="124" y="263"/>
                  </a:lnTo>
                  <a:lnTo>
                    <a:pt x="126" y="261"/>
                  </a:lnTo>
                  <a:lnTo>
                    <a:pt x="126" y="259"/>
                  </a:lnTo>
                  <a:lnTo>
                    <a:pt x="126" y="256"/>
                  </a:lnTo>
                  <a:lnTo>
                    <a:pt x="126" y="252"/>
                  </a:lnTo>
                  <a:lnTo>
                    <a:pt x="126" y="250"/>
                  </a:lnTo>
                  <a:lnTo>
                    <a:pt x="124" y="250"/>
                  </a:lnTo>
                  <a:lnTo>
                    <a:pt x="122" y="248"/>
                  </a:lnTo>
                  <a:lnTo>
                    <a:pt x="120" y="246"/>
                  </a:lnTo>
                  <a:lnTo>
                    <a:pt x="122" y="244"/>
                  </a:lnTo>
                  <a:lnTo>
                    <a:pt x="124" y="244"/>
                  </a:lnTo>
                  <a:lnTo>
                    <a:pt x="128" y="244"/>
                  </a:lnTo>
                  <a:lnTo>
                    <a:pt x="130" y="242"/>
                  </a:lnTo>
                  <a:lnTo>
                    <a:pt x="132" y="240"/>
                  </a:lnTo>
                  <a:lnTo>
                    <a:pt x="132" y="238"/>
                  </a:lnTo>
                  <a:lnTo>
                    <a:pt x="133" y="237"/>
                  </a:lnTo>
                  <a:lnTo>
                    <a:pt x="135" y="233"/>
                  </a:lnTo>
                  <a:lnTo>
                    <a:pt x="135" y="231"/>
                  </a:lnTo>
                  <a:lnTo>
                    <a:pt x="135" y="229"/>
                  </a:lnTo>
                  <a:lnTo>
                    <a:pt x="137" y="227"/>
                  </a:lnTo>
                  <a:lnTo>
                    <a:pt x="135" y="225"/>
                  </a:lnTo>
                  <a:lnTo>
                    <a:pt x="135" y="223"/>
                  </a:lnTo>
                  <a:lnTo>
                    <a:pt x="132" y="225"/>
                  </a:lnTo>
                  <a:lnTo>
                    <a:pt x="130" y="225"/>
                  </a:lnTo>
                  <a:lnTo>
                    <a:pt x="128" y="223"/>
                  </a:lnTo>
                  <a:lnTo>
                    <a:pt x="124" y="223"/>
                  </a:lnTo>
                  <a:lnTo>
                    <a:pt x="122" y="223"/>
                  </a:lnTo>
                  <a:lnTo>
                    <a:pt x="120" y="221"/>
                  </a:lnTo>
                  <a:lnTo>
                    <a:pt x="118" y="223"/>
                  </a:lnTo>
                  <a:lnTo>
                    <a:pt x="116" y="223"/>
                  </a:lnTo>
                  <a:lnTo>
                    <a:pt x="114" y="223"/>
                  </a:lnTo>
                  <a:lnTo>
                    <a:pt x="112" y="223"/>
                  </a:lnTo>
                  <a:lnTo>
                    <a:pt x="111" y="223"/>
                  </a:lnTo>
                  <a:lnTo>
                    <a:pt x="107" y="223"/>
                  </a:lnTo>
                  <a:lnTo>
                    <a:pt x="105" y="223"/>
                  </a:lnTo>
                  <a:lnTo>
                    <a:pt x="103" y="221"/>
                  </a:lnTo>
                  <a:lnTo>
                    <a:pt x="103" y="217"/>
                  </a:lnTo>
                  <a:lnTo>
                    <a:pt x="103" y="214"/>
                  </a:lnTo>
                  <a:lnTo>
                    <a:pt x="103" y="212"/>
                  </a:lnTo>
                  <a:lnTo>
                    <a:pt x="105" y="210"/>
                  </a:lnTo>
                  <a:lnTo>
                    <a:pt x="105" y="206"/>
                  </a:lnTo>
                  <a:lnTo>
                    <a:pt x="105" y="202"/>
                  </a:lnTo>
                  <a:lnTo>
                    <a:pt x="105" y="200"/>
                  </a:lnTo>
                  <a:lnTo>
                    <a:pt x="105" y="198"/>
                  </a:lnTo>
                  <a:lnTo>
                    <a:pt x="107" y="197"/>
                  </a:lnTo>
                  <a:lnTo>
                    <a:pt x="109" y="195"/>
                  </a:lnTo>
                  <a:lnTo>
                    <a:pt x="111" y="193"/>
                  </a:lnTo>
                  <a:lnTo>
                    <a:pt x="112" y="189"/>
                  </a:lnTo>
                  <a:lnTo>
                    <a:pt x="112" y="183"/>
                  </a:lnTo>
                  <a:lnTo>
                    <a:pt x="114" y="181"/>
                  </a:lnTo>
                  <a:lnTo>
                    <a:pt x="114" y="179"/>
                  </a:lnTo>
                  <a:lnTo>
                    <a:pt x="114" y="177"/>
                  </a:lnTo>
                  <a:lnTo>
                    <a:pt x="114" y="176"/>
                  </a:lnTo>
                  <a:lnTo>
                    <a:pt x="112" y="174"/>
                  </a:lnTo>
                  <a:lnTo>
                    <a:pt x="112" y="172"/>
                  </a:lnTo>
                  <a:lnTo>
                    <a:pt x="111" y="172"/>
                  </a:lnTo>
                  <a:lnTo>
                    <a:pt x="109" y="168"/>
                  </a:lnTo>
                  <a:lnTo>
                    <a:pt x="107" y="164"/>
                  </a:lnTo>
                  <a:lnTo>
                    <a:pt x="103" y="162"/>
                  </a:lnTo>
                  <a:lnTo>
                    <a:pt x="101" y="164"/>
                  </a:lnTo>
                  <a:lnTo>
                    <a:pt x="99" y="160"/>
                  </a:lnTo>
                  <a:lnTo>
                    <a:pt x="97" y="158"/>
                  </a:lnTo>
                  <a:lnTo>
                    <a:pt x="95" y="156"/>
                  </a:lnTo>
                  <a:lnTo>
                    <a:pt x="91" y="155"/>
                  </a:lnTo>
                  <a:lnTo>
                    <a:pt x="91" y="153"/>
                  </a:lnTo>
                  <a:lnTo>
                    <a:pt x="90" y="153"/>
                  </a:lnTo>
                  <a:lnTo>
                    <a:pt x="88" y="153"/>
                  </a:lnTo>
                  <a:lnTo>
                    <a:pt x="88" y="155"/>
                  </a:lnTo>
                  <a:lnTo>
                    <a:pt x="82" y="155"/>
                  </a:lnTo>
                  <a:lnTo>
                    <a:pt x="80" y="156"/>
                  </a:lnTo>
                  <a:lnTo>
                    <a:pt x="78" y="156"/>
                  </a:lnTo>
                  <a:lnTo>
                    <a:pt x="78" y="160"/>
                  </a:lnTo>
                  <a:lnTo>
                    <a:pt x="76" y="162"/>
                  </a:lnTo>
                  <a:lnTo>
                    <a:pt x="76" y="164"/>
                  </a:lnTo>
                  <a:lnTo>
                    <a:pt x="74" y="166"/>
                  </a:lnTo>
                  <a:lnTo>
                    <a:pt x="72" y="168"/>
                  </a:lnTo>
                  <a:lnTo>
                    <a:pt x="70" y="170"/>
                  </a:lnTo>
                  <a:lnTo>
                    <a:pt x="69" y="172"/>
                  </a:lnTo>
                  <a:lnTo>
                    <a:pt x="67" y="174"/>
                  </a:lnTo>
                  <a:lnTo>
                    <a:pt x="65" y="176"/>
                  </a:lnTo>
                  <a:lnTo>
                    <a:pt x="63" y="176"/>
                  </a:lnTo>
                  <a:lnTo>
                    <a:pt x="61" y="176"/>
                  </a:lnTo>
                  <a:lnTo>
                    <a:pt x="55" y="174"/>
                  </a:lnTo>
                  <a:lnTo>
                    <a:pt x="50" y="176"/>
                  </a:lnTo>
                  <a:lnTo>
                    <a:pt x="44" y="176"/>
                  </a:lnTo>
                  <a:lnTo>
                    <a:pt x="38" y="176"/>
                  </a:lnTo>
                  <a:lnTo>
                    <a:pt x="34" y="177"/>
                  </a:lnTo>
                  <a:lnTo>
                    <a:pt x="25" y="181"/>
                  </a:lnTo>
                  <a:lnTo>
                    <a:pt x="23" y="185"/>
                  </a:lnTo>
                  <a:lnTo>
                    <a:pt x="19" y="187"/>
                  </a:lnTo>
                  <a:lnTo>
                    <a:pt x="17" y="187"/>
                  </a:lnTo>
                  <a:lnTo>
                    <a:pt x="15" y="187"/>
                  </a:lnTo>
                  <a:lnTo>
                    <a:pt x="13" y="187"/>
                  </a:lnTo>
                  <a:lnTo>
                    <a:pt x="0" y="179"/>
                  </a:lnTo>
                  <a:lnTo>
                    <a:pt x="2" y="177"/>
                  </a:lnTo>
                  <a:lnTo>
                    <a:pt x="2" y="172"/>
                  </a:lnTo>
                  <a:lnTo>
                    <a:pt x="2" y="168"/>
                  </a:lnTo>
                  <a:lnTo>
                    <a:pt x="2" y="164"/>
                  </a:lnTo>
                  <a:lnTo>
                    <a:pt x="4" y="160"/>
                  </a:lnTo>
                  <a:lnTo>
                    <a:pt x="4" y="156"/>
                  </a:lnTo>
                  <a:lnTo>
                    <a:pt x="6" y="153"/>
                  </a:lnTo>
                  <a:lnTo>
                    <a:pt x="6" y="149"/>
                  </a:lnTo>
                  <a:lnTo>
                    <a:pt x="8" y="145"/>
                  </a:lnTo>
                  <a:lnTo>
                    <a:pt x="9" y="143"/>
                  </a:lnTo>
                  <a:lnTo>
                    <a:pt x="11" y="141"/>
                  </a:lnTo>
                  <a:lnTo>
                    <a:pt x="15" y="139"/>
                  </a:lnTo>
                  <a:lnTo>
                    <a:pt x="17" y="137"/>
                  </a:lnTo>
                  <a:lnTo>
                    <a:pt x="21" y="135"/>
                  </a:lnTo>
                  <a:lnTo>
                    <a:pt x="23" y="134"/>
                  </a:lnTo>
                  <a:lnTo>
                    <a:pt x="34" y="134"/>
                  </a:lnTo>
                  <a:lnTo>
                    <a:pt x="46" y="134"/>
                  </a:lnTo>
                  <a:lnTo>
                    <a:pt x="57" y="134"/>
                  </a:lnTo>
                  <a:lnTo>
                    <a:pt x="59" y="132"/>
                  </a:lnTo>
                  <a:lnTo>
                    <a:pt x="63" y="132"/>
                  </a:lnTo>
                  <a:lnTo>
                    <a:pt x="63" y="128"/>
                  </a:lnTo>
                  <a:lnTo>
                    <a:pt x="61" y="124"/>
                  </a:lnTo>
                  <a:lnTo>
                    <a:pt x="55" y="113"/>
                  </a:lnTo>
                  <a:lnTo>
                    <a:pt x="50" y="101"/>
                  </a:lnTo>
                  <a:lnTo>
                    <a:pt x="44" y="90"/>
                  </a:lnTo>
                  <a:lnTo>
                    <a:pt x="42" y="90"/>
                  </a:lnTo>
                  <a:lnTo>
                    <a:pt x="55" y="80"/>
                  </a:lnTo>
                  <a:lnTo>
                    <a:pt x="67" y="71"/>
                  </a:lnTo>
                  <a:lnTo>
                    <a:pt x="78" y="59"/>
                  </a:lnTo>
                  <a:lnTo>
                    <a:pt x="88" y="50"/>
                  </a:lnTo>
                  <a:lnTo>
                    <a:pt x="90" y="50"/>
                  </a:lnTo>
                  <a:lnTo>
                    <a:pt x="99" y="40"/>
                  </a:lnTo>
                  <a:lnTo>
                    <a:pt x="103" y="38"/>
                  </a:lnTo>
                  <a:lnTo>
                    <a:pt x="107" y="36"/>
                  </a:lnTo>
                  <a:lnTo>
                    <a:pt x="107" y="34"/>
                  </a:lnTo>
                  <a:lnTo>
                    <a:pt x="105" y="31"/>
                  </a:lnTo>
                  <a:lnTo>
                    <a:pt x="105" y="29"/>
                  </a:lnTo>
                  <a:lnTo>
                    <a:pt x="103" y="23"/>
                  </a:lnTo>
                  <a:lnTo>
                    <a:pt x="103" y="19"/>
                  </a:lnTo>
                  <a:lnTo>
                    <a:pt x="103" y="15"/>
                  </a:lnTo>
                  <a:lnTo>
                    <a:pt x="103" y="11"/>
                  </a:lnTo>
                  <a:lnTo>
                    <a:pt x="105" y="8"/>
                  </a:lnTo>
                  <a:lnTo>
                    <a:pt x="109" y="6"/>
                  </a:lnTo>
                  <a:lnTo>
                    <a:pt x="111" y="4"/>
                  </a:lnTo>
                  <a:lnTo>
                    <a:pt x="114" y="2"/>
                  </a:lnTo>
                  <a:lnTo>
                    <a:pt x="116" y="0"/>
                  </a:lnTo>
                  <a:lnTo>
                    <a:pt x="120" y="0"/>
                  </a:lnTo>
                  <a:lnTo>
                    <a:pt x="12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0" name="Freeform 27"/>
            <p:cNvSpPr>
              <a:spLocks/>
            </p:cNvSpPr>
            <p:nvPr/>
          </p:nvSpPr>
          <p:spPr bwMode="auto">
            <a:xfrm>
              <a:off x="981" y="1399"/>
              <a:ext cx="847" cy="960"/>
            </a:xfrm>
            <a:custGeom>
              <a:avLst/>
              <a:gdLst>
                <a:gd name="T0" fmla="*/ 38 w 847"/>
                <a:gd name="T1" fmla="*/ 958 h 960"/>
                <a:gd name="T2" fmla="*/ 55 w 847"/>
                <a:gd name="T3" fmla="*/ 939 h 960"/>
                <a:gd name="T4" fmla="*/ 44 w 847"/>
                <a:gd name="T5" fmla="*/ 905 h 960"/>
                <a:gd name="T6" fmla="*/ 27 w 847"/>
                <a:gd name="T7" fmla="*/ 874 h 960"/>
                <a:gd name="T8" fmla="*/ 36 w 847"/>
                <a:gd name="T9" fmla="*/ 843 h 960"/>
                <a:gd name="T10" fmla="*/ 53 w 847"/>
                <a:gd name="T11" fmla="*/ 819 h 960"/>
                <a:gd name="T12" fmla="*/ 68 w 847"/>
                <a:gd name="T13" fmla="*/ 796 h 960"/>
                <a:gd name="T14" fmla="*/ 51 w 847"/>
                <a:gd name="T15" fmla="*/ 767 h 960"/>
                <a:gd name="T16" fmla="*/ 34 w 847"/>
                <a:gd name="T17" fmla="*/ 739 h 960"/>
                <a:gd name="T18" fmla="*/ 6 w 847"/>
                <a:gd name="T19" fmla="*/ 721 h 960"/>
                <a:gd name="T20" fmla="*/ 4 w 847"/>
                <a:gd name="T21" fmla="*/ 685 h 960"/>
                <a:gd name="T22" fmla="*/ 25 w 847"/>
                <a:gd name="T23" fmla="*/ 678 h 960"/>
                <a:gd name="T24" fmla="*/ 57 w 847"/>
                <a:gd name="T25" fmla="*/ 662 h 960"/>
                <a:gd name="T26" fmla="*/ 95 w 847"/>
                <a:gd name="T27" fmla="*/ 660 h 960"/>
                <a:gd name="T28" fmla="*/ 122 w 847"/>
                <a:gd name="T29" fmla="*/ 679 h 960"/>
                <a:gd name="T30" fmla="*/ 158 w 847"/>
                <a:gd name="T31" fmla="*/ 670 h 960"/>
                <a:gd name="T32" fmla="*/ 177 w 847"/>
                <a:gd name="T33" fmla="*/ 641 h 960"/>
                <a:gd name="T34" fmla="*/ 185 w 847"/>
                <a:gd name="T35" fmla="*/ 603 h 960"/>
                <a:gd name="T36" fmla="*/ 175 w 847"/>
                <a:gd name="T37" fmla="*/ 573 h 960"/>
                <a:gd name="T38" fmla="*/ 177 w 847"/>
                <a:gd name="T39" fmla="*/ 531 h 960"/>
                <a:gd name="T40" fmla="*/ 162 w 847"/>
                <a:gd name="T41" fmla="*/ 500 h 960"/>
                <a:gd name="T42" fmla="*/ 137 w 847"/>
                <a:gd name="T43" fmla="*/ 483 h 960"/>
                <a:gd name="T44" fmla="*/ 124 w 847"/>
                <a:gd name="T45" fmla="*/ 451 h 960"/>
                <a:gd name="T46" fmla="*/ 103 w 847"/>
                <a:gd name="T47" fmla="*/ 424 h 960"/>
                <a:gd name="T48" fmla="*/ 95 w 847"/>
                <a:gd name="T49" fmla="*/ 395 h 960"/>
                <a:gd name="T50" fmla="*/ 114 w 847"/>
                <a:gd name="T51" fmla="*/ 369 h 960"/>
                <a:gd name="T52" fmla="*/ 150 w 847"/>
                <a:gd name="T53" fmla="*/ 369 h 960"/>
                <a:gd name="T54" fmla="*/ 170 w 847"/>
                <a:gd name="T55" fmla="*/ 351 h 960"/>
                <a:gd name="T56" fmla="*/ 154 w 847"/>
                <a:gd name="T57" fmla="*/ 327 h 960"/>
                <a:gd name="T58" fmla="*/ 179 w 847"/>
                <a:gd name="T59" fmla="*/ 306 h 960"/>
                <a:gd name="T60" fmla="*/ 212 w 847"/>
                <a:gd name="T61" fmla="*/ 298 h 960"/>
                <a:gd name="T62" fmla="*/ 232 w 847"/>
                <a:gd name="T63" fmla="*/ 271 h 960"/>
                <a:gd name="T64" fmla="*/ 246 w 847"/>
                <a:gd name="T65" fmla="*/ 239 h 960"/>
                <a:gd name="T66" fmla="*/ 269 w 847"/>
                <a:gd name="T67" fmla="*/ 214 h 960"/>
                <a:gd name="T68" fmla="*/ 297 w 847"/>
                <a:gd name="T69" fmla="*/ 197 h 960"/>
                <a:gd name="T70" fmla="*/ 326 w 847"/>
                <a:gd name="T71" fmla="*/ 184 h 960"/>
                <a:gd name="T72" fmla="*/ 337 w 847"/>
                <a:gd name="T73" fmla="*/ 161 h 960"/>
                <a:gd name="T74" fmla="*/ 334 w 847"/>
                <a:gd name="T75" fmla="*/ 149 h 960"/>
                <a:gd name="T76" fmla="*/ 351 w 847"/>
                <a:gd name="T77" fmla="*/ 168 h 960"/>
                <a:gd name="T78" fmla="*/ 376 w 847"/>
                <a:gd name="T79" fmla="*/ 185 h 960"/>
                <a:gd name="T80" fmla="*/ 351 w 847"/>
                <a:gd name="T81" fmla="*/ 205 h 960"/>
                <a:gd name="T82" fmla="*/ 343 w 847"/>
                <a:gd name="T83" fmla="*/ 227 h 960"/>
                <a:gd name="T84" fmla="*/ 379 w 847"/>
                <a:gd name="T85" fmla="*/ 226 h 960"/>
                <a:gd name="T86" fmla="*/ 412 w 847"/>
                <a:gd name="T87" fmla="*/ 237 h 960"/>
                <a:gd name="T88" fmla="*/ 444 w 847"/>
                <a:gd name="T89" fmla="*/ 243 h 960"/>
                <a:gd name="T90" fmla="*/ 473 w 847"/>
                <a:gd name="T91" fmla="*/ 264 h 960"/>
                <a:gd name="T92" fmla="*/ 496 w 847"/>
                <a:gd name="T93" fmla="*/ 288 h 960"/>
                <a:gd name="T94" fmla="*/ 528 w 847"/>
                <a:gd name="T95" fmla="*/ 302 h 960"/>
                <a:gd name="T96" fmla="*/ 553 w 847"/>
                <a:gd name="T97" fmla="*/ 323 h 960"/>
                <a:gd name="T98" fmla="*/ 580 w 847"/>
                <a:gd name="T99" fmla="*/ 344 h 960"/>
                <a:gd name="T100" fmla="*/ 608 w 847"/>
                <a:gd name="T101" fmla="*/ 353 h 960"/>
                <a:gd name="T102" fmla="*/ 639 w 847"/>
                <a:gd name="T103" fmla="*/ 367 h 960"/>
                <a:gd name="T104" fmla="*/ 681 w 847"/>
                <a:gd name="T105" fmla="*/ 374 h 960"/>
                <a:gd name="T106" fmla="*/ 690 w 847"/>
                <a:gd name="T107" fmla="*/ 340 h 960"/>
                <a:gd name="T108" fmla="*/ 677 w 847"/>
                <a:gd name="T109" fmla="*/ 313 h 960"/>
                <a:gd name="T110" fmla="*/ 715 w 847"/>
                <a:gd name="T111" fmla="*/ 300 h 960"/>
                <a:gd name="T112" fmla="*/ 753 w 847"/>
                <a:gd name="T113" fmla="*/ 292 h 960"/>
                <a:gd name="T114" fmla="*/ 814 w 847"/>
                <a:gd name="T115" fmla="*/ 258 h 960"/>
                <a:gd name="T116" fmla="*/ 799 w 847"/>
                <a:gd name="T117" fmla="*/ 151 h 960"/>
                <a:gd name="T118" fmla="*/ 808 w 847"/>
                <a:gd name="T119" fmla="*/ 48 h 960"/>
                <a:gd name="T120" fmla="*/ 793 w 847"/>
                <a:gd name="T121" fmla="*/ 14 h 960"/>
                <a:gd name="T122" fmla="*/ 816 w 847"/>
                <a:gd name="T123" fmla="*/ 4 h 960"/>
                <a:gd name="T124" fmla="*/ 843 w 847"/>
                <a:gd name="T125" fmla="*/ 23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7" h="960">
                  <a:moveTo>
                    <a:pt x="17" y="937"/>
                  </a:moveTo>
                  <a:lnTo>
                    <a:pt x="21" y="939"/>
                  </a:lnTo>
                  <a:lnTo>
                    <a:pt x="23" y="941"/>
                  </a:lnTo>
                  <a:lnTo>
                    <a:pt x="27" y="941"/>
                  </a:lnTo>
                  <a:lnTo>
                    <a:pt x="28" y="943"/>
                  </a:lnTo>
                  <a:lnTo>
                    <a:pt x="32" y="945"/>
                  </a:lnTo>
                  <a:lnTo>
                    <a:pt x="34" y="948"/>
                  </a:lnTo>
                  <a:lnTo>
                    <a:pt x="34" y="952"/>
                  </a:lnTo>
                  <a:lnTo>
                    <a:pt x="36" y="954"/>
                  </a:lnTo>
                  <a:lnTo>
                    <a:pt x="38" y="958"/>
                  </a:lnTo>
                  <a:lnTo>
                    <a:pt x="40" y="960"/>
                  </a:lnTo>
                  <a:lnTo>
                    <a:pt x="44" y="960"/>
                  </a:lnTo>
                  <a:lnTo>
                    <a:pt x="47" y="958"/>
                  </a:lnTo>
                  <a:lnTo>
                    <a:pt x="51" y="958"/>
                  </a:lnTo>
                  <a:lnTo>
                    <a:pt x="53" y="956"/>
                  </a:lnTo>
                  <a:lnTo>
                    <a:pt x="57" y="954"/>
                  </a:lnTo>
                  <a:lnTo>
                    <a:pt x="57" y="950"/>
                  </a:lnTo>
                  <a:lnTo>
                    <a:pt x="57" y="946"/>
                  </a:lnTo>
                  <a:lnTo>
                    <a:pt x="55" y="943"/>
                  </a:lnTo>
                  <a:lnTo>
                    <a:pt x="55" y="939"/>
                  </a:lnTo>
                  <a:lnTo>
                    <a:pt x="55" y="935"/>
                  </a:lnTo>
                  <a:lnTo>
                    <a:pt x="53" y="931"/>
                  </a:lnTo>
                  <a:lnTo>
                    <a:pt x="53" y="927"/>
                  </a:lnTo>
                  <a:lnTo>
                    <a:pt x="51" y="924"/>
                  </a:lnTo>
                  <a:lnTo>
                    <a:pt x="51" y="920"/>
                  </a:lnTo>
                  <a:lnTo>
                    <a:pt x="49" y="918"/>
                  </a:lnTo>
                  <a:lnTo>
                    <a:pt x="47" y="914"/>
                  </a:lnTo>
                  <a:lnTo>
                    <a:pt x="47" y="910"/>
                  </a:lnTo>
                  <a:lnTo>
                    <a:pt x="46" y="906"/>
                  </a:lnTo>
                  <a:lnTo>
                    <a:pt x="44" y="905"/>
                  </a:lnTo>
                  <a:lnTo>
                    <a:pt x="44" y="901"/>
                  </a:lnTo>
                  <a:lnTo>
                    <a:pt x="42" y="897"/>
                  </a:lnTo>
                  <a:lnTo>
                    <a:pt x="40" y="895"/>
                  </a:lnTo>
                  <a:lnTo>
                    <a:pt x="38" y="891"/>
                  </a:lnTo>
                  <a:lnTo>
                    <a:pt x="36" y="887"/>
                  </a:lnTo>
                  <a:lnTo>
                    <a:pt x="34" y="885"/>
                  </a:lnTo>
                  <a:lnTo>
                    <a:pt x="32" y="884"/>
                  </a:lnTo>
                  <a:lnTo>
                    <a:pt x="30" y="880"/>
                  </a:lnTo>
                  <a:lnTo>
                    <a:pt x="28" y="878"/>
                  </a:lnTo>
                  <a:lnTo>
                    <a:pt x="27" y="874"/>
                  </a:lnTo>
                  <a:lnTo>
                    <a:pt x="25" y="872"/>
                  </a:lnTo>
                  <a:lnTo>
                    <a:pt x="25" y="868"/>
                  </a:lnTo>
                  <a:lnTo>
                    <a:pt x="27" y="864"/>
                  </a:lnTo>
                  <a:lnTo>
                    <a:pt x="28" y="863"/>
                  </a:lnTo>
                  <a:lnTo>
                    <a:pt x="28" y="859"/>
                  </a:lnTo>
                  <a:lnTo>
                    <a:pt x="30" y="855"/>
                  </a:lnTo>
                  <a:lnTo>
                    <a:pt x="32" y="851"/>
                  </a:lnTo>
                  <a:lnTo>
                    <a:pt x="34" y="849"/>
                  </a:lnTo>
                  <a:lnTo>
                    <a:pt x="34" y="845"/>
                  </a:lnTo>
                  <a:lnTo>
                    <a:pt x="36" y="843"/>
                  </a:lnTo>
                  <a:lnTo>
                    <a:pt x="38" y="840"/>
                  </a:lnTo>
                  <a:lnTo>
                    <a:pt x="40" y="836"/>
                  </a:lnTo>
                  <a:lnTo>
                    <a:pt x="42" y="834"/>
                  </a:lnTo>
                  <a:lnTo>
                    <a:pt x="44" y="832"/>
                  </a:lnTo>
                  <a:lnTo>
                    <a:pt x="46" y="828"/>
                  </a:lnTo>
                  <a:lnTo>
                    <a:pt x="47" y="826"/>
                  </a:lnTo>
                  <a:lnTo>
                    <a:pt x="49" y="824"/>
                  </a:lnTo>
                  <a:lnTo>
                    <a:pt x="49" y="823"/>
                  </a:lnTo>
                  <a:lnTo>
                    <a:pt x="51" y="821"/>
                  </a:lnTo>
                  <a:lnTo>
                    <a:pt x="53" y="819"/>
                  </a:lnTo>
                  <a:lnTo>
                    <a:pt x="55" y="817"/>
                  </a:lnTo>
                  <a:lnTo>
                    <a:pt x="59" y="815"/>
                  </a:lnTo>
                  <a:lnTo>
                    <a:pt x="61" y="813"/>
                  </a:lnTo>
                  <a:lnTo>
                    <a:pt x="65" y="809"/>
                  </a:lnTo>
                  <a:lnTo>
                    <a:pt x="67" y="807"/>
                  </a:lnTo>
                  <a:lnTo>
                    <a:pt x="68" y="805"/>
                  </a:lnTo>
                  <a:lnTo>
                    <a:pt x="70" y="803"/>
                  </a:lnTo>
                  <a:lnTo>
                    <a:pt x="72" y="802"/>
                  </a:lnTo>
                  <a:lnTo>
                    <a:pt x="72" y="798"/>
                  </a:lnTo>
                  <a:lnTo>
                    <a:pt x="68" y="796"/>
                  </a:lnTo>
                  <a:lnTo>
                    <a:pt x="65" y="794"/>
                  </a:lnTo>
                  <a:lnTo>
                    <a:pt x="63" y="792"/>
                  </a:lnTo>
                  <a:lnTo>
                    <a:pt x="61" y="790"/>
                  </a:lnTo>
                  <a:lnTo>
                    <a:pt x="59" y="786"/>
                  </a:lnTo>
                  <a:lnTo>
                    <a:pt x="59" y="782"/>
                  </a:lnTo>
                  <a:lnTo>
                    <a:pt x="57" y="779"/>
                  </a:lnTo>
                  <a:lnTo>
                    <a:pt x="55" y="777"/>
                  </a:lnTo>
                  <a:lnTo>
                    <a:pt x="55" y="773"/>
                  </a:lnTo>
                  <a:lnTo>
                    <a:pt x="53" y="769"/>
                  </a:lnTo>
                  <a:lnTo>
                    <a:pt x="51" y="767"/>
                  </a:lnTo>
                  <a:lnTo>
                    <a:pt x="49" y="765"/>
                  </a:lnTo>
                  <a:lnTo>
                    <a:pt x="47" y="761"/>
                  </a:lnTo>
                  <a:lnTo>
                    <a:pt x="46" y="760"/>
                  </a:lnTo>
                  <a:lnTo>
                    <a:pt x="46" y="756"/>
                  </a:lnTo>
                  <a:lnTo>
                    <a:pt x="44" y="752"/>
                  </a:lnTo>
                  <a:lnTo>
                    <a:pt x="42" y="750"/>
                  </a:lnTo>
                  <a:lnTo>
                    <a:pt x="40" y="746"/>
                  </a:lnTo>
                  <a:lnTo>
                    <a:pt x="38" y="744"/>
                  </a:lnTo>
                  <a:lnTo>
                    <a:pt x="36" y="740"/>
                  </a:lnTo>
                  <a:lnTo>
                    <a:pt x="34" y="739"/>
                  </a:lnTo>
                  <a:lnTo>
                    <a:pt x="30" y="737"/>
                  </a:lnTo>
                  <a:lnTo>
                    <a:pt x="28" y="735"/>
                  </a:lnTo>
                  <a:lnTo>
                    <a:pt x="27" y="733"/>
                  </a:lnTo>
                  <a:lnTo>
                    <a:pt x="23" y="733"/>
                  </a:lnTo>
                  <a:lnTo>
                    <a:pt x="17" y="733"/>
                  </a:lnTo>
                  <a:lnTo>
                    <a:pt x="15" y="731"/>
                  </a:lnTo>
                  <a:lnTo>
                    <a:pt x="11" y="729"/>
                  </a:lnTo>
                  <a:lnTo>
                    <a:pt x="11" y="727"/>
                  </a:lnTo>
                  <a:lnTo>
                    <a:pt x="7" y="723"/>
                  </a:lnTo>
                  <a:lnTo>
                    <a:pt x="6" y="721"/>
                  </a:lnTo>
                  <a:lnTo>
                    <a:pt x="4" y="720"/>
                  </a:lnTo>
                  <a:lnTo>
                    <a:pt x="0" y="718"/>
                  </a:lnTo>
                  <a:lnTo>
                    <a:pt x="0" y="714"/>
                  </a:lnTo>
                  <a:lnTo>
                    <a:pt x="0" y="710"/>
                  </a:lnTo>
                  <a:lnTo>
                    <a:pt x="2" y="706"/>
                  </a:lnTo>
                  <a:lnTo>
                    <a:pt x="2" y="702"/>
                  </a:lnTo>
                  <a:lnTo>
                    <a:pt x="2" y="699"/>
                  </a:lnTo>
                  <a:lnTo>
                    <a:pt x="4" y="695"/>
                  </a:lnTo>
                  <a:lnTo>
                    <a:pt x="4" y="689"/>
                  </a:lnTo>
                  <a:lnTo>
                    <a:pt x="4" y="685"/>
                  </a:lnTo>
                  <a:lnTo>
                    <a:pt x="4" y="679"/>
                  </a:lnTo>
                  <a:lnTo>
                    <a:pt x="4" y="676"/>
                  </a:lnTo>
                  <a:lnTo>
                    <a:pt x="4" y="674"/>
                  </a:lnTo>
                  <a:lnTo>
                    <a:pt x="4" y="672"/>
                  </a:lnTo>
                  <a:lnTo>
                    <a:pt x="7" y="672"/>
                  </a:lnTo>
                  <a:lnTo>
                    <a:pt x="11" y="672"/>
                  </a:lnTo>
                  <a:lnTo>
                    <a:pt x="13" y="674"/>
                  </a:lnTo>
                  <a:lnTo>
                    <a:pt x="17" y="676"/>
                  </a:lnTo>
                  <a:lnTo>
                    <a:pt x="21" y="676"/>
                  </a:lnTo>
                  <a:lnTo>
                    <a:pt x="25" y="678"/>
                  </a:lnTo>
                  <a:lnTo>
                    <a:pt x="28" y="676"/>
                  </a:lnTo>
                  <a:lnTo>
                    <a:pt x="32" y="674"/>
                  </a:lnTo>
                  <a:lnTo>
                    <a:pt x="34" y="672"/>
                  </a:lnTo>
                  <a:lnTo>
                    <a:pt x="36" y="670"/>
                  </a:lnTo>
                  <a:lnTo>
                    <a:pt x="40" y="668"/>
                  </a:lnTo>
                  <a:lnTo>
                    <a:pt x="42" y="666"/>
                  </a:lnTo>
                  <a:lnTo>
                    <a:pt x="46" y="666"/>
                  </a:lnTo>
                  <a:lnTo>
                    <a:pt x="49" y="664"/>
                  </a:lnTo>
                  <a:lnTo>
                    <a:pt x="53" y="664"/>
                  </a:lnTo>
                  <a:lnTo>
                    <a:pt x="57" y="662"/>
                  </a:lnTo>
                  <a:lnTo>
                    <a:pt x="61" y="662"/>
                  </a:lnTo>
                  <a:lnTo>
                    <a:pt x="67" y="662"/>
                  </a:lnTo>
                  <a:lnTo>
                    <a:pt x="70" y="662"/>
                  </a:lnTo>
                  <a:lnTo>
                    <a:pt x="74" y="660"/>
                  </a:lnTo>
                  <a:lnTo>
                    <a:pt x="76" y="658"/>
                  </a:lnTo>
                  <a:lnTo>
                    <a:pt x="80" y="658"/>
                  </a:lnTo>
                  <a:lnTo>
                    <a:pt x="84" y="657"/>
                  </a:lnTo>
                  <a:lnTo>
                    <a:pt x="89" y="657"/>
                  </a:lnTo>
                  <a:lnTo>
                    <a:pt x="91" y="658"/>
                  </a:lnTo>
                  <a:lnTo>
                    <a:pt x="95" y="660"/>
                  </a:lnTo>
                  <a:lnTo>
                    <a:pt x="97" y="662"/>
                  </a:lnTo>
                  <a:lnTo>
                    <a:pt x="99" y="664"/>
                  </a:lnTo>
                  <a:lnTo>
                    <a:pt x="103" y="666"/>
                  </a:lnTo>
                  <a:lnTo>
                    <a:pt x="105" y="668"/>
                  </a:lnTo>
                  <a:lnTo>
                    <a:pt x="107" y="672"/>
                  </a:lnTo>
                  <a:lnTo>
                    <a:pt x="109" y="674"/>
                  </a:lnTo>
                  <a:lnTo>
                    <a:pt x="110" y="676"/>
                  </a:lnTo>
                  <a:lnTo>
                    <a:pt x="114" y="678"/>
                  </a:lnTo>
                  <a:lnTo>
                    <a:pt x="118" y="679"/>
                  </a:lnTo>
                  <a:lnTo>
                    <a:pt x="122" y="679"/>
                  </a:lnTo>
                  <a:lnTo>
                    <a:pt x="126" y="678"/>
                  </a:lnTo>
                  <a:lnTo>
                    <a:pt x="131" y="678"/>
                  </a:lnTo>
                  <a:lnTo>
                    <a:pt x="135" y="678"/>
                  </a:lnTo>
                  <a:lnTo>
                    <a:pt x="139" y="678"/>
                  </a:lnTo>
                  <a:lnTo>
                    <a:pt x="143" y="676"/>
                  </a:lnTo>
                  <a:lnTo>
                    <a:pt x="147" y="676"/>
                  </a:lnTo>
                  <a:lnTo>
                    <a:pt x="149" y="674"/>
                  </a:lnTo>
                  <a:lnTo>
                    <a:pt x="152" y="672"/>
                  </a:lnTo>
                  <a:lnTo>
                    <a:pt x="154" y="670"/>
                  </a:lnTo>
                  <a:lnTo>
                    <a:pt x="158" y="670"/>
                  </a:lnTo>
                  <a:lnTo>
                    <a:pt x="162" y="668"/>
                  </a:lnTo>
                  <a:lnTo>
                    <a:pt x="166" y="666"/>
                  </a:lnTo>
                  <a:lnTo>
                    <a:pt x="168" y="664"/>
                  </a:lnTo>
                  <a:lnTo>
                    <a:pt x="170" y="660"/>
                  </a:lnTo>
                  <a:lnTo>
                    <a:pt x="170" y="657"/>
                  </a:lnTo>
                  <a:lnTo>
                    <a:pt x="170" y="653"/>
                  </a:lnTo>
                  <a:lnTo>
                    <a:pt x="171" y="649"/>
                  </a:lnTo>
                  <a:lnTo>
                    <a:pt x="173" y="647"/>
                  </a:lnTo>
                  <a:lnTo>
                    <a:pt x="175" y="645"/>
                  </a:lnTo>
                  <a:lnTo>
                    <a:pt x="177" y="641"/>
                  </a:lnTo>
                  <a:lnTo>
                    <a:pt x="177" y="636"/>
                  </a:lnTo>
                  <a:lnTo>
                    <a:pt x="177" y="632"/>
                  </a:lnTo>
                  <a:lnTo>
                    <a:pt x="177" y="626"/>
                  </a:lnTo>
                  <a:lnTo>
                    <a:pt x="177" y="622"/>
                  </a:lnTo>
                  <a:lnTo>
                    <a:pt x="177" y="618"/>
                  </a:lnTo>
                  <a:lnTo>
                    <a:pt x="177" y="615"/>
                  </a:lnTo>
                  <a:lnTo>
                    <a:pt x="179" y="611"/>
                  </a:lnTo>
                  <a:lnTo>
                    <a:pt x="181" y="609"/>
                  </a:lnTo>
                  <a:lnTo>
                    <a:pt x="183" y="607"/>
                  </a:lnTo>
                  <a:lnTo>
                    <a:pt x="185" y="603"/>
                  </a:lnTo>
                  <a:lnTo>
                    <a:pt x="183" y="599"/>
                  </a:lnTo>
                  <a:lnTo>
                    <a:pt x="181" y="596"/>
                  </a:lnTo>
                  <a:lnTo>
                    <a:pt x="179" y="594"/>
                  </a:lnTo>
                  <a:lnTo>
                    <a:pt x="177" y="590"/>
                  </a:lnTo>
                  <a:lnTo>
                    <a:pt x="175" y="588"/>
                  </a:lnTo>
                  <a:lnTo>
                    <a:pt x="173" y="586"/>
                  </a:lnTo>
                  <a:lnTo>
                    <a:pt x="173" y="580"/>
                  </a:lnTo>
                  <a:lnTo>
                    <a:pt x="173" y="576"/>
                  </a:lnTo>
                  <a:lnTo>
                    <a:pt x="175" y="575"/>
                  </a:lnTo>
                  <a:lnTo>
                    <a:pt x="175" y="573"/>
                  </a:lnTo>
                  <a:lnTo>
                    <a:pt x="175" y="569"/>
                  </a:lnTo>
                  <a:lnTo>
                    <a:pt x="175" y="565"/>
                  </a:lnTo>
                  <a:lnTo>
                    <a:pt x="175" y="561"/>
                  </a:lnTo>
                  <a:lnTo>
                    <a:pt x="175" y="557"/>
                  </a:lnTo>
                  <a:lnTo>
                    <a:pt x="175" y="552"/>
                  </a:lnTo>
                  <a:lnTo>
                    <a:pt x="177" y="548"/>
                  </a:lnTo>
                  <a:lnTo>
                    <a:pt x="177" y="544"/>
                  </a:lnTo>
                  <a:lnTo>
                    <a:pt x="177" y="540"/>
                  </a:lnTo>
                  <a:lnTo>
                    <a:pt x="177" y="535"/>
                  </a:lnTo>
                  <a:lnTo>
                    <a:pt x="177" y="531"/>
                  </a:lnTo>
                  <a:lnTo>
                    <a:pt x="177" y="527"/>
                  </a:lnTo>
                  <a:lnTo>
                    <a:pt x="175" y="523"/>
                  </a:lnTo>
                  <a:lnTo>
                    <a:pt x="175" y="519"/>
                  </a:lnTo>
                  <a:lnTo>
                    <a:pt x="175" y="515"/>
                  </a:lnTo>
                  <a:lnTo>
                    <a:pt x="173" y="514"/>
                  </a:lnTo>
                  <a:lnTo>
                    <a:pt x="171" y="510"/>
                  </a:lnTo>
                  <a:lnTo>
                    <a:pt x="170" y="508"/>
                  </a:lnTo>
                  <a:lnTo>
                    <a:pt x="168" y="504"/>
                  </a:lnTo>
                  <a:lnTo>
                    <a:pt x="164" y="502"/>
                  </a:lnTo>
                  <a:lnTo>
                    <a:pt x="162" y="500"/>
                  </a:lnTo>
                  <a:lnTo>
                    <a:pt x="158" y="498"/>
                  </a:lnTo>
                  <a:lnTo>
                    <a:pt x="156" y="496"/>
                  </a:lnTo>
                  <a:lnTo>
                    <a:pt x="152" y="494"/>
                  </a:lnTo>
                  <a:lnTo>
                    <a:pt x="150" y="493"/>
                  </a:lnTo>
                  <a:lnTo>
                    <a:pt x="147" y="493"/>
                  </a:lnTo>
                  <a:lnTo>
                    <a:pt x="145" y="491"/>
                  </a:lnTo>
                  <a:lnTo>
                    <a:pt x="141" y="489"/>
                  </a:lnTo>
                  <a:lnTo>
                    <a:pt x="141" y="487"/>
                  </a:lnTo>
                  <a:lnTo>
                    <a:pt x="139" y="485"/>
                  </a:lnTo>
                  <a:lnTo>
                    <a:pt x="137" y="483"/>
                  </a:lnTo>
                  <a:lnTo>
                    <a:pt x="135" y="481"/>
                  </a:lnTo>
                  <a:lnTo>
                    <a:pt x="133" y="477"/>
                  </a:lnTo>
                  <a:lnTo>
                    <a:pt x="131" y="475"/>
                  </a:lnTo>
                  <a:lnTo>
                    <a:pt x="129" y="472"/>
                  </a:lnTo>
                  <a:lnTo>
                    <a:pt x="128" y="470"/>
                  </a:lnTo>
                  <a:lnTo>
                    <a:pt x="128" y="466"/>
                  </a:lnTo>
                  <a:lnTo>
                    <a:pt x="126" y="462"/>
                  </a:lnTo>
                  <a:lnTo>
                    <a:pt x="126" y="458"/>
                  </a:lnTo>
                  <a:lnTo>
                    <a:pt x="124" y="454"/>
                  </a:lnTo>
                  <a:lnTo>
                    <a:pt x="124" y="451"/>
                  </a:lnTo>
                  <a:lnTo>
                    <a:pt x="122" y="447"/>
                  </a:lnTo>
                  <a:lnTo>
                    <a:pt x="120" y="445"/>
                  </a:lnTo>
                  <a:lnTo>
                    <a:pt x="118" y="441"/>
                  </a:lnTo>
                  <a:lnTo>
                    <a:pt x="116" y="439"/>
                  </a:lnTo>
                  <a:lnTo>
                    <a:pt x="114" y="437"/>
                  </a:lnTo>
                  <a:lnTo>
                    <a:pt x="112" y="433"/>
                  </a:lnTo>
                  <a:lnTo>
                    <a:pt x="110" y="432"/>
                  </a:lnTo>
                  <a:lnTo>
                    <a:pt x="109" y="430"/>
                  </a:lnTo>
                  <a:lnTo>
                    <a:pt x="107" y="426"/>
                  </a:lnTo>
                  <a:lnTo>
                    <a:pt x="103" y="424"/>
                  </a:lnTo>
                  <a:lnTo>
                    <a:pt x="101" y="422"/>
                  </a:lnTo>
                  <a:lnTo>
                    <a:pt x="99" y="420"/>
                  </a:lnTo>
                  <a:lnTo>
                    <a:pt x="97" y="416"/>
                  </a:lnTo>
                  <a:lnTo>
                    <a:pt x="93" y="414"/>
                  </a:lnTo>
                  <a:lnTo>
                    <a:pt x="91" y="412"/>
                  </a:lnTo>
                  <a:lnTo>
                    <a:pt x="89" y="409"/>
                  </a:lnTo>
                  <a:lnTo>
                    <a:pt x="89" y="405"/>
                  </a:lnTo>
                  <a:lnTo>
                    <a:pt x="91" y="401"/>
                  </a:lnTo>
                  <a:lnTo>
                    <a:pt x="93" y="397"/>
                  </a:lnTo>
                  <a:lnTo>
                    <a:pt x="95" y="395"/>
                  </a:lnTo>
                  <a:lnTo>
                    <a:pt x="97" y="393"/>
                  </a:lnTo>
                  <a:lnTo>
                    <a:pt x="99" y="391"/>
                  </a:lnTo>
                  <a:lnTo>
                    <a:pt x="101" y="388"/>
                  </a:lnTo>
                  <a:lnTo>
                    <a:pt x="103" y="384"/>
                  </a:lnTo>
                  <a:lnTo>
                    <a:pt x="103" y="380"/>
                  </a:lnTo>
                  <a:lnTo>
                    <a:pt x="105" y="378"/>
                  </a:lnTo>
                  <a:lnTo>
                    <a:pt x="107" y="374"/>
                  </a:lnTo>
                  <a:lnTo>
                    <a:pt x="109" y="372"/>
                  </a:lnTo>
                  <a:lnTo>
                    <a:pt x="112" y="370"/>
                  </a:lnTo>
                  <a:lnTo>
                    <a:pt x="114" y="369"/>
                  </a:lnTo>
                  <a:lnTo>
                    <a:pt x="116" y="365"/>
                  </a:lnTo>
                  <a:lnTo>
                    <a:pt x="120" y="365"/>
                  </a:lnTo>
                  <a:lnTo>
                    <a:pt x="124" y="363"/>
                  </a:lnTo>
                  <a:lnTo>
                    <a:pt x="128" y="363"/>
                  </a:lnTo>
                  <a:lnTo>
                    <a:pt x="131" y="363"/>
                  </a:lnTo>
                  <a:lnTo>
                    <a:pt x="135" y="365"/>
                  </a:lnTo>
                  <a:lnTo>
                    <a:pt x="137" y="367"/>
                  </a:lnTo>
                  <a:lnTo>
                    <a:pt x="141" y="367"/>
                  </a:lnTo>
                  <a:lnTo>
                    <a:pt x="145" y="367"/>
                  </a:lnTo>
                  <a:lnTo>
                    <a:pt x="150" y="369"/>
                  </a:lnTo>
                  <a:lnTo>
                    <a:pt x="154" y="369"/>
                  </a:lnTo>
                  <a:lnTo>
                    <a:pt x="158" y="369"/>
                  </a:lnTo>
                  <a:lnTo>
                    <a:pt x="162" y="367"/>
                  </a:lnTo>
                  <a:lnTo>
                    <a:pt x="166" y="367"/>
                  </a:lnTo>
                  <a:lnTo>
                    <a:pt x="168" y="365"/>
                  </a:lnTo>
                  <a:lnTo>
                    <a:pt x="171" y="363"/>
                  </a:lnTo>
                  <a:lnTo>
                    <a:pt x="173" y="359"/>
                  </a:lnTo>
                  <a:lnTo>
                    <a:pt x="173" y="355"/>
                  </a:lnTo>
                  <a:lnTo>
                    <a:pt x="171" y="353"/>
                  </a:lnTo>
                  <a:lnTo>
                    <a:pt x="170" y="351"/>
                  </a:lnTo>
                  <a:lnTo>
                    <a:pt x="166" y="351"/>
                  </a:lnTo>
                  <a:lnTo>
                    <a:pt x="162" y="349"/>
                  </a:lnTo>
                  <a:lnTo>
                    <a:pt x="158" y="348"/>
                  </a:lnTo>
                  <a:lnTo>
                    <a:pt x="156" y="346"/>
                  </a:lnTo>
                  <a:lnTo>
                    <a:pt x="154" y="342"/>
                  </a:lnTo>
                  <a:lnTo>
                    <a:pt x="152" y="340"/>
                  </a:lnTo>
                  <a:lnTo>
                    <a:pt x="152" y="336"/>
                  </a:lnTo>
                  <a:lnTo>
                    <a:pt x="152" y="332"/>
                  </a:lnTo>
                  <a:lnTo>
                    <a:pt x="152" y="329"/>
                  </a:lnTo>
                  <a:lnTo>
                    <a:pt x="154" y="327"/>
                  </a:lnTo>
                  <a:lnTo>
                    <a:pt x="156" y="325"/>
                  </a:lnTo>
                  <a:lnTo>
                    <a:pt x="160" y="323"/>
                  </a:lnTo>
                  <a:lnTo>
                    <a:pt x="164" y="323"/>
                  </a:lnTo>
                  <a:lnTo>
                    <a:pt x="168" y="321"/>
                  </a:lnTo>
                  <a:lnTo>
                    <a:pt x="170" y="319"/>
                  </a:lnTo>
                  <a:lnTo>
                    <a:pt x="173" y="317"/>
                  </a:lnTo>
                  <a:lnTo>
                    <a:pt x="175" y="315"/>
                  </a:lnTo>
                  <a:lnTo>
                    <a:pt x="177" y="311"/>
                  </a:lnTo>
                  <a:lnTo>
                    <a:pt x="179" y="309"/>
                  </a:lnTo>
                  <a:lnTo>
                    <a:pt x="179" y="306"/>
                  </a:lnTo>
                  <a:lnTo>
                    <a:pt x="181" y="304"/>
                  </a:lnTo>
                  <a:lnTo>
                    <a:pt x="185" y="302"/>
                  </a:lnTo>
                  <a:lnTo>
                    <a:pt x="187" y="300"/>
                  </a:lnTo>
                  <a:lnTo>
                    <a:pt x="191" y="300"/>
                  </a:lnTo>
                  <a:lnTo>
                    <a:pt x="194" y="300"/>
                  </a:lnTo>
                  <a:lnTo>
                    <a:pt x="198" y="302"/>
                  </a:lnTo>
                  <a:lnTo>
                    <a:pt x="202" y="302"/>
                  </a:lnTo>
                  <a:lnTo>
                    <a:pt x="206" y="302"/>
                  </a:lnTo>
                  <a:lnTo>
                    <a:pt x="210" y="300"/>
                  </a:lnTo>
                  <a:lnTo>
                    <a:pt x="212" y="298"/>
                  </a:lnTo>
                  <a:lnTo>
                    <a:pt x="215" y="294"/>
                  </a:lnTo>
                  <a:lnTo>
                    <a:pt x="217" y="292"/>
                  </a:lnTo>
                  <a:lnTo>
                    <a:pt x="219" y="290"/>
                  </a:lnTo>
                  <a:lnTo>
                    <a:pt x="221" y="287"/>
                  </a:lnTo>
                  <a:lnTo>
                    <a:pt x="223" y="285"/>
                  </a:lnTo>
                  <a:lnTo>
                    <a:pt x="225" y="283"/>
                  </a:lnTo>
                  <a:lnTo>
                    <a:pt x="227" y="281"/>
                  </a:lnTo>
                  <a:lnTo>
                    <a:pt x="229" y="277"/>
                  </a:lnTo>
                  <a:lnTo>
                    <a:pt x="231" y="275"/>
                  </a:lnTo>
                  <a:lnTo>
                    <a:pt x="232" y="271"/>
                  </a:lnTo>
                  <a:lnTo>
                    <a:pt x="234" y="269"/>
                  </a:lnTo>
                  <a:lnTo>
                    <a:pt x="236" y="266"/>
                  </a:lnTo>
                  <a:lnTo>
                    <a:pt x="238" y="262"/>
                  </a:lnTo>
                  <a:lnTo>
                    <a:pt x="238" y="260"/>
                  </a:lnTo>
                  <a:lnTo>
                    <a:pt x="240" y="256"/>
                  </a:lnTo>
                  <a:lnTo>
                    <a:pt x="242" y="252"/>
                  </a:lnTo>
                  <a:lnTo>
                    <a:pt x="242" y="248"/>
                  </a:lnTo>
                  <a:lnTo>
                    <a:pt x="244" y="246"/>
                  </a:lnTo>
                  <a:lnTo>
                    <a:pt x="246" y="243"/>
                  </a:lnTo>
                  <a:lnTo>
                    <a:pt x="246" y="239"/>
                  </a:lnTo>
                  <a:lnTo>
                    <a:pt x="248" y="235"/>
                  </a:lnTo>
                  <a:lnTo>
                    <a:pt x="250" y="231"/>
                  </a:lnTo>
                  <a:lnTo>
                    <a:pt x="252" y="229"/>
                  </a:lnTo>
                  <a:lnTo>
                    <a:pt x="252" y="226"/>
                  </a:lnTo>
                  <a:lnTo>
                    <a:pt x="255" y="224"/>
                  </a:lnTo>
                  <a:lnTo>
                    <a:pt x="257" y="222"/>
                  </a:lnTo>
                  <a:lnTo>
                    <a:pt x="259" y="220"/>
                  </a:lnTo>
                  <a:lnTo>
                    <a:pt x="261" y="216"/>
                  </a:lnTo>
                  <a:lnTo>
                    <a:pt x="265" y="216"/>
                  </a:lnTo>
                  <a:lnTo>
                    <a:pt x="269" y="214"/>
                  </a:lnTo>
                  <a:lnTo>
                    <a:pt x="273" y="212"/>
                  </a:lnTo>
                  <a:lnTo>
                    <a:pt x="274" y="212"/>
                  </a:lnTo>
                  <a:lnTo>
                    <a:pt x="278" y="210"/>
                  </a:lnTo>
                  <a:lnTo>
                    <a:pt x="282" y="208"/>
                  </a:lnTo>
                  <a:lnTo>
                    <a:pt x="286" y="208"/>
                  </a:lnTo>
                  <a:lnTo>
                    <a:pt x="290" y="208"/>
                  </a:lnTo>
                  <a:lnTo>
                    <a:pt x="294" y="206"/>
                  </a:lnTo>
                  <a:lnTo>
                    <a:pt x="294" y="203"/>
                  </a:lnTo>
                  <a:lnTo>
                    <a:pt x="295" y="199"/>
                  </a:lnTo>
                  <a:lnTo>
                    <a:pt x="297" y="197"/>
                  </a:lnTo>
                  <a:lnTo>
                    <a:pt x="299" y="195"/>
                  </a:lnTo>
                  <a:lnTo>
                    <a:pt x="303" y="191"/>
                  </a:lnTo>
                  <a:lnTo>
                    <a:pt x="305" y="191"/>
                  </a:lnTo>
                  <a:lnTo>
                    <a:pt x="309" y="189"/>
                  </a:lnTo>
                  <a:lnTo>
                    <a:pt x="313" y="189"/>
                  </a:lnTo>
                  <a:lnTo>
                    <a:pt x="314" y="189"/>
                  </a:lnTo>
                  <a:lnTo>
                    <a:pt x="318" y="189"/>
                  </a:lnTo>
                  <a:lnTo>
                    <a:pt x="322" y="189"/>
                  </a:lnTo>
                  <a:lnTo>
                    <a:pt x="324" y="187"/>
                  </a:lnTo>
                  <a:lnTo>
                    <a:pt x="326" y="184"/>
                  </a:lnTo>
                  <a:lnTo>
                    <a:pt x="328" y="180"/>
                  </a:lnTo>
                  <a:lnTo>
                    <a:pt x="328" y="178"/>
                  </a:lnTo>
                  <a:lnTo>
                    <a:pt x="330" y="174"/>
                  </a:lnTo>
                  <a:lnTo>
                    <a:pt x="334" y="174"/>
                  </a:lnTo>
                  <a:lnTo>
                    <a:pt x="337" y="172"/>
                  </a:lnTo>
                  <a:lnTo>
                    <a:pt x="339" y="170"/>
                  </a:lnTo>
                  <a:lnTo>
                    <a:pt x="341" y="166"/>
                  </a:lnTo>
                  <a:lnTo>
                    <a:pt x="341" y="163"/>
                  </a:lnTo>
                  <a:lnTo>
                    <a:pt x="339" y="161"/>
                  </a:lnTo>
                  <a:lnTo>
                    <a:pt x="337" y="161"/>
                  </a:lnTo>
                  <a:lnTo>
                    <a:pt x="334" y="163"/>
                  </a:lnTo>
                  <a:lnTo>
                    <a:pt x="332" y="164"/>
                  </a:lnTo>
                  <a:lnTo>
                    <a:pt x="328" y="164"/>
                  </a:lnTo>
                  <a:lnTo>
                    <a:pt x="324" y="164"/>
                  </a:lnTo>
                  <a:lnTo>
                    <a:pt x="324" y="161"/>
                  </a:lnTo>
                  <a:lnTo>
                    <a:pt x="324" y="159"/>
                  </a:lnTo>
                  <a:lnTo>
                    <a:pt x="326" y="155"/>
                  </a:lnTo>
                  <a:lnTo>
                    <a:pt x="328" y="153"/>
                  </a:lnTo>
                  <a:lnTo>
                    <a:pt x="332" y="151"/>
                  </a:lnTo>
                  <a:lnTo>
                    <a:pt x="334" y="149"/>
                  </a:lnTo>
                  <a:lnTo>
                    <a:pt x="335" y="147"/>
                  </a:lnTo>
                  <a:lnTo>
                    <a:pt x="335" y="145"/>
                  </a:lnTo>
                  <a:lnTo>
                    <a:pt x="339" y="147"/>
                  </a:lnTo>
                  <a:lnTo>
                    <a:pt x="341" y="149"/>
                  </a:lnTo>
                  <a:lnTo>
                    <a:pt x="345" y="151"/>
                  </a:lnTo>
                  <a:lnTo>
                    <a:pt x="347" y="155"/>
                  </a:lnTo>
                  <a:lnTo>
                    <a:pt x="349" y="157"/>
                  </a:lnTo>
                  <a:lnTo>
                    <a:pt x="351" y="161"/>
                  </a:lnTo>
                  <a:lnTo>
                    <a:pt x="351" y="164"/>
                  </a:lnTo>
                  <a:lnTo>
                    <a:pt x="351" y="168"/>
                  </a:lnTo>
                  <a:lnTo>
                    <a:pt x="351" y="172"/>
                  </a:lnTo>
                  <a:lnTo>
                    <a:pt x="353" y="176"/>
                  </a:lnTo>
                  <a:lnTo>
                    <a:pt x="356" y="178"/>
                  </a:lnTo>
                  <a:lnTo>
                    <a:pt x="360" y="178"/>
                  </a:lnTo>
                  <a:lnTo>
                    <a:pt x="364" y="178"/>
                  </a:lnTo>
                  <a:lnTo>
                    <a:pt x="368" y="178"/>
                  </a:lnTo>
                  <a:lnTo>
                    <a:pt x="372" y="176"/>
                  </a:lnTo>
                  <a:lnTo>
                    <a:pt x="376" y="178"/>
                  </a:lnTo>
                  <a:lnTo>
                    <a:pt x="377" y="182"/>
                  </a:lnTo>
                  <a:lnTo>
                    <a:pt x="376" y="185"/>
                  </a:lnTo>
                  <a:lnTo>
                    <a:pt x="376" y="189"/>
                  </a:lnTo>
                  <a:lnTo>
                    <a:pt x="372" y="191"/>
                  </a:lnTo>
                  <a:lnTo>
                    <a:pt x="368" y="191"/>
                  </a:lnTo>
                  <a:lnTo>
                    <a:pt x="364" y="191"/>
                  </a:lnTo>
                  <a:lnTo>
                    <a:pt x="360" y="193"/>
                  </a:lnTo>
                  <a:lnTo>
                    <a:pt x="356" y="193"/>
                  </a:lnTo>
                  <a:lnTo>
                    <a:pt x="353" y="193"/>
                  </a:lnTo>
                  <a:lnTo>
                    <a:pt x="353" y="199"/>
                  </a:lnTo>
                  <a:lnTo>
                    <a:pt x="351" y="203"/>
                  </a:lnTo>
                  <a:lnTo>
                    <a:pt x="351" y="205"/>
                  </a:lnTo>
                  <a:lnTo>
                    <a:pt x="347" y="206"/>
                  </a:lnTo>
                  <a:lnTo>
                    <a:pt x="343" y="208"/>
                  </a:lnTo>
                  <a:lnTo>
                    <a:pt x="339" y="208"/>
                  </a:lnTo>
                  <a:lnTo>
                    <a:pt x="337" y="210"/>
                  </a:lnTo>
                  <a:lnTo>
                    <a:pt x="335" y="214"/>
                  </a:lnTo>
                  <a:lnTo>
                    <a:pt x="334" y="218"/>
                  </a:lnTo>
                  <a:lnTo>
                    <a:pt x="335" y="222"/>
                  </a:lnTo>
                  <a:lnTo>
                    <a:pt x="337" y="224"/>
                  </a:lnTo>
                  <a:lnTo>
                    <a:pt x="339" y="226"/>
                  </a:lnTo>
                  <a:lnTo>
                    <a:pt x="343" y="227"/>
                  </a:lnTo>
                  <a:lnTo>
                    <a:pt x="345" y="229"/>
                  </a:lnTo>
                  <a:lnTo>
                    <a:pt x="349" y="231"/>
                  </a:lnTo>
                  <a:lnTo>
                    <a:pt x="353" y="231"/>
                  </a:lnTo>
                  <a:lnTo>
                    <a:pt x="356" y="231"/>
                  </a:lnTo>
                  <a:lnTo>
                    <a:pt x="360" y="229"/>
                  </a:lnTo>
                  <a:lnTo>
                    <a:pt x="364" y="229"/>
                  </a:lnTo>
                  <a:lnTo>
                    <a:pt x="368" y="227"/>
                  </a:lnTo>
                  <a:lnTo>
                    <a:pt x="372" y="227"/>
                  </a:lnTo>
                  <a:lnTo>
                    <a:pt x="376" y="226"/>
                  </a:lnTo>
                  <a:lnTo>
                    <a:pt x="379" y="226"/>
                  </a:lnTo>
                  <a:lnTo>
                    <a:pt x="383" y="226"/>
                  </a:lnTo>
                  <a:lnTo>
                    <a:pt x="387" y="224"/>
                  </a:lnTo>
                  <a:lnTo>
                    <a:pt x="391" y="226"/>
                  </a:lnTo>
                  <a:lnTo>
                    <a:pt x="393" y="227"/>
                  </a:lnTo>
                  <a:lnTo>
                    <a:pt x="396" y="229"/>
                  </a:lnTo>
                  <a:lnTo>
                    <a:pt x="400" y="229"/>
                  </a:lnTo>
                  <a:lnTo>
                    <a:pt x="402" y="231"/>
                  </a:lnTo>
                  <a:lnTo>
                    <a:pt x="406" y="233"/>
                  </a:lnTo>
                  <a:lnTo>
                    <a:pt x="410" y="235"/>
                  </a:lnTo>
                  <a:lnTo>
                    <a:pt x="412" y="237"/>
                  </a:lnTo>
                  <a:lnTo>
                    <a:pt x="416" y="237"/>
                  </a:lnTo>
                  <a:lnTo>
                    <a:pt x="417" y="239"/>
                  </a:lnTo>
                  <a:lnTo>
                    <a:pt x="421" y="243"/>
                  </a:lnTo>
                  <a:lnTo>
                    <a:pt x="423" y="245"/>
                  </a:lnTo>
                  <a:lnTo>
                    <a:pt x="427" y="246"/>
                  </a:lnTo>
                  <a:lnTo>
                    <a:pt x="431" y="246"/>
                  </a:lnTo>
                  <a:lnTo>
                    <a:pt x="435" y="245"/>
                  </a:lnTo>
                  <a:lnTo>
                    <a:pt x="437" y="245"/>
                  </a:lnTo>
                  <a:lnTo>
                    <a:pt x="440" y="243"/>
                  </a:lnTo>
                  <a:lnTo>
                    <a:pt x="444" y="243"/>
                  </a:lnTo>
                  <a:lnTo>
                    <a:pt x="448" y="243"/>
                  </a:lnTo>
                  <a:lnTo>
                    <a:pt x="452" y="245"/>
                  </a:lnTo>
                  <a:lnTo>
                    <a:pt x="458" y="246"/>
                  </a:lnTo>
                  <a:lnTo>
                    <a:pt x="459" y="248"/>
                  </a:lnTo>
                  <a:lnTo>
                    <a:pt x="461" y="252"/>
                  </a:lnTo>
                  <a:lnTo>
                    <a:pt x="463" y="254"/>
                  </a:lnTo>
                  <a:lnTo>
                    <a:pt x="465" y="256"/>
                  </a:lnTo>
                  <a:lnTo>
                    <a:pt x="467" y="260"/>
                  </a:lnTo>
                  <a:lnTo>
                    <a:pt x="471" y="262"/>
                  </a:lnTo>
                  <a:lnTo>
                    <a:pt x="473" y="264"/>
                  </a:lnTo>
                  <a:lnTo>
                    <a:pt x="475" y="266"/>
                  </a:lnTo>
                  <a:lnTo>
                    <a:pt x="478" y="267"/>
                  </a:lnTo>
                  <a:lnTo>
                    <a:pt x="480" y="269"/>
                  </a:lnTo>
                  <a:lnTo>
                    <a:pt x="482" y="271"/>
                  </a:lnTo>
                  <a:lnTo>
                    <a:pt x="484" y="275"/>
                  </a:lnTo>
                  <a:lnTo>
                    <a:pt x="486" y="279"/>
                  </a:lnTo>
                  <a:lnTo>
                    <a:pt x="488" y="281"/>
                  </a:lnTo>
                  <a:lnTo>
                    <a:pt x="490" y="285"/>
                  </a:lnTo>
                  <a:lnTo>
                    <a:pt x="492" y="287"/>
                  </a:lnTo>
                  <a:lnTo>
                    <a:pt x="496" y="288"/>
                  </a:lnTo>
                  <a:lnTo>
                    <a:pt x="498" y="290"/>
                  </a:lnTo>
                  <a:lnTo>
                    <a:pt x="501" y="292"/>
                  </a:lnTo>
                  <a:lnTo>
                    <a:pt x="505" y="292"/>
                  </a:lnTo>
                  <a:lnTo>
                    <a:pt x="507" y="294"/>
                  </a:lnTo>
                  <a:lnTo>
                    <a:pt x="511" y="294"/>
                  </a:lnTo>
                  <a:lnTo>
                    <a:pt x="515" y="296"/>
                  </a:lnTo>
                  <a:lnTo>
                    <a:pt x="519" y="298"/>
                  </a:lnTo>
                  <a:lnTo>
                    <a:pt x="522" y="298"/>
                  </a:lnTo>
                  <a:lnTo>
                    <a:pt x="524" y="300"/>
                  </a:lnTo>
                  <a:lnTo>
                    <a:pt x="528" y="302"/>
                  </a:lnTo>
                  <a:lnTo>
                    <a:pt x="530" y="304"/>
                  </a:lnTo>
                  <a:lnTo>
                    <a:pt x="532" y="306"/>
                  </a:lnTo>
                  <a:lnTo>
                    <a:pt x="536" y="309"/>
                  </a:lnTo>
                  <a:lnTo>
                    <a:pt x="538" y="311"/>
                  </a:lnTo>
                  <a:lnTo>
                    <a:pt x="541" y="313"/>
                  </a:lnTo>
                  <a:lnTo>
                    <a:pt x="543" y="315"/>
                  </a:lnTo>
                  <a:lnTo>
                    <a:pt x="545" y="317"/>
                  </a:lnTo>
                  <a:lnTo>
                    <a:pt x="547" y="319"/>
                  </a:lnTo>
                  <a:lnTo>
                    <a:pt x="551" y="321"/>
                  </a:lnTo>
                  <a:lnTo>
                    <a:pt x="553" y="323"/>
                  </a:lnTo>
                  <a:lnTo>
                    <a:pt x="555" y="327"/>
                  </a:lnTo>
                  <a:lnTo>
                    <a:pt x="557" y="329"/>
                  </a:lnTo>
                  <a:lnTo>
                    <a:pt x="559" y="330"/>
                  </a:lnTo>
                  <a:lnTo>
                    <a:pt x="562" y="334"/>
                  </a:lnTo>
                  <a:lnTo>
                    <a:pt x="564" y="336"/>
                  </a:lnTo>
                  <a:lnTo>
                    <a:pt x="566" y="338"/>
                  </a:lnTo>
                  <a:lnTo>
                    <a:pt x="570" y="338"/>
                  </a:lnTo>
                  <a:lnTo>
                    <a:pt x="574" y="340"/>
                  </a:lnTo>
                  <a:lnTo>
                    <a:pt x="576" y="342"/>
                  </a:lnTo>
                  <a:lnTo>
                    <a:pt x="580" y="344"/>
                  </a:lnTo>
                  <a:lnTo>
                    <a:pt x="581" y="348"/>
                  </a:lnTo>
                  <a:lnTo>
                    <a:pt x="581" y="349"/>
                  </a:lnTo>
                  <a:lnTo>
                    <a:pt x="585" y="351"/>
                  </a:lnTo>
                  <a:lnTo>
                    <a:pt x="589" y="353"/>
                  </a:lnTo>
                  <a:lnTo>
                    <a:pt x="591" y="351"/>
                  </a:lnTo>
                  <a:lnTo>
                    <a:pt x="595" y="351"/>
                  </a:lnTo>
                  <a:lnTo>
                    <a:pt x="599" y="349"/>
                  </a:lnTo>
                  <a:lnTo>
                    <a:pt x="602" y="349"/>
                  </a:lnTo>
                  <a:lnTo>
                    <a:pt x="606" y="349"/>
                  </a:lnTo>
                  <a:lnTo>
                    <a:pt x="608" y="353"/>
                  </a:lnTo>
                  <a:lnTo>
                    <a:pt x="608" y="357"/>
                  </a:lnTo>
                  <a:lnTo>
                    <a:pt x="610" y="361"/>
                  </a:lnTo>
                  <a:lnTo>
                    <a:pt x="612" y="363"/>
                  </a:lnTo>
                  <a:lnTo>
                    <a:pt x="614" y="367"/>
                  </a:lnTo>
                  <a:lnTo>
                    <a:pt x="618" y="367"/>
                  </a:lnTo>
                  <a:lnTo>
                    <a:pt x="622" y="367"/>
                  </a:lnTo>
                  <a:lnTo>
                    <a:pt x="627" y="367"/>
                  </a:lnTo>
                  <a:lnTo>
                    <a:pt x="631" y="367"/>
                  </a:lnTo>
                  <a:lnTo>
                    <a:pt x="635" y="367"/>
                  </a:lnTo>
                  <a:lnTo>
                    <a:pt x="639" y="367"/>
                  </a:lnTo>
                  <a:lnTo>
                    <a:pt x="641" y="367"/>
                  </a:lnTo>
                  <a:lnTo>
                    <a:pt x="644" y="367"/>
                  </a:lnTo>
                  <a:lnTo>
                    <a:pt x="648" y="367"/>
                  </a:lnTo>
                  <a:lnTo>
                    <a:pt x="652" y="369"/>
                  </a:lnTo>
                  <a:lnTo>
                    <a:pt x="656" y="369"/>
                  </a:lnTo>
                  <a:lnTo>
                    <a:pt x="660" y="369"/>
                  </a:lnTo>
                  <a:lnTo>
                    <a:pt x="663" y="370"/>
                  </a:lnTo>
                  <a:lnTo>
                    <a:pt x="667" y="370"/>
                  </a:lnTo>
                  <a:lnTo>
                    <a:pt x="673" y="370"/>
                  </a:lnTo>
                  <a:lnTo>
                    <a:pt x="681" y="374"/>
                  </a:lnTo>
                  <a:lnTo>
                    <a:pt x="683" y="372"/>
                  </a:lnTo>
                  <a:lnTo>
                    <a:pt x="684" y="370"/>
                  </a:lnTo>
                  <a:lnTo>
                    <a:pt x="686" y="367"/>
                  </a:lnTo>
                  <a:lnTo>
                    <a:pt x="688" y="365"/>
                  </a:lnTo>
                  <a:lnTo>
                    <a:pt x="688" y="361"/>
                  </a:lnTo>
                  <a:lnTo>
                    <a:pt x="690" y="357"/>
                  </a:lnTo>
                  <a:lnTo>
                    <a:pt x="690" y="353"/>
                  </a:lnTo>
                  <a:lnTo>
                    <a:pt x="690" y="348"/>
                  </a:lnTo>
                  <a:lnTo>
                    <a:pt x="690" y="344"/>
                  </a:lnTo>
                  <a:lnTo>
                    <a:pt x="690" y="340"/>
                  </a:lnTo>
                  <a:lnTo>
                    <a:pt x="688" y="336"/>
                  </a:lnTo>
                  <a:lnTo>
                    <a:pt x="686" y="330"/>
                  </a:lnTo>
                  <a:lnTo>
                    <a:pt x="684" y="329"/>
                  </a:lnTo>
                  <a:lnTo>
                    <a:pt x="684" y="327"/>
                  </a:lnTo>
                  <a:lnTo>
                    <a:pt x="683" y="325"/>
                  </a:lnTo>
                  <a:lnTo>
                    <a:pt x="683" y="323"/>
                  </a:lnTo>
                  <a:lnTo>
                    <a:pt x="681" y="323"/>
                  </a:lnTo>
                  <a:lnTo>
                    <a:pt x="679" y="319"/>
                  </a:lnTo>
                  <a:lnTo>
                    <a:pt x="679" y="317"/>
                  </a:lnTo>
                  <a:lnTo>
                    <a:pt x="677" y="313"/>
                  </a:lnTo>
                  <a:lnTo>
                    <a:pt x="677" y="308"/>
                  </a:lnTo>
                  <a:lnTo>
                    <a:pt x="679" y="302"/>
                  </a:lnTo>
                  <a:lnTo>
                    <a:pt x="684" y="300"/>
                  </a:lnTo>
                  <a:lnTo>
                    <a:pt x="688" y="300"/>
                  </a:lnTo>
                  <a:lnTo>
                    <a:pt x="692" y="300"/>
                  </a:lnTo>
                  <a:lnTo>
                    <a:pt x="698" y="300"/>
                  </a:lnTo>
                  <a:lnTo>
                    <a:pt x="702" y="300"/>
                  </a:lnTo>
                  <a:lnTo>
                    <a:pt x="705" y="300"/>
                  </a:lnTo>
                  <a:lnTo>
                    <a:pt x="709" y="300"/>
                  </a:lnTo>
                  <a:lnTo>
                    <a:pt x="715" y="300"/>
                  </a:lnTo>
                  <a:lnTo>
                    <a:pt x="719" y="300"/>
                  </a:lnTo>
                  <a:lnTo>
                    <a:pt x="723" y="300"/>
                  </a:lnTo>
                  <a:lnTo>
                    <a:pt x="726" y="298"/>
                  </a:lnTo>
                  <a:lnTo>
                    <a:pt x="730" y="298"/>
                  </a:lnTo>
                  <a:lnTo>
                    <a:pt x="734" y="296"/>
                  </a:lnTo>
                  <a:lnTo>
                    <a:pt x="738" y="296"/>
                  </a:lnTo>
                  <a:lnTo>
                    <a:pt x="742" y="294"/>
                  </a:lnTo>
                  <a:lnTo>
                    <a:pt x="745" y="294"/>
                  </a:lnTo>
                  <a:lnTo>
                    <a:pt x="749" y="292"/>
                  </a:lnTo>
                  <a:lnTo>
                    <a:pt x="753" y="292"/>
                  </a:lnTo>
                  <a:lnTo>
                    <a:pt x="757" y="292"/>
                  </a:lnTo>
                  <a:lnTo>
                    <a:pt x="761" y="292"/>
                  </a:lnTo>
                  <a:lnTo>
                    <a:pt x="772" y="292"/>
                  </a:lnTo>
                  <a:lnTo>
                    <a:pt x="784" y="292"/>
                  </a:lnTo>
                  <a:lnTo>
                    <a:pt x="797" y="292"/>
                  </a:lnTo>
                  <a:lnTo>
                    <a:pt x="808" y="292"/>
                  </a:lnTo>
                  <a:lnTo>
                    <a:pt x="816" y="292"/>
                  </a:lnTo>
                  <a:lnTo>
                    <a:pt x="816" y="281"/>
                  </a:lnTo>
                  <a:lnTo>
                    <a:pt x="816" y="269"/>
                  </a:lnTo>
                  <a:lnTo>
                    <a:pt x="814" y="258"/>
                  </a:lnTo>
                  <a:lnTo>
                    <a:pt x="814" y="246"/>
                  </a:lnTo>
                  <a:lnTo>
                    <a:pt x="814" y="245"/>
                  </a:lnTo>
                  <a:lnTo>
                    <a:pt x="803" y="233"/>
                  </a:lnTo>
                  <a:lnTo>
                    <a:pt x="803" y="222"/>
                  </a:lnTo>
                  <a:lnTo>
                    <a:pt x="801" y="210"/>
                  </a:lnTo>
                  <a:lnTo>
                    <a:pt x="801" y="199"/>
                  </a:lnTo>
                  <a:lnTo>
                    <a:pt x="801" y="187"/>
                  </a:lnTo>
                  <a:lnTo>
                    <a:pt x="799" y="174"/>
                  </a:lnTo>
                  <a:lnTo>
                    <a:pt x="799" y="163"/>
                  </a:lnTo>
                  <a:lnTo>
                    <a:pt x="799" y="151"/>
                  </a:lnTo>
                  <a:lnTo>
                    <a:pt x="797" y="149"/>
                  </a:lnTo>
                  <a:lnTo>
                    <a:pt x="795" y="140"/>
                  </a:lnTo>
                  <a:lnTo>
                    <a:pt x="793" y="128"/>
                  </a:lnTo>
                  <a:lnTo>
                    <a:pt x="789" y="117"/>
                  </a:lnTo>
                  <a:lnTo>
                    <a:pt x="789" y="115"/>
                  </a:lnTo>
                  <a:lnTo>
                    <a:pt x="807" y="94"/>
                  </a:lnTo>
                  <a:lnTo>
                    <a:pt x="807" y="82"/>
                  </a:lnTo>
                  <a:lnTo>
                    <a:pt x="807" y="71"/>
                  </a:lnTo>
                  <a:lnTo>
                    <a:pt x="807" y="60"/>
                  </a:lnTo>
                  <a:lnTo>
                    <a:pt x="808" y="48"/>
                  </a:lnTo>
                  <a:lnTo>
                    <a:pt x="808" y="37"/>
                  </a:lnTo>
                  <a:lnTo>
                    <a:pt x="808" y="27"/>
                  </a:lnTo>
                  <a:lnTo>
                    <a:pt x="808" y="25"/>
                  </a:lnTo>
                  <a:lnTo>
                    <a:pt x="807" y="25"/>
                  </a:lnTo>
                  <a:lnTo>
                    <a:pt x="803" y="21"/>
                  </a:lnTo>
                  <a:lnTo>
                    <a:pt x="801" y="20"/>
                  </a:lnTo>
                  <a:lnTo>
                    <a:pt x="801" y="16"/>
                  </a:lnTo>
                  <a:lnTo>
                    <a:pt x="799" y="16"/>
                  </a:lnTo>
                  <a:lnTo>
                    <a:pt x="797" y="14"/>
                  </a:lnTo>
                  <a:lnTo>
                    <a:pt x="793" y="14"/>
                  </a:lnTo>
                  <a:lnTo>
                    <a:pt x="791" y="12"/>
                  </a:lnTo>
                  <a:lnTo>
                    <a:pt x="793" y="10"/>
                  </a:lnTo>
                  <a:lnTo>
                    <a:pt x="795" y="6"/>
                  </a:lnTo>
                  <a:lnTo>
                    <a:pt x="797" y="4"/>
                  </a:lnTo>
                  <a:lnTo>
                    <a:pt x="799" y="2"/>
                  </a:lnTo>
                  <a:lnTo>
                    <a:pt x="801" y="0"/>
                  </a:lnTo>
                  <a:lnTo>
                    <a:pt x="807" y="0"/>
                  </a:lnTo>
                  <a:lnTo>
                    <a:pt x="810" y="0"/>
                  </a:lnTo>
                  <a:lnTo>
                    <a:pt x="814" y="2"/>
                  </a:lnTo>
                  <a:lnTo>
                    <a:pt x="816" y="4"/>
                  </a:lnTo>
                  <a:lnTo>
                    <a:pt x="820" y="4"/>
                  </a:lnTo>
                  <a:lnTo>
                    <a:pt x="824" y="6"/>
                  </a:lnTo>
                  <a:lnTo>
                    <a:pt x="827" y="6"/>
                  </a:lnTo>
                  <a:lnTo>
                    <a:pt x="831" y="8"/>
                  </a:lnTo>
                  <a:lnTo>
                    <a:pt x="833" y="10"/>
                  </a:lnTo>
                  <a:lnTo>
                    <a:pt x="835" y="14"/>
                  </a:lnTo>
                  <a:lnTo>
                    <a:pt x="837" y="16"/>
                  </a:lnTo>
                  <a:lnTo>
                    <a:pt x="839" y="20"/>
                  </a:lnTo>
                  <a:lnTo>
                    <a:pt x="841" y="21"/>
                  </a:lnTo>
                  <a:lnTo>
                    <a:pt x="843" y="23"/>
                  </a:lnTo>
                  <a:lnTo>
                    <a:pt x="843" y="27"/>
                  </a:lnTo>
                  <a:lnTo>
                    <a:pt x="845" y="27"/>
                  </a:lnTo>
                  <a:lnTo>
                    <a:pt x="847" y="2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1" name="Freeform 28"/>
            <p:cNvSpPr>
              <a:spLocks/>
            </p:cNvSpPr>
            <p:nvPr/>
          </p:nvSpPr>
          <p:spPr bwMode="auto">
            <a:xfrm>
              <a:off x="2670" y="1211"/>
              <a:ext cx="1112" cy="1026"/>
            </a:xfrm>
            <a:custGeom>
              <a:avLst/>
              <a:gdLst>
                <a:gd name="T0" fmla="*/ 1057 w 1112"/>
                <a:gd name="T1" fmla="*/ 366 h 1026"/>
                <a:gd name="T2" fmla="*/ 1068 w 1112"/>
                <a:gd name="T3" fmla="*/ 431 h 1026"/>
                <a:gd name="T4" fmla="*/ 1030 w 1112"/>
                <a:gd name="T5" fmla="*/ 484 h 1026"/>
                <a:gd name="T6" fmla="*/ 1034 w 1112"/>
                <a:gd name="T7" fmla="*/ 570 h 1026"/>
                <a:gd name="T8" fmla="*/ 1004 w 1112"/>
                <a:gd name="T9" fmla="*/ 688 h 1026"/>
                <a:gd name="T10" fmla="*/ 1025 w 1112"/>
                <a:gd name="T11" fmla="*/ 740 h 1026"/>
                <a:gd name="T12" fmla="*/ 1074 w 1112"/>
                <a:gd name="T13" fmla="*/ 776 h 1026"/>
                <a:gd name="T14" fmla="*/ 1108 w 1112"/>
                <a:gd name="T15" fmla="*/ 808 h 1026"/>
                <a:gd name="T16" fmla="*/ 1084 w 1112"/>
                <a:gd name="T17" fmla="*/ 856 h 1026"/>
                <a:gd name="T18" fmla="*/ 1103 w 1112"/>
                <a:gd name="T19" fmla="*/ 917 h 1026"/>
                <a:gd name="T20" fmla="*/ 1086 w 1112"/>
                <a:gd name="T21" fmla="*/ 972 h 1026"/>
                <a:gd name="T22" fmla="*/ 1053 w 1112"/>
                <a:gd name="T23" fmla="*/ 974 h 1026"/>
                <a:gd name="T24" fmla="*/ 1017 w 1112"/>
                <a:gd name="T25" fmla="*/ 993 h 1026"/>
                <a:gd name="T26" fmla="*/ 979 w 1112"/>
                <a:gd name="T27" fmla="*/ 1020 h 1026"/>
                <a:gd name="T28" fmla="*/ 937 w 1112"/>
                <a:gd name="T29" fmla="*/ 1016 h 1026"/>
                <a:gd name="T30" fmla="*/ 897 w 1112"/>
                <a:gd name="T31" fmla="*/ 1001 h 1026"/>
                <a:gd name="T32" fmla="*/ 859 w 1112"/>
                <a:gd name="T33" fmla="*/ 988 h 1026"/>
                <a:gd name="T34" fmla="*/ 822 w 1112"/>
                <a:gd name="T35" fmla="*/ 963 h 1026"/>
                <a:gd name="T36" fmla="*/ 828 w 1112"/>
                <a:gd name="T37" fmla="*/ 915 h 1026"/>
                <a:gd name="T38" fmla="*/ 803 w 1112"/>
                <a:gd name="T39" fmla="*/ 875 h 1026"/>
                <a:gd name="T40" fmla="*/ 740 w 1112"/>
                <a:gd name="T41" fmla="*/ 887 h 1026"/>
                <a:gd name="T42" fmla="*/ 748 w 1112"/>
                <a:gd name="T43" fmla="*/ 940 h 1026"/>
                <a:gd name="T44" fmla="*/ 700 w 1112"/>
                <a:gd name="T45" fmla="*/ 967 h 1026"/>
                <a:gd name="T46" fmla="*/ 651 w 1112"/>
                <a:gd name="T47" fmla="*/ 969 h 1026"/>
                <a:gd name="T48" fmla="*/ 626 w 1112"/>
                <a:gd name="T49" fmla="*/ 925 h 1026"/>
                <a:gd name="T50" fmla="*/ 599 w 1112"/>
                <a:gd name="T51" fmla="*/ 898 h 1026"/>
                <a:gd name="T52" fmla="*/ 521 w 1112"/>
                <a:gd name="T53" fmla="*/ 887 h 1026"/>
                <a:gd name="T54" fmla="*/ 496 w 1112"/>
                <a:gd name="T55" fmla="*/ 913 h 1026"/>
                <a:gd name="T56" fmla="*/ 494 w 1112"/>
                <a:gd name="T57" fmla="*/ 879 h 1026"/>
                <a:gd name="T58" fmla="*/ 487 w 1112"/>
                <a:gd name="T59" fmla="*/ 818 h 1026"/>
                <a:gd name="T60" fmla="*/ 365 w 1112"/>
                <a:gd name="T61" fmla="*/ 785 h 1026"/>
                <a:gd name="T62" fmla="*/ 332 w 1112"/>
                <a:gd name="T63" fmla="*/ 751 h 1026"/>
                <a:gd name="T64" fmla="*/ 277 w 1112"/>
                <a:gd name="T65" fmla="*/ 745 h 1026"/>
                <a:gd name="T66" fmla="*/ 226 w 1112"/>
                <a:gd name="T67" fmla="*/ 675 h 1026"/>
                <a:gd name="T68" fmla="*/ 203 w 1112"/>
                <a:gd name="T69" fmla="*/ 660 h 1026"/>
                <a:gd name="T70" fmla="*/ 187 w 1112"/>
                <a:gd name="T71" fmla="*/ 629 h 1026"/>
                <a:gd name="T72" fmla="*/ 123 w 1112"/>
                <a:gd name="T73" fmla="*/ 599 h 1026"/>
                <a:gd name="T74" fmla="*/ 111 w 1112"/>
                <a:gd name="T75" fmla="*/ 558 h 1026"/>
                <a:gd name="T76" fmla="*/ 102 w 1112"/>
                <a:gd name="T77" fmla="*/ 507 h 1026"/>
                <a:gd name="T78" fmla="*/ 92 w 1112"/>
                <a:gd name="T79" fmla="*/ 469 h 1026"/>
                <a:gd name="T80" fmla="*/ 56 w 1112"/>
                <a:gd name="T81" fmla="*/ 450 h 1026"/>
                <a:gd name="T82" fmla="*/ 37 w 1112"/>
                <a:gd name="T83" fmla="*/ 414 h 1026"/>
                <a:gd name="T84" fmla="*/ 21 w 1112"/>
                <a:gd name="T85" fmla="*/ 332 h 1026"/>
                <a:gd name="T86" fmla="*/ 4 w 1112"/>
                <a:gd name="T87" fmla="*/ 288 h 1026"/>
                <a:gd name="T88" fmla="*/ 65 w 1112"/>
                <a:gd name="T89" fmla="*/ 223 h 1026"/>
                <a:gd name="T90" fmla="*/ 105 w 1112"/>
                <a:gd name="T91" fmla="*/ 169 h 1026"/>
                <a:gd name="T92" fmla="*/ 147 w 1112"/>
                <a:gd name="T93" fmla="*/ 78 h 1026"/>
                <a:gd name="T94" fmla="*/ 271 w 1112"/>
                <a:gd name="T95" fmla="*/ 141 h 1026"/>
                <a:gd name="T96" fmla="*/ 447 w 1112"/>
                <a:gd name="T97" fmla="*/ 160 h 1026"/>
                <a:gd name="T98" fmla="*/ 552 w 1112"/>
                <a:gd name="T99" fmla="*/ 129 h 1026"/>
                <a:gd name="T100" fmla="*/ 605 w 1112"/>
                <a:gd name="T101" fmla="*/ 97 h 1026"/>
                <a:gd name="T102" fmla="*/ 679 w 1112"/>
                <a:gd name="T103" fmla="*/ 87 h 1026"/>
                <a:gd name="T104" fmla="*/ 725 w 1112"/>
                <a:gd name="T105" fmla="*/ 61 h 1026"/>
                <a:gd name="T106" fmla="*/ 792 w 1112"/>
                <a:gd name="T107" fmla="*/ 34 h 1026"/>
                <a:gd name="T108" fmla="*/ 845 w 1112"/>
                <a:gd name="T109" fmla="*/ 11 h 1026"/>
                <a:gd name="T110" fmla="*/ 862 w 1112"/>
                <a:gd name="T111" fmla="*/ 51 h 1026"/>
                <a:gd name="T112" fmla="*/ 933 w 1112"/>
                <a:gd name="T113" fmla="*/ 116 h 1026"/>
                <a:gd name="T114" fmla="*/ 952 w 1112"/>
                <a:gd name="T115" fmla="*/ 177 h 1026"/>
                <a:gd name="T116" fmla="*/ 1023 w 1112"/>
                <a:gd name="T117" fmla="*/ 242 h 1026"/>
                <a:gd name="T118" fmla="*/ 1089 w 1112"/>
                <a:gd name="T119" fmla="*/ 240 h 1026"/>
                <a:gd name="T120" fmla="*/ 1099 w 1112"/>
                <a:gd name="T121" fmla="*/ 278 h 1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12" h="1026">
                  <a:moveTo>
                    <a:pt x="1097" y="332"/>
                  </a:moveTo>
                  <a:lnTo>
                    <a:pt x="1099" y="333"/>
                  </a:lnTo>
                  <a:lnTo>
                    <a:pt x="1101" y="335"/>
                  </a:lnTo>
                  <a:lnTo>
                    <a:pt x="1101" y="337"/>
                  </a:lnTo>
                  <a:lnTo>
                    <a:pt x="1103" y="339"/>
                  </a:lnTo>
                  <a:lnTo>
                    <a:pt x="1103" y="341"/>
                  </a:lnTo>
                  <a:lnTo>
                    <a:pt x="1103" y="343"/>
                  </a:lnTo>
                  <a:lnTo>
                    <a:pt x="1101" y="345"/>
                  </a:lnTo>
                  <a:lnTo>
                    <a:pt x="1099" y="347"/>
                  </a:lnTo>
                  <a:lnTo>
                    <a:pt x="1099" y="349"/>
                  </a:lnTo>
                  <a:lnTo>
                    <a:pt x="1099" y="351"/>
                  </a:lnTo>
                  <a:lnTo>
                    <a:pt x="1097" y="352"/>
                  </a:lnTo>
                  <a:lnTo>
                    <a:pt x="1097" y="354"/>
                  </a:lnTo>
                  <a:lnTo>
                    <a:pt x="1097" y="356"/>
                  </a:lnTo>
                  <a:lnTo>
                    <a:pt x="1095" y="358"/>
                  </a:lnTo>
                  <a:lnTo>
                    <a:pt x="1093" y="358"/>
                  </a:lnTo>
                  <a:lnTo>
                    <a:pt x="1091" y="360"/>
                  </a:lnTo>
                  <a:lnTo>
                    <a:pt x="1082" y="358"/>
                  </a:lnTo>
                  <a:lnTo>
                    <a:pt x="1080" y="358"/>
                  </a:lnTo>
                  <a:lnTo>
                    <a:pt x="1078" y="358"/>
                  </a:lnTo>
                  <a:lnTo>
                    <a:pt x="1074" y="358"/>
                  </a:lnTo>
                  <a:lnTo>
                    <a:pt x="1072" y="356"/>
                  </a:lnTo>
                  <a:lnTo>
                    <a:pt x="1070" y="356"/>
                  </a:lnTo>
                  <a:lnTo>
                    <a:pt x="1068" y="356"/>
                  </a:lnTo>
                  <a:lnTo>
                    <a:pt x="1067" y="358"/>
                  </a:lnTo>
                  <a:lnTo>
                    <a:pt x="1063" y="360"/>
                  </a:lnTo>
                  <a:lnTo>
                    <a:pt x="1061" y="362"/>
                  </a:lnTo>
                  <a:lnTo>
                    <a:pt x="1057" y="366"/>
                  </a:lnTo>
                  <a:lnTo>
                    <a:pt x="1055" y="370"/>
                  </a:lnTo>
                  <a:lnTo>
                    <a:pt x="1053" y="372"/>
                  </a:lnTo>
                  <a:lnTo>
                    <a:pt x="1051" y="377"/>
                  </a:lnTo>
                  <a:lnTo>
                    <a:pt x="1051" y="381"/>
                  </a:lnTo>
                  <a:lnTo>
                    <a:pt x="1051" y="383"/>
                  </a:lnTo>
                  <a:lnTo>
                    <a:pt x="1049" y="385"/>
                  </a:lnTo>
                  <a:lnTo>
                    <a:pt x="1047" y="387"/>
                  </a:lnTo>
                  <a:lnTo>
                    <a:pt x="1046" y="389"/>
                  </a:lnTo>
                  <a:lnTo>
                    <a:pt x="1042" y="393"/>
                  </a:lnTo>
                  <a:lnTo>
                    <a:pt x="1042" y="396"/>
                  </a:lnTo>
                  <a:lnTo>
                    <a:pt x="1042" y="400"/>
                  </a:lnTo>
                  <a:lnTo>
                    <a:pt x="1042" y="402"/>
                  </a:lnTo>
                  <a:lnTo>
                    <a:pt x="1044" y="404"/>
                  </a:lnTo>
                  <a:lnTo>
                    <a:pt x="1047" y="406"/>
                  </a:lnTo>
                  <a:lnTo>
                    <a:pt x="1053" y="408"/>
                  </a:lnTo>
                  <a:lnTo>
                    <a:pt x="1059" y="410"/>
                  </a:lnTo>
                  <a:lnTo>
                    <a:pt x="1065" y="412"/>
                  </a:lnTo>
                  <a:lnTo>
                    <a:pt x="1067" y="412"/>
                  </a:lnTo>
                  <a:lnTo>
                    <a:pt x="1068" y="414"/>
                  </a:lnTo>
                  <a:lnTo>
                    <a:pt x="1068" y="415"/>
                  </a:lnTo>
                  <a:lnTo>
                    <a:pt x="1068" y="419"/>
                  </a:lnTo>
                  <a:lnTo>
                    <a:pt x="1070" y="421"/>
                  </a:lnTo>
                  <a:lnTo>
                    <a:pt x="1070" y="423"/>
                  </a:lnTo>
                  <a:lnTo>
                    <a:pt x="1072" y="423"/>
                  </a:lnTo>
                  <a:lnTo>
                    <a:pt x="1072" y="425"/>
                  </a:lnTo>
                  <a:lnTo>
                    <a:pt x="1072" y="427"/>
                  </a:lnTo>
                  <a:lnTo>
                    <a:pt x="1070" y="429"/>
                  </a:lnTo>
                  <a:lnTo>
                    <a:pt x="1068" y="431"/>
                  </a:lnTo>
                  <a:lnTo>
                    <a:pt x="1067" y="433"/>
                  </a:lnTo>
                  <a:lnTo>
                    <a:pt x="1065" y="434"/>
                  </a:lnTo>
                  <a:lnTo>
                    <a:pt x="1063" y="434"/>
                  </a:lnTo>
                  <a:lnTo>
                    <a:pt x="1063" y="436"/>
                  </a:lnTo>
                  <a:lnTo>
                    <a:pt x="1063" y="438"/>
                  </a:lnTo>
                  <a:lnTo>
                    <a:pt x="1061" y="440"/>
                  </a:lnTo>
                  <a:lnTo>
                    <a:pt x="1059" y="442"/>
                  </a:lnTo>
                  <a:lnTo>
                    <a:pt x="1057" y="442"/>
                  </a:lnTo>
                  <a:lnTo>
                    <a:pt x="1057" y="444"/>
                  </a:lnTo>
                  <a:lnTo>
                    <a:pt x="1055" y="446"/>
                  </a:lnTo>
                  <a:lnTo>
                    <a:pt x="1053" y="448"/>
                  </a:lnTo>
                  <a:lnTo>
                    <a:pt x="1053" y="450"/>
                  </a:lnTo>
                  <a:lnTo>
                    <a:pt x="1053" y="452"/>
                  </a:lnTo>
                  <a:lnTo>
                    <a:pt x="1053" y="454"/>
                  </a:lnTo>
                  <a:lnTo>
                    <a:pt x="1051" y="457"/>
                  </a:lnTo>
                  <a:lnTo>
                    <a:pt x="1051" y="461"/>
                  </a:lnTo>
                  <a:lnTo>
                    <a:pt x="1051" y="465"/>
                  </a:lnTo>
                  <a:lnTo>
                    <a:pt x="1051" y="469"/>
                  </a:lnTo>
                  <a:lnTo>
                    <a:pt x="1049" y="469"/>
                  </a:lnTo>
                  <a:lnTo>
                    <a:pt x="1049" y="471"/>
                  </a:lnTo>
                  <a:lnTo>
                    <a:pt x="1047" y="471"/>
                  </a:lnTo>
                  <a:lnTo>
                    <a:pt x="1046" y="473"/>
                  </a:lnTo>
                  <a:lnTo>
                    <a:pt x="1042" y="476"/>
                  </a:lnTo>
                  <a:lnTo>
                    <a:pt x="1040" y="478"/>
                  </a:lnTo>
                  <a:lnTo>
                    <a:pt x="1038" y="480"/>
                  </a:lnTo>
                  <a:lnTo>
                    <a:pt x="1034" y="480"/>
                  </a:lnTo>
                  <a:lnTo>
                    <a:pt x="1032" y="482"/>
                  </a:lnTo>
                  <a:lnTo>
                    <a:pt x="1030" y="484"/>
                  </a:lnTo>
                  <a:lnTo>
                    <a:pt x="1028" y="486"/>
                  </a:lnTo>
                  <a:lnTo>
                    <a:pt x="1026" y="488"/>
                  </a:lnTo>
                  <a:lnTo>
                    <a:pt x="1026" y="490"/>
                  </a:lnTo>
                  <a:lnTo>
                    <a:pt x="1026" y="492"/>
                  </a:lnTo>
                  <a:lnTo>
                    <a:pt x="1028" y="494"/>
                  </a:lnTo>
                  <a:lnTo>
                    <a:pt x="1032" y="497"/>
                  </a:lnTo>
                  <a:lnTo>
                    <a:pt x="1034" y="503"/>
                  </a:lnTo>
                  <a:lnTo>
                    <a:pt x="1036" y="505"/>
                  </a:lnTo>
                  <a:lnTo>
                    <a:pt x="1038" y="507"/>
                  </a:lnTo>
                  <a:lnTo>
                    <a:pt x="1040" y="509"/>
                  </a:lnTo>
                  <a:lnTo>
                    <a:pt x="1042" y="511"/>
                  </a:lnTo>
                  <a:lnTo>
                    <a:pt x="1042" y="513"/>
                  </a:lnTo>
                  <a:lnTo>
                    <a:pt x="1042" y="517"/>
                  </a:lnTo>
                  <a:lnTo>
                    <a:pt x="1042" y="520"/>
                  </a:lnTo>
                  <a:lnTo>
                    <a:pt x="1042" y="524"/>
                  </a:lnTo>
                  <a:lnTo>
                    <a:pt x="1042" y="528"/>
                  </a:lnTo>
                  <a:lnTo>
                    <a:pt x="1042" y="534"/>
                  </a:lnTo>
                  <a:lnTo>
                    <a:pt x="1044" y="536"/>
                  </a:lnTo>
                  <a:lnTo>
                    <a:pt x="1046" y="539"/>
                  </a:lnTo>
                  <a:lnTo>
                    <a:pt x="1047" y="541"/>
                  </a:lnTo>
                  <a:lnTo>
                    <a:pt x="1049" y="541"/>
                  </a:lnTo>
                  <a:lnTo>
                    <a:pt x="1051" y="543"/>
                  </a:lnTo>
                  <a:lnTo>
                    <a:pt x="1049" y="547"/>
                  </a:lnTo>
                  <a:lnTo>
                    <a:pt x="1046" y="551"/>
                  </a:lnTo>
                  <a:lnTo>
                    <a:pt x="1038" y="558"/>
                  </a:lnTo>
                  <a:lnTo>
                    <a:pt x="1036" y="562"/>
                  </a:lnTo>
                  <a:lnTo>
                    <a:pt x="1036" y="564"/>
                  </a:lnTo>
                  <a:lnTo>
                    <a:pt x="1034" y="570"/>
                  </a:lnTo>
                  <a:lnTo>
                    <a:pt x="1032" y="574"/>
                  </a:lnTo>
                  <a:lnTo>
                    <a:pt x="1028" y="578"/>
                  </a:lnTo>
                  <a:lnTo>
                    <a:pt x="1025" y="581"/>
                  </a:lnTo>
                  <a:lnTo>
                    <a:pt x="1023" y="581"/>
                  </a:lnTo>
                  <a:lnTo>
                    <a:pt x="1017" y="583"/>
                  </a:lnTo>
                  <a:lnTo>
                    <a:pt x="1013" y="587"/>
                  </a:lnTo>
                  <a:lnTo>
                    <a:pt x="1011" y="593"/>
                  </a:lnTo>
                  <a:lnTo>
                    <a:pt x="1009" y="597"/>
                  </a:lnTo>
                  <a:lnTo>
                    <a:pt x="1007" y="602"/>
                  </a:lnTo>
                  <a:lnTo>
                    <a:pt x="1007" y="612"/>
                  </a:lnTo>
                  <a:lnTo>
                    <a:pt x="1006" y="618"/>
                  </a:lnTo>
                  <a:lnTo>
                    <a:pt x="1004" y="625"/>
                  </a:lnTo>
                  <a:lnTo>
                    <a:pt x="1000" y="637"/>
                  </a:lnTo>
                  <a:lnTo>
                    <a:pt x="998" y="646"/>
                  </a:lnTo>
                  <a:lnTo>
                    <a:pt x="996" y="652"/>
                  </a:lnTo>
                  <a:lnTo>
                    <a:pt x="996" y="656"/>
                  </a:lnTo>
                  <a:lnTo>
                    <a:pt x="996" y="658"/>
                  </a:lnTo>
                  <a:lnTo>
                    <a:pt x="994" y="661"/>
                  </a:lnTo>
                  <a:lnTo>
                    <a:pt x="996" y="665"/>
                  </a:lnTo>
                  <a:lnTo>
                    <a:pt x="996" y="671"/>
                  </a:lnTo>
                  <a:lnTo>
                    <a:pt x="996" y="675"/>
                  </a:lnTo>
                  <a:lnTo>
                    <a:pt x="994" y="675"/>
                  </a:lnTo>
                  <a:lnTo>
                    <a:pt x="996" y="675"/>
                  </a:lnTo>
                  <a:lnTo>
                    <a:pt x="996" y="679"/>
                  </a:lnTo>
                  <a:lnTo>
                    <a:pt x="998" y="681"/>
                  </a:lnTo>
                  <a:lnTo>
                    <a:pt x="1000" y="682"/>
                  </a:lnTo>
                  <a:lnTo>
                    <a:pt x="1002" y="684"/>
                  </a:lnTo>
                  <a:lnTo>
                    <a:pt x="1004" y="688"/>
                  </a:lnTo>
                  <a:lnTo>
                    <a:pt x="1006" y="688"/>
                  </a:lnTo>
                  <a:lnTo>
                    <a:pt x="1009" y="688"/>
                  </a:lnTo>
                  <a:lnTo>
                    <a:pt x="1015" y="690"/>
                  </a:lnTo>
                  <a:lnTo>
                    <a:pt x="1019" y="692"/>
                  </a:lnTo>
                  <a:lnTo>
                    <a:pt x="1019" y="694"/>
                  </a:lnTo>
                  <a:lnTo>
                    <a:pt x="1019" y="698"/>
                  </a:lnTo>
                  <a:lnTo>
                    <a:pt x="1019" y="700"/>
                  </a:lnTo>
                  <a:lnTo>
                    <a:pt x="1019" y="702"/>
                  </a:lnTo>
                  <a:lnTo>
                    <a:pt x="1019" y="703"/>
                  </a:lnTo>
                  <a:lnTo>
                    <a:pt x="1019" y="705"/>
                  </a:lnTo>
                  <a:lnTo>
                    <a:pt x="1019" y="707"/>
                  </a:lnTo>
                  <a:lnTo>
                    <a:pt x="1019" y="709"/>
                  </a:lnTo>
                  <a:lnTo>
                    <a:pt x="1019" y="711"/>
                  </a:lnTo>
                  <a:lnTo>
                    <a:pt x="1019" y="713"/>
                  </a:lnTo>
                  <a:lnTo>
                    <a:pt x="1019" y="715"/>
                  </a:lnTo>
                  <a:lnTo>
                    <a:pt x="1019" y="717"/>
                  </a:lnTo>
                  <a:lnTo>
                    <a:pt x="1017" y="719"/>
                  </a:lnTo>
                  <a:lnTo>
                    <a:pt x="1017" y="721"/>
                  </a:lnTo>
                  <a:lnTo>
                    <a:pt x="1017" y="723"/>
                  </a:lnTo>
                  <a:lnTo>
                    <a:pt x="1017" y="724"/>
                  </a:lnTo>
                  <a:lnTo>
                    <a:pt x="1017" y="726"/>
                  </a:lnTo>
                  <a:lnTo>
                    <a:pt x="1017" y="728"/>
                  </a:lnTo>
                  <a:lnTo>
                    <a:pt x="1019" y="730"/>
                  </a:lnTo>
                  <a:lnTo>
                    <a:pt x="1019" y="732"/>
                  </a:lnTo>
                  <a:lnTo>
                    <a:pt x="1019" y="734"/>
                  </a:lnTo>
                  <a:lnTo>
                    <a:pt x="1021" y="736"/>
                  </a:lnTo>
                  <a:lnTo>
                    <a:pt x="1023" y="738"/>
                  </a:lnTo>
                  <a:lnTo>
                    <a:pt x="1025" y="740"/>
                  </a:lnTo>
                  <a:lnTo>
                    <a:pt x="1025" y="742"/>
                  </a:lnTo>
                  <a:lnTo>
                    <a:pt x="1026" y="745"/>
                  </a:lnTo>
                  <a:lnTo>
                    <a:pt x="1028" y="747"/>
                  </a:lnTo>
                  <a:lnTo>
                    <a:pt x="1028" y="749"/>
                  </a:lnTo>
                  <a:lnTo>
                    <a:pt x="1030" y="751"/>
                  </a:lnTo>
                  <a:lnTo>
                    <a:pt x="1030" y="753"/>
                  </a:lnTo>
                  <a:lnTo>
                    <a:pt x="1032" y="755"/>
                  </a:lnTo>
                  <a:lnTo>
                    <a:pt x="1034" y="757"/>
                  </a:lnTo>
                  <a:lnTo>
                    <a:pt x="1038" y="759"/>
                  </a:lnTo>
                  <a:lnTo>
                    <a:pt x="1038" y="761"/>
                  </a:lnTo>
                  <a:lnTo>
                    <a:pt x="1040" y="763"/>
                  </a:lnTo>
                  <a:lnTo>
                    <a:pt x="1042" y="763"/>
                  </a:lnTo>
                  <a:lnTo>
                    <a:pt x="1044" y="764"/>
                  </a:lnTo>
                  <a:lnTo>
                    <a:pt x="1046" y="766"/>
                  </a:lnTo>
                  <a:lnTo>
                    <a:pt x="1047" y="766"/>
                  </a:lnTo>
                  <a:lnTo>
                    <a:pt x="1049" y="768"/>
                  </a:lnTo>
                  <a:lnTo>
                    <a:pt x="1051" y="768"/>
                  </a:lnTo>
                  <a:lnTo>
                    <a:pt x="1053" y="770"/>
                  </a:lnTo>
                  <a:lnTo>
                    <a:pt x="1055" y="770"/>
                  </a:lnTo>
                  <a:lnTo>
                    <a:pt x="1057" y="770"/>
                  </a:lnTo>
                  <a:lnTo>
                    <a:pt x="1059" y="770"/>
                  </a:lnTo>
                  <a:lnTo>
                    <a:pt x="1061" y="772"/>
                  </a:lnTo>
                  <a:lnTo>
                    <a:pt x="1063" y="772"/>
                  </a:lnTo>
                  <a:lnTo>
                    <a:pt x="1065" y="772"/>
                  </a:lnTo>
                  <a:lnTo>
                    <a:pt x="1068" y="774"/>
                  </a:lnTo>
                  <a:lnTo>
                    <a:pt x="1070" y="774"/>
                  </a:lnTo>
                  <a:lnTo>
                    <a:pt x="1072" y="774"/>
                  </a:lnTo>
                  <a:lnTo>
                    <a:pt x="1074" y="776"/>
                  </a:lnTo>
                  <a:lnTo>
                    <a:pt x="1076" y="778"/>
                  </a:lnTo>
                  <a:lnTo>
                    <a:pt x="1078" y="778"/>
                  </a:lnTo>
                  <a:lnTo>
                    <a:pt x="1080" y="778"/>
                  </a:lnTo>
                  <a:lnTo>
                    <a:pt x="1082" y="780"/>
                  </a:lnTo>
                  <a:lnTo>
                    <a:pt x="1084" y="780"/>
                  </a:lnTo>
                  <a:lnTo>
                    <a:pt x="1086" y="782"/>
                  </a:lnTo>
                  <a:lnTo>
                    <a:pt x="1088" y="782"/>
                  </a:lnTo>
                  <a:lnTo>
                    <a:pt x="1091" y="784"/>
                  </a:lnTo>
                  <a:lnTo>
                    <a:pt x="1091" y="785"/>
                  </a:lnTo>
                  <a:lnTo>
                    <a:pt x="1093" y="785"/>
                  </a:lnTo>
                  <a:lnTo>
                    <a:pt x="1095" y="787"/>
                  </a:lnTo>
                  <a:lnTo>
                    <a:pt x="1097" y="789"/>
                  </a:lnTo>
                  <a:lnTo>
                    <a:pt x="1099" y="789"/>
                  </a:lnTo>
                  <a:lnTo>
                    <a:pt x="1099" y="791"/>
                  </a:lnTo>
                  <a:lnTo>
                    <a:pt x="1099" y="793"/>
                  </a:lnTo>
                  <a:lnTo>
                    <a:pt x="1101" y="793"/>
                  </a:lnTo>
                  <a:lnTo>
                    <a:pt x="1101" y="795"/>
                  </a:lnTo>
                  <a:lnTo>
                    <a:pt x="1103" y="797"/>
                  </a:lnTo>
                  <a:lnTo>
                    <a:pt x="1105" y="797"/>
                  </a:lnTo>
                  <a:lnTo>
                    <a:pt x="1107" y="799"/>
                  </a:lnTo>
                  <a:lnTo>
                    <a:pt x="1107" y="801"/>
                  </a:lnTo>
                  <a:lnTo>
                    <a:pt x="1108" y="801"/>
                  </a:lnTo>
                  <a:lnTo>
                    <a:pt x="1110" y="803"/>
                  </a:lnTo>
                  <a:lnTo>
                    <a:pt x="1112" y="803"/>
                  </a:lnTo>
                  <a:lnTo>
                    <a:pt x="1110" y="803"/>
                  </a:lnTo>
                  <a:lnTo>
                    <a:pt x="1110" y="805"/>
                  </a:lnTo>
                  <a:lnTo>
                    <a:pt x="1108" y="806"/>
                  </a:lnTo>
                  <a:lnTo>
                    <a:pt x="1108" y="808"/>
                  </a:lnTo>
                  <a:lnTo>
                    <a:pt x="1107" y="808"/>
                  </a:lnTo>
                  <a:lnTo>
                    <a:pt x="1107" y="810"/>
                  </a:lnTo>
                  <a:lnTo>
                    <a:pt x="1107" y="812"/>
                  </a:lnTo>
                  <a:lnTo>
                    <a:pt x="1107" y="814"/>
                  </a:lnTo>
                  <a:lnTo>
                    <a:pt x="1105" y="814"/>
                  </a:lnTo>
                  <a:lnTo>
                    <a:pt x="1105" y="816"/>
                  </a:lnTo>
                  <a:lnTo>
                    <a:pt x="1103" y="816"/>
                  </a:lnTo>
                  <a:lnTo>
                    <a:pt x="1103" y="818"/>
                  </a:lnTo>
                  <a:lnTo>
                    <a:pt x="1101" y="822"/>
                  </a:lnTo>
                  <a:lnTo>
                    <a:pt x="1099" y="822"/>
                  </a:lnTo>
                  <a:lnTo>
                    <a:pt x="1099" y="824"/>
                  </a:lnTo>
                  <a:lnTo>
                    <a:pt x="1097" y="826"/>
                  </a:lnTo>
                  <a:lnTo>
                    <a:pt x="1095" y="827"/>
                  </a:lnTo>
                  <a:lnTo>
                    <a:pt x="1095" y="829"/>
                  </a:lnTo>
                  <a:lnTo>
                    <a:pt x="1095" y="831"/>
                  </a:lnTo>
                  <a:lnTo>
                    <a:pt x="1093" y="833"/>
                  </a:lnTo>
                  <a:lnTo>
                    <a:pt x="1093" y="835"/>
                  </a:lnTo>
                  <a:lnTo>
                    <a:pt x="1091" y="837"/>
                  </a:lnTo>
                  <a:lnTo>
                    <a:pt x="1089" y="839"/>
                  </a:lnTo>
                  <a:lnTo>
                    <a:pt x="1088" y="841"/>
                  </a:lnTo>
                  <a:lnTo>
                    <a:pt x="1086" y="841"/>
                  </a:lnTo>
                  <a:lnTo>
                    <a:pt x="1084" y="843"/>
                  </a:lnTo>
                  <a:lnTo>
                    <a:pt x="1082" y="843"/>
                  </a:lnTo>
                  <a:lnTo>
                    <a:pt x="1082" y="845"/>
                  </a:lnTo>
                  <a:lnTo>
                    <a:pt x="1082" y="846"/>
                  </a:lnTo>
                  <a:lnTo>
                    <a:pt x="1082" y="850"/>
                  </a:lnTo>
                  <a:lnTo>
                    <a:pt x="1082" y="852"/>
                  </a:lnTo>
                  <a:lnTo>
                    <a:pt x="1084" y="856"/>
                  </a:lnTo>
                  <a:lnTo>
                    <a:pt x="1084" y="858"/>
                  </a:lnTo>
                  <a:lnTo>
                    <a:pt x="1086" y="860"/>
                  </a:lnTo>
                  <a:lnTo>
                    <a:pt x="1088" y="862"/>
                  </a:lnTo>
                  <a:lnTo>
                    <a:pt x="1088" y="864"/>
                  </a:lnTo>
                  <a:lnTo>
                    <a:pt x="1089" y="866"/>
                  </a:lnTo>
                  <a:lnTo>
                    <a:pt x="1091" y="867"/>
                  </a:lnTo>
                  <a:lnTo>
                    <a:pt x="1093" y="867"/>
                  </a:lnTo>
                  <a:lnTo>
                    <a:pt x="1095" y="869"/>
                  </a:lnTo>
                  <a:lnTo>
                    <a:pt x="1097" y="873"/>
                  </a:lnTo>
                  <a:lnTo>
                    <a:pt x="1099" y="873"/>
                  </a:lnTo>
                  <a:lnTo>
                    <a:pt x="1101" y="875"/>
                  </a:lnTo>
                  <a:lnTo>
                    <a:pt x="1103" y="877"/>
                  </a:lnTo>
                  <a:lnTo>
                    <a:pt x="1105" y="879"/>
                  </a:lnTo>
                  <a:lnTo>
                    <a:pt x="1107" y="881"/>
                  </a:lnTo>
                  <a:lnTo>
                    <a:pt x="1107" y="883"/>
                  </a:lnTo>
                  <a:lnTo>
                    <a:pt x="1108" y="883"/>
                  </a:lnTo>
                  <a:lnTo>
                    <a:pt x="1108" y="887"/>
                  </a:lnTo>
                  <a:lnTo>
                    <a:pt x="1107" y="890"/>
                  </a:lnTo>
                  <a:lnTo>
                    <a:pt x="1107" y="892"/>
                  </a:lnTo>
                  <a:lnTo>
                    <a:pt x="1107" y="894"/>
                  </a:lnTo>
                  <a:lnTo>
                    <a:pt x="1107" y="896"/>
                  </a:lnTo>
                  <a:lnTo>
                    <a:pt x="1105" y="900"/>
                  </a:lnTo>
                  <a:lnTo>
                    <a:pt x="1105" y="902"/>
                  </a:lnTo>
                  <a:lnTo>
                    <a:pt x="1105" y="906"/>
                  </a:lnTo>
                  <a:lnTo>
                    <a:pt x="1103" y="908"/>
                  </a:lnTo>
                  <a:lnTo>
                    <a:pt x="1103" y="911"/>
                  </a:lnTo>
                  <a:lnTo>
                    <a:pt x="1103" y="913"/>
                  </a:lnTo>
                  <a:lnTo>
                    <a:pt x="1103" y="917"/>
                  </a:lnTo>
                  <a:lnTo>
                    <a:pt x="1103" y="919"/>
                  </a:lnTo>
                  <a:lnTo>
                    <a:pt x="1103" y="921"/>
                  </a:lnTo>
                  <a:lnTo>
                    <a:pt x="1103" y="923"/>
                  </a:lnTo>
                  <a:lnTo>
                    <a:pt x="1103" y="927"/>
                  </a:lnTo>
                  <a:lnTo>
                    <a:pt x="1101" y="928"/>
                  </a:lnTo>
                  <a:lnTo>
                    <a:pt x="1101" y="930"/>
                  </a:lnTo>
                  <a:lnTo>
                    <a:pt x="1101" y="932"/>
                  </a:lnTo>
                  <a:lnTo>
                    <a:pt x="1101" y="934"/>
                  </a:lnTo>
                  <a:lnTo>
                    <a:pt x="1101" y="938"/>
                  </a:lnTo>
                  <a:lnTo>
                    <a:pt x="1101" y="940"/>
                  </a:lnTo>
                  <a:lnTo>
                    <a:pt x="1101" y="942"/>
                  </a:lnTo>
                  <a:lnTo>
                    <a:pt x="1101" y="946"/>
                  </a:lnTo>
                  <a:lnTo>
                    <a:pt x="1099" y="948"/>
                  </a:lnTo>
                  <a:lnTo>
                    <a:pt x="1099" y="951"/>
                  </a:lnTo>
                  <a:lnTo>
                    <a:pt x="1097" y="955"/>
                  </a:lnTo>
                  <a:lnTo>
                    <a:pt x="1097" y="957"/>
                  </a:lnTo>
                  <a:lnTo>
                    <a:pt x="1095" y="959"/>
                  </a:lnTo>
                  <a:lnTo>
                    <a:pt x="1095" y="961"/>
                  </a:lnTo>
                  <a:lnTo>
                    <a:pt x="1095" y="963"/>
                  </a:lnTo>
                  <a:lnTo>
                    <a:pt x="1093" y="965"/>
                  </a:lnTo>
                  <a:lnTo>
                    <a:pt x="1095" y="967"/>
                  </a:lnTo>
                  <a:lnTo>
                    <a:pt x="1095" y="969"/>
                  </a:lnTo>
                  <a:lnTo>
                    <a:pt x="1095" y="970"/>
                  </a:lnTo>
                  <a:lnTo>
                    <a:pt x="1093" y="972"/>
                  </a:lnTo>
                  <a:lnTo>
                    <a:pt x="1091" y="972"/>
                  </a:lnTo>
                  <a:lnTo>
                    <a:pt x="1089" y="972"/>
                  </a:lnTo>
                  <a:lnTo>
                    <a:pt x="1088" y="972"/>
                  </a:lnTo>
                  <a:lnTo>
                    <a:pt x="1086" y="972"/>
                  </a:lnTo>
                  <a:lnTo>
                    <a:pt x="1084" y="970"/>
                  </a:lnTo>
                  <a:lnTo>
                    <a:pt x="1082" y="972"/>
                  </a:lnTo>
                  <a:lnTo>
                    <a:pt x="1082" y="974"/>
                  </a:lnTo>
                  <a:lnTo>
                    <a:pt x="1080" y="976"/>
                  </a:lnTo>
                  <a:lnTo>
                    <a:pt x="1080" y="978"/>
                  </a:lnTo>
                  <a:lnTo>
                    <a:pt x="1078" y="976"/>
                  </a:lnTo>
                  <a:lnTo>
                    <a:pt x="1076" y="976"/>
                  </a:lnTo>
                  <a:lnTo>
                    <a:pt x="1074" y="976"/>
                  </a:lnTo>
                  <a:lnTo>
                    <a:pt x="1072" y="978"/>
                  </a:lnTo>
                  <a:lnTo>
                    <a:pt x="1072" y="980"/>
                  </a:lnTo>
                  <a:lnTo>
                    <a:pt x="1072" y="982"/>
                  </a:lnTo>
                  <a:lnTo>
                    <a:pt x="1070" y="982"/>
                  </a:lnTo>
                  <a:lnTo>
                    <a:pt x="1070" y="980"/>
                  </a:lnTo>
                  <a:lnTo>
                    <a:pt x="1068" y="982"/>
                  </a:lnTo>
                  <a:lnTo>
                    <a:pt x="1067" y="982"/>
                  </a:lnTo>
                  <a:lnTo>
                    <a:pt x="1067" y="980"/>
                  </a:lnTo>
                  <a:lnTo>
                    <a:pt x="1067" y="978"/>
                  </a:lnTo>
                  <a:lnTo>
                    <a:pt x="1065" y="978"/>
                  </a:lnTo>
                  <a:lnTo>
                    <a:pt x="1063" y="978"/>
                  </a:lnTo>
                  <a:lnTo>
                    <a:pt x="1063" y="980"/>
                  </a:lnTo>
                  <a:lnTo>
                    <a:pt x="1059" y="980"/>
                  </a:lnTo>
                  <a:lnTo>
                    <a:pt x="1061" y="978"/>
                  </a:lnTo>
                  <a:lnTo>
                    <a:pt x="1059" y="978"/>
                  </a:lnTo>
                  <a:lnTo>
                    <a:pt x="1059" y="976"/>
                  </a:lnTo>
                  <a:lnTo>
                    <a:pt x="1057" y="976"/>
                  </a:lnTo>
                  <a:lnTo>
                    <a:pt x="1057" y="974"/>
                  </a:lnTo>
                  <a:lnTo>
                    <a:pt x="1055" y="974"/>
                  </a:lnTo>
                  <a:lnTo>
                    <a:pt x="1053" y="974"/>
                  </a:lnTo>
                  <a:lnTo>
                    <a:pt x="1051" y="974"/>
                  </a:lnTo>
                  <a:lnTo>
                    <a:pt x="1051" y="976"/>
                  </a:lnTo>
                  <a:lnTo>
                    <a:pt x="1051" y="978"/>
                  </a:lnTo>
                  <a:lnTo>
                    <a:pt x="1051" y="980"/>
                  </a:lnTo>
                  <a:lnTo>
                    <a:pt x="1049" y="980"/>
                  </a:lnTo>
                  <a:lnTo>
                    <a:pt x="1047" y="978"/>
                  </a:lnTo>
                  <a:lnTo>
                    <a:pt x="1046" y="980"/>
                  </a:lnTo>
                  <a:lnTo>
                    <a:pt x="1046" y="982"/>
                  </a:lnTo>
                  <a:lnTo>
                    <a:pt x="1046" y="980"/>
                  </a:lnTo>
                  <a:lnTo>
                    <a:pt x="1044" y="982"/>
                  </a:lnTo>
                  <a:lnTo>
                    <a:pt x="1042" y="982"/>
                  </a:lnTo>
                  <a:lnTo>
                    <a:pt x="1040" y="982"/>
                  </a:lnTo>
                  <a:lnTo>
                    <a:pt x="1038" y="984"/>
                  </a:lnTo>
                  <a:lnTo>
                    <a:pt x="1036" y="984"/>
                  </a:lnTo>
                  <a:lnTo>
                    <a:pt x="1036" y="982"/>
                  </a:lnTo>
                  <a:lnTo>
                    <a:pt x="1032" y="982"/>
                  </a:lnTo>
                  <a:lnTo>
                    <a:pt x="1032" y="984"/>
                  </a:lnTo>
                  <a:lnTo>
                    <a:pt x="1032" y="986"/>
                  </a:lnTo>
                  <a:lnTo>
                    <a:pt x="1032" y="988"/>
                  </a:lnTo>
                  <a:lnTo>
                    <a:pt x="1030" y="988"/>
                  </a:lnTo>
                  <a:lnTo>
                    <a:pt x="1028" y="988"/>
                  </a:lnTo>
                  <a:lnTo>
                    <a:pt x="1026" y="988"/>
                  </a:lnTo>
                  <a:lnTo>
                    <a:pt x="1025" y="990"/>
                  </a:lnTo>
                  <a:lnTo>
                    <a:pt x="1023" y="990"/>
                  </a:lnTo>
                  <a:lnTo>
                    <a:pt x="1023" y="991"/>
                  </a:lnTo>
                  <a:lnTo>
                    <a:pt x="1021" y="991"/>
                  </a:lnTo>
                  <a:lnTo>
                    <a:pt x="1019" y="993"/>
                  </a:lnTo>
                  <a:lnTo>
                    <a:pt x="1017" y="993"/>
                  </a:lnTo>
                  <a:lnTo>
                    <a:pt x="1015" y="993"/>
                  </a:lnTo>
                  <a:lnTo>
                    <a:pt x="1013" y="991"/>
                  </a:lnTo>
                  <a:lnTo>
                    <a:pt x="1011" y="991"/>
                  </a:lnTo>
                  <a:lnTo>
                    <a:pt x="1011" y="993"/>
                  </a:lnTo>
                  <a:lnTo>
                    <a:pt x="1011" y="995"/>
                  </a:lnTo>
                  <a:lnTo>
                    <a:pt x="1009" y="995"/>
                  </a:lnTo>
                  <a:lnTo>
                    <a:pt x="1007" y="995"/>
                  </a:lnTo>
                  <a:lnTo>
                    <a:pt x="1006" y="995"/>
                  </a:lnTo>
                  <a:lnTo>
                    <a:pt x="1006" y="997"/>
                  </a:lnTo>
                  <a:lnTo>
                    <a:pt x="1002" y="997"/>
                  </a:lnTo>
                  <a:lnTo>
                    <a:pt x="1000" y="999"/>
                  </a:lnTo>
                  <a:lnTo>
                    <a:pt x="998" y="999"/>
                  </a:lnTo>
                  <a:lnTo>
                    <a:pt x="996" y="1001"/>
                  </a:lnTo>
                  <a:lnTo>
                    <a:pt x="994" y="1001"/>
                  </a:lnTo>
                  <a:lnTo>
                    <a:pt x="992" y="1003"/>
                  </a:lnTo>
                  <a:lnTo>
                    <a:pt x="990" y="1003"/>
                  </a:lnTo>
                  <a:lnTo>
                    <a:pt x="990" y="1005"/>
                  </a:lnTo>
                  <a:lnTo>
                    <a:pt x="988" y="1005"/>
                  </a:lnTo>
                  <a:lnTo>
                    <a:pt x="988" y="1007"/>
                  </a:lnTo>
                  <a:lnTo>
                    <a:pt x="988" y="1009"/>
                  </a:lnTo>
                  <a:lnTo>
                    <a:pt x="988" y="1011"/>
                  </a:lnTo>
                  <a:lnTo>
                    <a:pt x="986" y="1012"/>
                  </a:lnTo>
                  <a:lnTo>
                    <a:pt x="985" y="1014"/>
                  </a:lnTo>
                  <a:lnTo>
                    <a:pt x="985" y="1016"/>
                  </a:lnTo>
                  <a:lnTo>
                    <a:pt x="985" y="1018"/>
                  </a:lnTo>
                  <a:lnTo>
                    <a:pt x="983" y="1018"/>
                  </a:lnTo>
                  <a:lnTo>
                    <a:pt x="981" y="1020"/>
                  </a:lnTo>
                  <a:lnTo>
                    <a:pt x="979" y="1020"/>
                  </a:lnTo>
                  <a:lnTo>
                    <a:pt x="977" y="1018"/>
                  </a:lnTo>
                  <a:lnTo>
                    <a:pt x="975" y="1020"/>
                  </a:lnTo>
                  <a:lnTo>
                    <a:pt x="973" y="1020"/>
                  </a:lnTo>
                  <a:lnTo>
                    <a:pt x="971" y="1020"/>
                  </a:lnTo>
                  <a:lnTo>
                    <a:pt x="971" y="1022"/>
                  </a:lnTo>
                  <a:lnTo>
                    <a:pt x="971" y="1024"/>
                  </a:lnTo>
                  <a:lnTo>
                    <a:pt x="971" y="1026"/>
                  </a:lnTo>
                  <a:lnTo>
                    <a:pt x="969" y="1026"/>
                  </a:lnTo>
                  <a:lnTo>
                    <a:pt x="967" y="1024"/>
                  </a:lnTo>
                  <a:lnTo>
                    <a:pt x="967" y="1022"/>
                  </a:lnTo>
                  <a:lnTo>
                    <a:pt x="965" y="1024"/>
                  </a:lnTo>
                  <a:lnTo>
                    <a:pt x="964" y="1022"/>
                  </a:lnTo>
                  <a:lnTo>
                    <a:pt x="962" y="1022"/>
                  </a:lnTo>
                  <a:lnTo>
                    <a:pt x="960" y="1024"/>
                  </a:lnTo>
                  <a:lnTo>
                    <a:pt x="960" y="1022"/>
                  </a:lnTo>
                  <a:lnTo>
                    <a:pt x="958" y="1020"/>
                  </a:lnTo>
                  <a:lnTo>
                    <a:pt x="956" y="1018"/>
                  </a:lnTo>
                  <a:lnTo>
                    <a:pt x="954" y="1018"/>
                  </a:lnTo>
                  <a:lnTo>
                    <a:pt x="952" y="1018"/>
                  </a:lnTo>
                  <a:lnTo>
                    <a:pt x="950" y="1018"/>
                  </a:lnTo>
                  <a:lnTo>
                    <a:pt x="948" y="1018"/>
                  </a:lnTo>
                  <a:lnTo>
                    <a:pt x="948" y="1020"/>
                  </a:lnTo>
                  <a:lnTo>
                    <a:pt x="946" y="1018"/>
                  </a:lnTo>
                  <a:lnTo>
                    <a:pt x="944" y="1018"/>
                  </a:lnTo>
                  <a:lnTo>
                    <a:pt x="943" y="1016"/>
                  </a:lnTo>
                  <a:lnTo>
                    <a:pt x="941" y="1016"/>
                  </a:lnTo>
                  <a:lnTo>
                    <a:pt x="939" y="1016"/>
                  </a:lnTo>
                  <a:lnTo>
                    <a:pt x="937" y="1016"/>
                  </a:lnTo>
                  <a:lnTo>
                    <a:pt x="937" y="1014"/>
                  </a:lnTo>
                  <a:lnTo>
                    <a:pt x="935" y="1014"/>
                  </a:lnTo>
                  <a:lnTo>
                    <a:pt x="933" y="1014"/>
                  </a:lnTo>
                  <a:lnTo>
                    <a:pt x="933" y="1012"/>
                  </a:lnTo>
                  <a:lnTo>
                    <a:pt x="931" y="1011"/>
                  </a:lnTo>
                  <a:lnTo>
                    <a:pt x="929" y="1011"/>
                  </a:lnTo>
                  <a:lnTo>
                    <a:pt x="929" y="1012"/>
                  </a:lnTo>
                  <a:lnTo>
                    <a:pt x="927" y="1014"/>
                  </a:lnTo>
                  <a:lnTo>
                    <a:pt x="927" y="1012"/>
                  </a:lnTo>
                  <a:lnTo>
                    <a:pt x="925" y="1012"/>
                  </a:lnTo>
                  <a:lnTo>
                    <a:pt x="924" y="1012"/>
                  </a:lnTo>
                  <a:lnTo>
                    <a:pt x="922" y="1012"/>
                  </a:lnTo>
                  <a:lnTo>
                    <a:pt x="922" y="1011"/>
                  </a:lnTo>
                  <a:lnTo>
                    <a:pt x="920" y="1011"/>
                  </a:lnTo>
                  <a:lnTo>
                    <a:pt x="918" y="1009"/>
                  </a:lnTo>
                  <a:lnTo>
                    <a:pt x="916" y="1007"/>
                  </a:lnTo>
                  <a:lnTo>
                    <a:pt x="914" y="1005"/>
                  </a:lnTo>
                  <a:lnTo>
                    <a:pt x="912" y="1005"/>
                  </a:lnTo>
                  <a:lnTo>
                    <a:pt x="910" y="1005"/>
                  </a:lnTo>
                  <a:lnTo>
                    <a:pt x="910" y="1007"/>
                  </a:lnTo>
                  <a:lnTo>
                    <a:pt x="908" y="1007"/>
                  </a:lnTo>
                  <a:lnTo>
                    <a:pt x="906" y="1005"/>
                  </a:lnTo>
                  <a:lnTo>
                    <a:pt x="904" y="1005"/>
                  </a:lnTo>
                  <a:lnTo>
                    <a:pt x="903" y="1005"/>
                  </a:lnTo>
                  <a:lnTo>
                    <a:pt x="901" y="1003"/>
                  </a:lnTo>
                  <a:lnTo>
                    <a:pt x="901" y="1001"/>
                  </a:lnTo>
                  <a:lnTo>
                    <a:pt x="899" y="1001"/>
                  </a:lnTo>
                  <a:lnTo>
                    <a:pt x="897" y="1001"/>
                  </a:lnTo>
                  <a:lnTo>
                    <a:pt x="897" y="1003"/>
                  </a:lnTo>
                  <a:lnTo>
                    <a:pt x="895" y="1005"/>
                  </a:lnTo>
                  <a:lnTo>
                    <a:pt x="893" y="1005"/>
                  </a:lnTo>
                  <a:lnTo>
                    <a:pt x="893" y="1003"/>
                  </a:lnTo>
                  <a:lnTo>
                    <a:pt x="891" y="1001"/>
                  </a:lnTo>
                  <a:lnTo>
                    <a:pt x="889" y="1001"/>
                  </a:lnTo>
                  <a:lnTo>
                    <a:pt x="887" y="1001"/>
                  </a:lnTo>
                  <a:lnTo>
                    <a:pt x="885" y="999"/>
                  </a:lnTo>
                  <a:lnTo>
                    <a:pt x="883" y="999"/>
                  </a:lnTo>
                  <a:lnTo>
                    <a:pt x="882" y="999"/>
                  </a:lnTo>
                  <a:lnTo>
                    <a:pt x="882" y="997"/>
                  </a:lnTo>
                  <a:lnTo>
                    <a:pt x="882" y="999"/>
                  </a:lnTo>
                  <a:lnTo>
                    <a:pt x="880" y="997"/>
                  </a:lnTo>
                  <a:lnTo>
                    <a:pt x="878" y="997"/>
                  </a:lnTo>
                  <a:lnTo>
                    <a:pt x="878" y="999"/>
                  </a:lnTo>
                  <a:lnTo>
                    <a:pt x="876" y="997"/>
                  </a:lnTo>
                  <a:lnTo>
                    <a:pt x="874" y="997"/>
                  </a:lnTo>
                  <a:lnTo>
                    <a:pt x="872" y="995"/>
                  </a:lnTo>
                  <a:lnTo>
                    <a:pt x="870" y="995"/>
                  </a:lnTo>
                  <a:lnTo>
                    <a:pt x="870" y="993"/>
                  </a:lnTo>
                  <a:lnTo>
                    <a:pt x="868" y="993"/>
                  </a:lnTo>
                  <a:lnTo>
                    <a:pt x="866" y="991"/>
                  </a:lnTo>
                  <a:lnTo>
                    <a:pt x="864" y="991"/>
                  </a:lnTo>
                  <a:lnTo>
                    <a:pt x="862" y="991"/>
                  </a:lnTo>
                  <a:lnTo>
                    <a:pt x="861" y="991"/>
                  </a:lnTo>
                  <a:lnTo>
                    <a:pt x="861" y="990"/>
                  </a:lnTo>
                  <a:lnTo>
                    <a:pt x="859" y="990"/>
                  </a:lnTo>
                  <a:lnTo>
                    <a:pt x="859" y="988"/>
                  </a:lnTo>
                  <a:lnTo>
                    <a:pt x="857" y="988"/>
                  </a:lnTo>
                  <a:lnTo>
                    <a:pt x="855" y="990"/>
                  </a:lnTo>
                  <a:lnTo>
                    <a:pt x="853" y="990"/>
                  </a:lnTo>
                  <a:lnTo>
                    <a:pt x="853" y="988"/>
                  </a:lnTo>
                  <a:lnTo>
                    <a:pt x="853" y="986"/>
                  </a:lnTo>
                  <a:lnTo>
                    <a:pt x="851" y="986"/>
                  </a:lnTo>
                  <a:lnTo>
                    <a:pt x="849" y="988"/>
                  </a:lnTo>
                  <a:lnTo>
                    <a:pt x="847" y="988"/>
                  </a:lnTo>
                  <a:lnTo>
                    <a:pt x="845" y="988"/>
                  </a:lnTo>
                  <a:lnTo>
                    <a:pt x="843" y="986"/>
                  </a:lnTo>
                  <a:lnTo>
                    <a:pt x="842" y="984"/>
                  </a:lnTo>
                  <a:lnTo>
                    <a:pt x="840" y="984"/>
                  </a:lnTo>
                  <a:lnTo>
                    <a:pt x="838" y="984"/>
                  </a:lnTo>
                  <a:lnTo>
                    <a:pt x="836" y="984"/>
                  </a:lnTo>
                  <a:lnTo>
                    <a:pt x="834" y="984"/>
                  </a:lnTo>
                  <a:lnTo>
                    <a:pt x="834" y="982"/>
                  </a:lnTo>
                  <a:lnTo>
                    <a:pt x="832" y="982"/>
                  </a:lnTo>
                  <a:lnTo>
                    <a:pt x="830" y="982"/>
                  </a:lnTo>
                  <a:lnTo>
                    <a:pt x="830" y="980"/>
                  </a:lnTo>
                  <a:lnTo>
                    <a:pt x="828" y="978"/>
                  </a:lnTo>
                  <a:lnTo>
                    <a:pt x="828" y="976"/>
                  </a:lnTo>
                  <a:lnTo>
                    <a:pt x="826" y="974"/>
                  </a:lnTo>
                  <a:lnTo>
                    <a:pt x="826" y="972"/>
                  </a:lnTo>
                  <a:lnTo>
                    <a:pt x="826" y="969"/>
                  </a:lnTo>
                  <a:lnTo>
                    <a:pt x="824" y="969"/>
                  </a:lnTo>
                  <a:lnTo>
                    <a:pt x="824" y="967"/>
                  </a:lnTo>
                  <a:lnTo>
                    <a:pt x="824" y="965"/>
                  </a:lnTo>
                  <a:lnTo>
                    <a:pt x="822" y="963"/>
                  </a:lnTo>
                  <a:lnTo>
                    <a:pt x="822" y="961"/>
                  </a:lnTo>
                  <a:lnTo>
                    <a:pt x="822" y="959"/>
                  </a:lnTo>
                  <a:lnTo>
                    <a:pt x="822" y="957"/>
                  </a:lnTo>
                  <a:lnTo>
                    <a:pt x="822" y="955"/>
                  </a:lnTo>
                  <a:lnTo>
                    <a:pt x="821" y="953"/>
                  </a:lnTo>
                  <a:lnTo>
                    <a:pt x="821" y="951"/>
                  </a:lnTo>
                  <a:lnTo>
                    <a:pt x="821" y="949"/>
                  </a:lnTo>
                  <a:lnTo>
                    <a:pt x="821" y="948"/>
                  </a:lnTo>
                  <a:lnTo>
                    <a:pt x="819" y="948"/>
                  </a:lnTo>
                  <a:lnTo>
                    <a:pt x="819" y="946"/>
                  </a:lnTo>
                  <a:lnTo>
                    <a:pt x="819" y="944"/>
                  </a:lnTo>
                  <a:lnTo>
                    <a:pt x="821" y="942"/>
                  </a:lnTo>
                  <a:lnTo>
                    <a:pt x="821" y="940"/>
                  </a:lnTo>
                  <a:lnTo>
                    <a:pt x="822" y="940"/>
                  </a:lnTo>
                  <a:lnTo>
                    <a:pt x="821" y="938"/>
                  </a:lnTo>
                  <a:lnTo>
                    <a:pt x="821" y="936"/>
                  </a:lnTo>
                  <a:lnTo>
                    <a:pt x="821" y="934"/>
                  </a:lnTo>
                  <a:lnTo>
                    <a:pt x="821" y="932"/>
                  </a:lnTo>
                  <a:lnTo>
                    <a:pt x="821" y="930"/>
                  </a:lnTo>
                  <a:lnTo>
                    <a:pt x="822" y="928"/>
                  </a:lnTo>
                  <a:lnTo>
                    <a:pt x="822" y="927"/>
                  </a:lnTo>
                  <a:lnTo>
                    <a:pt x="824" y="927"/>
                  </a:lnTo>
                  <a:lnTo>
                    <a:pt x="824" y="925"/>
                  </a:lnTo>
                  <a:lnTo>
                    <a:pt x="826" y="923"/>
                  </a:lnTo>
                  <a:lnTo>
                    <a:pt x="826" y="921"/>
                  </a:lnTo>
                  <a:lnTo>
                    <a:pt x="826" y="919"/>
                  </a:lnTo>
                  <a:lnTo>
                    <a:pt x="828" y="917"/>
                  </a:lnTo>
                  <a:lnTo>
                    <a:pt x="828" y="915"/>
                  </a:lnTo>
                  <a:lnTo>
                    <a:pt x="828" y="913"/>
                  </a:lnTo>
                  <a:lnTo>
                    <a:pt x="826" y="911"/>
                  </a:lnTo>
                  <a:lnTo>
                    <a:pt x="826" y="909"/>
                  </a:lnTo>
                  <a:lnTo>
                    <a:pt x="826" y="908"/>
                  </a:lnTo>
                  <a:lnTo>
                    <a:pt x="824" y="906"/>
                  </a:lnTo>
                  <a:lnTo>
                    <a:pt x="824" y="904"/>
                  </a:lnTo>
                  <a:lnTo>
                    <a:pt x="824" y="902"/>
                  </a:lnTo>
                  <a:lnTo>
                    <a:pt x="824" y="900"/>
                  </a:lnTo>
                  <a:lnTo>
                    <a:pt x="824" y="898"/>
                  </a:lnTo>
                  <a:lnTo>
                    <a:pt x="822" y="898"/>
                  </a:lnTo>
                  <a:lnTo>
                    <a:pt x="822" y="896"/>
                  </a:lnTo>
                  <a:lnTo>
                    <a:pt x="822" y="894"/>
                  </a:lnTo>
                  <a:lnTo>
                    <a:pt x="821" y="892"/>
                  </a:lnTo>
                  <a:lnTo>
                    <a:pt x="821" y="890"/>
                  </a:lnTo>
                  <a:lnTo>
                    <a:pt x="821" y="888"/>
                  </a:lnTo>
                  <a:lnTo>
                    <a:pt x="819" y="888"/>
                  </a:lnTo>
                  <a:lnTo>
                    <a:pt x="817" y="888"/>
                  </a:lnTo>
                  <a:lnTo>
                    <a:pt x="815" y="887"/>
                  </a:lnTo>
                  <a:lnTo>
                    <a:pt x="813" y="887"/>
                  </a:lnTo>
                  <a:lnTo>
                    <a:pt x="811" y="885"/>
                  </a:lnTo>
                  <a:lnTo>
                    <a:pt x="809" y="885"/>
                  </a:lnTo>
                  <a:lnTo>
                    <a:pt x="809" y="883"/>
                  </a:lnTo>
                  <a:lnTo>
                    <a:pt x="807" y="883"/>
                  </a:lnTo>
                  <a:lnTo>
                    <a:pt x="807" y="881"/>
                  </a:lnTo>
                  <a:lnTo>
                    <a:pt x="807" y="879"/>
                  </a:lnTo>
                  <a:lnTo>
                    <a:pt x="807" y="877"/>
                  </a:lnTo>
                  <a:lnTo>
                    <a:pt x="805" y="875"/>
                  </a:lnTo>
                  <a:lnTo>
                    <a:pt x="803" y="875"/>
                  </a:lnTo>
                  <a:lnTo>
                    <a:pt x="801" y="875"/>
                  </a:lnTo>
                  <a:lnTo>
                    <a:pt x="800" y="875"/>
                  </a:lnTo>
                  <a:lnTo>
                    <a:pt x="798" y="875"/>
                  </a:lnTo>
                  <a:lnTo>
                    <a:pt x="794" y="875"/>
                  </a:lnTo>
                  <a:lnTo>
                    <a:pt x="792" y="873"/>
                  </a:lnTo>
                  <a:lnTo>
                    <a:pt x="790" y="873"/>
                  </a:lnTo>
                  <a:lnTo>
                    <a:pt x="788" y="873"/>
                  </a:lnTo>
                  <a:lnTo>
                    <a:pt x="784" y="873"/>
                  </a:lnTo>
                  <a:lnTo>
                    <a:pt x="782" y="875"/>
                  </a:lnTo>
                  <a:lnTo>
                    <a:pt x="780" y="875"/>
                  </a:lnTo>
                  <a:lnTo>
                    <a:pt x="779" y="875"/>
                  </a:lnTo>
                  <a:lnTo>
                    <a:pt x="777" y="875"/>
                  </a:lnTo>
                  <a:lnTo>
                    <a:pt x="775" y="875"/>
                  </a:lnTo>
                  <a:lnTo>
                    <a:pt x="771" y="875"/>
                  </a:lnTo>
                  <a:lnTo>
                    <a:pt x="769" y="873"/>
                  </a:lnTo>
                  <a:lnTo>
                    <a:pt x="767" y="875"/>
                  </a:lnTo>
                  <a:lnTo>
                    <a:pt x="765" y="875"/>
                  </a:lnTo>
                  <a:lnTo>
                    <a:pt x="761" y="875"/>
                  </a:lnTo>
                  <a:lnTo>
                    <a:pt x="759" y="877"/>
                  </a:lnTo>
                  <a:lnTo>
                    <a:pt x="758" y="877"/>
                  </a:lnTo>
                  <a:lnTo>
                    <a:pt x="756" y="879"/>
                  </a:lnTo>
                  <a:lnTo>
                    <a:pt x="754" y="879"/>
                  </a:lnTo>
                  <a:lnTo>
                    <a:pt x="752" y="881"/>
                  </a:lnTo>
                  <a:lnTo>
                    <a:pt x="752" y="883"/>
                  </a:lnTo>
                  <a:lnTo>
                    <a:pt x="748" y="883"/>
                  </a:lnTo>
                  <a:lnTo>
                    <a:pt x="746" y="885"/>
                  </a:lnTo>
                  <a:lnTo>
                    <a:pt x="742" y="885"/>
                  </a:lnTo>
                  <a:lnTo>
                    <a:pt x="740" y="887"/>
                  </a:lnTo>
                  <a:lnTo>
                    <a:pt x="740" y="888"/>
                  </a:lnTo>
                  <a:lnTo>
                    <a:pt x="739" y="890"/>
                  </a:lnTo>
                  <a:lnTo>
                    <a:pt x="739" y="892"/>
                  </a:lnTo>
                  <a:lnTo>
                    <a:pt x="740" y="896"/>
                  </a:lnTo>
                  <a:lnTo>
                    <a:pt x="740" y="898"/>
                  </a:lnTo>
                  <a:lnTo>
                    <a:pt x="742" y="900"/>
                  </a:lnTo>
                  <a:lnTo>
                    <a:pt x="744" y="902"/>
                  </a:lnTo>
                  <a:lnTo>
                    <a:pt x="746" y="906"/>
                  </a:lnTo>
                  <a:lnTo>
                    <a:pt x="748" y="906"/>
                  </a:lnTo>
                  <a:lnTo>
                    <a:pt x="750" y="908"/>
                  </a:lnTo>
                  <a:lnTo>
                    <a:pt x="752" y="909"/>
                  </a:lnTo>
                  <a:lnTo>
                    <a:pt x="754" y="911"/>
                  </a:lnTo>
                  <a:lnTo>
                    <a:pt x="754" y="913"/>
                  </a:lnTo>
                  <a:lnTo>
                    <a:pt x="756" y="915"/>
                  </a:lnTo>
                  <a:lnTo>
                    <a:pt x="758" y="917"/>
                  </a:lnTo>
                  <a:lnTo>
                    <a:pt x="758" y="921"/>
                  </a:lnTo>
                  <a:lnTo>
                    <a:pt x="759" y="923"/>
                  </a:lnTo>
                  <a:lnTo>
                    <a:pt x="761" y="925"/>
                  </a:lnTo>
                  <a:lnTo>
                    <a:pt x="761" y="928"/>
                  </a:lnTo>
                  <a:lnTo>
                    <a:pt x="761" y="930"/>
                  </a:lnTo>
                  <a:lnTo>
                    <a:pt x="763" y="930"/>
                  </a:lnTo>
                  <a:lnTo>
                    <a:pt x="761" y="932"/>
                  </a:lnTo>
                  <a:lnTo>
                    <a:pt x="759" y="934"/>
                  </a:lnTo>
                  <a:lnTo>
                    <a:pt x="758" y="936"/>
                  </a:lnTo>
                  <a:lnTo>
                    <a:pt x="756" y="938"/>
                  </a:lnTo>
                  <a:lnTo>
                    <a:pt x="754" y="938"/>
                  </a:lnTo>
                  <a:lnTo>
                    <a:pt x="752" y="940"/>
                  </a:lnTo>
                  <a:lnTo>
                    <a:pt x="748" y="940"/>
                  </a:lnTo>
                  <a:lnTo>
                    <a:pt x="746" y="940"/>
                  </a:lnTo>
                  <a:lnTo>
                    <a:pt x="742" y="940"/>
                  </a:lnTo>
                  <a:lnTo>
                    <a:pt x="740" y="940"/>
                  </a:lnTo>
                  <a:lnTo>
                    <a:pt x="740" y="942"/>
                  </a:lnTo>
                  <a:lnTo>
                    <a:pt x="739" y="942"/>
                  </a:lnTo>
                  <a:lnTo>
                    <a:pt x="739" y="944"/>
                  </a:lnTo>
                  <a:lnTo>
                    <a:pt x="737" y="944"/>
                  </a:lnTo>
                  <a:lnTo>
                    <a:pt x="737" y="948"/>
                  </a:lnTo>
                  <a:lnTo>
                    <a:pt x="739" y="948"/>
                  </a:lnTo>
                  <a:lnTo>
                    <a:pt x="739" y="949"/>
                  </a:lnTo>
                  <a:lnTo>
                    <a:pt x="737" y="951"/>
                  </a:lnTo>
                  <a:lnTo>
                    <a:pt x="735" y="953"/>
                  </a:lnTo>
                  <a:lnTo>
                    <a:pt x="733" y="953"/>
                  </a:lnTo>
                  <a:lnTo>
                    <a:pt x="733" y="955"/>
                  </a:lnTo>
                  <a:lnTo>
                    <a:pt x="731" y="955"/>
                  </a:lnTo>
                  <a:lnTo>
                    <a:pt x="727" y="957"/>
                  </a:lnTo>
                  <a:lnTo>
                    <a:pt x="725" y="957"/>
                  </a:lnTo>
                  <a:lnTo>
                    <a:pt x="723" y="959"/>
                  </a:lnTo>
                  <a:lnTo>
                    <a:pt x="721" y="959"/>
                  </a:lnTo>
                  <a:lnTo>
                    <a:pt x="719" y="959"/>
                  </a:lnTo>
                  <a:lnTo>
                    <a:pt x="716" y="959"/>
                  </a:lnTo>
                  <a:lnTo>
                    <a:pt x="714" y="961"/>
                  </a:lnTo>
                  <a:lnTo>
                    <a:pt x="710" y="961"/>
                  </a:lnTo>
                  <a:lnTo>
                    <a:pt x="708" y="961"/>
                  </a:lnTo>
                  <a:lnTo>
                    <a:pt x="706" y="963"/>
                  </a:lnTo>
                  <a:lnTo>
                    <a:pt x="704" y="963"/>
                  </a:lnTo>
                  <a:lnTo>
                    <a:pt x="702" y="965"/>
                  </a:lnTo>
                  <a:lnTo>
                    <a:pt x="700" y="967"/>
                  </a:lnTo>
                  <a:lnTo>
                    <a:pt x="698" y="969"/>
                  </a:lnTo>
                  <a:lnTo>
                    <a:pt x="698" y="970"/>
                  </a:lnTo>
                  <a:lnTo>
                    <a:pt x="698" y="972"/>
                  </a:lnTo>
                  <a:lnTo>
                    <a:pt x="697" y="974"/>
                  </a:lnTo>
                  <a:lnTo>
                    <a:pt x="695" y="976"/>
                  </a:lnTo>
                  <a:lnTo>
                    <a:pt x="693" y="976"/>
                  </a:lnTo>
                  <a:lnTo>
                    <a:pt x="691" y="978"/>
                  </a:lnTo>
                  <a:lnTo>
                    <a:pt x="689" y="978"/>
                  </a:lnTo>
                  <a:lnTo>
                    <a:pt x="689" y="980"/>
                  </a:lnTo>
                  <a:lnTo>
                    <a:pt x="685" y="980"/>
                  </a:lnTo>
                  <a:lnTo>
                    <a:pt x="683" y="982"/>
                  </a:lnTo>
                  <a:lnTo>
                    <a:pt x="681" y="982"/>
                  </a:lnTo>
                  <a:lnTo>
                    <a:pt x="679" y="982"/>
                  </a:lnTo>
                  <a:lnTo>
                    <a:pt x="677" y="982"/>
                  </a:lnTo>
                  <a:lnTo>
                    <a:pt x="676" y="980"/>
                  </a:lnTo>
                  <a:lnTo>
                    <a:pt x="674" y="980"/>
                  </a:lnTo>
                  <a:lnTo>
                    <a:pt x="672" y="978"/>
                  </a:lnTo>
                  <a:lnTo>
                    <a:pt x="670" y="976"/>
                  </a:lnTo>
                  <a:lnTo>
                    <a:pt x="668" y="974"/>
                  </a:lnTo>
                  <a:lnTo>
                    <a:pt x="666" y="974"/>
                  </a:lnTo>
                  <a:lnTo>
                    <a:pt x="664" y="972"/>
                  </a:lnTo>
                  <a:lnTo>
                    <a:pt x="664" y="970"/>
                  </a:lnTo>
                  <a:lnTo>
                    <a:pt x="662" y="970"/>
                  </a:lnTo>
                  <a:lnTo>
                    <a:pt x="660" y="970"/>
                  </a:lnTo>
                  <a:lnTo>
                    <a:pt x="657" y="970"/>
                  </a:lnTo>
                  <a:lnTo>
                    <a:pt x="655" y="969"/>
                  </a:lnTo>
                  <a:lnTo>
                    <a:pt x="653" y="969"/>
                  </a:lnTo>
                  <a:lnTo>
                    <a:pt x="651" y="969"/>
                  </a:lnTo>
                  <a:lnTo>
                    <a:pt x="649" y="967"/>
                  </a:lnTo>
                  <a:lnTo>
                    <a:pt x="649" y="965"/>
                  </a:lnTo>
                  <a:lnTo>
                    <a:pt x="649" y="963"/>
                  </a:lnTo>
                  <a:lnTo>
                    <a:pt x="649" y="961"/>
                  </a:lnTo>
                  <a:lnTo>
                    <a:pt x="649" y="959"/>
                  </a:lnTo>
                  <a:lnTo>
                    <a:pt x="647" y="957"/>
                  </a:lnTo>
                  <a:lnTo>
                    <a:pt x="647" y="955"/>
                  </a:lnTo>
                  <a:lnTo>
                    <a:pt x="647" y="953"/>
                  </a:lnTo>
                  <a:lnTo>
                    <a:pt x="645" y="953"/>
                  </a:lnTo>
                  <a:lnTo>
                    <a:pt x="645" y="951"/>
                  </a:lnTo>
                  <a:lnTo>
                    <a:pt x="643" y="949"/>
                  </a:lnTo>
                  <a:lnTo>
                    <a:pt x="641" y="949"/>
                  </a:lnTo>
                  <a:lnTo>
                    <a:pt x="641" y="948"/>
                  </a:lnTo>
                  <a:lnTo>
                    <a:pt x="639" y="946"/>
                  </a:lnTo>
                  <a:lnTo>
                    <a:pt x="637" y="946"/>
                  </a:lnTo>
                  <a:lnTo>
                    <a:pt x="637" y="944"/>
                  </a:lnTo>
                  <a:lnTo>
                    <a:pt x="636" y="944"/>
                  </a:lnTo>
                  <a:lnTo>
                    <a:pt x="634" y="942"/>
                  </a:lnTo>
                  <a:lnTo>
                    <a:pt x="634" y="940"/>
                  </a:lnTo>
                  <a:lnTo>
                    <a:pt x="632" y="938"/>
                  </a:lnTo>
                  <a:lnTo>
                    <a:pt x="630" y="936"/>
                  </a:lnTo>
                  <a:lnTo>
                    <a:pt x="628" y="934"/>
                  </a:lnTo>
                  <a:lnTo>
                    <a:pt x="628" y="932"/>
                  </a:lnTo>
                  <a:lnTo>
                    <a:pt x="628" y="930"/>
                  </a:lnTo>
                  <a:lnTo>
                    <a:pt x="628" y="928"/>
                  </a:lnTo>
                  <a:lnTo>
                    <a:pt x="628" y="927"/>
                  </a:lnTo>
                  <a:lnTo>
                    <a:pt x="626" y="927"/>
                  </a:lnTo>
                  <a:lnTo>
                    <a:pt x="626" y="925"/>
                  </a:lnTo>
                  <a:lnTo>
                    <a:pt x="624" y="923"/>
                  </a:lnTo>
                  <a:lnTo>
                    <a:pt x="622" y="923"/>
                  </a:lnTo>
                  <a:lnTo>
                    <a:pt x="618" y="923"/>
                  </a:lnTo>
                  <a:lnTo>
                    <a:pt x="616" y="923"/>
                  </a:lnTo>
                  <a:lnTo>
                    <a:pt x="615" y="923"/>
                  </a:lnTo>
                  <a:lnTo>
                    <a:pt x="613" y="921"/>
                  </a:lnTo>
                  <a:lnTo>
                    <a:pt x="611" y="921"/>
                  </a:lnTo>
                  <a:lnTo>
                    <a:pt x="613" y="919"/>
                  </a:lnTo>
                  <a:lnTo>
                    <a:pt x="615" y="919"/>
                  </a:lnTo>
                  <a:lnTo>
                    <a:pt x="615" y="917"/>
                  </a:lnTo>
                  <a:lnTo>
                    <a:pt x="616" y="917"/>
                  </a:lnTo>
                  <a:lnTo>
                    <a:pt x="618" y="915"/>
                  </a:lnTo>
                  <a:lnTo>
                    <a:pt x="618" y="913"/>
                  </a:lnTo>
                  <a:lnTo>
                    <a:pt x="618" y="911"/>
                  </a:lnTo>
                  <a:lnTo>
                    <a:pt x="618" y="909"/>
                  </a:lnTo>
                  <a:lnTo>
                    <a:pt x="618" y="908"/>
                  </a:lnTo>
                  <a:lnTo>
                    <a:pt x="618" y="906"/>
                  </a:lnTo>
                  <a:lnTo>
                    <a:pt x="616" y="906"/>
                  </a:lnTo>
                  <a:lnTo>
                    <a:pt x="615" y="908"/>
                  </a:lnTo>
                  <a:lnTo>
                    <a:pt x="613" y="908"/>
                  </a:lnTo>
                  <a:lnTo>
                    <a:pt x="611" y="908"/>
                  </a:lnTo>
                  <a:lnTo>
                    <a:pt x="609" y="908"/>
                  </a:lnTo>
                  <a:lnTo>
                    <a:pt x="607" y="908"/>
                  </a:lnTo>
                  <a:lnTo>
                    <a:pt x="607" y="906"/>
                  </a:lnTo>
                  <a:lnTo>
                    <a:pt x="605" y="904"/>
                  </a:lnTo>
                  <a:lnTo>
                    <a:pt x="603" y="902"/>
                  </a:lnTo>
                  <a:lnTo>
                    <a:pt x="601" y="900"/>
                  </a:lnTo>
                  <a:lnTo>
                    <a:pt x="599" y="898"/>
                  </a:lnTo>
                  <a:lnTo>
                    <a:pt x="599" y="896"/>
                  </a:lnTo>
                  <a:lnTo>
                    <a:pt x="599" y="894"/>
                  </a:lnTo>
                  <a:lnTo>
                    <a:pt x="597" y="890"/>
                  </a:lnTo>
                  <a:lnTo>
                    <a:pt x="597" y="892"/>
                  </a:lnTo>
                  <a:lnTo>
                    <a:pt x="595" y="892"/>
                  </a:lnTo>
                  <a:lnTo>
                    <a:pt x="594" y="892"/>
                  </a:lnTo>
                  <a:lnTo>
                    <a:pt x="594" y="894"/>
                  </a:lnTo>
                  <a:lnTo>
                    <a:pt x="590" y="894"/>
                  </a:lnTo>
                  <a:lnTo>
                    <a:pt x="586" y="894"/>
                  </a:lnTo>
                  <a:lnTo>
                    <a:pt x="584" y="894"/>
                  </a:lnTo>
                  <a:lnTo>
                    <a:pt x="580" y="894"/>
                  </a:lnTo>
                  <a:lnTo>
                    <a:pt x="578" y="894"/>
                  </a:lnTo>
                  <a:lnTo>
                    <a:pt x="575" y="892"/>
                  </a:lnTo>
                  <a:lnTo>
                    <a:pt x="569" y="892"/>
                  </a:lnTo>
                  <a:lnTo>
                    <a:pt x="565" y="892"/>
                  </a:lnTo>
                  <a:lnTo>
                    <a:pt x="561" y="890"/>
                  </a:lnTo>
                  <a:lnTo>
                    <a:pt x="557" y="888"/>
                  </a:lnTo>
                  <a:lnTo>
                    <a:pt x="548" y="887"/>
                  </a:lnTo>
                  <a:lnTo>
                    <a:pt x="544" y="887"/>
                  </a:lnTo>
                  <a:lnTo>
                    <a:pt x="542" y="885"/>
                  </a:lnTo>
                  <a:lnTo>
                    <a:pt x="536" y="885"/>
                  </a:lnTo>
                  <a:lnTo>
                    <a:pt x="533" y="883"/>
                  </a:lnTo>
                  <a:lnTo>
                    <a:pt x="529" y="883"/>
                  </a:lnTo>
                  <a:lnTo>
                    <a:pt x="527" y="883"/>
                  </a:lnTo>
                  <a:lnTo>
                    <a:pt x="525" y="883"/>
                  </a:lnTo>
                  <a:lnTo>
                    <a:pt x="523" y="883"/>
                  </a:lnTo>
                  <a:lnTo>
                    <a:pt x="521" y="885"/>
                  </a:lnTo>
                  <a:lnTo>
                    <a:pt x="521" y="887"/>
                  </a:lnTo>
                  <a:lnTo>
                    <a:pt x="521" y="892"/>
                  </a:lnTo>
                  <a:lnTo>
                    <a:pt x="521" y="896"/>
                  </a:lnTo>
                  <a:lnTo>
                    <a:pt x="519" y="898"/>
                  </a:lnTo>
                  <a:lnTo>
                    <a:pt x="519" y="900"/>
                  </a:lnTo>
                  <a:lnTo>
                    <a:pt x="517" y="900"/>
                  </a:lnTo>
                  <a:lnTo>
                    <a:pt x="515" y="902"/>
                  </a:lnTo>
                  <a:lnTo>
                    <a:pt x="515" y="906"/>
                  </a:lnTo>
                  <a:lnTo>
                    <a:pt x="515" y="908"/>
                  </a:lnTo>
                  <a:lnTo>
                    <a:pt x="517" y="909"/>
                  </a:lnTo>
                  <a:lnTo>
                    <a:pt x="517" y="911"/>
                  </a:lnTo>
                  <a:lnTo>
                    <a:pt x="515" y="913"/>
                  </a:lnTo>
                  <a:lnTo>
                    <a:pt x="515" y="915"/>
                  </a:lnTo>
                  <a:lnTo>
                    <a:pt x="513" y="917"/>
                  </a:lnTo>
                  <a:lnTo>
                    <a:pt x="513" y="919"/>
                  </a:lnTo>
                  <a:lnTo>
                    <a:pt x="512" y="919"/>
                  </a:lnTo>
                  <a:lnTo>
                    <a:pt x="512" y="923"/>
                  </a:lnTo>
                  <a:lnTo>
                    <a:pt x="510" y="923"/>
                  </a:lnTo>
                  <a:lnTo>
                    <a:pt x="508" y="925"/>
                  </a:lnTo>
                  <a:lnTo>
                    <a:pt x="506" y="925"/>
                  </a:lnTo>
                  <a:lnTo>
                    <a:pt x="504" y="923"/>
                  </a:lnTo>
                  <a:lnTo>
                    <a:pt x="502" y="921"/>
                  </a:lnTo>
                  <a:lnTo>
                    <a:pt x="500" y="921"/>
                  </a:lnTo>
                  <a:lnTo>
                    <a:pt x="500" y="919"/>
                  </a:lnTo>
                  <a:lnTo>
                    <a:pt x="498" y="919"/>
                  </a:lnTo>
                  <a:lnTo>
                    <a:pt x="500" y="917"/>
                  </a:lnTo>
                  <a:lnTo>
                    <a:pt x="500" y="915"/>
                  </a:lnTo>
                  <a:lnTo>
                    <a:pt x="498" y="913"/>
                  </a:lnTo>
                  <a:lnTo>
                    <a:pt x="496" y="913"/>
                  </a:lnTo>
                  <a:lnTo>
                    <a:pt x="494" y="911"/>
                  </a:lnTo>
                  <a:lnTo>
                    <a:pt x="494" y="909"/>
                  </a:lnTo>
                  <a:lnTo>
                    <a:pt x="496" y="908"/>
                  </a:lnTo>
                  <a:lnTo>
                    <a:pt x="498" y="904"/>
                  </a:lnTo>
                  <a:lnTo>
                    <a:pt x="500" y="904"/>
                  </a:lnTo>
                  <a:lnTo>
                    <a:pt x="502" y="902"/>
                  </a:lnTo>
                  <a:lnTo>
                    <a:pt x="504" y="902"/>
                  </a:lnTo>
                  <a:lnTo>
                    <a:pt x="506" y="900"/>
                  </a:lnTo>
                  <a:lnTo>
                    <a:pt x="508" y="900"/>
                  </a:lnTo>
                  <a:lnTo>
                    <a:pt x="510" y="898"/>
                  </a:lnTo>
                  <a:lnTo>
                    <a:pt x="513" y="894"/>
                  </a:lnTo>
                  <a:lnTo>
                    <a:pt x="513" y="890"/>
                  </a:lnTo>
                  <a:lnTo>
                    <a:pt x="515" y="888"/>
                  </a:lnTo>
                  <a:lnTo>
                    <a:pt x="513" y="888"/>
                  </a:lnTo>
                  <a:lnTo>
                    <a:pt x="512" y="885"/>
                  </a:lnTo>
                  <a:lnTo>
                    <a:pt x="510" y="885"/>
                  </a:lnTo>
                  <a:lnTo>
                    <a:pt x="508" y="885"/>
                  </a:lnTo>
                  <a:lnTo>
                    <a:pt x="506" y="885"/>
                  </a:lnTo>
                  <a:lnTo>
                    <a:pt x="504" y="885"/>
                  </a:lnTo>
                  <a:lnTo>
                    <a:pt x="502" y="885"/>
                  </a:lnTo>
                  <a:lnTo>
                    <a:pt x="500" y="887"/>
                  </a:lnTo>
                  <a:lnTo>
                    <a:pt x="498" y="887"/>
                  </a:lnTo>
                  <a:lnTo>
                    <a:pt x="496" y="887"/>
                  </a:lnTo>
                  <a:lnTo>
                    <a:pt x="494" y="887"/>
                  </a:lnTo>
                  <a:lnTo>
                    <a:pt x="494" y="885"/>
                  </a:lnTo>
                  <a:lnTo>
                    <a:pt x="494" y="883"/>
                  </a:lnTo>
                  <a:lnTo>
                    <a:pt x="494" y="881"/>
                  </a:lnTo>
                  <a:lnTo>
                    <a:pt x="494" y="879"/>
                  </a:lnTo>
                  <a:lnTo>
                    <a:pt x="494" y="877"/>
                  </a:lnTo>
                  <a:lnTo>
                    <a:pt x="493" y="875"/>
                  </a:lnTo>
                  <a:lnTo>
                    <a:pt x="489" y="871"/>
                  </a:lnTo>
                  <a:lnTo>
                    <a:pt x="489" y="869"/>
                  </a:lnTo>
                  <a:lnTo>
                    <a:pt x="491" y="869"/>
                  </a:lnTo>
                  <a:lnTo>
                    <a:pt x="493" y="867"/>
                  </a:lnTo>
                  <a:lnTo>
                    <a:pt x="494" y="867"/>
                  </a:lnTo>
                  <a:lnTo>
                    <a:pt x="496" y="867"/>
                  </a:lnTo>
                  <a:lnTo>
                    <a:pt x="496" y="864"/>
                  </a:lnTo>
                  <a:lnTo>
                    <a:pt x="496" y="862"/>
                  </a:lnTo>
                  <a:lnTo>
                    <a:pt x="496" y="860"/>
                  </a:lnTo>
                  <a:lnTo>
                    <a:pt x="494" y="858"/>
                  </a:lnTo>
                  <a:lnTo>
                    <a:pt x="494" y="856"/>
                  </a:lnTo>
                  <a:lnTo>
                    <a:pt x="496" y="854"/>
                  </a:lnTo>
                  <a:lnTo>
                    <a:pt x="496" y="850"/>
                  </a:lnTo>
                  <a:lnTo>
                    <a:pt x="496" y="848"/>
                  </a:lnTo>
                  <a:lnTo>
                    <a:pt x="496" y="846"/>
                  </a:lnTo>
                  <a:lnTo>
                    <a:pt x="494" y="843"/>
                  </a:lnTo>
                  <a:lnTo>
                    <a:pt x="493" y="841"/>
                  </a:lnTo>
                  <a:lnTo>
                    <a:pt x="493" y="835"/>
                  </a:lnTo>
                  <a:lnTo>
                    <a:pt x="494" y="831"/>
                  </a:lnTo>
                  <a:lnTo>
                    <a:pt x="494" y="827"/>
                  </a:lnTo>
                  <a:lnTo>
                    <a:pt x="493" y="824"/>
                  </a:lnTo>
                  <a:lnTo>
                    <a:pt x="494" y="824"/>
                  </a:lnTo>
                  <a:lnTo>
                    <a:pt x="494" y="822"/>
                  </a:lnTo>
                  <a:lnTo>
                    <a:pt x="493" y="820"/>
                  </a:lnTo>
                  <a:lnTo>
                    <a:pt x="489" y="820"/>
                  </a:lnTo>
                  <a:lnTo>
                    <a:pt x="487" y="818"/>
                  </a:lnTo>
                  <a:lnTo>
                    <a:pt x="481" y="816"/>
                  </a:lnTo>
                  <a:lnTo>
                    <a:pt x="477" y="812"/>
                  </a:lnTo>
                  <a:lnTo>
                    <a:pt x="472" y="810"/>
                  </a:lnTo>
                  <a:lnTo>
                    <a:pt x="466" y="806"/>
                  </a:lnTo>
                  <a:lnTo>
                    <a:pt x="460" y="805"/>
                  </a:lnTo>
                  <a:lnTo>
                    <a:pt x="456" y="801"/>
                  </a:lnTo>
                  <a:lnTo>
                    <a:pt x="452" y="799"/>
                  </a:lnTo>
                  <a:lnTo>
                    <a:pt x="449" y="797"/>
                  </a:lnTo>
                  <a:lnTo>
                    <a:pt x="443" y="795"/>
                  </a:lnTo>
                  <a:lnTo>
                    <a:pt x="439" y="793"/>
                  </a:lnTo>
                  <a:lnTo>
                    <a:pt x="433" y="791"/>
                  </a:lnTo>
                  <a:lnTo>
                    <a:pt x="428" y="791"/>
                  </a:lnTo>
                  <a:lnTo>
                    <a:pt x="422" y="793"/>
                  </a:lnTo>
                  <a:lnTo>
                    <a:pt x="418" y="793"/>
                  </a:lnTo>
                  <a:lnTo>
                    <a:pt x="412" y="795"/>
                  </a:lnTo>
                  <a:lnTo>
                    <a:pt x="405" y="795"/>
                  </a:lnTo>
                  <a:lnTo>
                    <a:pt x="403" y="795"/>
                  </a:lnTo>
                  <a:lnTo>
                    <a:pt x="399" y="795"/>
                  </a:lnTo>
                  <a:lnTo>
                    <a:pt x="395" y="793"/>
                  </a:lnTo>
                  <a:lnTo>
                    <a:pt x="391" y="791"/>
                  </a:lnTo>
                  <a:lnTo>
                    <a:pt x="386" y="787"/>
                  </a:lnTo>
                  <a:lnTo>
                    <a:pt x="382" y="785"/>
                  </a:lnTo>
                  <a:lnTo>
                    <a:pt x="376" y="784"/>
                  </a:lnTo>
                  <a:lnTo>
                    <a:pt x="374" y="784"/>
                  </a:lnTo>
                  <a:lnTo>
                    <a:pt x="372" y="784"/>
                  </a:lnTo>
                  <a:lnTo>
                    <a:pt x="370" y="784"/>
                  </a:lnTo>
                  <a:lnTo>
                    <a:pt x="369" y="784"/>
                  </a:lnTo>
                  <a:lnTo>
                    <a:pt x="365" y="785"/>
                  </a:lnTo>
                  <a:lnTo>
                    <a:pt x="363" y="785"/>
                  </a:lnTo>
                  <a:lnTo>
                    <a:pt x="361" y="787"/>
                  </a:lnTo>
                  <a:lnTo>
                    <a:pt x="357" y="787"/>
                  </a:lnTo>
                  <a:lnTo>
                    <a:pt x="355" y="785"/>
                  </a:lnTo>
                  <a:lnTo>
                    <a:pt x="353" y="784"/>
                  </a:lnTo>
                  <a:lnTo>
                    <a:pt x="351" y="785"/>
                  </a:lnTo>
                  <a:lnTo>
                    <a:pt x="349" y="780"/>
                  </a:lnTo>
                  <a:lnTo>
                    <a:pt x="351" y="780"/>
                  </a:lnTo>
                  <a:lnTo>
                    <a:pt x="351" y="778"/>
                  </a:lnTo>
                  <a:lnTo>
                    <a:pt x="355" y="776"/>
                  </a:lnTo>
                  <a:lnTo>
                    <a:pt x="357" y="774"/>
                  </a:lnTo>
                  <a:lnTo>
                    <a:pt x="359" y="772"/>
                  </a:lnTo>
                  <a:lnTo>
                    <a:pt x="359" y="768"/>
                  </a:lnTo>
                  <a:lnTo>
                    <a:pt x="359" y="766"/>
                  </a:lnTo>
                  <a:lnTo>
                    <a:pt x="359" y="764"/>
                  </a:lnTo>
                  <a:lnTo>
                    <a:pt x="357" y="763"/>
                  </a:lnTo>
                  <a:lnTo>
                    <a:pt x="357" y="761"/>
                  </a:lnTo>
                  <a:lnTo>
                    <a:pt x="353" y="757"/>
                  </a:lnTo>
                  <a:lnTo>
                    <a:pt x="349" y="757"/>
                  </a:lnTo>
                  <a:lnTo>
                    <a:pt x="348" y="755"/>
                  </a:lnTo>
                  <a:lnTo>
                    <a:pt x="346" y="755"/>
                  </a:lnTo>
                  <a:lnTo>
                    <a:pt x="344" y="755"/>
                  </a:lnTo>
                  <a:lnTo>
                    <a:pt x="342" y="755"/>
                  </a:lnTo>
                  <a:lnTo>
                    <a:pt x="342" y="753"/>
                  </a:lnTo>
                  <a:lnTo>
                    <a:pt x="340" y="751"/>
                  </a:lnTo>
                  <a:lnTo>
                    <a:pt x="338" y="751"/>
                  </a:lnTo>
                  <a:lnTo>
                    <a:pt x="334" y="751"/>
                  </a:lnTo>
                  <a:lnTo>
                    <a:pt x="332" y="751"/>
                  </a:lnTo>
                  <a:lnTo>
                    <a:pt x="330" y="751"/>
                  </a:lnTo>
                  <a:lnTo>
                    <a:pt x="330" y="753"/>
                  </a:lnTo>
                  <a:lnTo>
                    <a:pt x="327" y="753"/>
                  </a:lnTo>
                  <a:lnTo>
                    <a:pt x="325" y="755"/>
                  </a:lnTo>
                  <a:lnTo>
                    <a:pt x="323" y="757"/>
                  </a:lnTo>
                  <a:lnTo>
                    <a:pt x="321" y="759"/>
                  </a:lnTo>
                  <a:lnTo>
                    <a:pt x="319" y="761"/>
                  </a:lnTo>
                  <a:lnTo>
                    <a:pt x="317" y="761"/>
                  </a:lnTo>
                  <a:lnTo>
                    <a:pt x="315" y="761"/>
                  </a:lnTo>
                  <a:lnTo>
                    <a:pt x="315" y="759"/>
                  </a:lnTo>
                  <a:lnTo>
                    <a:pt x="313" y="759"/>
                  </a:lnTo>
                  <a:lnTo>
                    <a:pt x="313" y="755"/>
                  </a:lnTo>
                  <a:lnTo>
                    <a:pt x="311" y="753"/>
                  </a:lnTo>
                  <a:lnTo>
                    <a:pt x="309" y="753"/>
                  </a:lnTo>
                  <a:lnTo>
                    <a:pt x="309" y="751"/>
                  </a:lnTo>
                  <a:lnTo>
                    <a:pt x="308" y="751"/>
                  </a:lnTo>
                  <a:lnTo>
                    <a:pt x="306" y="751"/>
                  </a:lnTo>
                  <a:lnTo>
                    <a:pt x="304" y="751"/>
                  </a:lnTo>
                  <a:lnTo>
                    <a:pt x="298" y="753"/>
                  </a:lnTo>
                  <a:lnTo>
                    <a:pt x="294" y="753"/>
                  </a:lnTo>
                  <a:lnTo>
                    <a:pt x="292" y="753"/>
                  </a:lnTo>
                  <a:lnTo>
                    <a:pt x="290" y="753"/>
                  </a:lnTo>
                  <a:lnTo>
                    <a:pt x="287" y="753"/>
                  </a:lnTo>
                  <a:lnTo>
                    <a:pt x="281" y="753"/>
                  </a:lnTo>
                  <a:lnTo>
                    <a:pt x="279" y="753"/>
                  </a:lnTo>
                  <a:lnTo>
                    <a:pt x="277" y="751"/>
                  </a:lnTo>
                  <a:lnTo>
                    <a:pt x="277" y="749"/>
                  </a:lnTo>
                  <a:lnTo>
                    <a:pt x="277" y="745"/>
                  </a:lnTo>
                  <a:lnTo>
                    <a:pt x="275" y="742"/>
                  </a:lnTo>
                  <a:lnTo>
                    <a:pt x="273" y="738"/>
                  </a:lnTo>
                  <a:lnTo>
                    <a:pt x="271" y="734"/>
                  </a:lnTo>
                  <a:lnTo>
                    <a:pt x="269" y="732"/>
                  </a:lnTo>
                  <a:lnTo>
                    <a:pt x="267" y="732"/>
                  </a:lnTo>
                  <a:lnTo>
                    <a:pt x="262" y="730"/>
                  </a:lnTo>
                  <a:lnTo>
                    <a:pt x="254" y="728"/>
                  </a:lnTo>
                  <a:lnTo>
                    <a:pt x="248" y="728"/>
                  </a:lnTo>
                  <a:lnTo>
                    <a:pt x="243" y="724"/>
                  </a:lnTo>
                  <a:lnTo>
                    <a:pt x="243" y="723"/>
                  </a:lnTo>
                  <a:lnTo>
                    <a:pt x="245" y="719"/>
                  </a:lnTo>
                  <a:lnTo>
                    <a:pt x="245" y="715"/>
                  </a:lnTo>
                  <a:lnTo>
                    <a:pt x="245" y="709"/>
                  </a:lnTo>
                  <a:lnTo>
                    <a:pt x="245" y="705"/>
                  </a:lnTo>
                  <a:lnTo>
                    <a:pt x="245" y="703"/>
                  </a:lnTo>
                  <a:lnTo>
                    <a:pt x="243" y="700"/>
                  </a:lnTo>
                  <a:lnTo>
                    <a:pt x="241" y="696"/>
                  </a:lnTo>
                  <a:lnTo>
                    <a:pt x="237" y="694"/>
                  </a:lnTo>
                  <a:lnTo>
                    <a:pt x="235" y="692"/>
                  </a:lnTo>
                  <a:lnTo>
                    <a:pt x="235" y="690"/>
                  </a:lnTo>
                  <a:lnTo>
                    <a:pt x="233" y="686"/>
                  </a:lnTo>
                  <a:lnTo>
                    <a:pt x="233" y="684"/>
                  </a:lnTo>
                  <a:lnTo>
                    <a:pt x="233" y="682"/>
                  </a:lnTo>
                  <a:lnTo>
                    <a:pt x="233" y="679"/>
                  </a:lnTo>
                  <a:lnTo>
                    <a:pt x="229" y="679"/>
                  </a:lnTo>
                  <a:lnTo>
                    <a:pt x="229" y="677"/>
                  </a:lnTo>
                  <a:lnTo>
                    <a:pt x="227" y="677"/>
                  </a:lnTo>
                  <a:lnTo>
                    <a:pt x="226" y="675"/>
                  </a:lnTo>
                  <a:lnTo>
                    <a:pt x="229" y="675"/>
                  </a:lnTo>
                  <a:lnTo>
                    <a:pt x="227" y="673"/>
                  </a:lnTo>
                  <a:lnTo>
                    <a:pt x="227" y="671"/>
                  </a:lnTo>
                  <a:lnTo>
                    <a:pt x="226" y="671"/>
                  </a:lnTo>
                  <a:lnTo>
                    <a:pt x="224" y="671"/>
                  </a:lnTo>
                  <a:lnTo>
                    <a:pt x="222" y="673"/>
                  </a:lnTo>
                  <a:lnTo>
                    <a:pt x="220" y="673"/>
                  </a:lnTo>
                  <a:lnTo>
                    <a:pt x="220" y="671"/>
                  </a:lnTo>
                  <a:lnTo>
                    <a:pt x="218" y="671"/>
                  </a:lnTo>
                  <a:lnTo>
                    <a:pt x="216" y="671"/>
                  </a:lnTo>
                  <a:lnTo>
                    <a:pt x="214" y="671"/>
                  </a:lnTo>
                  <a:lnTo>
                    <a:pt x="214" y="669"/>
                  </a:lnTo>
                  <a:lnTo>
                    <a:pt x="212" y="669"/>
                  </a:lnTo>
                  <a:lnTo>
                    <a:pt x="212" y="667"/>
                  </a:lnTo>
                  <a:lnTo>
                    <a:pt x="212" y="665"/>
                  </a:lnTo>
                  <a:lnTo>
                    <a:pt x="210" y="665"/>
                  </a:lnTo>
                  <a:lnTo>
                    <a:pt x="210" y="663"/>
                  </a:lnTo>
                  <a:lnTo>
                    <a:pt x="210" y="661"/>
                  </a:lnTo>
                  <a:lnTo>
                    <a:pt x="208" y="660"/>
                  </a:lnTo>
                  <a:lnTo>
                    <a:pt x="208" y="658"/>
                  </a:lnTo>
                  <a:lnTo>
                    <a:pt x="206" y="658"/>
                  </a:lnTo>
                  <a:lnTo>
                    <a:pt x="206" y="660"/>
                  </a:lnTo>
                  <a:lnTo>
                    <a:pt x="206" y="661"/>
                  </a:lnTo>
                  <a:lnTo>
                    <a:pt x="205" y="661"/>
                  </a:lnTo>
                  <a:lnTo>
                    <a:pt x="205" y="663"/>
                  </a:lnTo>
                  <a:lnTo>
                    <a:pt x="205" y="661"/>
                  </a:lnTo>
                  <a:lnTo>
                    <a:pt x="203" y="661"/>
                  </a:lnTo>
                  <a:lnTo>
                    <a:pt x="203" y="660"/>
                  </a:lnTo>
                  <a:lnTo>
                    <a:pt x="201" y="660"/>
                  </a:lnTo>
                  <a:lnTo>
                    <a:pt x="203" y="660"/>
                  </a:lnTo>
                  <a:lnTo>
                    <a:pt x="205" y="660"/>
                  </a:lnTo>
                  <a:lnTo>
                    <a:pt x="205" y="658"/>
                  </a:lnTo>
                  <a:lnTo>
                    <a:pt x="205" y="656"/>
                  </a:lnTo>
                  <a:lnTo>
                    <a:pt x="206" y="654"/>
                  </a:lnTo>
                  <a:lnTo>
                    <a:pt x="206" y="652"/>
                  </a:lnTo>
                  <a:lnTo>
                    <a:pt x="205" y="652"/>
                  </a:lnTo>
                  <a:lnTo>
                    <a:pt x="205" y="650"/>
                  </a:lnTo>
                  <a:lnTo>
                    <a:pt x="205" y="648"/>
                  </a:lnTo>
                  <a:lnTo>
                    <a:pt x="203" y="648"/>
                  </a:lnTo>
                  <a:lnTo>
                    <a:pt x="203" y="646"/>
                  </a:lnTo>
                  <a:lnTo>
                    <a:pt x="201" y="646"/>
                  </a:lnTo>
                  <a:lnTo>
                    <a:pt x="199" y="646"/>
                  </a:lnTo>
                  <a:lnTo>
                    <a:pt x="197" y="644"/>
                  </a:lnTo>
                  <a:lnTo>
                    <a:pt x="197" y="642"/>
                  </a:lnTo>
                  <a:lnTo>
                    <a:pt x="197" y="640"/>
                  </a:lnTo>
                  <a:lnTo>
                    <a:pt x="197" y="639"/>
                  </a:lnTo>
                  <a:lnTo>
                    <a:pt x="197" y="637"/>
                  </a:lnTo>
                  <a:lnTo>
                    <a:pt x="197" y="635"/>
                  </a:lnTo>
                  <a:lnTo>
                    <a:pt x="195" y="635"/>
                  </a:lnTo>
                  <a:lnTo>
                    <a:pt x="195" y="633"/>
                  </a:lnTo>
                  <a:lnTo>
                    <a:pt x="195" y="631"/>
                  </a:lnTo>
                  <a:lnTo>
                    <a:pt x="193" y="631"/>
                  </a:lnTo>
                  <a:lnTo>
                    <a:pt x="191" y="631"/>
                  </a:lnTo>
                  <a:lnTo>
                    <a:pt x="191" y="629"/>
                  </a:lnTo>
                  <a:lnTo>
                    <a:pt x="189" y="629"/>
                  </a:lnTo>
                  <a:lnTo>
                    <a:pt x="187" y="629"/>
                  </a:lnTo>
                  <a:lnTo>
                    <a:pt x="185" y="629"/>
                  </a:lnTo>
                  <a:lnTo>
                    <a:pt x="185" y="631"/>
                  </a:lnTo>
                  <a:lnTo>
                    <a:pt x="184" y="631"/>
                  </a:lnTo>
                  <a:lnTo>
                    <a:pt x="182" y="633"/>
                  </a:lnTo>
                  <a:lnTo>
                    <a:pt x="180" y="631"/>
                  </a:lnTo>
                  <a:lnTo>
                    <a:pt x="178" y="631"/>
                  </a:lnTo>
                  <a:lnTo>
                    <a:pt x="170" y="625"/>
                  </a:lnTo>
                  <a:lnTo>
                    <a:pt x="168" y="625"/>
                  </a:lnTo>
                  <a:lnTo>
                    <a:pt x="164" y="625"/>
                  </a:lnTo>
                  <a:lnTo>
                    <a:pt x="163" y="625"/>
                  </a:lnTo>
                  <a:lnTo>
                    <a:pt x="161" y="625"/>
                  </a:lnTo>
                  <a:lnTo>
                    <a:pt x="155" y="625"/>
                  </a:lnTo>
                  <a:lnTo>
                    <a:pt x="149" y="623"/>
                  </a:lnTo>
                  <a:lnTo>
                    <a:pt x="140" y="621"/>
                  </a:lnTo>
                  <a:lnTo>
                    <a:pt x="136" y="621"/>
                  </a:lnTo>
                  <a:lnTo>
                    <a:pt x="134" y="620"/>
                  </a:lnTo>
                  <a:lnTo>
                    <a:pt x="132" y="618"/>
                  </a:lnTo>
                  <a:lnTo>
                    <a:pt x="132" y="616"/>
                  </a:lnTo>
                  <a:lnTo>
                    <a:pt x="130" y="614"/>
                  </a:lnTo>
                  <a:lnTo>
                    <a:pt x="128" y="612"/>
                  </a:lnTo>
                  <a:lnTo>
                    <a:pt x="128" y="610"/>
                  </a:lnTo>
                  <a:lnTo>
                    <a:pt x="126" y="608"/>
                  </a:lnTo>
                  <a:lnTo>
                    <a:pt x="126" y="606"/>
                  </a:lnTo>
                  <a:lnTo>
                    <a:pt x="126" y="604"/>
                  </a:lnTo>
                  <a:lnTo>
                    <a:pt x="126" y="602"/>
                  </a:lnTo>
                  <a:lnTo>
                    <a:pt x="124" y="602"/>
                  </a:lnTo>
                  <a:lnTo>
                    <a:pt x="124" y="600"/>
                  </a:lnTo>
                  <a:lnTo>
                    <a:pt x="123" y="599"/>
                  </a:lnTo>
                  <a:lnTo>
                    <a:pt x="123" y="597"/>
                  </a:lnTo>
                  <a:lnTo>
                    <a:pt x="123" y="595"/>
                  </a:lnTo>
                  <a:lnTo>
                    <a:pt x="121" y="593"/>
                  </a:lnTo>
                  <a:lnTo>
                    <a:pt x="121" y="591"/>
                  </a:lnTo>
                  <a:lnTo>
                    <a:pt x="119" y="591"/>
                  </a:lnTo>
                  <a:lnTo>
                    <a:pt x="117" y="591"/>
                  </a:lnTo>
                  <a:lnTo>
                    <a:pt x="115" y="591"/>
                  </a:lnTo>
                  <a:lnTo>
                    <a:pt x="113" y="589"/>
                  </a:lnTo>
                  <a:lnTo>
                    <a:pt x="111" y="587"/>
                  </a:lnTo>
                  <a:lnTo>
                    <a:pt x="109" y="585"/>
                  </a:lnTo>
                  <a:lnTo>
                    <a:pt x="109" y="583"/>
                  </a:lnTo>
                  <a:lnTo>
                    <a:pt x="109" y="581"/>
                  </a:lnTo>
                  <a:lnTo>
                    <a:pt x="107" y="581"/>
                  </a:lnTo>
                  <a:lnTo>
                    <a:pt x="105" y="579"/>
                  </a:lnTo>
                  <a:lnTo>
                    <a:pt x="105" y="578"/>
                  </a:lnTo>
                  <a:lnTo>
                    <a:pt x="103" y="578"/>
                  </a:lnTo>
                  <a:lnTo>
                    <a:pt x="103" y="574"/>
                  </a:lnTo>
                  <a:lnTo>
                    <a:pt x="103" y="572"/>
                  </a:lnTo>
                  <a:lnTo>
                    <a:pt x="103" y="570"/>
                  </a:lnTo>
                  <a:lnTo>
                    <a:pt x="105" y="568"/>
                  </a:lnTo>
                  <a:lnTo>
                    <a:pt x="107" y="566"/>
                  </a:lnTo>
                  <a:lnTo>
                    <a:pt x="109" y="566"/>
                  </a:lnTo>
                  <a:lnTo>
                    <a:pt x="111" y="564"/>
                  </a:lnTo>
                  <a:lnTo>
                    <a:pt x="113" y="564"/>
                  </a:lnTo>
                  <a:lnTo>
                    <a:pt x="113" y="562"/>
                  </a:lnTo>
                  <a:lnTo>
                    <a:pt x="115" y="560"/>
                  </a:lnTo>
                  <a:lnTo>
                    <a:pt x="113" y="560"/>
                  </a:lnTo>
                  <a:lnTo>
                    <a:pt x="111" y="558"/>
                  </a:lnTo>
                  <a:lnTo>
                    <a:pt x="109" y="557"/>
                  </a:lnTo>
                  <a:lnTo>
                    <a:pt x="109" y="555"/>
                  </a:lnTo>
                  <a:lnTo>
                    <a:pt x="107" y="553"/>
                  </a:lnTo>
                  <a:lnTo>
                    <a:pt x="107" y="551"/>
                  </a:lnTo>
                  <a:lnTo>
                    <a:pt x="107" y="549"/>
                  </a:lnTo>
                  <a:lnTo>
                    <a:pt x="109" y="547"/>
                  </a:lnTo>
                  <a:lnTo>
                    <a:pt x="111" y="545"/>
                  </a:lnTo>
                  <a:lnTo>
                    <a:pt x="111" y="543"/>
                  </a:lnTo>
                  <a:lnTo>
                    <a:pt x="111" y="541"/>
                  </a:lnTo>
                  <a:lnTo>
                    <a:pt x="113" y="537"/>
                  </a:lnTo>
                  <a:lnTo>
                    <a:pt x="113" y="536"/>
                  </a:lnTo>
                  <a:lnTo>
                    <a:pt x="111" y="534"/>
                  </a:lnTo>
                  <a:lnTo>
                    <a:pt x="111" y="530"/>
                  </a:lnTo>
                  <a:lnTo>
                    <a:pt x="109" y="530"/>
                  </a:lnTo>
                  <a:lnTo>
                    <a:pt x="109" y="528"/>
                  </a:lnTo>
                  <a:lnTo>
                    <a:pt x="107" y="524"/>
                  </a:lnTo>
                  <a:lnTo>
                    <a:pt x="103" y="524"/>
                  </a:lnTo>
                  <a:lnTo>
                    <a:pt x="103" y="520"/>
                  </a:lnTo>
                  <a:lnTo>
                    <a:pt x="102" y="518"/>
                  </a:lnTo>
                  <a:lnTo>
                    <a:pt x="102" y="517"/>
                  </a:lnTo>
                  <a:lnTo>
                    <a:pt x="102" y="515"/>
                  </a:lnTo>
                  <a:lnTo>
                    <a:pt x="100" y="513"/>
                  </a:lnTo>
                  <a:lnTo>
                    <a:pt x="100" y="511"/>
                  </a:lnTo>
                  <a:lnTo>
                    <a:pt x="98" y="509"/>
                  </a:lnTo>
                  <a:lnTo>
                    <a:pt x="98" y="507"/>
                  </a:lnTo>
                  <a:lnTo>
                    <a:pt x="100" y="505"/>
                  </a:lnTo>
                  <a:lnTo>
                    <a:pt x="100" y="507"/>
                  </a:lnTo>
                  <a:lnTo>
                    <a:pt x="102" y="507"/>
                  </a:lnTo>
                  <a:lnTo>
                    <a:pt x="103" y="507"/>
                  </a:lnTo>
                  <a:lnTo>
                    <a:pt x="103" y="505"/>
                  </a:lnTo>
                  <a:lnTo>
                    <a:pt x="105" y="503"/>
                  </a:lnTo>
                  <a:lnTo>
                    <a:pt x="105" y="501"/>
                  </a:lnTo>
                  <a:lnTo>
                    <a:pt x="103" y="501"/>
                  </a:lnTo>
                  <a:lnTo>
                    <a:pt x="102" y="501"/>
                  </a:lnTo>
                  <a:lnTo>
                    <a:pt x="102" y="499"/>
                  </a:lnTo>
                  <a:lnTo>
                    <a:pt x="100" y="499"/>
                  </a:lnTo>
                  <a:lnTo>
                    <a:pt x="98" y="499"/>
                  </a:lnTo>
                  <a:lnTo>
                    <a:pt x="96" y="499"/>
                  </a:lnTo>
                  <a:lnTo>
                    <a:pt x="94" y="499"/>
                  </a:lnTo>
                  <a:lnTo>
                    <a:pt x="94" y="497"/>
                  </a:lnTo>
                  <a:lnTo>
                    <a:pt x="94" y="496"/>
                  </a:lnTo>
                  <a:lnTo>
                    <a:pt x="96" y="494"/>
                  </a:lnTo>
                  <a:lnTo>
                    <a:pt x="94" y="492"/>
                  </a:lnTo>
                  <a:lnTo>
                    <a:pt x="94" y="490"/>
                  </a:lnTo>
                  <a:lnTo>
                    <a:pt x="94" y="488"/>
                  </a:lnTo>
                  <a:lnTo>
                    <a:pt x="94" y="486"/>
                  </a:lnTo>
                  <a:lnTo>
                    <a:pt x="94" y="484"/>
                  </a:lnTo>
                  <a:lnTo>
                    <a:pt x="92" y="482"/>
                  </a:lnTo>
                  <a:lnTo>
                    <a:pt x="92" y="480"/>
                  </a:lnTo>
                  <a:lnTo>
                    <a:pt x="92" y="478"/>
                  </a:lnTo>
                  <a:lnTo>
                    <a:pt x="92" y="476"/>
                  </a:lnTo>
                  <a:lnTo>
                    <a:pt x="92" y="475"/>
                  </a:lnTo>
                  <a:lnTo>
                    <a:pt x="92" y="473"/>
                  </a:lnTo>
                  <a:lnTo>
                    <a:pt x="92" y="471"/>
                  </a:lnTo>
                  <a:lnTo>
                    <a:pt x="94" y="469"/>
                  </a:lnTo>
                  <a:lnTo>
                    <a:pt x="92" y="469"/>
                  </a:lnTo>
                  <a:lnTo>
                    <a:pt x="90" y="469"/>
                  </a:lnTo>
                  <a:lnTo>
                    <a:pt x="86" y="469"/>
                  </a:lnTo>
                  <a:lnTo>
                    <a:pt x="82" y="471"/>
                  </a:lnTo>
                  <a:lnTo>
                    <a:pt x="79" y="473"/>
                  </a:lnTo>
                  <a:lnTo>
                    <a:pt x="75" y="476"/>
                  </a:lnTo>
                  <a:lnTo>
                    <a:pt x="73" y="476"/>
                  </a:lnTo>
                  <a:lnTo>
                    <a:pt x="73" y="478"/>
                  </a:lnTo>
                  <a:lnTo>
                    <a:pt x="71" y="478"/>
                  </a:lnTo>
                  <a:lnTo>
                    <a:pt x="69" y="478"/>
                  </a:lnTo>
                  <a:lnTo>
                    <a:pt x="69" y="476"/>
                  </a:lnTo>
                  <a:lnTo>
                    <a:pt x="67" y="476"/>
                  </a:lnTo>
                  <a:lnTo>
                    <a:pt x="67" y="475"/>
                  </a:lnTo>
                  <a:lnTo>
                    <a:pt x="65" y="473"/>
                  </a:lnTo>
                  <a:lnTo>
                    <a:pt x="67" y="471"/>
                  </a:lnTo>
                  <a:lnTo>
                    <a:pt x="67" y="469"/>
                  </a:lnTo>
                  <a:lnTo>
                    <a:pt x="67" y="467"/>
                  </a:lnTo>
                  <a:lnTo>
                    <a:pt x="67" y="465"/>
                  </a:lnTo>
                  <a:lnTo>
                    <a:pt x="67" y="463"/>
                  </a:lnTo>
                  <a:lnTo>
                    <a:pt x="65" y="461"/>
                  </a:lnTo>
                  <a:lnTo>
                    <a:pt x="65" y="459"/>
                  </a:lnTo>
                  <a:lnTo>
                    <a:pt x="63" y="459"/>
                  </a:lnTo>
                  <a:lnTo>
                    <a:pt x="62" y="457"/>
                  </a:lnTo>
                  <a:lnTo>
                    <a:pt x="62" y="455"/>
                  </a:lnTo>
                  <a:lnTo>
                    <a:pt x="60" y="455"/>
                  </a:lnTo>
                  <a:lnTo>
                    <a:pt x="60" y="454"/>
                  </a:lnTo>
                  <a:lnTo>
                    <a:pt x="60" y="452"/>
                  </a:lnTo>
                  <a:lnTo>
                    <a:pt x="58" y="452"/>
                  </a:lnTo>
                  <a:lnTo>
                    <a:pt x="56" y="450"/>
                  </a:lnTo>
                  <a:lnTo>
                    <a:pt x="54" y="450"/>
                  </a:lnTo>
                  <a:lnTo>
                    <a:pt x="52" y="450"/>
                  </a:lnTo>
                  <a:lnTo>
                    <a:pt x="50" y="450"/>
                  </a:lnTo>
                  <a:lnTo>
                    <a:pt x="50" y="448"/>
                  </a:lnTo>
                  <a:lnTo>
                    <a:pt x="48" y="448"/>
                  </a:lnTo>
                  <a:lnTo>
                    <a:pt x="46" y="448"/>
                  </a:lnTo>
                  <a:lnTo>
                    <a:pt x="44" y="448"/>
                  </a:lnTo>
                  <a:lnTo>
                    <a:pt x="42" y="446"/>
                  </a:lnTo>
                  <a:lnTo>
                    <a:pt x="41" y="446"/>
                  </a:lnTo>
                  <a:lnTo>
                    <a:pt x="41" y="444"/>
                  </a:lnTo>
                  <a:lnTo>
                    <a:pt x="41" y="442"/>
                  </a:lnTo>
                  <a:lnTo>
                    <a:pt x="41" y="438"/>
                  </a:lnTo>
                  <a:lnTo>
                    <a:pt x="39" y="438"/>
                  </a:lnTo>
                  <a:lnTo>
                    <a:pt x="41" y="436"/>
                  </a:lnTo>
                  <a:lnTo>
                    <a:pt x="42" y="436"/>
                  </a:lnTo>
                  <a:lnTo>
                    <a:pt x="44" y="434"/>
                  </a:lnTo>
                  <a:lnTo>
                    <a:pt x="44" y="433"/>
                  </a:lnTo>
                  <a:lnTo>
                    <a:pt x="42" y="431"/>
                  </a:lnTo>
                  <a:lnTo>
                    <a:pt x="42" y="429"/>
                  </a:lnTo>
                  <a:lnTo>
                    <a:pt x="42" y="427"/>
                  </a:lnTo>
                  <a:lnTo>
                    <a:pt x="42" y="425"/>
                  </a:lnTo>
                  <a:lnTo>
                    <a:pt x="42" y="423"/>
                  </a:lnTo>
                  <a:lnTo>
                    <a:pt x="42" y="421"/>
                  </a:lnTo>
                  <a:lnTo>
                    <a:pt x="42" y="419"/>
                  </a:lnTo>
                  <a:lnTo>
                    <a:pt x="41" y="419"/>
                  </a:lnTo>
                  <a:lnTo>
                    <a:pt x="41" y="417"/>
                  </a:lnTo>
                  <a:lnTo>
                    <a:pt x="39" y="415"/>
                  </a:lnTo>
                  <a:lnTo>
                    <a:pt x="37" y="414"/>
                  </a:lnTo>
                  <a:lnTo>
                    <a:pt x="35" y="412"/>
                  </a:lnTo>
                  <a:lnTo>
                    <a:pt x="37" y="408"/>
                  </a:lnTo>
                  <a:lnTo>
                    <a:pt x="35" y="406"/>
                  </a:lnTo>
                  <a:lnTo>
                    <a:pt x="35" y="402"/>
                  </a:lnTo>
                  <a:lnTo>
                    <a:pt x="37" y="398"/>
                  </a:lnTo>
                  <a:lnTo>
                    <a:pt x="37" y="394"/>
                  </a:lnTo>
                  <a:lnTo>
                    <a:pt x="37" y="393"/>
                  </a:lnTo>
                  <a:lnTo>
                    <a:pt x="35" y="391"/>
                  </a:lnTo>
                  <a:lnTo>
                    <a:pt x="35" y="389"/>
                  </a:lnTo>
                  <a:lnTo>
                    <a:pt x="33" y="385"/>
                  </a:lnTo>
                  <a:lnTo>
                    <a:pt x="31" y="381"/>
                  </a:lnTo>
                  <a:lnTo>
                    <a:pt x="29" y="377"/>
                  </a:lnTo>
                  <a:lnTo>
                    <a:pt x="29" y="373"/>
                  </a:lnTo>
                  <a:lnTo>
                    <a:pt x="31" y="372"/>
                  </a:lnTo>
                  <a:lnTo>
                    <a:pt x="33" y="368"/>
                  </a:lnTo>
                  <a:lnTo>
                    <a:pt x="35" y="362"/>
                  </a:lnTo>
                  <a:lnTo>
                    <a:pt x="37" y="360"/>
                  </a:lnTo>
                  <a:lnTo>
                    <a:pt x="35" y="358"/>
                  </a:lnTo>
                  <a:lnTo>
                    <a:pt x="35" y="354"/>
                  </a:lnTo>
                  <a:lnTo>
                    <a:pt x="33" y="349"/>
                  </a:lnTo>
                  <a:lnTo>
                    <a:pt x="33" y="343"/>
                  </a:lnTo>
                  <a:lnTo>
                    <a:pt x="31" y="337"/>
                  </a:lnTo>
                  <a:lnTo>
                    <a:pt x="29" y="337"/>
                  </a:lnTo>
                  <a:lnTo>
                    <a:pt x="27" y="335"/>
                  </a:lnTo>
                  <a:lnTo>
                    <a:pt x="25" y="335"/>
                  </a:lnTo>
                  <a:lnTo>
                    <a:pt x="23" y="335"/>
                  </a:lnTo>
                  <a:lnTo>
                    <a:pt x="21" y="333"/>
                  </a:lnTo>
                  <a:lnTo>
                    <a:pt x="21" y="332"/>
                  </a:lnTo>
                  <a:lnTo>
                    <a:pt x="20" y="332"/>
                  </a:lnTo>
                  <a:lnTo>
                    <a:pt x="20" y="330"/>
                  </a:lnTo>
                  <a:lnTo>
                    <a:pt x="20" y="328"/>
                  </a:lnTo>
                  <a:lnTo>
                    <a:pt x="18" y="326"/>
                  </a:lnTo>
                  <a:lnTo>
                    <a:pt x="20" y="324"/>
                  </a:lnTo>
                  <a:lnTo>
                    <a:pt x="20" y="322"/>
                  </a:lnTo>
                  <a:lnTo>
                    <a:pt x="21" y="320"/>
                  </a:lnTo>
                  <a:lnTo>
                    <a:pt x="23" y="320"/>
                  </a:lnTo>
                  <a:lnTo>
                    <a:pt x="25" y="320"/>
                  </a:lnTo>
                  <a:lnTo>
                    <a:pt x="25" y="318"/>
                  </a:lnTo>
                  <a:lnTo>
                    <a:pt x="27" y="318"/>
                  </a:lnTo>
                  <a:lnTo>
                    <a:pt x="29" y="316"/>
                  </a:lnTo>
                  <a:lnTo>
                    <a:pt x="29" y="314"/>
                  </a:lnTo>
                  <a:lnTo>
                    <a:pt x="27" y="312"/>
                  </a:lnTo>
                  <a:lnTo>
                    <a:pt x="27" y="311"/>
                  </a:lnTo>
                  <a:lnTo>
                    <a:pt x="25" y="309"/>
                  </a:lnTo>
                  <a:lnTo>
                    <a:pt x="23" y="309"/>
                  </a:lnTo>
                  <a:lnTo>
                    <a:pt x="21" y="307"/>
                  </a:lnTo>
                  <a:lnTo>
                    <a:pt x="20" y="305"/>
                  </a:lnTo>
                  <a:lnTo>
                    <a:pt x="18" y="303"/>
                  </a:lnTo>
                  <a:lnTo>
                    <a:pt x="18" y="301"/>
                  </a:lnTo>
                  <a:lnTo>
                    <a:pt x="16" y="299"/>
                  </a:lnTo>
                  <a:lnTo>
                    <a:pt x="16" y="297"/>
                  </a:lnTo>
                  <a:lnTo>
                    <a:pt x="14" y="295"/>
                  </a:lnTo>
                  <a:lnTo>
                    <a:pt x="12" y="295"/>
                  </a:lnTo>
                  <a:lnTo>
                    <a:pt x="10" y="293"/>
                  </a:lnTo>
                  <a:lnTo>
                    <a:pt x="8" y="291"/>
                  </a:lnTo>
                  <a:lnTo>
                    <a:pt x="4" y="288"/>
                  </a:lnTo>
                  <a:lnTo>
                    <a:pt x="4" y="286"/>
                  </a:lnTo>
                  <a:lnTo>
                    <a:pt x="4" y="282"/>
                  </a:lnTo>
                  <a:lnTo>
                    <a:pt x="2" y="278"/>
                  </a:lnTo>
                  <a:lnTo>
                    <a:pt x="2" y="274"/>
                  </a:lnTo>
                  <a:lnTo>
                    <a:pt x="2" y="272"/>
                  </a:lnTo>
                  <a:lnTo>
                    <a:pt x="2" y="270"/>
                  </a:lnTo>
                  <a:lnTo>
                    <a:pt x="2" y="269"/>
                  </a:lnTo>
                  <a:lnTo>
                    <a:pt x="2" y="267"/>
                  </a:lnTo>
                  <a:lnTo>
                    <a:pt x="0" y="265"/>
                  </a:lnTo>
                  <a:lnTo>
                    <a:pt x="0" y="263"/>
                  </a:lnTo>
                  <a:lnTo>
                    <a:pt x="0" y="261"/>
                  </a:lnTo>
                  <a:lnTo>
                    <a:pt x="0" y="259"/>
                  </a:lnTo>
                  <a:lnTo>
                    <a:pt x="0" y="257"/>
                  </a:lnTo>
                  <a:lnTo>
                    <a:pt x="2" y="255"/>
                  </a:lnTo>
                  <a:lnTo>
                    <a:pt x="6" y="251"/>
                  </a:lnTo>
                  <a:lnTo>
                    <a:pt x="12" y="248"/>
                  </a:lnTo>
                  <a:lnTo>
                    <a:pt x="21" y="242"/>
                  </a:lnTo>
                  <a:lnTo>
                    <a:pt x="29" y="236"/>
                  </a:lnTo>
                  <a:lnTo>
                    <a:pt x="37" y="230"/>
                  </a:lnTo>
                  <a:lnTo>
                    <a:pt x="42" y="227"/>
                  </a:lnTo>
                  <a:lnTo>
                    <a:pt x="48" y="225"/>
                  </a:lnTo>
                  <a:lnTo>
                    <a:pt x="52" y="223"/>
                  </a:lnTo>
                  <a:lnTo>
                    <a:pt x="54" y="223"/>
                  </a:lnTo>
                  <a:lnTo>
                    <a:pt x="56" y="223"/>
                  </a:lnTo>
                  <a:lnTo>
                    <a:pt x="58" y="225"/>
                  </a:lnTo>
                  <a:lnTo>
                    <a:pt x="60" y="225"/>
                  </a:lnTo>
                  <a:lnTo>
                    <a:pt x="62" y="225"/>
                  </a:lnTo>
                  <a:lnTo>
                    <a:pt x="65" y="223"/>
                  </a:lnTo>
                  <a:lnTo>
                    <a:pt x="69" y="219"/>
                  </a:lnTo>
                  <a:lnTo>
                    <a:pt x="75" y="213"/>
                  </a:lnTo>
                  <a:lnTo>
                    <a:pt x="79" y="209"/>
                  </a:lnTo>
                  <a:lnTo>
                    <a:pt x="84" y="208"/>
                  </a:lnTo>
                  <a:lnTo>
                    <a:pt x="88" y="206"/>
                  </a:lnTo>
                  <a:lnTo>
                    <a:pt x="94" y="208"/>
                  </a:lnTo>
                  <a:lnTo>
                    <a:pt x="100" y="208"/>
                  </a:lnTo>
                  <a:lnTo>
                    <a:pt x="103" y="206"/>
                  </a:lnTo>
                  <a:lnTo>
                    <a:pt x="105" y="204"/>
                  </a:lnTo>
                  <a:lnTo>
                    <a:pt x="109" y="204"/>
                  </a:lnTo>
                  <a:lnTo>
                    <a:pt x="111" y="200"/>
                  </a:lnTo>
                  <a:lnTo>
                    <a:pt x="111" y="198"/>
                  </a:lnTo>
                  <a:lnTo>
                    <a:pt x="111" y="196"/>
                  </a:lnTo>
                  <a:lnTo>
                    <a:pt x="111" y="194"/>
                  </a:lnTo>
                  <a:lnTo>
                    <a:pt x="111" y="192"/>
                  </a:lnTo>
                  <a:lnTo>
                    <a:pt x="113" y="192"/>
                  </a:lnTo>
                  <a:lnTo>
                    <a:pt x="113" y="190"/>
                  </a:lnTo>
                  <a:lnTo>
                    <a:pt x="115" y="188"/>
                  </a:lnTo>
                  <a:lnTo>
                    <a:pt x="113" y="187"/>
                  </a:lnTo>
                  <a:lnTo>
                    <a:pt x="113" y="185"/>
                  </a:lnTo>
                  <a:lnTo>
                    <a:pt x="111" y="183"/>
                  </a:lnTo>
                  <a:lnTo>
                    <a:pt x="111" y="181"/>
                  </a:lnTo>
                  <a:lnTo>
                    <a:pt x="111" y="179"/>
                  </a:lnTo>
                  <a:lnTo>
                    <a:pt x="111" y="177"/>
                  </a:lnTo>
                  <a:lnTo>
                    <a:pt x="111" y="175"/>
                  </a:lnTo>
                  <a:lnTo>
                    <a:pt x="109" y="173"/>
                  </a:lnTo>
                  <a:lnTo>
                    <a:pt x="107" y="171"/>
                  </a:lnTo>
                  <a:lnTo>
                    <a:pt x="105" y="169"/>
                  </a:lnTo>
                  <a:lnTo>
                    <a:pt x="103" y="169"/>
                  </a:lnTo>
                  <a:lnTo>
                    <a:pt x="100" y="167"/>
                  </a:lnTo>
                  <a:lnTo>
                    <a:pt x="98" y="166"/>
                  </a:lnTo>
                  <a:lnTo>
                    <a:pt x="98" y="164"/>
                  </a:lnTo>
                  <a:lnTo>
                    <a:pt x="96" y="162"/>
                  </a:lnTo>
                  <a:lnTo>
                    <a:pt x="96" y="160"/>
                  </a:lnTo>
                  <a:lnTo>
                    <a:pt x="98" y="158"/>
                  </a:lnTo>
                  <a:lnTo>
                    <a:pt x="100" y="156"/>
                  </a:lnTo>
                  <a:lnTo>
                    <a:pt x="100" y="154"/>
                  </a:lnTo>
                  <a:lnTo>
                    <a:pt x="100" y="152"/>
                  </a:lnTo>
                  <a:lnTo>
                    <a:pt x="100" y="150"/>
                  </a:lnTo>
                  <a:lnTo>
                    <a:pt x="102" y="150"/>
                  </a:lnTo>
                  <a:lnTo>
                    <a:pt x="102" y="148"/>
                  </a:lnTo>
                  <a:lnTo>
                    <a:pt x="102" y="146"/>
                  </a:lnTo>
                  <a:lnTo>
                    <a:pt x="103" y="145"/>
                  </a:lnTo>
                  <a:lnTo>
                    <a:pt x="105" y="145"/>
                  </a:lnTo>
                  <a:lnTo>
                    <a:pt x="107" y="143"/>
                  </a:lnTo>
                  <a:lnTo>
                    <a:pt x="109" y="143"/>
                  </a:lnTo>
                  <a:lnTo>
                    <a:pt x="109" y="141"/>
                  </a:lnTo>
                  <a:lnTo>
                    <a:pt x="109" y="139"/>
                  </a:lnTo>
                  <a:lnTo>
                    <a:pt x="113" y="135"/>
                  </a:lnTo>
                  <a:lnTo>
                    <a:pt x="117" y="129"/>
                  </a:lnTo>
                  <a:lnTo>
                    <a:pt x="123" y="122"/>
                  </a:lnTo>
                  <a:lnTo>
                    <a:pt x="126" y="114"/>
                  </a:lnTo>
                  <a:lnTo>
                    <a:pt x="130" y="106"/>
                  </a:lnTo>
                  <a:lnTo>
                    <a:pt x="138" y="93"/>
                  </a:lnTo>
                  <a:lnTo>
                    <a:pt x="144" y="85"/>
                  </a:lnTo>
                  <a:lnTo>
                    <a:pt x="147" y="78"/>
                  </a:lnTo>
                  <a:lnTo>
                    <a:pt x="147" y="76"/>
                  </a:lnTo>
                  <a:lnTo>
                    <a:pt x="149" y="76"/>
                  </a:lnTo>
                  <a:lnTo>
                    <a:pt x="149" y="74"/>
                  </a:lnTo>
                  <a:lnTo>
                    <a:pt x="151" y="74"/>
                  </a:lnTo>
                  <a:lnTo>
                    <a:pt x="153" y="76"/>
                  </a:lnTo>
                  <a:lnTo>
                    <a:pt x="155" y="76"/>
                  </a:lnTo>
                  <a:lnTo>
                    <a:pt x="159" y="78"/>
                  </a:lnTo>
                  <a:lnTo>
                    <a:pt x="166" y="78"/>
                  </a:lnTo>
                  <a:lnTo>
                    <a:pt x="176" y="80"/>
                  </a:lnTo>
                  <a:lnTo>
                    <a:pt x="180" y="82"/>
                  </a:lnTo>
                  <a:lnTo>
                    <a:pt x="185" y="82"/>
                  </a:lnTo>
                  <a:lnTo>
                    <a:pt x="189" y="80"/>
                  </a:lnTo>
                  <a:lnTo>
                    <a:pt x="203" y="78"/>
                  </a:lnTo>
                  <a:lnTo>
                    <a:pt x="214" y="76"/>
                  </a:lnTo>
                  <a:lnTo>
                    <a:pt x="224" y="74"/>
                  </a:lnTo>
                  <a:lnTo>
                    <a:pt x="229" y="74"/>
                  </a:lnTo>
                  <a:lnTo>
                    <a:pt x="233" y="72"/>
                  </a:lnTo>
                  <a:lnTo>
                    <a:pt x="235" y="72"/>
                  </a:lnTo>
                  <a:lnTo>
                    <a:pt x="237" y="74"/>
                  </a:lnTo>
                  <a:lnTo>
                    <a:pt x="239" y="82"/>
                  </a:lnTo>
                  <a:lnTo>
                    <a:pt x="243" y="87"/>
                  </a:lnTo>
                  <a:lnTo>
                    <a:pt x="248" y="97"/>
                  </a:lnTo>
                  <a:lnTo>
                    <a:pt x="252" y="108"/>
                  </a:lnTo>
                  <a:lnTo>
                    <a:pt x="258" y="118"/>
                  </a:lnTo>
                  <a:lnTo>
                    <a:pt x="262" y="126"/>
                  </a:lnTo>
                  <a:lnTo>
                    <a:pt x="264" y="131"/>
                  </a:lnTo>
                  <a:lnTo>
                    <a:pt x="267" y="137"/>
                  </a:lnTo>
                  <a:lnTo>
                    <a:pt x="271" y="141"/>
                  </a:lnTo>
                  <a:lnTo>
                    <a:pt x="279" y="146"/>
                  </a:lnTo>
                  <a:lnTo>
                    <a:pt x="283" y="150"/>
                  </a:lnTo>
                  <a:lnTo>
                    <a:pt x="288" y="152"/>
                  </a:lnTo>
                  <a:lnTo>
                    <a:pt x="294" y="154"/>
                  </a:lnTo>
                  <a:lnTo>
                    <a:pt x="308" y="154"/>
                  </a:lnTo>
                  <a:lnTo>
                    <a:pt x="319" y="154"/>
                  </a:lnTo>
                  <a:lnTo>
                    <a:pt x="334" y="156"/>
                  </a:lnTo>
                  <a:lnTo>
                    <a:pt x="340" y="156"/>
                  </a:lnTo>
                  <a:lnTo>
                    <a:pt x="349" y="158"/>
                  </a:lnTo>
                  <a:lnTo>
                    <a:pt x="359" y="160"/>
                  </a:lnTo>
                  <a:lnTo>
                    <a:pt x="365" y="162"/>
                  </a:lnTo>
                  <a:lnTo>
                    <a:pt x="370" y="164"/>
                  </a:lnTo>
                  <a:lnTo>
                    <a:pt x="378" y="166"/>
                  </a:lnTo>
                  <a:lnTo>
                    <a:pt x="386" y="167"/>
                  </a:lnTo>
                  <a:lnTo>
                    <a:pt x="390" y="169"/>
                  </a:lnTo>
                  <a:lnTo>
                    <a:pt x="391" y="169"/>
                  </a:lnTo>
                  <a:lnTo>
                    <a:pt x="395" y="167"/>
                  </a:lnTo>
                  <a:lnTo>
                    <a:pt x="403" y="166"/>
                  </a:lnTo>
                  <a:lnTo>
                    <a:pt x="407" y="164"/>
                  </a:lnTo>
                  <a:lnTo>
                    <a:pt x="418" y="162"/>
                  </a:lnTo>
                  <a:lnTo>
                    <a:pt x="426" y="160"/>
                  </a:lnTo>
                  <a:lnTo>
                    <a:pt x="430" y="158"/>
                  </a:lnTo>
                  <a:lnTo>
                    <a:pt x="433" y="158"/>
                  </a:lnTo>
                  <a:lnTo>
                    <a:pt x="437" y="158"/>
                  </a:lnTo>
                  <a:lnTo>
                    <a:pt x="439" y="160"/>
                  </a:lnTo>
                  <a:lnTo>
                    <a:pt x="443" y="160"/>
                  </a:lnTo>
                  <a:lnTo>
                    <a:pt x="445" y="160"/>
                  </a:lnTo>
                  <a:lnTo>
                    <a:pt x="447" y="160"/>
                  </a:lnTo>
                  <a:lnTo>
                    <a:pt x="449" y="158"/>
                  </a:lnTo>
                  <a:lnTo>
                    <a:pt x="452" y="156"/>
                  </a:lnTo>
                  <a:lnTo>
                    <a:pt x="454" y="154"/>
                  </a:lnTo>
                  <a:lnTo>
                    <a:pt x="458" y="154"/>
                  </a:lnTo>
                  <a:lnTo>
                    <a:pt x="462" y="154"/>
                  </a:lnTo>
                  <a:lnTo>
                    <a:pt x="470" y="156"/>
                  </a:lnTo>
                  <a:lnTo>
                    <a:pt x="477" y="156"/>
                  </a:lnTo>
                  <a:lnTo>
                    <a:pt x="485" y="156"/>
                  </a:lnTo>
                  <a:lnTo>
                    <a:pt x="493" y="156"/>
                  </a:lnTo>
                  <a:lnTo>
                    <a:pt x="498" y="154"/>
                  </a:lnTo>
                  <a:lnTo>
                    <a:pt x="502" y="154"/>
                  </a:lnTo>
                  <a:lnTo>
                    <a:pt x="504" y="152"/>
                  </a:lnTo>
                  <a:lnTo>
                    <a:pt x="506" y="150"/>
                  </a:lnTo>
                  <a:lnTo>
                    <a:pt x="510" y="148"/>
                  </a:lnTo>
                  <a:lnTo>
                    <a:pt x="513" y="146"/>
                  </a:lnTo>
                  <a:lnTo>
                    <a:pt x="513" y="145"/>
                  </a:lnTo>
                  <a:lnTo>
                    <a:pt x="515" y="146"/>
                  </a:lnTo>
                  <a:lnTo>
                    <a:pt x="519" y="148"/>
                  </a:lnTo>
                  <a:lnTo>
                    <a:pt x="521" y="150"/>
                  </a:lnTo>
                  <a:lnTo>
                    <a:pt x="525" y="154"/>
                  </a:lnTo>
                  <a:lnTo>
                    <a:pt x="529" y="156"/>
                  </a:lnTo>
                  <a:lnTo>
                    <a:pt x="533" y="154"/>
                  </a:lnTo>
                  <a:lnTo>
                    <a:pt x="536" y="152"/>
                  </a:lnTo>
                  <a:lnTo>
                    <a:pt x="540" y="150"/>
                  </a:lnTo>
                  <a:lnTo>
                    <a:pt x="542" y="146"/>
                  </a:lnTo>
                  <a:lnTo>
                    <a:pt x="544" y="143"/>
                  </a:lnTo>
                  <a:lnTo>
                    <a:pt x="548" y="133"/>
                  </a:lnTo>
                  <a:lnTo>
                    <a:pt x="552" y="129"/>
                  </a:lnTo>
                  <a:lnTo>
                    <a:pt x="554" y="127"/>
                  </a:lnTo>
                  <a:lnTo>
                    <a:pt x="555" y="126"/>
                  </a:lnTo>
                  <a:lnTo>
                    <a:pt x="557" y="124"/>
                  </a:lnTo>
                  <a:lnTo>
                    <a:pt x="559" y="122"/>
                  </a:lnTo>
                  <a:lnTo>
                    <a:pt x="565" y="118"/>
                  </a:lnTo>
                  <a:lnTo>
                    <a:pt x="569" y="116"/>
                  </a:lnTo>
                  <a:lnTo>
                    <a:pt x="573" y="114"/>
                  </a:lnTo>
                  <a:lnTo>
                    <a:pt x="575" y="114"/>
                  </a:lnTo>
                  <a:lnTo>
                    <a:pt x="576" y="116"/>
                  </a:lnTo>
                  <a:lnTo>
                    <a:pt x="578" y="116"/>
                  </a:lnTo>
                  <a:lnTo>
                    <a:pt x="580" y="116"/>
                  </a:lnTo>
                  <a:lnTo>
                    <a:pt x="584" y="116"/>
                  </a:lnTo>
                  <a:lnTo>
                    <a:pt x="586" y="116"/>
                  </a:lnTo>
                  <a:lnTo>
                    <a:pt x="588" y="116"/>
                  </a:lnTo>
                  <a:lnTo>
                    <a:pt x="590" y="114"/>
                  </a:lnTo>
                  <a:lnTo>
                    <a:pt x="592" y="114"/>
                  </a:lnTo>
                  <a:lnTo>
                    <a:pt x="594" y="114"/>
                  </a:lnTo>
                  <a:lnTo>
                    <a:pt x="594" y="116"/>
                  </a:lnTo>
                  <a:lnTo>
                    <a:pt x="595" y="116"/>
                  </a:lnTo>
                  <a:lnTo>
                    <a:pt x="597" y="114"/>
                  </a:lnTo>
                  <a:lnTo>
                    <a:pt x="599" y="112"/>
                  </a:lnTo>
                  <a:lnTo>
                    <a:pt x="601" y="110"/>
                  </a:lnTo>
                  <a:lnTo>
                    <a:pt x="603" y="106"/>
                  </a:lnTo>
                  <a:lnTo>
                    <a:pt x="603" y="105"/>
                  </a:lnTo>
                  <a:lnTo>
                    <a:pt x="603" y="103"/>
                  </a:lnTo>
                  <a:lnTo>
                    <a:pt x="603" y="101"/>
                  </a:lnTo>
                  <a:lnTo>
                    <a:pt x="603" y="99"/>
                  </a:lnTo>
                  <a:lnTo>
                    <a:pt x="605" y="97"/>
                  </a:lnTo>
                  <a:lnTo>
                    <a:pt x="605" y="95"/>
                  </a:lnTo>
                  <a:lnTo>
                    <a:pt x="605" y="93"/>
                  </a:lnTo>
                  <a:lnTo>
                    <a:pt x="607" y="91"/>
                  </a:lnTo>
                  <a:lnTo>
                    <a:pt x="609" y="89"/>
                  </a:lnTo>
                  <a:lnTo>
                    <a:pt x="611" y="89"/>
                  </a:lnTo>
                  <a:lnTo>
                    <a:pt x="613" y="89"/>
                  </a:lnTo>
                  <a:lnTo>
                    <a:pt x="615" y="89"/>
                  </a:lnTo>
                  <a:lnTo>
                    <a:pt x="620" y="87"/>
                  </a:lnTo>
                  <a:lnTo>
                    <a:pt x="622" y="87"/>
                  </a:lnTo>
                  <a:lnTo>
                    <a:pt x="628" y="89"/>
                  </a:lnTo>
                  <a:lnTo>
                    <a:pt x="632" y="89"/>
                  </a:lnTo>
                  <a:lnTo>
                    <a:pt x="636" y="93"/>
                  </a:lnTo>
                  <a:lnTo>
                    <a:pt x="641" y="95"/>
                  </a:lnTo>
                  <a:lnTo>
                    <a:pt x="647" y="95"/>
                  </a:lnTo>
                  <a:lnTo>
                    <a:pt x="651" y="97"/>
                  </a:lnTo>
                  <a:lnTo>
                    <a:pt x="653" y="97"/>
                  </a:lnTo>
                  <a:lnTo>
                    <a:pt x="655" y="97"/>
                  </a:lnTo>
                  <a:lnTo>
                    <a:pt x="658" y="95"/>
                  </a:lnTo>
                  <a:lnTo>
                    <a:pt x="662" y="95"/>
                  </a:lnTo>
                  <a:lnTo>
                    <a:pt x="664" y="93"/>
                  </a:lnTo>
                  <a:lnTo>
                    <a:pt x="666" y="93"/>
                  </a:lnTo>
                  <a:lnTo>
                    <a:pt x="668" y="91"/>
                  </a:lnTo>
                  <a:lnTo>
                    <a:pt x="670" y="91"/>
                  </a:lnTo>
                  <a:lnTo>
                    <a:pt x="672" y="91"/>
                  </a:lnTo>
                  <a:lnTo>
                    <a:pt x="674" y="89"/>
                  </a:lnTo>
                  <a:lnTo>
                    <a:pt x="676" y="87"/>
                  </a:lnTo>
                  <a:lnTo>
                    <a:pt x="677" y="87"/>
                  </a:lnTo>
                  <a:lnTo>
                    <a:pt x="679" y="87"/>
                  </a:lnTo>
                  <a:lnTo>
                    <a:pt x="681" y="89"/>
                  </a:lnTo>
                  <a:lnTo>
                    <a:pt x="683" y="89"/>
                  </a:lnTo>
                  <a:lnTo>
                    <a:pt x="685" y="89"/>
                  </a:lnTo>
                  <a:lnTo>
                    <a:pt x="685" y="87"/>
                  </a:lnTo>
                  <a:lnTo>
                    <a:pt x="687" y="87"/>
                  </a:lnTo>
                  <a:lnTo>
                    <a:pt x="689" y="87"/>
                  </a:lnTo>
                  <a:lnTo>
                    <a:pt x="689" y="85"/>
                  </a:lnTo>
                  <a:lnTo>
                    <a:pt x="691" y="84"/>
                  </a:lnTo>
                  <a:lnTo>
                    <a:pt x="695" y="84"/>
                  </a:lnTo>
                  <a:lnTo>
                    <a:pt x="695" y="82"/>
                  </a:lnTo>
                  <a:lnTo>
                    <a:pt x="697" y="78"/>
                  </a:lnTo>
                  <a:lnTo>
                    <a:pt x="697" y="76"/>
                  </a:lnTo>
                  <a:lnTo>
                    <a:pt x="695" y="76"/>
                  </a:lnTo>
                  <a:lnTo>
                    <a:pt x="697" y="74"/>
                  </a:lnTo>
                  <a:lnTo>
                    <a:pt x="698" y="72"/>
                  </a:lnTo>
                  <a:lnTo>
                    <a:pt x="700" y="72"/>
                  </a:lnTo>
                  <a:lnTo>
                    <a:pt x="702" y="70"/>
                  </a:lnTo>
                  <a:lnTo>
                    <a:pt x="704" y="70"/>
                  </a:lnTo>
                  <a:lnTo>
                    <a:pt x="706" y="66"/>
                  </a:lnTo>
                  <a:lnTo>
                    <a:pt x="706" y="64"/>
                  </a:lnTo>
                  <a:lnTo>
                    <a:pt x="708" y="64"/>
                  </a:lnTo>
                  <a:lnTo>
                    <a:pt x="710" y="63"/>
                  </a:lnTo>
                  <a:lnTo>
                    <a:pt x="712" y="63"/>
                  </a:lnTo>
                  <a:lnTo>
                    <a:pt x="714" y="63"/>
                  </a:lnTo>
                  <a:lnTo>
                    <a:pt x="716" y="63"/>
                  </a:lnTo>
                  <a:lnTo>
                    <a:pt x="718" y="63"/>
                  </a:lnTo>
                  <a:lnTo>
                    <a:pt x="721" y="63"/>
                  </a:lnTo>
                  <a:lnTo>
                    <a:pt x="725" y="61"/>
                  </a:lnTo>
                  <a:lnTo>
                    <a:pt x="729" y="57"/>
                  </a:lnTo>
                  <a:lnTo>
                    <a:pt x="729" y="55"/>
                  </a:lnTo>
                  <a:lnTo>
                    <a:pt x="733" y="51"/>
                  </a:lnTo>
                  <a:lnTo>
                    <a:pt x="733" y="49"/>
                  </a:lnTo>
                  <a:lnTo>
                    <a:pt x="739" y="49"/>
                  </a:lnTo>
                  <a:lnTo>
                    <a:pt x="742" y="49"/>
                  </a:lnTo>
                  <a:lnTo>
                    <a:pt x="744" y="49"/>
                  </a:lnTo>
                  <a:lnTo>
                    <a:pt x="744" y="51"/>
                  </a:lnTo>
                  <a:lnTo>
                    <a:pt x="746" y="53"/>
                  </a:lnTo>
                  <a:lnTo>
                    <a:pt x="748" y="55"/>
                  </a:lnTo>
                  <a:lnTo>
                    <a:pt x="750" y="55"/>
                  </a:lnTo>
                  <a:lnTo>
                    <a:pt x="752" y="55"/>
                  </a:lnTo>
                  <a:lnTo>
                    <a:pt x="752" y="51"/>
                  </a:lnTo>
                  <a:lnTo>
                    <a:pt x="754" y="47"/>
                  </a:lnTo>
                  <a:lnTo>
                    <a:pt x="756" y="42"/>
                  </a:lnTo>
                  <a:lnTo>
                    <a:pt x="759" y="40"/>
                  </a:lnTo>
                  <a:lnTo>
                    <a:pt x="761" y="38"/>
                  </a:lnTo>
                  <a:lnTo>
                    <a:pt x="763" y="38"/>
                  </a:lnTo>
                  <a:lnTo>
                    <a:pt x="767" y="38"/>
                  </a:lnTo>
                  <a:lnTo>
                    <a:pt x="769" y="38"/>
                  </a:lnTo>
                  <a:lnTo>
                    <a:pt x="775" y="38"/>
                  </a:lnTo>
                  <a:lnTo>
                    <a:pt x="777" y="38"/>
                  </a:lnTo>
                  <a:lnTo>
                    <a:pt x="779" y="40"/>
                  </a:lnTo>
                  <a:lnTo>
                    <a:pt x="780" y="40"/>
                  </a:lnTo>
                  <a:lnTo>
                    <a:pt x="784" y="40"/>
                  </a:lnTo>
                  <a:lnTo>
                    <a:pt x="786" y="38"/>
                  </a:lnTo>
                  <a:lnTo>
                    <a:pt x="790" y="36"/>
                  </a:lnTo>
                  <a:lnTo>
                    <a:pt x="792" y="34"/>
                  </a:lnTo>
                  <a:lnTo>
                    <a:pt x="794" y="32"/>
                  </a:lnTo>
                  <a:lnTo>
                    <a:pt x="792" y="30"/>
                  </a:lnTo>
                  <a:lnTo>
                    <a:pt x="792" y="24"/>
                  </a:lnTo>
                  <a:lnTo>
                    <a:pt x="792" y="21"/>
                  </a:lnTo>
                  <a:lnTo>
                    <a:pt x="792" y="17"/>
                  </a:lnTo>
                  <a:lnTo>
                    <a:pt x="792" y="15"/>
                  </a:lnTo>
                  <a:lnTo>
                    <a:pt x="792" y="13"/>
                  </a:lnTo>
                  <a:lnTo>
                    <a:pt x="792" y="11"/>
                  </a:lnTo>
                  <a:lnTo>
                    <a:pt x="794" y="11"/>
                  </a:lnTo>
                  <a:lnTo>
                    <a:pt x="796" y="9"/>
                  </a:lnTo>
                  <a:lnTo>
                    <a:pt x="798" y="9"/>
                  </a:lnTo>
                  <a:lnTo>
                    <a:pt x="798" y="7"/>
                  </a:lnTo>
                  <a:lnTo>
                    <a:pt x="798" y="5"/>
                  </a:lnTo>
                  <a:lnTo>
                    <a:pt x="800" y="3"/>
                  </a:lnTo>
                  <a:lnTo>
                    <a:pt x="801" y="2"/>
                  </a:lnTo>
                  <a:lnTo>
                    <a:pt x="803" y="2"/>
                  </a:lnTo>
                  <a:lnTo>
                    <a:pt x="805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0"/>
                  </a:lnTo>
                  <a:lnTo>
                    <a:pt x="830" y="0"/>
                  </a:lnTo>
                  <a:lnTo>
                    <a:pt x="840" y="0"/>
                  </a:lnTo>
                  <a:lnTo>
                    <a:pt x="845" y="0"/>
                  </a:lnTo>
                  <a:lnTo>
                    <a:pt x="843" y="3"/>
                  </a:lnTo>
                  <a:lnTo>
                    <a:pt x="845" y="5"/>
                  </a:lnTo>
                  <a:lnTo>
                    <a:pt x="845" y="7"/>
                  </a:lnTo>
                  <a:lnTo>
                    <a:pt x="845" y="9"/>
                  </a:lnTo>
                  <a:lnTo>
                    <a:pt x="845" y="11"/>
                  </a:lnTo>
                  <a:lnTo>
                    <a:pt x="843" y="13"/>
                  </a:lnTo>
                  <a:lnTo>
                    <a:pt x="842" y="15"/>
                  </a:lnTo>
                  <a:lnTo>
                    <a:pt x="840" y="15"/>
                  </a:lnTo>
                  <a:lnTo>
                    <a:pt x="838" y="15"/>
                  </a:lnTo>
                  <a:lnTo>
                    <a:pt x="836" y="17"/>
                  </a:lnTo>
                  <a:lnTo>
                    <a:pt x="834" y="17"/>
                  </a:lnTo>
                  <a:lnTo>
                    <a:pt x="838" y="19"/>
                  </a:lnTo>
                  <a:lnTo>
                    <a:pt x="840" y="21"/>
                  </a:lnTo>
                  <a:lnTo>
                    <a:pt x="843" y="23"/>
                  </a:lnTo>
                  <a:lnTo>
                    <a:pt x="843" y="28"/>
                  </a:lnTo>
                  <a:lnTo>
                    <a:pt x="843" y="30"/>
                  </a:lnTo>
                  <a:lnTo>
                    <a:pt x="842" y="32"/>
                  </a:lnTo>
                  <a:lnTo>
                    <a:pt x="840" y="32"/>
                  </a:lnTo>
                  <a:lnTo>
                    <a:pt x="840" y="34"/>
                  </a:lnTo>
                  <a:lnTo>
                    <a:pt x="840" y="36"/>
                  </a:lnTo>
                  <a:lnTo>
                    <a:pt x="842" y="40"/>
                  </a:lnTo>
                  <a:lnTo>
                    <a:pt x="845" y="42"/>
                  </a:lnTo>
                  <a:lnTo>
                    <a:pt x="847" y="43"/>
                  </a:lnTo>
                  <a:lnTo>
                    <a:pt x="849" y="43"/>
                  </a:lnTo>
                  <a:lnTo>
                    <a:pt x="849" y="45"/>
                  </a:lnTo>
                  <a:lnTo>
                    <a:pt x="849" y="47"/>
                  </a:lnTo>
                  <a:lnTo>
                    <a:pt x="851" y="49"/>
                  </a:lnTo>
                  <a:lnTo>
                    <a:pt x="853" y="49"/>
                  </a:lnTo>
                  <a:lnTo>
                    <a:pt x="855" y="49"/>
                  </a:lnTo>
                  <a:lnTo>
                    <a:pt x="857" y="49"/>
                  </a:lnTo>
                  <a:lnTo>
                    <a:pt x="859" y="49"/>
                  </a:lnTo>
                  <a:lnTo>
                    <a:pt x="862" y="49"/>
                  </a:lnTo>
                  <a:lnTo>
                    <a:pt x="862" y="51"/>
                  </a:lnTo>
                  <a:lnTo>
                    <a:pt x="864" y="49"/>
                  </a:lnTo>
                  <a:lnTo>
                    <a:pt x="866" y="49"/>
                  </a:lnTo>
                  <a:lnTo>
                    <a:pt x="868" y="47"/>
                  </a:lnTo>
                  <a:lnTo>
                    <a:pt x="870" y="47"/>
                  </a:lnTo>
                  <a:lnTo>
                    <a:pt x="874" y="47"/>
                  </a:lnTo>
                  <a:lnTo>
                    <a:pt x="876" y="49"/>
                  </a:lnTo>
                  <a:lnTo>
                    <a:pt x="880" y="51"/>
                  </a:lnTo>
                  <a:lnTo>
                    <a:pt x="883" y="53"/>
                  </a:lnTo>
                  <a:lnTo>
                    <a:pt x="885" y="55"/>
                  </a:lnTo>
                  <a:lnTo>
                    <a:pt x="885" y="57"/>
                  </a:lnTo>
                  <a:lnTo>
                    <a:pt x="889" y="61"/>
                  </a:lnTo>
                  <a:lnTo>
                    <a:pt x="889" y="63"/>
                  </a:lnTo>
                  <a:lnTo>
                    <a:pt x="889" y="64"/>
                  </a:lnTo>
                  <a:lnTo>
                    <a:pt x="889" y="66"/>
                  </a:lnTo>
                  <a:lnTo>
                    <a:pt x="889" y="70"/>
                  </a:lnTo>
                  <a:lnTo>
                    <a:pt x="891" y="70"/>
                  </a:lnTo>
                  <a:lnTo>
                    <a:pt x="897" y="72"/>
                  </a:lnTo>
                  <a:lnTo>
                    <a:pt x="906" y="76"/>
                  </a:lnTo>
                  <a:lnTo>
                    <a:pt x="912" y="80"/>
                  </a:lnTo>
                  <a:lnTo>
                    <a:pt x="920" y="82"/>
                  </a:lnTo>
                  <a:lnTo>
                    <a:pt x="922" y="84"/>
                  </a:lnTo>
                  <a:lnTo>
                    <a:pt x="925" y="87"/>
                  </a:lnTo>
                  <a:lnTo>
                    <a:pt x="929" y="91"/>
                  </a:lnTo>
                  <a:lnTo>
                    <a:pt x="931" y="97"/>
                  </a:lnTo>
                  <a:lnTo>
                    <a:pt x="933" y="101"/>
                  </a:lnTo>
                  <a:lnTo>
                    <a:pt x="933" y="105"/>
                  </a:lnTo>
                  <a:lnTo>
                    <a:pt x="933" y="112"/>
                  </a:lnTo>
                  <a:lnTo>
                    <a:pt x="933" y="116"/>
                  </a:lnTo>
                  <a:lnTo>
                    <a:pt x="935" y="120"/>
                  </a:lnTo>
                  <a:lnTo>
                    <a:pt x="937" y="122"/>
                  </a:lnTo>
                  <a:lnTo>
                    <a:pt x="939" y="124"/>
                  </a:lnTo>
                  <a:lnTo>
                    <a:pt x="941" y="126"/>
                  </a:lnTo>
                  <a:lnTo>
                    <a:pt x="943" y="126"/>
                  </a:lnTo>
                  <a:lnTo>
                    <a:pt x="944" y="126"/>
                  </a:lnTo>
                  <a:lnTo>
                    <a:pt x="946" y="126"/>
                  </a:lnTo>
                  <a:lnTo>
                    <a:pt x="946" y="127"/>
                  </a:lnTo>
                  <a:lnTo>
                    <a:pt x="948" y="127"/>
                  </a:lnTo>
                  <a:lnTo>
                    <a:pt x="946" y="129"/>
                  </a:lnTo>
                  <a:lnTo>
                    <a:pt x="944" y="131"/>
                  </a:lnTo>
                  <a:lnTo>
                    <a:pt x="943" y="133"/>
                  </a:lnTo>
                  <a:lnTo>
                    <a:pt x="943" y="135"/>
                  </a:lnTo>
                  <a:lnTo>
                    <a:pt x="941" y="139"/>
                  </a:lnTo>
                  <a:lnTo>
                    <a:pt x="939" y="141"/>
                  </a:lnTo>
                  <a:lnTo>
                    <a:pt x="939" y="143"/>
                  </a:lnTo>
                  <a:lnTo>
                    <a:pt x="939" y="145"/>
                  </a:lnTo>
                  <a:lnTo>
                    <a:pt x="939" y="146"/>
                  </a:lnTo>
                  <a:lnTo>
                    <a:pt x="939" y="150"/>
                  </a:lnTo>
                  <a:lnTo>
                    <a:pt x="941" y="156"/>
                  </a:lnTo>
                  <a:lnTo>
                    <a:pt x="943" y="160"/>
                  </a:lnTo>
                  <a:lnTo>
                    <a:pt x="944" y="162"/>
                  </a:lnTo>
                  <a:lnTo>
                    <a:pt x="944" y="166"/>
                  </a:lnTo>
                  <a:lnTo>
                    <a:pt x="943" y="167"/>
                  </a:lnTo>
                  <a:lnTo>
                    <a:pt x="943" y="169"/>
                  </a:lnTo>
                  <a:lnTo>
                    <a:pt x="944" y="169"/>
                  </a:lnTo>
                  <a:lnTo>
                    <a:pt x="946" y="171"/>
                  </a:lnTo>
                  <a:lnTo>
                    <a:pt x="952" y="177"/>
                  </a:lnTo>
                  <a:lnTo>
                    <a:pt x="958" y="181"/>
                  </a:lnTo>
                  <a:lnTo>
                    <a:pt x="960" y="183"/>
                  </a:lnTo>
                  <a:lnTo>
                    <a:pt x="964" y="187"/>
                  </a:lnTo>
                  <a:lnTo>
                    <a:pt x="967" y="190"/>
                  </a:lnTo>
                  <a:lnTo>
                    <a:pt x="969" y="192"/>
                  </a:lnTo>
                  <a:lnTo>
                    <a:pt x="971" y="194"/>
                  </a:lnTo>
                  <a:lnTo>
                    <a:pt x="975" y="196"/>
                  </a:lnTo>
                  <a:lnTo>
                    <a:pt x="979" y="198"/>
                  </a:lnTo>
                  <a:lnTo>
                    <a:pt x="981" y="204"/>
                  </a:lnTo>
                  <a:lnTo>
                    <a:pt x="985" y="209"/>
                  </a:lnTo>
                  <a:lnTo>
                    <a:pt x="986" y="217"/>
                  </a:lnTo>
                  <a:lnTo>
                    <a:pt x="990" y="227"/>
                  </a:lnTo>
                  <a:lnTo>
                    <a:pt x="992" y="230"/>
                  </a:lnTo>
                  <a:lnTo>
                    <a:pt x="994" y="234"/>
                  </a:lnTo>
                  <a:lnTo>
                    <a:pt x="996" y="234"/>
                  </a:lnTo>
                  <a:lnTo>
                    <a:pt x="998" y="240"/>
                  </a:lnTo>
                  <a:lnTo>
                    <a:pt x="1000" y="242"/>
                  </a:lnTo>
                  <a:lnTo>
                    <a:pt x="1002" y="244"/>
                  </a:lnTo>
                  <a:lnTo>
                    <a:pt x="1004" y="244"/>
                  </a:lnTo>
                  <a:lnTo>
                    <a:pt x="1011" y="246"/>
                  </a:lnTo>
                  <a:lnTo>
                    <a:pt x="1011" y="244"/>
                  </a:lnTo>
                  <a:lnTo>
                    <a:pt x="1011" y="242"/>
                  </a:lnTo>
                  <a:lnTo>
                    <a:pt x="1013" y="242"/>
                  </a:lnTo>
                  <a:lnTo>
                    <a:pt x="1015" y="242"/>
                  </a:lnTo>
                  <a:lnTo>
                    <a:pt x="1019" y="244"/>
                  </a:lnTo>
                  <a:lnTo>
                    <a:pt x="1021" y="244"/>
                  </a:lnTo>
                  <a:lnTo>
                    <a:pt x="1023" y="244"/>
                  </a:lnTo>
                  <a:lnTo>
                    <a:pt x="1023" y="242"/>
                  </a:lnTo>
                  <a:lnTo>
                    <a:pt x="1025" y="240"/>
                  </a:lnTo>
                  <a:lnTo>
                    <a:pt x="1026" y="240"/>
                  </a:lnTo>
                  <a:lnTo>
                    <a:pt x="1028" y="238"/>
                  </a:lnTo>
                  <a:lnTo>
                    <a:pt x="1030" y="238"/>
                  </a:lnTo>
                  <a:lnTo>
                    <a:pt x="1032" y="236"/>
                  </a:lnTo>
                  <a:lnTo>
                    <a:pt x="1036" y="238"/>
                  </a:lnTo>
                  <a:lnTo>
                    <a:pt x="1038" y="238"/>
                  </a:lnTo>
                  <a:lnTo>
                    <a:pt x="1040" y="240"/>
                  </a:lnTo>
                  <a:lnTo>
                    <a:pt x="1040" y="242"/>
                  </a:lnTo>
                  <a:lnTo>
                    <a:pt x="1042" y="242"/>
                  </a:lnTo>
                  <a:lnTo>
                    <a:pt x="1051" y="242"/>
                  </a:lnTo>
                  <a:lnTo>
                    <a:pt x="1053" y="242"/>
                  </a:lnTo>
                  <a:lnTo>
                    <a:pt x="1055" y="246"/>
                  </a:lnTo>
                  <a:lnTo>
                    <a:pt x="1057" y="246"/>
                  </a:lnTo>
                  <a:lnTo>
                    <a:pt x="1061" y="246"/>
                  </a:lnTo>
                  <a:lnTo>
                    <a:pt x="1061" y="248"/>
                  </a:lnTo>
                  <a:lnTo>
                    <a:pt x="1063" y="249"/>
                  </a:lnTo>
                  <a:lnTo>
                    <a:pt x="1065" y="251"/>
                  </a:lnTo>
                  <a:lnTo>
                    <a:pt x="1067" y="253"/>
                  </a:lnTo>
                  <a:lnTo>
                    <a:pt x="1068" y="253"/>
                  </a:lnTo>
                  <a:lnTo>
                    <a:pt x="1070" y="253"/>
                  </a:lnTo>
                  <a:lnTo>
                    <a:pt x="1072" y="248"/>
                  </a:lnTo>
                  <a:lnTo>
                    <a:pt x="1074" y="246"/>
                  </a:lnTo>
                  <a:lnTo>
                    <a:pt x="1076" y="246"/>
                  </a:lnTo>
                  <a:lnTo>
                    <a:pt x="1078" y="244"/>
                  </a:lnTo>
                  <a:lnTo>
                    <a:pt x="1080" y="244"/>
                  </a:lnTo>
                  <a:lnTo>
                    <a:pt x="1084" y="242"/>
                  </a:lnTo>
                  <a:lnTo>
                    <a:pt x="1089" y="240"/>
                  </a:lnTo>
                  <a:lnTo>
                    <a:pt x="1095" y="238"/>
                  </a:lnTo>
                  <a:lnTo>
                    <a:pt x="1099" y="238"/>
                  </a:lnTo>
                  <a:lnTo>
                    <a:pt x="1101" y="236"/>
                  </a:lnTo>
                  <a:lnTo>
                    <a:pt x="1105" y="234"/>
                  </a:lnTo>
                  <a:lnTo>
                    <a:pt x="1105" y="236"/>
                  </a:lnTo>
                  <a:lnTo>
                    <a:pt x="1107" y="236"/>
                  </a:lnTo>
                  <a:lnTo>
                    <a:pt x="1107" y="238"/>
                  </a:lnTo>
                  <a:lnTo>
                    <a:pt x="1107" y="240"/>
                  </a:lnTo>
                  <a:lnTo>
                    <a:pt x="1107" y="242"/>
                  </a:lnTo>
                  <a:lnTo>
                    <a:pt x="1105" y="244"/>
                  </a:lnTo>
                  <a:lnTo>
                    <a:pt x="1103" y="246"/>
                  </a:lnTo>
                  <a:lnTo>
                    <a:pt x="1103" y="248"/>
                  </a:lnTo>
                  <a:lnTo>
                    <a:pt x="1103" y="249"/>
                  </a:lnTo>
                  <a:lnTo>
                    <a:pt x="1101" y="249"/>
                  </a:lnTo>
                  <a:lnTo>
                    <a:pt x="1101" y="251"/>
                  </a:lnTo>
                  <a:lnTo>
                    <a:pt x="1099" y="253"/>
                  </a:lnTo>
                  <a:lnTo>
                    <a:pt x="1099" y="255"/>
                  </a:lnTo>
                  <a:lnTo>
                    <a:pt x="1101" y="257"/>
                  </a:lnTo>
                  <a:lnTo>
                    <a:pt x="1103" y="259"/>
                  </a:lnTo>
                  <a:lnTo>
                    <a:pt x="1103" y="261"/>
                  </a:lnTo>
                  <a:lnTo>
                    <a:pt x="1103" y="263"/>
                  </a:lnTo>
                  <a:lnTo>
                    <a:pt x="1103" y="265"/>
                  </a:lnTo>
                  <a:lnTo>
                    <a:pt x="1103" y="267"/>
                  </a:lnTo>
                  <a:lnTo>
                    <a:pt x="1103" y="269"/>
                  </a:lnTo>
                  <a:lnTo>
                    <a:pt x="1103" y="270"/>
                  </a:lnTo>
                  <a:lnTo>
                    <a:pt x="1101" y="270"/>
                  </a:lnTo>
                  <a:lnTo>
                    <a:pt x="1099" y="272"/>
                  </a:lnTo>
                  <a:lnTo>
                    <a:pt x="1099" y="278"/>
                  </a:lnTo>
                  <a:lnTo>
                    <a:pt x="1095" y="282"/>
                  </a:lnTo>
                  <a:lnTo>
                    <a:pt x="1093" y="286"/>
                  </a:lnTo>
                  <a:lnTo>
                    <a:pt x="1091" y="290"/>
                  </a:lnTo>
                  <a:lnTo>
                    <a:pt x="1089" y="293"/>
                  </a:lnTo>
                  <a:lnTo>
                    <a:pt x="1088" y="295"/>
                  </a:lnTo>
                  <a:lnTo>
                    <a:pt x="1084" y="295"/>
                  </a:lnTo>
                  <a:lnTo>
                    <a:pt x="1082" y="297"/>
                  </a:lnTo>
                  <a:lnTo>
                    <a:pt x="1082" y="299"/>
                  </a:lnTo>
                  <a:lnTo>
                    <a:pt x="1082" y="301"/>
                  </a:lnTo>
                  <a:lnTo>
                    <a:pt x="1082" y="303"/>
                  </a:lnTo>
                  <a:lnTo>
                    <a:pt x="1082" y="305"/>
                  </a:lnTo>
                  <a:lnTo>
                    <a:pt x="1082" y="307"/>
                  </a:lnTo>
                  <a:lnTo>
                    <a:pt x="1082" y="309"/>
                  </a:lnTo>
                  <a:lnTo>
                    <a:pt x="1082" y="311"/>
                  </a:lnTo>
                  <a:lnTo>
                    <a:pt x="1086" y="314"/>
                  </a:lnTo>
                  <a:lnTo>
                    <a:pt x="1086" y="316"/>
                  </a:lnTo>
                  <a:lnTo>
                    <a:pt x="1088" y="316"/>
                  </a:lnTo>
                  <a:lnTo>
                    <a:pt x="1088" y="318"/>
                  </a:lnTo>
                  <a:lnTo>
                    <a:pt x="1088" y="320"/>
                  </a:lnTo>
                  <a:lnTo>
                    <a:pt x="1089" y="322"/>
                  </a:lnTo>
                  <a:lnTo>
                    <a:pt x="1089" y="324"/>
                  </a:lnTo>
                  <a:lnTo>
                    <a:pt x="1091" y="326"/>
                  </a:lnTo>
                  <a:lnTo>
                    <a:pt x="1095" y="330"/>
                  </a:lnTo>
                  <a:lnTo>
                    <a:pt x="1097" y="332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2" name="Freeform 29"/>
            <p:cNvSpPr>
              <a:spLocks/>
            </p:cNvSpPr>
            <p:nvPr/>
          </p:nvSpPr>
          <p:spPr bwMode="auto">
            <a:xfrm>
              <a:off x="2804" y="1543"/>
              <a:ext cx="978" cy="694"/>
            </a:xfrm>
            <a:custGeom>
              <a:avLst/>
              <a:gdLst>
                <a:gd name="T0" fmla="*/ 957 w 978"/>
                <a:gd name="T1" fmla="*/ 28 h 694"/>
                <a:gd name="T2" fmla="*/ 915 w 978"/>
                <a:gd name="T3" fmla="*/ 53 h 694"/>
                <a:gd name="T4" fmla="*/ 936 w 978"/>
                <a:gd name="T5" fmla="*/ 91 h 694"/>
                <a:gd name="T6" fmla="*/ 919 w 978"/>
                <a:gd name="T7" fmla="*/ 118 h 694"/>
                <a:gd name="T8" fmla="*/ 894 w 978"/>
                <a:gd name="T9" fmla="*/ 154 h 694"/>
                <a:gd name="T10" fmla="*/ 910 w 978"/>
                <a:gd name="T11" fmla="*/ 204 h 694"/>
                <a:gd name="T12" fmla="*/ 877 w 978"/>
                <a:gd name="T13" fmla="*/ 261 h 694"/>
                <a:gd name="T14" fmla="*/ 862 w 978"/>
                <a:gd name="T15" fmla="*/ 347 h 694"/>
                <a:gd name="T16" fmla="*/ 885 w 978"/>
                <a:gd name="T17" fmla="*/ 379 h 694"/>
                <a:gd name="T18" fmla="*/ 892 w 978"/>
                <a:gd name="T19" fmla="*/ 413 h 694"/>
                <a:gd name="T20" fmla="*/ 921 w 978"/>
                <a:gd name="T21" fmla="*/ 438 h 694"/>
                <a:gd name="T22" fmla="*/ 957 w 978"/>
                <a:gd name="T23" fmla="*/ 452 h 694"/>
                <a:gd name="T24" fmla="*/ 976 w 978"/>
                <a:gd name="T25" fmla="*/ 471 h 694"/>
                <a:gd name="T26" fmla="*/ 961 w 978"/>
                <a:gd name="T27" fmla="*/ 497 h 694"/>
                <a:gd name="T28" fmla="*/ 954 w 978"/>
                <a:gd name="T29" fmla="*/ 530 h 694"/>
                <a:gd name="T30" fmla="*/ 973 w 978"/>
                <a:gd name="T31" fmla="*/ 562 h 694"/>
                <a:gd name="T32" fmla="*/ 967 w 978"/>
                <a:gd name="T33" fmla="*/ 606 h 694"/>
                <a:gd name="T34" fmla="*/ 955 w 978"/>
                <a:gd name="T35" fmla="*/ 640 h 694"/>
                <a:gd name="T36" fmla="*/ 933 w 978"/>
                <a:gd name="T37" fmla="*/ 650 h 694"/>
                <a:gd name="T38" fmla="*/ 917 w 978"/>
                <a:gd name="T39" fmla="*/ 648 h 694"/>
                <a:gd name="T40" fmla="*/ 894 w 978"/>
                <a:gd name="T41" fmla="*/ 656 h 694"/>
                <a:gd name="T42" fmla="*/ 868 w 978"/>
                <a:gd name="T43" fmla="*/ 665 h 694"/>
                <a:gd name="T44" fmla="*/ 847 w 978"/>
                <a:gd name="T45" fmla="*/ 688 h 694"/>
                <a:gd name="T46" fmla="*/ 824 w 978"/>
                <a:gd name="T47" fmla="*/ 688 h 694"/>
                <a:gd name="T48" fmla="*/ 797 w 978"/>
                <a:gd name="T49" fmla="*/ 679 h 694"/>
                <a:gd name="T50" fmla="*/ 772 w 978"/>
                <a:gd name="T51" fmla="*/ 673 h 694"/>
                <a:gd name="T52" fmla="*/ 748 w 978"/>
                <a:gd name="T53" fmla="*/ 665 h 694"/>
                <a:gd name="T54" fmla="*/ 725 w 978"/>
                <a:gd name="T55" fmla="*/ 656 h 694"/>
                <a:gd name="T56" fmla="*/ 698 w 978"/>
                <a:gd name="T57" fmla="*/ 650 h 694"/>
                <a:gd name="T58" fmla="*/ 687 w 978"/>
                <a:gd name="T59" fmla="*/ 619 h 694"/>
                <a:gd name="T60" fmla="*/ 690 w 978"/>
                <a:gd name="T61" fmla="*/ 593 h 694"/>
                <a:gd name="T62" fmla="*/ 688 w 978"/>
                <a:gd name="T63" fmla="*/ 562 h 694"/>
                <a:gd name="T64" fmla="*/ 667 w 978"/>
                <a:gd name="T65" fmla="*/ 543 h 694"/>
                <a:gd name="T66" fmla="*/ 627 w 978"/>
                <a:gd name="T67" fmla="*/ 543 h 694"/>
                <a:gd name="T68" fmla="*/ 610 w 978"/>
                <a:gd name="T69" fmla="*/ 570 h 694"/>
                <a:gd name="T70" fmla="*/ 624 w 978"/>
                <a:gd name="T71" fmla="*/ 604 h 694"/>
                <a:gd name="T72" fmla="*/ 599 w 978"/>
                <a:gd name="T73" fmla="*/ 621 h 694"/>
                <a:gd name="T74" fmla="*/ 564 w 978"/>
                <a:gd name="T75" fmla="*/ 638 h 694"/>
                <a:gd name="T76" fmla="*/ 534 w 978"/>
                <a:gd name="T77" fmla="*/ 642 h 694"/>
                <a:gd name="T78" fmla="*/ 513 w 978"/>
                <a:gd name="T79" fmla="*/ 621 h 694"/>
                <a:gd name="T80" fmla="*/ 494 w 978"/>
                <a:gd name="T81" fmla="*/ 596 h 694"/>
                <a:gd name="T82" fmla="*/ 484 w 978"/>
                <a:gd name="T83" fmla="*/ 579 h 694"/>
                <a:gd name="T84" fmla="*/ 463 w 978"/>
                <a:gd name="T85" fmla="*/ 558 h 694"/>
                <a:gd name="T86" fmla="*/ 408 w 978"/>
                <a:gd name="T87" fmla="*/ 553 h 694"/>
                <a:gd name="T88" fmla="*/ 383 w 978"/>
                <a:gd name="T89" fmla="*/ 577 h 694"/>
                <a:gd name="T90" fmla="*/ 366 w 978"/>
                <a:gd name="T91" fmla="*/ 583 h 694"/>
                <a:gd name="T92" fmla="*/ 378 w 978"/>
                <a:gd name="T93" fmla="*/ 553 h 694"/>
                <a:gd name="T94" fmla="*/ 355 w 978"/>
                <a:gd name="T95" fmla="*/ 537 h 694"/>
                <a:gd name="T96" fmla="*/ 360 w 978"/>
                <a:gd name="T97" fmla="*/ 499 h 694"/>
                <a:gd name="T98" fmla="*/ 305 w 978"/>
                <a:gd name="T99" fmla="*/ 461 h 694"/>
                <a:gd name="T100" fmla="*/ 235 w 978"/>
                <a:gd name="T101" fmla="*/ 452 h 694"/>
                <a:gd name="T102" fmla="*/ 223 w 978"/>
                <a:gd name="T103" fmla="*/ 431 h 694"/>
                <a:gd name="T104" fmla="*/ 189 w 978"/>
                <a:gd name="T105" fmla="*/ 425 h 694"/>
                <a:gd name="T106" fmla="*/ 156 w 978"/>
                <a:gd name="T107" fmla="*/ 421 h 694"/>
                <a:gd name="T108" fmla="*/ 111 w 978"/>
                <a:gd name="T109" fmla="*/ 387 h 694"/>
                <a:gd name="T110" fmla="*/ 92 w 978"/>
                <a:gd name="T111" fmla="*/ 343 h 694"/>
                <a:gd name="T112" fmla="*/ 76 w 978"/>
                <a:gd name="T113" fmla="*/ 331 h 694"/>
                <a:gd name="T114" fmla="*/ 72 w 978"/>
                <a:gd name="T115" fmla="*/ 322 h 694"/>
                <a:gd name="T116" fmla="*/ 61 w 978"/>
                <a:gd name="T117" fmla="*/ 299 h 694"/>
                <a:gd name="T118" fmla="*/ 21 w 978"/>
                <a:gd name="T119" fmla="*/ 293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8" h="694">
                  <a:moveTo>
                    <a:pt x="963" y="0"/>
                  </a:moveTo>
                  <a:lnTo>
                    <a:pt x="965" y="1"/>
                  </a:lnTo>
                  <a:lnTo>
                    <a:pt x="967" y="3"/>
                  </a:lnTo>
                  <a:lnTo>
                    <a:pt x="967" y="5"/>
                  </a:lnTo>
                  <a:lnTo>
                    <a:pt x="969" y="7"/>
                  </a:lnTo>
                  <a:lnTo>
                    <a:pt x="969" y="9"/>
                  </a:lnTo>
                  <a:lnTo>
                    <a:pt x="969" y="11"/>
                  </a:lnTo>
                  <a:lnTo>
                    <a:pt x="967" y="13"/>
                  </a:lnTo>
                  <a:lnTo>
                    <a:pt x="965" y="15"/>
                  </a:lnTo>
                  <a:lnTo>
                    <a:pt x="965" y="17"/>
                  </a:lnTo>
                  <a:lnTo>
                    <a:pt x="965" y="19"/>
                  </a:lnTo>
                  <a:lnTo>
                    <a:pt x="963" y="20"/>
                  </a:lnTo>
                  <a:lnTo>
                    <a:pt x="963" y="22"/>
                  </a:lnTo>
                  <a:lnTo>
                    <a:pt x="963" y="24"/>
                  </a:lnTo>
                  <a:lnTo>
                    <a:pt x="961" y="26"/>
                  </a:lnTo>
                  <a:lnTo>
                    <a:pt x="959" y="26"/>
                  </a:lnTo>
                  <a:lnTo>
                    <a:pt x="957" y="28"/>
                  </a:lnTo>
                  <a:lnTo>
                    <a:pt x="948" y="26"/>
                  </a:lnTo>
                  <a:lnTo>
                    <a:pt x="946" y="26"/>
                  </a:lnTo>
                  <a:lnTo>
                    <a:pt x="944" y="26"/>
                  </a:lnTo>
                  <a:lnTo>
                    <a:pt x="940" y="26"/>
                  </a:lnTo>
                  <a:lnTo>
                    <a:pt x="938" y="24"/>
                  </a:lnTo>
                  <a:lnTo>
                    <a:pt x="936" y="24"/>
                  </a:lnTo>
                  <a:lnTo>
                    <a:pt x="934" y="24"/>
                  </a:lnTo>
                  <a:lnTo>
                    <a:pt x="933" y="26"/>
                  </a:lnTo>
                  <a:lnTo>
                    <a:pt x="929" y="28"/>
                  </a:lnTo>
                  <a:lnTo>
                    <a:pt x="927" y="30"/>
                  </a:lnTo>
                  <a:lnTo>
                    <a:pt x="923" y="34"/>
                  </a:lnTo>
                  <a:lnTo>
                    <a:pt x="921" y="38"/>
                  </a:lnTo>
                  <a:lnTo>
                    <a:pt x="919" y="40"/>
                  </a:lnTo>
                  <a:lnTo>
                    <a:pt x="917" y="45"/>
                  </a:lnTo>
                  <a:lnTo>
                    <a:pt x="917" y="49"/>
                  </a:lnTo>
                  <a:lnTo>
                    <a:pt x="917" y="51"/>
                  </a:lnTo>
                  <a:lnTo>
                    <a:pt x="915" y="53"/>
                  </a:lnTo>
                  <a:lnTo>
                    <a:pt x="913" y="55"/>
                  </a:lnTo>
                  <a:lnTo>
                    <a:pt x="912" y="57"/>
                  </a:lnTo>
                  <a:lnTo>
                    <a:pt x="908" y="61"/>
                  </a:lnTo>
                  <a:lnTo>
                    <a:pt x="908" y="64"/>
                  </a:lnTo>
                  <a:lnTo>
                    <a:pt x="908" y="68"/>
                  </a:lnTo>
                  <a:lnTo>
                    <a:pt x="908" y="70"/>
                  </a:lnTo>
                  <a:lnTo>
                    <a:pt x="910" y="72"/>
                  </a:lnTo>
                  <a:lnTo>
                    <a:pt x="913" y="74"/>
                  </a:lnTo>
                  <a:lnTo>
                    <a:pt x="919" y="76"/>
                  </a:lnTo>
                  <a:lnTo>
                    <a:pt x="925" y="78"/>
                  </a:lnTo>
                  <a:lnTo>
                    <a:pt x="931" y="80"/>
                  </a:lnTo>
                  <a:lnTo>
                    <a:pt x="933" y="80"/>
                  </a:lnTo>
                  <a:lnTo>
                    <a:pt x="934" y="82"/>
                  </a:lnTo>
                  <a:lnTo>
                    <a:pt x="934" y="83"/>
                  </a:lnTo>
                  <a:lnTo>
                    <a:pt x="934" y="87"/>
                  </a:lnTo>
                  <a:lnTo>
                    <a:pt x="936" y="89"/>
                  </a:lnTo>
                  <a:lnTo>
                    <a:pt x="936" y="91"/>
                  </a:lnTo>
                  <a:lnTo>
                    <a:pt x="938" y="91"/>
                  </a:lnTo>
                  <a:lnTo>
                    <a:pt x="938" y="93"/>
                  </a:lnTo>
                  <a:lnTo>
                    <a:pt x="938" y="95"/>
                  </a:lnTo>
                  <a:lnTo>
                    <a:pt x="936" y="97"/>
                  </a:lnTo>
                  <a:lnTo>
                    <a:pt x="934" y="99"/>
                  </a:lnTo>
                  <a:lnTo>
                    <a:pt x="933" y="101"/>
                  </a:lnTo>
                  <a:lnTo>
                    <a:pt x="931" y="102"/>
                  </a:lnTo>
                  <a:lnTo>
                    <a:pt x="929" y="102"/>
                  </a:lnTo>
                  <a:lnTo>
                    <a:pt x="929" y="104"/>
                  </a:lnTo>
                  <a:lnTo>
                    <a:pt x="929" y="106"/>
                  </a:lnTo>
                  <a:lnTo>
                    <a:pt x="927" y="108"/>
                  </a:lnTo>
                  <a:lnTo>
                    <a:pt x="925" y="110"/>
                  </a:lnTo>
                  <a:lnTo>
                    <a:pt x="923" y="110"/>
                  </a:lnTo>
                  <a:lnTo>
                    <a:pt x="923" y="112"/>
                  </a:lnTo>
                  <a:lnTo>
                    <a:pt x="921" y="114"/>
                  </a:lnTo>
                  <a:lnTo>
                    <a:pt x="919" y="116"/>
                  </a:lnTo>
                  <a:lnTo>
                    <a:pt x="919" y="118"/>
                  </a:lnTo>
                  <a:lnTo>
                    <a:pt x="919" y="120"/>
                  </a:lnTo>
                  <a:lnTo>
                    <a:pt x="919" y="122"/>
                  </a:lnTo>
                  <a:lnTo>
                    <a:pt x="917" y="125"/>
                  </a:lnTo>
                  <a:lnTo>
                    <a:pt x="917" y="129"/>
                  </a:lnTo>
                  <a:lnTo>
                    <a:pt x="917" y="133"/>
                  </a:lnTo>
                  <a:lnTo>
                    <a:pt x="917" y="137"/>
                  </a:lnTo>
                  <a:lnTo>
                    <a:pt x="915" y="137"/>
                  </a:lnTo>
                  <a:lnTo>
                    <a:pt x="915" y="139"/>
                  </a:lnTo>
                  <a:lnTo>
                    <a:pt x="913" y="139"/>
                  </a:lnTo>
                  <a:lnTo>
                    <a:pt x="912" y="141"/>
                  </a:lnTo>
                  <a:lnTo>
                    <a:pt x="908" y="144"/>
                  </a:lnTo>
                  <a:lnTo>
                    <a:pt x="906" y="146"/>
                  </a:lnTo>
                  <a:lnTo>
                    <a:pt x="904" y="148"/>
                  </a:lnTo>
                  <a:lnTo>
                    <a:pt x="900" y="148"/>
                  </a:lnTo>
                  <a:lnTo>
                    <a:pt x="898" y="150"/>
                  </a:lnTo>
                  <a:lnTo>
                    <a:pt x="896" y="152"/>
                  </a:lnTo>
                  <a:lnTo>
                    <a:pt x="894" y="154"/>
                  </a:lnTo>
                  <a:lnTo>
                    <a:pt x="892" y="156"/>
                  </a:lnTo>
                  <a:lnTo>
                    <a:pt x="892" y="158"/>
                  </a:lnTo>
                  <a:lnTo>
                    <a:pt x="892" y="160"/>
                  </a:lnTo>
                  <a:lnTo>
                    <a:pt x="894" y="162"/>
                  </a:lnTo>
                  <a:lnTo>
                    <a:pt x="898" y="165"/>
                  </a:lnTo>
                  <a:lnTo>
                    <a:pt x="900" y="171"/>
                  </a:lnTo>
                  <a:lnTo>
                    <a:pt x="902" y="173"/>
                  </a:lnTo>
                  <a:lnTo>
                    <a:pt x="904" y="175"/>
                  </a:lnTo>
                  <a:lnTo>
                    <a:pt x="906" y="177"/>
                  </a:lnTo>
                  <a:lnTo>
                    <a:pt x="908" y="179"/>
                  </a:lnTo>
                  <a:lnTo>
                    <a:pt x="908" y="181"/>
                  </a:lnTo>
                  <a:lnTo>
                    <a:pt x="908" y="185"/>
                  </a:lnTo>
                  <a:lnTo>
                    <a:pt x="908" y="188"/>
                  </a:lnTo>
                  <a:lnTo>
                    <a:pt x="908" y="192"/>
                  </a:lnTo>
                  <a:lnTo>
                    <a:pt x="908" y="196"/>
                  </a:lnTo>
                  <a:lnTo>
                    <a:pt x="908" y="202"/>
                  </a:lnTo>
                  <a:lnTo>
                    <a:pt x="910" y="204"/>
                  </a:lnTo>
                  <a:lnTo>
                    <a:pt x="912" y="207"/>
                  </a:lnTo>
                  <a:lnTo>
                    <a:pt x="913" y="209"/>
                  </a:lnTo>
                  <a:lnTo>
                    <a:pt x="915" y="209"/>
                  </a:lnTo>
                  <a:lnTo>
                    <a:pt x="917" y="211"/>
                  </a:lnTo>
                  <a:lnTo>
                    <a:pt x="915" y="215"/>
                  </a:lnTo>
                  <a:lnTo>
                    <a:pt x="912" y="219"/>
                  </a:lnTo>
                  <a:lnTo>
                    <a:pt x="904" y="226"/>
                  </a:lnTo>
                  <a:lnTo>
                    <a:pt x="902" y="230"/>
                  </a:lnTo>
                  <a:lnTo>
                    <a:pt x="902" y="232"/>
                  </a:lnTo>
                  <a:lnTo>
                    <a:pt x="900" y="238"/>
                  </a:lnTo>
                  <a:lnTo>
                    <a:pt x="898" y="242"/>
                  </a:lnTo>
                  <a:lnTo>
                    <a:pt x="894" y="246"/>
                  </a:lnTo>
                  <a:lnTo>
                    <a:pt x="891" y="249"/>
                  </a:lnTo>
                  <a:lnTo>
                    <a:pt x="889" y="249"/>
                  </a:lnTo>
                  <a:lnTo>
                    <a:pt x="883" y="251"/>
                  </a:lnTo>
                  <a:lnTo>
                    <a:pt x="879" y="255"/>
                  </a:lnTo>
                  <a:lnTo>
                    <a:pt x="877" y="261"/>
                  </a:lnTo>
                  <a:lnTo>
                    <a:pt x="875" y="265"/>
                  </a:lnTo>
                  <a:lnTo>
                    <a:pt x="873" y="270"/>
                  </a:lnTo>
                  <a:lnTo>
                    <a:pt x="873" y="280"/>
                  </a:lnTo>
                  <a:lnTo>
                    <a:pt x="872" y="286"/>
                  </a:lnTo>
                  <a:lnTo>
                    <a:pt x="870" y="293"/>
                  </a:lnTo>
                  <a:lnTo>
                    <a:pt x="866" y="305"/>
                  </a:lnTo>
                  <a:lnTo>
                    <a:pt x="864" y="314"/>
                  </a:lnTo>
                  <a:lnTo>
                    <a:pt x="862" y="320"/>
                  </a:lnTo>
                  <a:lnTo>
                    <a:pt x="862" y="324"/>
                  </a:lnTo>
                  <a:lnTo>
                    <a:pt x="862" y="326"/>
                  </a:lnTo>
                  <a:lnTo>
                    <a:pt x="860" y="329"/>
                  </a:lnTo>
                  <a:lnTo>
                    <a:pt x="862" y="333"/>
                  </a:lnTo>
                  <a:lnTo>
                    <a:pt x="862" y="339"/>
                  </a:lnTo>
                  <a:lnTo>
                    <a:pt x="862" y="343"/>
                  </a:lnTo>
                  <a:lnTo>
                    <a:pt x="860" y="343"/>
                  </a:lnTo>
                  <a:lnTo>
                    <a:pt x="862" y="343"/>
                  </a:lnTo>
                  <a:lnTo>
                    <a:pt x="862" y="347"/>
                  </a:lnTo>
                  <a:lnTo>
                    <a:pt x="864" y="349"/>
                  </a:lnTo>
                  <a:lnTo>
                    <a:pt x="866" y="350"/>
                  </a:lnTo>
                  <a:lnTo>
                    <a:pt x="868" y="352"/>
                  </a:lnTo>
                  <a:lnTo>
                    <a:pt x="870" y="356"/>
                  </a:lnTo>
                  <a:lnTo>
                    <a:pt x="872" y="356"/>
                  </a:lnTo>
                  <a:lnTo>
                    <a:pt x="875" y="356"/>
                  </a:lnTo>
                  <a:lnTo>
                    <a:pt x="881" y="358"/>
                  </a:lnTo>
                  <a:lnTo>
                    <a:pt x="885" y="360"/>
                  </a:lnTo>
                  <a:lnTo>
                    <a:pt x="885" y="362"/>
                  </a:lnTo>
                  <a:lnTo>
                    <a:pt x="885" y="366"/>
                  </a:lnTo>
                  <a:lnTo>
                    <a:pt x="885" y="368"/>
                  </a:lnTo>
                  <a:lnTo>
                    <a:pt x="885" y="370"/>
                  </a:lnTo>
                  <a:lnTo>
                    <a:pt x="885" y="371"/>
                  </a:lnTo>
                  <a:lnTo>
                    <a:pt x="885" y="373"/>
                  </a:lnTo>
                  <a:lnTo>
                    <a:pt x="885" y="375"/>
                  </a:lnTo>
                  <a:lnTo>
                    <a:pt x="885" y="377"/>
                  </a:lnTo>
                  <a:lnTo>
                    <a:pt x="885" y="379"/>
                  </a:lnTo>
                  <a:lnTo>
                    <a:pt x="885" y="381"/>
                  </a:lnTo>
                  <a:lnTo>
                    <a:pt x="885" y="383"/>
                  </a:lnTo>
                  <a:lnTo>
                    <a:pt x="885" y="385"/>
                  </a:lnTo>
                  <a:lnTo>
                    <a:pt x="883" y="387"/>
                  </a:lnTo>
                  <a:lnTo>
                    <a:pt x="883" y="389"/>
                  </a:lnTo>
                  <a:lnTo>
                    <a:pt x="883" y="391"/>
                  </a:lnTo>
                  <a:lnTo>
                    <a:pt x="883" y="392"/>
                  </a:lnTo>
                  <a:lnTo>
                    <a:pt x="883" y="394"/>
                  </a:lnTo>
                  <a:lnTo>
                    <a:pt x="883" y="396"/>
                  </a:lnTo>
                  <a:lnTo>
                    <a:pt x="885" y="398"/>
                  </a:lnTo>
                  <a:lnTo>
                    <a:pt x="885" y="400"/>
                  </a:lnTo>
                  <a:lnTo>
                    <a:pt x="885" y="402"/>
                  </a:lnTo>
                  <a:lnTo>
                    <a:pt x="887" y="404"/>
                  </a:lnTo>
                  <a:lnTo>
                    <a:pt x="889" y="406"/>
                  </a:lnTo>
                  <a:lnTo>
                    <a:pt x="891" y="408"/>
                  </a:lnTo>
                  <a:lnTo>
                    <a:pt x="891" y="410"/>
                  </a:lnTo>
                  <a:lnTo>
                    <a:pt x="892" y="413"/>
                  </a:lnTo>
                  <a:lnTo>
                    <a:pt x="894" y="415"/>
                  </a:lnTo>
                  <a:lnTo>
                    <a:pt x="894" y="417"/>
                  </a:lnTo>
                  <a:lnTo>
                    <a:pt x="896" y="419"/>
                  </a:lnTo>
                  <a:lnTo>
                    <a:pt x="896" y="421"/>
                  </a:lnTo>
                  <a:lnTo>
                    <a:pt x="898" y="423"/>
                  </a:lnTo>
                  <a:lnTo>
                    <a:pt x="900" y="425"/>
                  </a:lnTo>
                  <a:lnTo>
                    <a:pt x="904" y="427"/>
                  </a:lnTo>
                  <a:lnTo>
                    <a:pt x="904" y="429"/>
                  </a:lnTo>
                  <a:lnTo>
                    <a:pt x="906" y="431"/>
                  </a:lnTo>
                  <a:lnTo>
                    <a:pt x="908" y="431"/>
                  </a:lnTo>
                  <a:lnTo>
                    <a:pt x="910" y="432"/>
                  </a:lnTo>
                  <a:lnTo>
                    <a:pt x="912" y="434"/>
                  </a:lnTo>
                  <a:lnTo>
                    <a:pt x="913" y="434"/>
                  </a:lnTo>
                  <a:lnTo>
                    <a:pt x="915" y="436"/>
                  </a:lnTo>
                  <a:lnTo>
                    <a:pt x="917" y="436"/>
                  </a:lnTo>
                  <a:lnTo>
                    <a:pt x="919" y="438"/>
                  </a:lnTo>
                  <a:lnTo>
                    <a:pt x="921" y="438"/>
                  </a:lnTo>
                  <a:lnTo>
                    <a:pt x="923" y="438"/>
                  </a:lnTo>
                  <a:lnTo>
                    <a:pt x="925" y="438"/>
                  </a:lnTo>
                  <a:lnTo>
                    <a:pt x="927" y="440"/>
                  </a:lnTo>
                  <a:lnTo>
                    <a:pt x="929" y="440"/>
                  </a:lnTo>
                  <a:lnTo>
                    <a:pt x="931" y="440"/>
                  </a:lnTo>
                  <a:lnTo>
                    <a:pt x="934" y="442"/>
                  </a:lnTo>
                  <a:lnTo>
                    <a:pt x="936" y="442"/>
                  </a:lnTo>
                  <a:lnTo>
                    <a:pt x="938" y="442"/>
                  </a:lnTo>
                  <a:lnTo>
                    <a:pt x="940" y="444"/>
                  </a:lnTo>
                  <a:lnTo>
                    <a:pt x="942" y="446"/>
                  </a:lnTo>
                  <a:lnTo>
                    <a:pt x="944" y="446"/>
                  </a:lnTo>
                  <a:lnTo>
                    <a:pt x="946" y="446"/>
                  </a:lnTo>
                  <a:lnTo>
                    <a:pt x="948" y="448"/>
                  </a:lnTo>
                  <a:lnTo>
                    <a:pt x="950" y="448"/>
                  </a:lnTo>
                  <a:lnTo>
                    <a:pt x="952" y="450"/>
                  </a:lnTo>
                  <a:lnTo>
                    <a:pt x="954" y="450"/>
                  </a:lnTo>
                  <a:lnTo>
                    <a:pt x="957" y="452"/>
                  </a:lnTo>
                  <a:lnTo>
                    <a:pt x="957" y="453"/>
                  </a:lnTo>
                  <a:lnTo>
                    <a:pt x="959" y="453"/>
                  </a:lnTo>
                  <a:lnTo>
                    <a:pt x="961" y="455"/>
                  </a:lnTo>
                  <a:lnTo>
                    <a:pt x="963" y="457"/>
                  </a:lnTo>
                  <a:lnTo>
                    <a:pt x="965" y="457"/>
                  </a:lnTo>
                  <a:lnTo>
                    <a:pt x="965" y="459"/>
                  </a:lnTo>
                  <a:lnTo>
                    <a:pt x="965" y="461"/>
                  </a:lnTo>
                  <a:lnTo>
                    <a:pt x="967" y="461"/>
                  </a:lnTo>
                  <a:lnTo>
                    <a:pt x="967" y="463"/>
                  </a:lnTo>
                  <a:lnTo>
                    <a:pt x="969" y="465"/>
                  </a:lnTo>
                  <a:lnTo>
                    <a:pt x="971" y="465"/>
                  </a:lnTo>
                  <a:lnTo>
                    <a:pt x="973" y="467"/>
                  </a:lnTo>
                  <a:lnTo>
                    <a:pt x="973" y="469"/>
                  </a:lnTo>
                  <a:lnTo>
                    <a:pt x="974" y="469"/>
                  </a:lnTo>
                  <a:lnTo>
                    <a:pt x="976" y="471"/>
                  </a:lnTo>
                  <a:lnTo>
                    <a:pt x="978" y="471"/>
                  </a:lnTo>
                  <a:lnTo>
                    <a:pt x="976" y="471"/>
                  </a:lnTo>
                  <a:lnTo>
                    <a:pt x="976" y="473"/>
                  </a:lnTo>
                  <a:lnTo>
                    <a:pt x="974" y="474"/>
                  </a:lnTo>
                  <a:lnTo>
                    <a:pt x="974" y="476"/>
                  </a:lnTo>
                  <a:lnTo>
                    <a:pt x="973" y="476"/>
                  </a:lnTo>
                  <a:lnTo>
                    <a:pt x="973" y="478"/>
                  </a:lnTo>
                  <a:lnTo>
                    <a:pt x="973" y="480"/>
                  </a:lnTo>
                  <a:lnTo>
                    <a:pt x="973" y="482"/>
                  </a:lnTo>
                  <a:lnTo>
                    <a:pt x="971" y="482"/>
                  </a:lnTo>
                  <a:lnTo>
                    <a:pt x="971" y="484"/>
                  </a:lnTo>
                  <a:lnTo>
                    <a:pt x="969" y="484"/>
                  </a:lnTo>
                  <a:lnTo>
                    <a:pt x="969" y="486"/>
                  </a:lnTo>
                  <a:lnTo>
                    <a:pt x="967" y="490"/>
                  </a:lnTo>
                  <a:lnTo>
                    <a:pt x="965" y="490"/>
                  </a:lnTo>
                  <a:lnTo>
                    <a:pt x="965" y="492"/>
                  </a:lnTo>
                  <a:lnTo>
                    <a:pt x="963" y="494"/>
                  </a:lnTo>
                  <a:lnTo>
                    <a:pt x="961" y="495"/>
                  </a:lnTo>
                  <a:lnTo>
                    <a:pt x="961" y="497"/>
                  </a:lnTo>
                  <a:lnTo>
                    <a:pt x="961" y="499"/>
                  </a:lnTo>
                  <a:lnTo>
                    <a:pt x="959" y="501"/>
                  </a:lnTo>
                  <a:lnTo>
                    <a:pt x="959" y="503"/>
                  </a:lnTo>
                  <a:lnTo>
                    <a:pt x="957" y="505"/>
                  </a:lnTo>
                  <a:lnTo>
                    <a:pt x="955" y="507"/>
                  </a:lnTo>
                  <a:lnTo>
                    <a:pt x="954" y="509"/>
                  </a:lnTo>
                  <a:lnTo>
                    <a:pt x="952" y="509"/>
                  </a:lnTo>
                  <a:lnTo>
                    <a:pt x="950" y="511"/>
                  </a:lnTo>
                  <a:lnTo>
                    <a:pt x="948" y="511"/>
                  </a:lnTo>
                  <a:lnTo>
                    <a:pt x="948" y="513"/>
                  </a:lnTo>
                  <a:lnTo>
                    <a:pt x="948" y="514"/>
                  </a:lnTo>
                  <a:lnTo>
                    <a:pt x="948" y="518"/>
                  </a:lnTo>
                  <a:lnTo>
                    <a:pt x="948" y="520"/>
                  </a:lnTo>
                  <a:lnTo>
                    <a:pt x="950" y="524"/>
                  </a:lnTo>
                  <a:lnTo>
                    <a:pt x="950" y="526"/>
                  </a:lnTo>
                  <a:lnTo>
                    <a:pt x="952" y="528"/>
                  </a:lnTo>
                  <a:lnTo>
                    <a:pt x="954" y="530"/>
                  </a:lnTo>
                  <a:lnTo>
                    <a:pt x="954" y="532"/>
                  </a:lnTo>
                  <a:lnTo>
                    <a:pt x="955" y="534"/>
                  </a:lnTo>
                  <a:lnTo>
                    <a:pt x="957" y="535"/>
                  </a:lnTo>
                  <a:lnTo>
                    <a:pt x="959" y="535"/>
                  </a:lnTo>
                  <a:lnTo>
                    <a:pt x="961" y="537"/>
                  </a:lnTo>
                  <a:lnTo>
                    <a:pt x="963" y="541"/>
                  </a:lnTo>
                  <a:lnTo>
                    <a:pt x="965" y="541"/>
                  </a:lnTo>
                  <a:lnTo>
                    <a:pt x="967" y="543"/>
                  </a:lnTo>
                  <a:lnTo>
                    <a:pt x="969" y="545"/>
                  </a:lnTo>
                  <a:lnTo>
                    <a:pt x="971" y="547"/>
                  </a:lnTo>
                  <a:lnTo>
                    <a:pt x="973" y="549"/>
                  </a:lnTo>
                  <a:lnTo>
                    <a:pt x="973" y="551"/>
                  </a:lnTo>
                  <a:lnTo>
                    <a:pt x="974" y="551"/>
                  </a:lnTo>
                  <a:lnTo>
                    <a:pt x="974" y="555"/>
                  </a:lnTo>
                  <a:lnTo>
                    <a:pt x="973" y="558"/>
                  </a:lnTo>
                  <a:lnTo>
                    <a:pt x="973" y="560"/>
                  </a:lnTo>
                  <a:lnTo>
                    <a:pt x="973" y="562"/>
                  </a:lnTo>
                  <a:lnTo>
                    <a:pt x="973" y="564"/>
                  </a:lnTo>
                  <a:lnTo>
                    <a:pt x="971" y="568"/>
                  </a:lnTo>
                  <a:lnTo>
                    <a:pt x="971" y="570"/>
                  </a:lnTo>
                  <a:lnTo>
                    <a:pt x="971" y="574"/>
                  </a:lnTo>
                  <a:lnTo>
                    <a:pt x="969" y="576"/>
                  </a:lnTo>
                  <a:lnTo>
                    <a:pt x="969" y="579"/>
                  </a:lnTo>
                  <a:lnTo>
                    <a:pt x="969" y="581"/>
                  </a:lnTo>
                  <a:lnTo>
                    <a:pt x="969" y="585"/>
                  </a:lnTo>
                  <a:lnTo>
                    <a:pt x="969" y="587"/>
                  </a:lnTo>
                  <a:lnTo>
                    <a:pt x="969" y="589"/>
                  </a:lnTo>
                  <a:lnTo>
                    <a:pt x="969" y="591"/>
                  </a:lnTo>
                  <a:lnTo>
                    <a:pt x="969" y="595"/>
                  </a:lnTo>
                  <a:lnTo>
                    <a:pt x="967" y="596"/>
                  </a:lnTo>
                  <a:lnTo>
                    <a:pt x="967" y="598"/>
                  </a:lnTo>
                  <a:lnTo>
                    <a:pt x="967" y="600"/>
                  </a:lnTo>
                  <a:lnTo>
                    <a:pt x="967" y="602"/>
                  </a:lnTo>
                  <a:lnTo>
                    <a:pt x="967" y="606"/>
                  </a:lnTo>
                  <a:lnTo>
                    <a:pt x="967" y="608"/>
                  </a:lnTo>
                  <a:lnTo>
                    <a:pt x="967" y="610"/>
                  </a:lnTo>
                  <a:lnTo>
                    <a:pt x="967" y="614"/>
                  </a:lnTo>
                  <a:lnTo>
                    <a:pt x="965" y="616"/>
                  </a:lnTo>
                  <a:lnTo>
                    <a:pt x="965" y="619"/>
                  </a:lnTo>
                  <a:lnTo>
                    <a:pt x="963" y="623"/>
                  </a:lnTo>
                  <a:lnTo>
                    <a:pt x="963" y="625"/>
                  </a:lnTo>
                  <a:lnTo>
                    <a:pt x="961" y="627"/>
                  </a:lnTo>
                  <a:lnTo>
                    <a:pt x="961" y="629"/>
                  </a:lnTo>
                  <a:lnTo>
                    <a:pt x="961" y="631"/>
                  </a:lnTo>
                  <a:lnTo>
                    <a:pt x="959" y="633"/>
                  </a:lnTo>
                  <a:lnTo>
                    <a:pt x="961" y="635"/>
                  </a:lnTo>
                  <a:lnTo>
                    <a:pt x="961" y="637"/>
                  </a:lnTo>
                  <a:lnTo>
                    <a:pt x="961" y="638"/>
                  </a:lnTo>
                  <a:lnTo>
                    <a:pt x="959" y="640"/>
                  </a:lnTo>
                  <a:lnTo>
                    <a:pt x="957" y="640"/>
                  </a:lnTo>
                  <a:lnTo>
                    <a:pt x="955" y="640"/>
                  </a:lnTo>
                  <a:lnTo>
                    <a:pt x="954" y="640"/>
                  </a:lnTo>
                  <a:lnTo>
                    <a:pt x="952" y="640"/>
                  </a:lnTo>
                  <a:lnTo>
                    <a:pt x="950" y="638"/>
                  </a:lnTo>
                  <a:lnTo>
                    <a:pt x="948" y="640"/>
                  </a:lnTo>
                  <a:lnTo>
                    <a:pt x="948" y="642"/>
                  </a:lnTo>
                  <a:lnTo>
                    <a:pt x="946" y="644"/>
                  </a:lnTo>
                  <a:lnTo>
                    <a:pt x="946" y="646"/>
                  </a:lnTo>
                  <a:lnTo>
                    <a:pt x="944" y="644"/>
                  </a:lnTo>
                  <a:lnTo>
                    <a:pt x="942" y="644"/>
                  </a:lnTo>
                  <a:lnTo>
                    <a:pt x="940" y="644"/>
                  </a:lnTo>
                  <a:lnTo>
                    <a:pt x="938" y="646"/>
                  </a:lnTo>
                  <a:lnTo>
                    <a:pt x="938" y="648"/>
                  </a:lnTo>
                  <a:lnTo>
                    <a:pt x="938" y="650"/>
                  </a:lnTo>
                  <a:lnTo>
                    <a:pt x="936" y="650"/>
                  </a:lnTo>
                  <a:lnTo>
                    <a:pt x="936" y="648"/>
                  </a:lnTo>
                  <a:lnTo>
                    <a:pt x="934" y="650"/>
                  </a:lnTo>
                  <a:lnTo>
                    <a:pt x="933" y="650"/>
                  </a:lnTo>
                  <a:lnTo>
                    <a:pt x="933" y="648"/>
                  </a:lnTo>
                  <a:lnTo>
                    <a:pt x="933" y="646"/>
                  </a:lnTo>
                  <a:lnTo>
                    <a:pt x="931" y="646"/>
                  </a:lnTo>
                  <a:lnTo>
                    <a:pt x="929" y="646"/>
                  </a:lnTo>
                  <a:lnTo>
                    <a:pt x="929" y="648"/>
                  </a:lnTo>
                  <a:lnTo>
                    <a:pt x="925" y="648"/>
                  </a:lnTo>
                  <a:lnTo>
                    <a:pt x="927" y="646"/>
                  </a:lnTo>
                  <a:lnTo>
                    <a:pt x="925" y="646"/>
                  </a:lnTo>
                  <a:lnTo>
                    <a:pt x="925" y="644"/>
                  </a:lnTo>
                  <a:lnTo>
                    <a:pt x="923" y="644"/>
                  </a:lnTo>
                  <a:lnTo>
                    <a:pt x="923" y="642"/>
                  </a:lnTo>
                  <a:lnTo>
                    <a:pt x="921" y="642"/>
                  </a:lnTo>
                  <a:lnTo>
                    <a:pt x="919" y="642"/>
                  </a:lnTo>
                  <a:lnTo>
                    <a:pt x="917" y="642"/>
                  </a:lnTo>
                  <a:lnTo>
                    <a:pt x="917" y="644"/>
                  </a:lnTo>
                  <a:lnTo>
                    <a:pt x="917" y="646"/>
                  </a:lnTo>
                  <a:lnTo>
                    <a:pt x="917" y="648"/>
                  </a:lnTo>
                  <a:lnTo>
                    <a:pt x="915" y="648"/>
                  </a:lnTo>
                  <a:lnTo>
                    <a:pt x="913" y="646"/>
                  </a:lnTo>
                  <a:lnTo>
                    <a:pt x="912" y="648"/>
                  </a:lnTo>
                  <a:lnTo>
                    <a:pt x="912" y="650"/>
                  </a:lnTo>
                  <a:lnTo>
                    <a:pt x="912" y="648"/>
                  </a:lnTo>
                  <a:lnTo>
                    <a:pt x="910" y="650"/>
                  </a:lnTo>
                  <a:lnTo>
                    <a:pt x="908" y="650"/>
                  </a:lnTo>
                  <a:lnTo>
                    <a:pt x="906" y="650"/>
                  </a:lnTo>
                  <a:lnTo>
                    <a:pt x="904" y="652"/>
                  </a:lnTo>
                  <a:lnTo>
                    <a:pt x="902" y="652"/>
                  </a:lnTo>
                  <a:lnTo>
                    <a:pt x="902" y="650"/>
                  </a:lnTo>
                  <a:lnTo>
                    <a:pt x="898" y="650"/>
                  </a:lnTo>
                  <a:lnTo>
                    <a:pt x="898" y="652"/>
                  </a:lnTo>
                  <a:lnTo>
                    <a:pt x="898" y="654"/>
                  </a:lnTo>
                  <a:lnTo>
                    <a:pt x="898" y="656"/>
                  </a:lnTo>
                  <a:lnTo>
                    <a:pt x="896" y="656"/>
                  </a:lnTo>
                  <a:lnTo>
                    <a:pt x="894" y="656"/>
                  </a:lnTo>
                  <a:lnTo>
                    <a:pt x="892" y="656"/>
                  </a:lnTo>
                  <a:lnTo>
                    <a:pt x="891" y="658"/>
                  </a:lnTo>
                  <a:lnTo>
                    <a:pt x="889" y="658"/>
                  </a:lnTo>
                  <a:lnTo>
                    <a:pt x="889" y="659"/>
                  </a:lnTo>
                  <a:lnTo>
                    <a:pt x="887" y="659"/>
                  </a:lnTo>
                  <a:lnTo>
                    <a:pt x="885" y="661"/>
                  </a:lnTo>
                  <a:lnTo>
                    <a:pt x="883" y="661"/>
                  </a:lnTo>
                  <a:lnTo>
                    <a:pt x="881" y="661"/>
                  </a:lnTo>
                  <a:lnTo>
                    <a:pt x="879" y="659"/>
                  </a:lnTo>
                  <a:lnTo>
                    <a:pt x="877" y="659"/>
                  </a:lnTo>
                  <a:lnTo>
                    <a:pt x="877" y="661"/>
                  </a:lnTo>
                  <a:lnTo>
                    <a:pt x="877" y="663"/>
                  </a:lnTo>
                  <a:lnTo>
                    <a:pt x="875" y="663"/>
                  </a:lnTo>
                  <a:lnTo>
                    <a:pt x="873" y="663"/>
                  </a:lnTo>
                  <a:lnTo>
                    <a:pt x="872" y="663"/>
                  </a:lnTo>
                  <a:lnTo>
                    <a:pt x="872" y="665"/>
                  </a:lnTo>
                  <a:lnTo>
                    <a:pt x="868" y="665"/>
                  </a:lnTo>
                  <a:lnTo>
                    <a:pt x="866" y="667"/>
                  </a:lnTo>
                  <a:lnTo>
                    <a:pt x="864" y="667"/>
                  </a:lnTo>
                  <a:lnTo>
                    <a:pt x="862" y="669"/>
                  </a:lnTo>
                  <a:lnTo>
                    <a:pt x="860" y="669"/>
                  </a:lnTo>
                  <a:lnTo>
                    <a:pt x="858" y="671"/>
                  </a:lnTo>
                  <a:lnTo>
                    <a:pt x="856" y="671"/>
                  </a:lnTo>
                  <a:lnTo>
                    <a:pt x="856" y="673"/>
                  </a:lnTo>
                  <a:lnTo>
                    <a:pt x="854" y="673"/>
                  </a:lnTo>
                  <a:lnTo>
                    <a:pt x="854" y="675"/>
                  </a:lnTo>
                  <a:lnTo>
                    <a:pt x="854" y="677"/>
                  </a:lnTo>
                  <a:lnTo>
                    <a:pt x="854" y="679"/>
                  </a:lnTo>
                  <a:lnTo>
                    <a:pt x="852" y="680"/>
                  </a:lnTo>
                  <a:lnTo>
                    <a:pt x="851" y="682"/>
                  </a:lnTo>
                  <a:lnTo>
                    <a:pt x="851" y="684"/>
                  </a:lnTo>
                  <a:lnTo>
                    <a:pt x="851" y="686"/>
                  </a:lnTo>
                  <a:lnTo>
                    <a:pt x="849" y="686"/>
                  </a:lnTo>
                  <a:lnTo>
                    <a:pt x="847" y="688"/>
                  </a:lnTo>
                  <a:lnTo>
                    <a:pt x="845" y="688"/>
                  </a:lnTo>
                  <a:lnTo>
                    <a:pt x="843" y="686"/>
                  </a:lnTo>
                  <a:lnTo>
                    <a:pt x="841" y="688"/>
                  </a:lnTo>
                  <a:lnTo>
                    <a:pt x="839" y="688"/>
                  </a:lnTo>
                  <a:lnTo>
                    <a:pt x="837" y="688"/>
                  </a:lnTo>
                  <a:lnTo>
                    <a:pt x="837" y="690"/>
                  </a:lnTo>
                  <a:lnTo>
                    <a:pt x="837" y="692"/>
                  </a:lnTo>
                  <a:lnTo>
                    <a:pt x="837" y="694"/>
                  </a:lnTo>
                  <a:lnTo>
                    <a:pt x="835" y="694"/>
                  </a:lnTo>
                  <a:lnTo>
                    <a:pt x="833" y="692"/>
                  </a:lnTo>
                  <a:lnTo>
                    <a:pt x="833" y="690"/>
                  </a:lnTo>
                  <a:lnTo>
                    <a:pt x="831" y="692"/>
                  </a:lnTo>
                  <a:lnTo>
                    <a:pt x="830" y="690"/>
                  </a:lnTo>
                  <a:lnTo>
                    <a:pt x="828" y="690"/>
                  </a:lnTo>
                  <a:lnTo>
                    <a:pt x="826" y="692"/>
                  </a:lnTo>
                  <a:lnTo>
                    <a:pt x="826" y="690"/>
                  </a:lnTo>
                  <a:lnTo>
                    <a:pt x="824" y="688"/>
                  </a:lnTo>
                  <a:lnTo>
                    <a:pt x="822" y="686"/>
                  </a:lnTo>
                  <a:lnTo>
                    <a:pt x="820" y="686"/>
                  </a:lnTo>
                  <a:lnTo>
                    <a:pt x="818" y="686"/>
                  </a:lnTo>
                  <a:lnTo>
                    <a:pt x="816" y="686"/>
                  </a:lnTo>
                  <a:lnTo>
                    <a:pt x="814" y="686"/>
                  </a:lnTo>
                  <a:lnTo>
                    <a:pt x="814" y="688"/>
                  </a:lnTo>
                  <a:lnTo>
                    <a:pt x="812" y="686"/>
                  </a:lnTo>
                  <a:lnTo>
                    <a:pt x="810" y="686"/>
                  </a:lnTo>
                  <a:lnTo>
                    <a:pt x="809" y="684"/>
                  </a:lnTo>
                  <a:lnTo>
                    <a:pt x="807" y="684"/>
                  </a:lnTo>
                  <a:lnTo>
                    <a:pt x="805" y="684"/>
                  </a:lnTo>
                  <a:lnTo>
                    <a:pt x="803" y="684"/>
                  </a:lnTo>
                  <a:lnTo>
                    <a:pt x="803" y="682"/>
                  </a:lnTo>
                  <a:lnTo>
                    <a:pt x="801" y="682"/>
                  </a:lnTo>
                  <a:lnTo>
                    <a:pt x="799" y="682"/>
                  </a:lnTo>
                  <a:lnTo>
                    <a:pt x="799" y="680"/>
                  </a:lnTo>
                  <a:lnTo>
                    <a:pt x="797" y="679"/>
                  </a:lnTo>
                  <a:lnTo>
                    <a:pt x="795" y="679"/>
                  </a:lnTo>
                  <a:lnTo>
                    <a:pt x="795" y="680"/>
                  </a:lnTo>
                  <a:lnTo>
                    <a:pt x="793" y="682"/>
                  </a:lnTo>
                  <a:lnTo>
                    <a:pt x="793" y="680"/>
                  </a:lnTo>
                  <a:lnTo>
                    <a:pt x="791" y="680"/>
                  </a:lnTo>
                  <a:lnTo>
                    <a:pt x="790" y="680"/>
                  </a:lnTo>
                  <a:lnTo>
                    <a:pt x="788" y="680"/>
                  </a:lnTo>
                  <a:lnTo>
                    <a:pt x="788" y="679"/>
                  </a:lnTo>
                  <a:lnTo>
                    <a:pt x="786" y="679"/>
                  </a:lnTo>
                  <a:lnTo>
                    <a:pt x="784" y="677"/>
                  </a:lnTo>
                  <a:lnTo>
                    <a:pt x="782" y="675"/>
                  </a:lnTo>
                  <a:lnTo>
                    <a:pt x="780" y="673"/>
                  </a:lnTo>
                  <a:lnTo>
                    <a:pt x="778" y="673"/>
                  </a:lnTo>
                  <a:lnTo>
                    <a:pt x="776" y="673"/>
                  </a:lnTo>
                  <a:lnTo>
                    <a:pt x="776" y="675"/>
                  </a:lnTo>
                  <a:lnTo>
                    <a:pt x="774" y="675"/>
                  </a:lnTo>
                  <a:lnTo>
                    <a:pt x="772" y="673"/>
                  </a:lnTo>
                  <a:lnTo>
                    <a:pt x="770" y="673"/>
                  </a:lnTo>
                  <a:lnTo>
                    <a:pt x="769" y="673"/>
                  </a:lnTo>
                  <a:lnTo>
                    <a:pt x="767" y="671"/>
                  </a:lnTo>
                  <a:lnTo>
                    <a:pt x="767" y="669"/>
                  </a:lnTo>
                  <a:lnTo>
                    <a:pt x="765" y="669"/>
                  </a:lnTo>
                  <a:lnTo>
                    <a:pt x="763" y="669"/>
                  </a:lnTo>
                  <a:lnTo>
                    <a:pt x="763" y="671"/>
                  </a:lnTo>
                  <a:lnTo>
                    <a:pt x="761" y="673"/>
                  </a:lnTo>
                  <a:lnTo>
                    <a:pt x="759" y="673"/>
                  </a:lnTo>
                  <a:lnTo>
                    <a:pt x="759" y="671"/>
                  </a:lnTo>
                  <a:lnTo>
                    <a:pt x="757" y="669"/>
                  </a:lnTo>
                  <a:lnTo>
                    <a:pt x="755" y="669"/>
                  </a:lnTo>
                  <a:lnTo>
                    <a:pt x="753" y="669"/>
                  </a:lnTo>
                  <a:lnTo>
                    <a:pt x="751" y="667"/>
                  </a:lnTo>
                  <a:lnTo>
                    <a:pt x="749" y="667"/>
                  </a:lnTo>
                  <a:lnTo>
                    <a:pt x="748" y="667"/>
                  </a:lnTo>
                  <a:lnTo>
                    <a:pt x="748" y="665"/>
                  </a:lnTo>
                  <a:lnTo>
                    <a:pt x="748" y="667"/>
                  </a:lnTo>
                  <a:lnTo>
                    <a:pt x="746" y="665"/>
                  </a:lnTo>
                  <a:lnTo>
                    <a:pt x="744" y="665"/>
                  </a:lnTo>
                  <a:lnTo>
                    <a:pt x="744" y="667"/>
                  </a:lnTo>
                  <a:lnTo>
                    <a:pt x="742" y="665"/>
                  </a:lnTo>
                  <a:lnTo>
                    <a:pt x="740" y="665"/>
                  </a:lnTo>
                  <a:lnTo>
                    <a:pt x="738" y="663"/>
                  </a:lnTo>
                  <a:lnTo>
                    <a:pt x="736" y="663"/>
                  </a:lnTo>
                  <a:lnTo>
                    <a:pt x="736" y="661"/>
                  </a:lnTo>
                  <a:lnTo>
                    <a:pt x="734" y="661"/>
                  </a:lnTo>
                  <a:lnTo>
                    <a:pt x="732" y="659"/>
                  </a:lnTo>
                  <a:lnTo>
                    <a:pt x="730" y="659"/>
                  </a:lnTo>
                  <a:lnTo>
                    <a:pt x="728" y="659"/>
                  </a:lnTo>
                  <a:lnTo>
                    <a:pt x="727" y="659"/>
                  </a:lnTo>
                  <a:lnTo>
                    <a:pt x="727" y="658"/>
                  </a:lnTo>
                  <a:lnTo>
                    <a:pt x="725" y="658"/>
                  </a:lnTo>
                  <a:lnTo>
                    <a:pt x="725" y="656"/>
                  </a:lnTo>
                  <a:lnTo>
                    <a:pt x="723" y="656"/>
                  </a:lnTo>
                  <a:lnTo>
                    <a:pt x="721" y="658"/>
                  </a:lnTo>
                  <a:lnTo>
                    <a:pt x="719" y="658"/>
                  </a:lnTo>
                  <a:lnTo>
                    <a:pt x="719" y="656"/>
                  </a:lnTo>
                  <a:lnTo>
                    <a:pt x="719" y="654"/>
                  </a:lnTo>
                  <a:lnTo>
                    <a:pt x="717" y="654"/>
                  </a:lnTo>
                  <a:lnTo>
                    <a:pt x="715" y="656"/>
                  </a:lnTo>
                  <a:lnTo>
                    <a:pt x="713" y="656"/>
                  </a:lnTo>
                  <a:lnTo>
                    <a:pt x="711" y="656"/>
                  </a:lnTo>
                  <a:lnTo>
                    <a:pt x="709" y="654"/>
                  </a:lnTo>
                  <a:lnTo>
                    <a:pt x="708" y="652"/>
                  </a:lnTo>
                  <a:lnTo>
                    <a:pt x="706" y="652"/>
                  </a:lnTo>
                  <a:lnTo>
                    <a:pt x="704" y="652"/>
                  </a:lnTo>
                  <a:lnTo>
                    <a:pt x="702" y="652"/>
                  </a:lnTo>
                  <a:lnTo>
                    <a:pt x="700" y="652"/>
                  </a:lnTo>
                  <a:lnTo>
                    <a:pt x="700" y="650"/>
                  </a:lnTo>
                  <a:lnTo>
                    <a:pt x="698" y="650"/>
                  </a:lnTo>
                  <a:lnTo>
                    <a:pt x="696" y="650"/>
                  </a:lnTo>
                  <a:lnTo>
                    <a:pt x="696" y="648"/>
                  </a:lnTo>
                  <a:lnTo>
                    <a:pt x="694" y="646"/>
                  </a:lnTo>
                  <a:lnTo>
                    <a:pt x="694" y="644"/>
                  </a:lnTo>
                  <a:lnTo>
                    <a:pt x="692" y="642"/>
                  </a:lnTo>
                  <a:lnTo>
                    <a:pt x="692" y="640"/>
                  </a:lnTo>
                  <a:lnTo>
                    <a:pt x="692" y="637"/>
                  </a:lnTo>
                  <a:lnTo>
                    <a:pt x="690" y="637"/>
                  </a:lnTo>
                  <a:lnTo>
                    <a:pt x="690" y="635"/>
                  </a:lnTo>
                  <a:lnTo>
                    <a:pt x="690" y="633"/>
                  </a:lnTo>
                  <a:lnTo>
                    <a:pt x="688" y="631"/>
                  </a:lnTo>
                  <a:lnTo>
                    <a:pt x="688" y="629"/>
                  </a:lnTo>
                  <a:lnTo>
                    <a:pt x="688" y="627"/>
                  </a:lnTo>
                  <a:lnTo>
                    <a:pt x="688" y="625"/>
                  </a:lnTo>
                  <a:lnTo>
                    <a:pt x="688" y="623"/>
                  </a:lnTo>
                  <a:lnTo>
                    <a:pt x="687" y="621"/>
                  </a:lnTo>
                  <a:lnTo>
                    <a:pt x="687" y="619"/>
                  </a:lnTo>
                  <a:lnTo>
                    <a:pt x="687" y="617"/>
                  </a:lnTo>
                  <a:lnTo>
                    <a:pt x="687" y="616"/>
                  </a:lnTo>
                  <a:lnTo>
                    <a:pt x="685" y="616"/>
                  </a:lnTo>
                  <a:lnTo>
                    <a:pt x="685" y="614"/>
                  </a:lnTo>
                  <a:lnTo>
                    <a:pt x="685" y="612"/>
                  </a:lnTo>
                  <a:lnTo>
                    <a:pt x="687" y="610"/>
                  </a:lnTo>
                  <a:lnTo>
                    <a:pt x="687" y="608"/>
                  </a:lnTo>
                  <a:lnTo>
                    <a:pt x="688" y="608"/>
                  </a:lnTo>
                  <a:lnTo>
                    <a:pt x="687" y="606"/>
                  </a:lnTo>
                  <a:lnTo>
                    <a:pt x="687" y="604"/>
                  </a:lnTo>
                  <a:lnTo>
                    <a:pt x="687" y="602"/>
                  </a:lnTo>
                  <a:lnTo>
                    <a:pt x="687" y="600"/>
                  </a:lnTo>
                  <a:lnTo>
                    <a:pt x="687" y="598"/>
                  </a:lnTo>
                  <a:lnTo>
                    <a:pt x="688" y="596"/>
                  </a:lnTo>
                  <a:lnTo>
                    <a:pt x="688" y="595"/>
                  </a:lnTo>
                  <a:lnTo>
                    <a:pt x="690" y="595"/>
                  </a:lnTo>
                  <a:lnTo>
                    <a:pt x="690" y="593"/>
                  </a:lnTo>
                  <a:lnTo>
                    <a:pt x="692" y="591"/>
                  </a:lnTo>
                  <a:lnTo>
                    <a:pt x="692" y="589"/>
                  </a:lnTo>
                  <a:lnTo>
                    <a:pt x="692" y="587"/>
                  </a:lnTo>
                  <a:lnTo>
                    <a:pt x="694" y="585"/>
                  </a:lnTo>
                  <a:lnTo>
                    <a:pt x="694" y="583"/>
                  </a:lnTo>
                  <a:lnTo>
                    <a:pt x="694" y="581"/>
                  </a:lnTo>
                  <a:lnTo>
                    <a:pt x="692" y="579"/>
                  </a:lnTo>
                  <a:lnTo>
                    <a:pt x="692" y="577"/>
                  </a:lnTo>
                  <a:lnTo>
                    <a:pt x="692" y="576"/>
                  </a:lnTo>
                  <a:lnTo>
                    <a:pt x="690" y="574"/>
                  </a:lnTo>
                  <a:lnTo>
                    <a:pt x="690" y="572"/>
                  </a:lnTo>
                  <a:lnTo>
                    <a:pt x="690" y="570"/>
                  </a:lnTo>
                  <a:lnTo>
                    <a:pt x="690" y="568"/>
                  </a:lnTo>
                  <a:lnTo>
                    <a:pt x="690" y="566"/>
                  </a:lnTo>
                  <a:lnTo>
                    <a:pt x="688" y="566"/>
                  </a:lnTo>
                  <a:lnTo>
                    <a:pt x="688" y="564"/>
                  </a:lnTo>
                  <a:lnTo>
                    <a:pt x="688" y="562"/>
                  </a:lnTo>
                  <a:lnTo>
                    <a:pt x="687" y="560"/>
                  </a:lnTo>
                  <a:lnTo>
                    <a:pt x="687" y="558"/>
                  </a:lnTo>
                  <a:lnTo>
                    <a:pt x="687" y="556"/>
                  </a:lnTo>
                  <a:lnTo>
                    <a:pt x="685" y="556"/>
                  </a:lnTo>
                  <a:lnTo>
                    <a:pt x="683" y="556"/>
                  </a:lnTo>
                  <a:lnTo>
                    <a:pt x="681" y="555"/>
                  </a:lnTo>
                  <a:lnTo>
                    <a:pt x="679" y="555"/>
                  </a:lnTo>
                  <a:lnTo>
                    <a:pt x="677" y="553"/>
                  </a:lnTo>
                  <a:lnTo>
                    <a:pt x="675" y="553"/>
                  </a:lnTo>
                  <a:lnTo>
                    <a:pt x="675" y="551"/>
                  </a:lnTo>
                  <a:lnTo>
                    <a:pt x="673" y="551"/>
                  </a:lnTo>
                  <a:lnTo>
                    <a:pt x="673" y="549"/>
                  </a:lnTo>
                  <a:lnTo>
                    <a:pt x="673" y="547"/>
                  </a:lnTo>
                  <a:lnTo>
                    <a:pt x="673" y="545"/>
                  </a:lnTo>
                  <a:lnTo>
                    <a:pt x="671" y="543"/>
                  </a:lnTo>
                  <a:lnTo>
                    <a:pt x="669" y="543"/>
                  </a:lnTo>
                  <a:lnTo>
                    <a:pt x="667" y="543"/>
                  </a:lnTo>
                  <a:lnTo>
                    <a:pt x="666" y="543"/>
                  </a:lnTo>
                  <a:lnTo>
                    <a:pt x="664" y="543"/>
                  </a:lnTo>
                  <a:lnTo>
                    <a:pt x="660" y="543"/>
                  </a:lnTo>
                  <a:lnTo>
                    <a:pt x="658" y="541"/>
                  </a:lnTo>
                  <a:lnTo>
                    <a:pt x="656" y="541"/>
                  </a:lnTo>
                  <a:lnTo>
                    <a:pt x="654" y="541"/>
                  </a:lnTo>
                  <a:lnTo>
                    <a:pt x="650" y="541"/>
                  </a:lnTo>
                  <a:lnTo>
                    <a:pt x="648" y="543"/>
                  </a:lnTo>
                  <a:lnTo>
                    <a:pt x="646" y="543"/>
                  </a:lnTo>
                  <a:lnTo>
                    <a:pt x="645" y="543"/>
                  </a:lnTo>
                  <a:lnTo>
                    <a:pt x="643" y="543"/>
                  </a:lnTo>
                  <a:lnTo>
                    <a:pt x="641" y="543"/>
                  </a:lnTo>
                  <a:lnTo>
                    <a:pt x="637" y="543"/>
                  </a:lnTo>
                  <a:lnTo>
                    <a:pt x="635" y="541"/>
                  </a:lnTo>
                  <a:lnTo>
                    <a:pt x="633" y="543"/>
                  </a:lnTo>
                  <a:lnTo>
                    <a:pt x="631" y="543"/>
                  </a:lnTo>
                  <a:lnTo>
                    <a:pt x="627" y="543"/>
                  </a:lnTo>
                  <a:lnTo>
                    <a:pt x="625" y="545"/>
                  </a:lnTo>
                  <a:lnTo>
                    <a:pt x="624" y="545"/>
                  </a:lnTo>
                  <a:lnTo>
                    <a:pt x="622" y="547"/>
                  </a:lnTo>
                  <a:lnTo>
                    <a:pt x="620" y="547"/>
                  </a:lnTo>
                  <a:lnTo>
                    <a:pt x="618" y="549"/>
                  </a:lnTo>
                  <a:lnTo>
                    <a:pt x="618" y="551"/>
                  </a:lnTo>
                  <a:lnTo>
                    <a:pt x="614" y="551"/>
                  </a:lnTo>
                  <a:lnTo>
                    <a:pt x="612" y="553"/>
                  </a:lnTo>
                  <a:lnTo>
                    <a:pt x="608" y="553"/>
                  </a:lnTo>
                  <a:lnTo>
                    <a:pt x="606" y="555"/>
                  </a:lnTo>
                  <a:lnTo>
                    <a:pt x="606" y="556"/>
                  </a:lnTo>
                  <a:lnTo>
                    <a:pt x="605" y="558"/>
                  </a:lnTo>
                  <a:lnTo>
                    <a:pt x="605" y="560"/>
                  </a:lnTo>
                  <a:lnTo>
                    <a:pt x="606" y="564"/>
                  </a:lnTo>
                  <a:lnTo>
                    <a:pt x="606" y="566"/>
                  </a:lnTo>
                  <a:lnTo>
                    <a:pt x="608" y="568"/>
                  </a:lnTo>
                  <a:lnTo>
                    <a:pt x="610" y="570"/>
                  </a:lnTo>
                  <a:lnTo>
                    <a:pt x="612" y="574"/>
                  </a:lnTo>
                  <a:lnTo>
                    <a:pt x="614" y="574"/>
                  </a:lnTo>
                  <a:lnTo>
                    <a:pt x="616" y="576"/>
                  </a:lnTo>
                  <a:lnTo>
                    <a:pt x="618" y="577"/>
                  </a:lnTo>
                  <a:lnTo>
                    <a:pt x="620" y="579"/>
                  </a:lnTo>
                  <a:lnTo>
                    <a:pt x="620" y="581"/>
                  </a:lnTo>
                  <a:lnTo>
                    <a:pt x="622" y="583"/>
                  </a:lnTo>
                  <a:lnTo>
                    <a:pt x="624" y="585"/>
                  </a:lnTo>
                  <a:lnTo>
                    <a:pt x="624" y="589"/>
                  </a:lnTo>
                  <a:lnTo>
                    <a:pt x="625" y="591"/>
                  </a:lnTo>
                  <a:lnTo>
                    <a:pt x="627" y="593"/>
                  </a:lnTo>
                  <a:lnTo>
                    <a:pt x="627" y="596"/>
                  </a:lnTo>
                  <a:lnTo>
                    <a:pt x="627" y="598"/>
                  </a:lnTo>
                  <a:lnTo>
                    <a:pt x="629" y="598"/>
                  </a:lnTo>
                  <a:lnTo>
                    <a:pt x="627" y="600"/>
                  </a:lnTo>
                  <a:lnTo>
                    <a:pt x="625" y="602"/>
                  </a:lnTo>
                  <a:lnTo>
                    <a:pt x="624" y="604"/>
                  </a:lnTo>
                  <a:lnTo>
                    <a:pt x="622" y="606"/>
                  </a:lnTo>
                  <a:lnTo>
                    <a:pt x="620" y="606"/>
                  </a:lnTo>
                  <a:lnTo>
                    <a:pt x="618" y="608"/>
                  </a:lnTo>
                  <a:lnTo>
                    <a:pt x="614" y="608"/>
                  </a:lnTo>
                  <a:lnTo>
                    <a:pt x="612" y="608"/>
                  </a:lnTo>
                  <a:lnTo>
                    <a:pt x="608" y="608"/>
                  </a:lnTo>
                  <a:lnTo>
                    <a:pt x="606" y="608"/>
                  </a:lnTo>
                  <a:lnTo>
                    <a:pt x="606" y="610"/>
                  </a:lnTo>
                  <a:lnTo>
                    <a:pt x="605" y="610"/>
                  </a:lnTo>
                  <a:lnTo>
                    <a:pt x="605" y="612"/>
                  </a:lnTo>
                  <a:lnTo>
                    <a:pt x="603" y="612"/>
                  </a:lnTo>
                  <a:lnTo>
                    <a:pt x="603" y="616"/>
                  </a:lnTo>
                  <a:lnTo>
                    <a:pt x="605" y="616"/>
                  </a:lnTo>
                  <a:lnTo>
                    <a:pt x="605" y="617"/>
                  </a:lnTo>
                  <a:lnTo>
                    <a:pt x="603" y="619"/>
                  </a:lnTo>
                  <a:lnTo>
                    <a:pt x="601" y="621"/>
                  </a:lnTo>
                  <a:lnTo>
                    <a:pt x="599" y="621"/>
                  </a:lnTo>
                  <a:lnTo>
                    <a:pt x="599" y="623"/>
                  </a:lnTo>
                  <a:lnTo>
                    <a:pt x="597" y="623"/>
                  </a:lnTo>
                  <a:lnTo>
                    <a:pt x="593" y="625"/>
                  </a:lnTo>
                  <a:lnTo>
                    <a:pt x="591" y="625"/>
                  </a:lnTo>
                  <a:lnTo>
                    <a:pt x="589" y="627"/>
                  </a:lnTo>
                  <a:lnTo>
                    <a:pt x="587" y="627"/>
                  </a:lnTo>
                  <a:lnTo>
                    <a:pt x="585" y="627"/>
                  </a:lnTo>
                  <a:lnTo>
                    <a:pt x="582" y="627"/>
                  </a:lnTo>
                  <a:lnTo>
                    <a:pt x="580" y="629"/>
                  </a:lnTo>
                  <a:lnTo>
                    <a:pt x="576" y="629"/>
                  </a:lnTo>
                  <a:lnTo>
                    <a:pt x="574" y="629"/>
                  </a:lnTo>
                  <a:lnTo>
                    <a:pt x="572" y="631"/>
                  </a:lnTo>
                  <a:lnTo>
                    <a:pt x="570" y="631"/>
                  </a:lnTo>
                  <a:lnTo>
                    <a:pt x="568" y="633"/>
                  </a:lnTo>
                  <a:lnTo>
                    <a:pt x="566" y="635"/>
                  </a:lnTo>
                  <a:lnTo>
                    <a:pt x="564" y="637"/>
                  </a:lnTo>
                  <a:lnTo>
                    <a:pt x="564" y="638"/>
                  </a:lnTo>
                  <a:lnTo>
                    <a:pt x="564" y="640"/>
                  </a:lnTo>
                  <a:lnTo>
                    <a:pt x="563" y="642"/>
                  </a:lnTo>
                  <a:lnTo>
                    <a:pt x="561" y="644"/>
                  </a:lnTo>
                  <a:lnTo>
                    <a:pt x="559" y="644"/>
                  </a:lnTo>
                  <a:lnTo>
                    <a:pt x="557" y="646"/>
                  </a:lnTo>
                  <a:lnTo>
                    <a:pt x="555" y="646"/>
                  </a:lnTo>
                  <a:lnTo>
                    <a:pt x="555" y="648"/>
                  </a:lnTo>
                  <a:lnTo>
                    <a:pt x="551" y="648"/>
                  </a:lnTo>
                  <a:lnTo>
                    <a:pt x="549" y="650"/>
                  </a:lnTo>
                  <a:lnTo>
                    <a:pt x="547" y="650"/>
                  </a:lnTo>
                  <a:lnTo>
                    <a:pt x="545" y="650"/>
                  </a:lnTo>
                  <a:lnTo>
                    <a:pt x="543" y="650"/>
                  </a:lnTo>
                  <a:lnTo>
                    <a:pt x="542" y="648"/>
                  </a:lnTo>
                  <a:lnTo>
                    <a:pt x="540" y="648"/>
                  </a:lnTo>
                  <a:lnTo>
                    <a:pt x="538" y="646"/>
                  </a:lnTo>
                  <a:lnTo>
                    <a:pt x="536" y="644"/>
                  </a:lnTo>
                  <a:lnTo>
                    <a:pt x="534" y="642"/>
                  </a:lnTo>
                  <a:lnTo>
                    <a:pt x="532" y="642"/>
                  </a:lnTo>
                  <a:lnTo>
                    <a:pt x="530" y="640"/>
                  </a:lnTo>
                  <a:lnTo>
                    <a:pt x="530" y="638"/>
                  </a:lnTo>
                  <a:lnTo>
                    <a:pt x="528" y="638"/>
                  </a:lnTo>
                  <a:lnTo>
                    <a:pt x="526" y="638"/>
                  </a:lnTo>
                  <a:lnTo>
                    <a:pt x="523" y="638"/>
                  </a:lnTo>
                  <a:lnTo>
                    <a:pt x="521" y="637"/>
                  </a:lnTo>
                  <a:lnTo>
                    <a:pt x="519" y="637"/>
                  </a:lnTo>
                  <a:lnTo>
                    <a:pt x="517" y="637"/>
                  </a:lnTo>
                  <a:lnTo>
                    <a:pt x="515" y="635"/>
                  </a:lnTo>
                  <a:lnTo>
                    <a:pt x="515" y="633"/>
                  </a:lnTo>
                  <a:lnTo>
                    <a:pt x="515" y="631"/>
                  </a:lnTo>
                  <a:lnTo>
                    <a:pt x="515" y="629"/>
                  </a:lnTo>
                  <a:lnTo>
                    <a:pt x="515" y="627"/>
                  </a:lnTo>
                  <a:lnTo>
                    <a:pt x="513" y="625"/>
                  </a:lnTo>
                  <a:lnTo>
                    <a:pt x="513" y="623"/>
                  </a:lnTo>
                  <a:lnTo>
                    <a:pt x="513" y="621"/>
                  </a:lnTo>
                  <a:lnTo>
                    <a:pt x="511" y="621"/>
                  </a:lnTo>
                  <a:lnTo>
                    <a:pt x="511" y="619"/>
                  </a:lnTo>
                  <a:lnTo>
                    <a:pt x="509" y="617"/>
                  </a:lnTo>
                  <a:lnTo>
                    <a:pt x="507" y="617"/>
                  </a:lnTo>
                  <a:lnTo>
                    <a:pt x="507" y="616"/>
                  </a:lnTo>
                  <a:lnTo>
                    <a:pt x="505" y="614"/>
                  </a:lnTo>
                  <a:lnTo>
                    <a:pt x="503" y="614"/>
                  </a:lnTo>
                  <a:lnTo>
                    <a:pt x="503" y="612"/>
                  </a:lnTo>
                  <a:lnTo>
                    <a:pt x="502" y="612"/>
                  </a:lnTo>
                  <a:lnTo>
                    <a:pt x="500" y="610"/>
                  </a:lnTo>
                  <a:lnTo>
                    <a:pt x="500" y="608"/>
                  </a:lnTo>
                  <a:lnTo>
                    <a:pt x="498" y="606"/>
                  </a:lnTo>
                  <a:lnTo>
                    <a:pt x="496" y="604"/>
                  </a:lnTo>
                  <a:lnTo>
                    <a:pt x="494" y="602"/>
                  </a:lnTo>
                  <a:lnTo>
                    <a:pt x="494" y="600"/>
                  </a:lnTo>
                  <a:lnTo>
                    <a:pt x="494" y="598"/>
                  </a:lnTo>
                  <a:lnTo>
                    <a:pt x="494" y="596"/>
                  </a:lnTo>
                  <a:lnTo>
                    <a:pt x="494" y="595"/>
                  </a:lnTo>
                  <a:lnTo>
                    <a:pt x="492" y="595"/>
                  </a:lnTo>
                  <a:lnTo>
                    <a:pt x="492" y="593"/>
                  </a:lnTo>
                  <a:lnTo>
                    <a:pt x="490" y="591"/>
                  </a:lnTo>
                  <a:lnTo>
                    <a:pt x="488" y="591"/>
                  </a:lnTo>
                  <a:lnTo>
                    <a:pt x="484" y="591"/>
                  </a:lnTo>
                  <a:lnTo>
                    <a:pt x="482" y="591"/>
                  </a:lnTo>
                  <a:lnTo>
                    <a:pt x="481" y="591"/>
                  </a:lnTo>
                  <a:lnTo>
                    <a:pt x="479" y="589"/>
                  </a:lnTo>
                  <a:lnTo>
                    <a:pt x="477" y="589"/>
                  </a:lnTo>
                  <a:lnTo>
                    <a:pt x="479" y="587"/>
                  </a:lnTo>
                  <a:lnTo>
                    <a:pt x="481" y="587"/>
                  </a:lnTo>
                  <a:lnTo>
                    <a:pt x="481" y="585"/>
                  </a:lnTo>
                  <a:lnTo>
                    <a:pt x="482" y="585"/>
                  </a:lnTo>
                  <a:lnTo>
                    <a:pt x="484" y="583"/>
                  </a:lnTo>
                  <a:lnTo>
                    <a:pt x="484" y="581"/>
                  </a:lnTo>
                  <a:lnTo>
                    <a:pt x="484" y="579"/>
                  </a:lnTo>
                  <a:lnTo>
                    <a:pt x="484" y="577"/>
                  </a:lnTo>
                  <a:lnTo>
                    <a:pt x="484" y="576"/>
                  </a:lnTo>
                  <a:lnTo>
                    <a:pt x="484" y="574"/>
                  </a:lnTo>
                  <a:lnTo>
                    <a:pt x="482" y="574"/>
                  </a:lnTo>
                  <a:lnTo>
                    <a:pt x="481" y="576"/>
                  </a:lnTo>
                  <a:lnTo>
                    <a:pt x="479" y="576"/>
                  </a:lnTo>
                  <a:lnTo>
                    <a:pt x="477" y="576"/>
                  </a:lnTo>
                  <a:lnTo>
                    <a:pt x="475" y="576"/>
                  </a:lnTo>
                  <a:lnTo>
                    <a:pt x="473" y="576"/>
                  </a:lnTo>
                  <a:lnTo>
                    <a:pt x="473" y="574"/>
                  </a:lnTo>
                  <a:lnTo>
                    <a:pt x="471" y="572"/>
                  </a:lnTo>
                  <a:lnTo>
                    <a:pt x="469" y="570"/>
                  </a:lnTo>
                  <a:lnTo>
                    <a:pt x="467" y="568"/>
                  </a:lnTo>
                  <a:lnTo>
                    <a:pt x="465" y="566"/>
                  </a:lnTo>
                  <a:lnTo>
                    <a:pt x="465" y="564"/>
                  </a:lnTo>
                  <a:lnTo>
                    <a:pt x="465" y="562"/>
                  </a:lnTo>
                  <a:lnTo>
                    <a:pt x="463" y="558"/>
                  </a:lnTo>
                  <a:lnTo>
                    <a:pt x="463" y="560"/>
                  </a:lnTo>
                  <a:lnTo>
                    <a:pt x="461" y="560"/>
                  </a:lnTo>
                  <a:lnTo>
                    <a:pt x="460" y="560"/>
                  </a:lnTo>
                  <a:lnTo>
                    <a:pt x="460" y="562"/>
                  </a:lnTo>
                  <a:lnTo>
                    <a:pt x="456" y="562"/>
                  </a:lnTo>
                  <a:lnTo>
                    <a:pt x="452" y="562"/>
                  </a:lnTo>
                  <a:lnTo>
                    <a:pt x="450" y="562"/>
                  </a:lnTo>
                  <a:lnTo>
                    <a:pt x="446" y="562"/>
                  </a:lnTo>
                  <a:lnTo>
                    <a:pt x="444" y="562"/>
                  </a:lnTo>
                  <a:lnTo>
                    <a:pt x="441" y="560"/>
                  </a:lnTo>
                  <a:lnTo>
                    <a:pt x="435" y="560"/>
                  </a:lnTo>
                  <a:lnTo>
                    <a:pt x="431" y="560"/>
                  </a:lnTo>
                  <a:lnTo>
                    <a:pt x="427" y="558"/>
                  </a:lnTo>
                  <a:lnTo>
                    <a:pt x="423" y="556"/>
                  </a:lnTo>
                  <a:lnTo>
                    <a:pt x="414" y="555"/>
                  </a:lnTo>
                  <a:lnTo>
                    <a:pt x="410" y="555"/>
                  </a:lnTo>
                  <a:lnTo>
                    <a:pt x="408" y="553"/>
                  </a:lnTo>
                  <a:lnTo>
                    <a:pt x="402" y="553"/>
                  </a:lnTo>
                  <a:lnTo>
                    <a:pt x="399" y="551"/>
                  </a:lnTo>
                  <a:lnTo>
                    <a:pt x="395" y="551"/>
                  </a:lnTo>
                  <a:lnTo>
                    <a:pt x="393" y="551"/>
                  </a:lnTo>
                  <a:lnTo>
                    <a:pt x="391" y="551"/>
                  </a:lnTo>
                  <a:lnTo>
                    <a:pt x="389" y="551"/>
                  </a:lnTo>
                  <a:lnTo>
                    <a:pt x="387" y="553"/>
                  </a:lnTo>
                  <a:lnTo>
                    <a:pt x="387" y="555"/>
                  </a:lnTo>
                  <a:lnTo>
                    <a:pt x="387" y="560"/>
                  </a:lnTo>
                  <a:lnTo>
                    <a:pt x="387" y="564"/>
                  </a:lnTo>
                  <a:lnTo>
                    <a:pt x="385" y="566"/>
                  </a:lnTo>
                  <a:lnTo>
                    <a:pt x="385" y="568"/>
                  </a:lnTo>
                  <a:lnTo>
                    <a:pt x="383" y="568"/>
                  </a:lnTo>
                  <a:lnTo>
                    <a:pt x="381" y="570"/>
                  </a:lnTo>
                  <a:lnTo>
                    <a:pt x="381" y="574"/>
                  </a:lnTo>
                  <a:lnTo>
                    <a:pt x="381" y="576"/>
                  </a:lnTo>
                  <a:lnTo>
                    <a:pt x="383" y="577"/>
                  </a:lnTo>
                  <a:lnTo>
                    <a:pt x="383" y="579"/>
                  </a:lnTo>
                  <a:lnTo>
                    <a:pt x="381" y="581"/>
                  </a:lnTo>
                  <a:lnTo>
                    <a:pt x="381" y="583"/>
                  </a:lnTo>
                  <a:lnTo>
                    <a:pt x="379" y="585"/>
                  </a:lnTo>
                  <a:lnTo>
                    <a:pt x="379" y="587"/>
                  </a:lnTo>
                  <a:lnTo>
                    <a:pt x="378" y="587"/>
                  </a:lnTo>
                  <a:lnTo>
                    <a:pt x="378" y="591"/>
                  </a:lnTo>
                  <a:lnTo>
                    <a:pt x="376" y="591"/>
                  </a:lnTo>
                  <a:lnTo>
                    <a:pt x="374" y="593"/>
                  </a:lnTo>
                  <a:lnTo>
                    <a:pt x="372" y="593"/>
                  </a:lnTo>
                  <a:lnTo>
                    <a:pt x="370" y="591"/>
                  </a:lnTo>
                  <a:lnTo>
                    <a:pt x="368" y="589"/>
                  </a:lnTo>
                  <a:lnTo>
                    <a:pt x="366" y="589"/>
                  </a:lnTo>
                  <a:lnTo>
                    <a:pt x="366" y="587"/>
                  </a:lnTo>
                  <a:lnTo>
                    <a:pt x="364" y="587"/>
                  </a:lnTo>
                  <a:lnTo>
                    <a:pt x="366" y="585"/>
                  </a:lnTo>
                  <a:lnTo>
                    <a:pt x="366" y="583"/>
                  </a:lnTo>
                  <a:lnTo>
                    <a:pt x="364" y="581"/>
                  </a:lnTo>
                  <a:lnTo>
                    <a:pt x="362" y="581"/>
                  </a:lnTo>
                  <a:lnTo>
                    <a:pt x="360" y="579"/>
                  </a:lnTo>
                  <a:lnTo>
                    <a:pt x="360" y="577"/>
                  </a:lnTo>
                  <a:lnTo>
                    <a:pt x="362" y="576"/>
                  </a:lnTo>
                  <a:lnTo>
                    <a:pt x="364" y="572"/>
                  </a:lnTo>
                  <a:lnTo>
                    <a:pt x="366" y="572"/>
                  </a:lnTo>
                  <a:lnTo>
                    <a:pt x="368" y="570"/>
                  </a:lnTo>
                  <a:lnTo>
                    <a:pt x="370" y="570"/>
                  </a:lnTo>
                  <a:lnTo>
                    <a:pt x="372" y="568"/>
                  </a:lnTo>
                  <a:lnTo>
                    <a:pt x="374" y="568"/>
                  </a:lnTo>
                  <a:lnTo>
                    <a:pt x="376" y="566"/>
                  </a:lnTo>
                  <a:lnTo>
                    <a:pt x="379" y="562"/>
                  </a:lnTo>
                  <a:lnTo>
                    <a:pt x="379" y="558"/>
                  </a:lnTo>
                  <a:lnTo>
                    <a:pt x="381" y="556"/>
                  </a:lnTo>
                  <a:lnTo>
                    <a:pt x="379" y="556"/>
                  </a:lnTo>
                  <a:lnTo>
                    <a:pt x="378" y="553"/>
                  </a:lnTo>
                  <a:lnTo>
                    <a:pt x="376" y="553"/>
                  </a:lnTo>
                  <a:lnTo>
                    <a:pt x="374" y="553"/>
                  </a:lnTo>
                  <a:lnTo>
                    <a:pt x="372" y="553"/>
                  </a:lnTo>
                  <a:lnTo>
                    <a:pt x="370" y="553"/>
                  </a:lnTo>
                  <a:lnTo>
                    <a:pt x="368" y="553"/>
                  </a:lnTo>
                  <a:lnTo>
                    <a:pt x="366" y="555"/>
                  </a:lnTo>
                  <a:lnTo>
                    <a:pt x="364" y="555"/>
                  </a:lnTo>
                  <a:lnTo>
                    <a:pt x="362" y="555"/>
                  </a:lnTo>
                  <a:lnTo>
                    <a:pt x="360" y="555"/>
                  </a:lnTo>
                  <a:lnTo>
                    <a:pt x="360" y="553"/>
                  </a:lnTo>
                  <a:lnTo>
                    <a:pt x="360" y="551"/>
                  </a:lnTo>
                  <a:lnTo>
                    <a:pt x="360" y="549"/>
                  </a:lnTo>
                  <a:lnTo>
                    <a:pt x="360" y="547"/>
                  </a:lnTo>
                  <a:lnTo>
                    <a:pt x="360" y="545"/>
                  </a:lnTo>
                  <a:lnTo>
                    <a:pt x="359" y="543"/>
                  </a:lnTo>
                  <a:lnTo>
                    <a:pt x="355" y="539"/>
                  </a:lnTo>
                  <a:lnTo>
                    <a:pt x="355" y="537"/>
                  </a:lnTo>
                  <a:lnTo>
                    <a:pt x="357" y="537"/>
                  </a:lnTo>
                  <a:lnTo>
                    <a:pt x="359" y="535"/>
                  </a:lnTo>
                  <a:lnTo>
                    <a:pt x="360" y="535"/>
                  </a:lnTo>
                  <a:lnTo>
                    <a:pt x="362" y="535"/>
                  </a:lnTo>
                  <a:lnTo>
                    <a:pt x="362" y="532"/>
                  </a:lnTo>
                  <a:lnTo>
                    <a:pt x="362" y="530"/>
                  </a:lnTo>
                  <a:lnTo>
                    <a:pt x="362" y="528"/>
                  </a:lnTo>
                  <a:lnTo>
                    <a:pt x="360" y="526"/>
                  </a:lnTo>
                  <a:lnTo>
                    <a:pt x="360" y="524"/>
                  </a:lnTo>
                  <a:lnTo>
                    <a:pt x="362" y="522"/>
                  </a:lnTo>
                  <a:lnTo>
                    <a:pt x="362" y="518"/>
                  </a:lnTo>
                  <a:lnTo>
                    <a:pt x="362" y="516"/>
                  </a:lnTo>
                  <a:lnTo>
                    <a:pt x="362" y="514"/>
                  </a:lnTo>
                  <a:lnTo>
                    <a:pt x="360" y="511"/>
                  </a:lnTo>
                  <a:lnTo>
                    <a:pt x="359" y="509"/>
                  </a:lnTo>
                  <a:lnTo>
                    <a:pt x="359" y="503"/>
                  </a:lnTo>
                  <a:lnTo>
                    <a:pt x="360" y="499"/>
                  </a:lnTo>
                  <a:lnTo>
                    <a:pt x="360" y="495"/>
                  </a:lnTo>
                  <a:lnTo>
                    <a:pt x="359" y="492"/>
                  </a:lnTo>
                  <a:lnTo>
                    <a:pt x="360" y="492"/>
                  </a:lnTo>
                  <a:lnTo>
                    <a:pt x="360" y="490"/>
                  </a:lnTo>
                  <a:lnTo>
                    <a:pt x="359" y="488"/>
                  </a:lnTo>
                  <a:lnTo>
                    <a:pt x="355" y="488"/>
                  </a:lnTo>
                  <a:lnTo>
                    <a:pt x="353" y="486"/>
                  </a:lnTo>
                  <a:lnTo>
                    <a:pt x="347" y="484"/>
                  </a:lnTo>
                  <a:lnTo>
                    <a:pt x="343" y="480"/>
                  </a:lnTo>
                  <a:lnTo>
                    <a:pt x="338" y="478"/>
                  </a:lnTo>
                  <a:lnTo>
                    <a:pt x="332" y="474"/>
                  </a:lnTo>
                  <a:lnTo>
                    <a:pt x="326" y="473"/>
                  </a:lnTo>
                  <a:lnTo>
                    <a:pt x="322" y="469"/>
                  </a:lnTo>
                  <a:lnTo>
                    <a:pt x="318" y="467"/>
                  </a:lnTo>
                  <a:lnTo>
                    <a:pt x="315" y="465"/>
                  </a:lnTo>
                  <a:lnTo>
                    <a:pt x="309" y="463"/>
                  </a:lnTo>
                  <a:lnTo>
                    <a:pt x="305" y="461"/>
                  </a:lnTo>
                  <a:lnTo>
                    <a:pt x="299" y="459"/>
                  </a:lnTo>
                  <a:lnTo>
                    <a:pt x="294" y="459"/>
                  </a:lnTo>
                  <a:lnTo>
                    <a:pt x="288" y="461"/>
                  </a:lnTo>
                  <a:lnTo>
                    <a:pt x="284" y="461"/>
                  </a:lnTo>
                  <a:lnTo>
                    <a:pt x="278" y="463"/>
                  </a:lnTo>
                  <a:lnTo>
                    <a:pt x="271" y="463"/>
                  </a:lnTo>
                  <a:lnTo>
                    <a:pt x="269" y="463"/>
                  </a:lnTo>
                  <a:lnTo>
                    <a:pt x="265" y="463"/>
                  </a:lnTo>
                  <a:lnTo>
                    <a:pt x="261" y="461"/>
                  </a:lnTo>
                  <a:lnTo>
                    <a:pt x="257" y="459"/>
                  </a:lnTo>
                  <a:lnTo>
                    <a:pt x="252" y="455"/>
                  </a:lnTo>
                  <a:lnTo>
                    <a:pt x="248" y="453"/>
                  </a:lnTo>
                  <a:lnTo>
                    <a:pt x="242" y="452"/>
                  </a:lnTo>
                  <a:lnTo>
                    <a:pt x="240" y="452"/>
                  </a:lnTo>
                  <a:lnTo>
                    <a:pt x="238" y="452"/>
                  </a:lnTo>
                  <a:lnTo>
                    <a:pt x="236" y="452"/>
                  </a:lnTo>
                  <a:lnTo>
                    <a:pt x="235" y="452"/>
                  </a:lnTo>
                  <a:lnTo>
                    <a:pt x="231" y="453"/>
                  </a:lnTo>
                  <a:lnTo>
                    <a:pt x="229" y="453"/>
                  </a:lnTo>
                  <a:lnTo>
                    <a:pt x="227" y="455"/>
                  </a:lnTo>
                  <a:lnTo>
                    <a:pt x="223" y="455"/>
                  </a:lnTo>
                  <a:lnTo>
                    <a:pt x="221" y="453"/>
                  </a:lnTo>
                  <a:lnTo>
                    <a:pt x="219" y="452"/>
                  </a:lnTo>
                  <a:lnTo>
                    <a:pt x="217" y="453"/>
                  </a:lnTo>
                  <a:lnTo>
                    <a:pt x="215" y="448"/>
                  </a:lnTo>
                  <a:lnTo>
                    <a:pt x="217" y="448"/>
                  </a:lnTo>
                  <a:lnTo>
                    <a:pt x="217" y="446"/>
                  </a:lnTo>
                  <a:lnTo>
                    <a:pt x="221" y="444"/>
                  </a:lnTo>
                  <a:lnTo>
                    <a:pt x="223" y="442"/>
                  </a:lnTo>
                  <a:lnTo>
                    <a:pt x="225" y="440"/>
                  </a:lnTo>
                  <a:lnTo>
                    <a:pt x="225" y="436"/>
                  </a:lnTo>
                  <a:lnTo>
                    <a:pt x="225" y="434"/>
                  </a:lnTo>
                  <a:lnTo>
                    <a:pt x="225" y="432"/>
                  </a:lnTo>
                  <a:lnTo>
                    <a:pt x="223" y="431"/>
                  </a:lnTo>
                  <a:lnTo>
                    <a:pt x="223" y="429"/>
                  </a:lnTo>
                  <a:lnTo>
                    <a:pt x="219" y="425"/>
                  </a:lnTo>
                  <a:lnTo>
                    <a:pt x="215" y="425"/>
                  </a:lnTo>
                  <a:lnTo>
                    <a:pt x="214" y="423"/>
                  </a:lnTo>
                  <a:lnTo>
                    <a:pt x="212" y="423"/>
                  </a:lnTo>
                  <a:lnTo>
                    <a:pt x="210" y="423"/>
                  </a:lnTo>
                  <a:lnTo>
                    <a:pt x="208" y="423"/>
                  </a:lnTo>
                  <a:lnTo>
                    <a:pt x="208" y="421"/>
                  </a:lnTo>
                  <a:lnTo>
                    <a:pt x="206" y="419"/>
                  </a:lnTo>
                  <a:lnTo>
                    <a:pt x="204" y="419"/>
                  </a:lnTo>
                  <a:lnTo>
                    <a:pt x="200" y="419"/>
                  </a:lnTo>
                  <a:lnTo>
                    <a:pt x="198" y="419"/>
                  </a:lnTo>
                  <a:lnTo>
                    <a:pt x="196" y="419"/>
                  </a:lnTo>
                  <a:lnTo>
                    <a:pt x="196" y="421"/>
                  </a:lnTo>
                  <a:lnTo>
                    <a:pt x="193" y="421"/>
                  </a:lnTo>
                  <a:lnTo>
                    <a:pt x="191" y="423"/>
                  </a:lnTo>
                  <a:lnTo>
                    <a:pt x="189" y="425"/>
                  </a:lnTo>
                  <a:lnTo>
                    <a:pt x="187" y="427"/>
                  </a:lnTo>
                  <a:lnTo>
                    <a:pt x="185" y="429"/>
                  </a:lnTo>
                  <a:lnTo>
                    <a:pt x="183" y="429"/>
                  </a:lnTo>
                  <a:lnTo>
                    <a:pt x="181" y="429"/>
                  </a:lnTo>
                  <a:lnTo>
                    <a:pt x="181" y="427"/>
                  </a:lnTo>
                  <a:lnTo>
                    <a:pt x="179" y="427"/>
                  </a:lnTo>
                  <a:lnTo>
                    <a:pt x="179" y="423"/>
                  </a:lnTo>
                  <a:lnTo>
                    <a:pt x="177" y="421"/>
                  </a:lnTo>
                  <a:lnTo>
                    <a:pt x="175" y="421"/>
                  </a:lnTo>
                  <a:lnTo>
                    <a:pt x="175" y="419"/>
                  </a:lnTo>
                  <a:lnTo>
                    <a:pt x="174" y="419"/>
                  </a:lnTo>
                  <a:lnTo>
                    <a:pt x="172" y="419"/>
                  </a:lnTo>
                  <a:lnTo>
                    <a:pt x="170" y="419"/>
                  </a:lnTo>
                  <a:lnTo>
                    <a:pt x="164" y="421"/>
                  </a:lnTo>
                  <a:lnTo>
                    <a:pt x="160" y="421"/>
                  </a:lnTo>
                  <a:lnTo>
                    <a:pt x="158" y="421"/>
                  </a:lnTo>
                  <a:lnTo>
                    <a:pt x="156" y="421"/>
                  </a:lnTo>
                  <a:lnTo>
                    <a:pt x="153" y="421"/>
                  </a:lnTo>
                  <a:lnTo>
                    <a:pt x="147" y="421"/>
                  </a:lnTo>
                  <a:lnTo>
                    <a:pt x="145" y="421"/>
                  </a:lnTo>
                  <a:lnTo>
                    <a:pt x="143" y="419"/>
                  </a:lnTo>
                  <a:lnTo>
                    <a:pt x="143" y="417"/>
                  </a:lnTo>
                  <a:lnTo>
                    <a:pt x="143" y="413"/>
                  </a:lnTo>
                  <a:lnTo>
                    <a:pt x="141" y="410"/>
                  </a:lnTo>
                  <a:lnTo>
                    <a:pt x="139" y="406"/>
                  </a:lnTo>
                  <a:lnTo>
                    <a:pt x="137" y="402"/>
                  </a:lnTo>
                  <a:lnTo>
                    <a:pt x="135" y="400"/>
                  </a:lnTo>
                  <a:lnTo>
                    <a:pt x="133" y="400"/>
                  </a:lnTo>
                  <a:lnTo>
                    <a:pt x="128" y="398"/>
                  </a:lnTo>
                  <a:lnTo>
                    <a:pt x="120" y="396"/>
                  </a:lnTo>
                  <a:lnTo>
                    <a:pt x="114" y="396"/>
                  </a:lnTo>
                  <a:lnTo>
                    <a:pt x="109" y="392"/>
                  </a:lnTo>
                  <a:lnTo>
                    <a:pt x="109" y="391"/>
                  </a:lnTo>
                  <a:lnTo>
                    <a:pt x="111" y="387"/>
                  </a:lnTo>
                  <a:lnTo>
                    <a:pt x="111" y="383"/>
                  </a:lnTo>
                  <a:lnTo>
                    <a:pt x="111" y="377"/>
                  </a:lnTo>
                  <a:lnTo>
                    <a:pt x="111" y="373"/>
                  </a:lnTo>
                  <a:lnTo>
                    <a:pt x="111" y="371"/>
                  </a:lnTo>
                  <a:lnTo>
                    <a:pt x="109" y="368"/>
                  </a:lnTo>
                  <a:lnTo>
                    <a:pt x="107" y="364"/>
                  </a:lnTo>
                  <a:lnTo>
                    <a:pt x="103" y="362"/>
                  </a:lnTo>
                  <a:lnTo>
                    <a:pt x="101" y="360"/>
                  </a:lnTo>
                  <a:lnTo>
                    <a:pt x="101" y="358"/>
                  </a:lnTo>
                  <a:lnTo>
                    <a:pt x="99" y="354"/>
                  </a:lnTo>
                  <a:lnTo>
                    <a:pt x="99" y="352"/>
                  </a:lnTo>
                  <a:lnTo>
                    <a:pt x="99" y="350"/>
                  </a:lnTo>
                  <a:lnTo>
                    <a:pt x="99" y="347"/>
                  </a:lnTo>
                  <a:lnTo>
                    <a:pt x="95" y="347"/>
                  </a:lnTo>
                  <a:lnTo>
                    <a:pt x="95" y="345"/>
                  </a:lnTo>
                  <a:lnTo>
                    <a:pt x="93" y="345"/>
                  </a:lnTo>
                  <a:lnTo>
                    <a:pt x="92" y="343"/>
                  </a:lnTo>
                  <a:lnTo>
                    <a:pt x="95" y="343"/>
                  </a:lnTo>
                  <a:lnTo>
                    <a:pt x="93" y="341"/>
                  </a:lnTo>
                  <a:lnTo>
                    <a:pt x="93" y="339"/>
                  </a:lnTo>
                  <a:lnTo>
                    <a:pt x="92" y="339"/>
                  </a:lnTo>
                  <a:lnTo>
                    <a:pt x="90" y="339"/>
                  </a:lnTo>
                  <a:lnTo>
                    <a:pt x="88" y="341"/>
                  </a:lnTo>
                  <a:lnTo>
                    <a:pt x="86" y="341"/>
                  </a:lnTo>
                  <a:lnTo>
                    <a:pt x="86" y="339"/>
                  </a:lnTo>
                  <a:lnTo>
                    <a:pt x="84" y="339"/>
                  </a:lnTo>
                  <a:lnTo>
                    <a:pt x="82" y="339"/>
                  </a:lnTo>
                  <a:lnTo>
                    <a:pt x="80" y="339"/>
                  </a:lnTo>
                  <a:lnTo>
                    <a:pt x="80" y="337"/>
                  </a:lnTo>
                  <a:lnTo>
                    <a:pt x="78" y="337"/>
                  </a:lnTo>
                  <a:lnTo>
                    <a:pt x="78" y="335"/>
                  </a:lnTo>
                  <a:lnTo>
                    <a:pt x="78" y="333"/>
                  </a:lnTo>
                  <a:lnTo>
                    <a:pt x="76" y="333"/>
                  </a:lnTo>
                  <a:lnTo>
                    <a:pt x="76" y="331"/>
                  </a:lnTo>
                  <a:lnTo>
                    <a:pt x="76" y="329"/>
                  </a:lnTo>
                  <a:lnTo>
                    <a:pt x="74" y="328"/>
                  </a:lnTo>
                  <a:lnTo>
                    <a:pt x="74" y="326"/>
                  </a:lnTo>
                  <a:lnTo>
                    <a:pt x="72" y="326"/>
                  </a:lnTo>
                  <a:lnTo>
                    <a:pt x="72" y="328"/>
                  </a:lnTo>
                  <a:lnTo>
                    <a:pt x="72" y="329"/>
                  </a:lnTo>
                  <a:lnTo>
                    <a:pt x="71" y="329"/>
                  </a:lnTo>
                  <a:lnTo>
                    <a:pt x="71" y="331"/>
                  </a:lnTo>
                  <a:lnTo>
                    <a:pt x="71" y="329"/>
                  </a:lnTo>
                  <a:lnTo>
                    <a:pt x="69" y="329"/>
                  </a:lnTo>
                  <a:lnTo>
                    <a:pt x="69" y="328"/>
                  </a:lnTo>
                  <a:lnTo>
                    <a:pt x="67" y="328"/>
                  </a:lnTo>
                  <a:lnTo>
                    <a:pt x="69" y="328"/>
                  </a:lnTo>
                  <a:lnTo>
                    <a:pt x="71" y="328"/>
                  </a:lnTo>
                  <a:lnTo>
                    <a:pt x="71" y="326"/>
                  </a:lnTo>
                  <a:lnTo>
                    <a:pt x="71" y="324"/>
                  </a:lnTo>
                  <a:lnTo>
                    <a:pt x="72" y="322"/>
                  </a:lnTo>
                  <a:lnTo>
                    <a:pt x="72" y="320"/>
                  </a:lnTo>
                  <a:lnTo>
                    <a:pt x="71" y="320"/>
                  </a:lnTo>
                  <a:lnTo>
                    <a:pt x="71" y="318"/>
                  </a:lnTo>
                  <a:lnTo>
                    <a:pt x="71" y="316"/>
                  </a:lnTo>
                  <a:lnTo>
                    <a:pt x="69" y="316"/>
                  </a:lnTo>
                  <a:lnTo>
                    <a:pt x="69" y="314"/>
                  </a:lnTo>
                  <a:lnTo>
                    <a:pt x="67" y="314"/>
                  </a:lnTo>
                  <a:lnTo>
                    <a:pt x="65" y="314"/>
                  </a:lnTo>
                  <a:lnTo>
                    <a:pt x="63" y="312"/>
                  </a:lnTo>
                  <a:lnTo>
                    <a:pt x="63" y="310"/>
                  </a:lnTo>
                  <a:lnTo>
                    <a:pt x="63" y="308"/>
                  </a:lnTo>
                  <a:lnTo>
                    <a:pt x="63" y="307"/>
                  </a:lnTo>
                  <a:lnTo>
                    <a:pt x="63" y="305"/>
                  </a:lnTo>
                  <a:lnTo>
                    <a:pt x="63" y="303"/>
                  </a:lnTo>
                  <a:lnTo>
                    <a:pt x="61" y="303"/>
                  </a:lnTo>
                  <a:lnTo>
                    <a:pt x="61" y="301"/>
                  </a:lnTo>
                  <a:lnTo>
                    <a:pt x="61" y="299"/>
                  </a:lnTo>
                  <a:lnTo>
                    <a:pt x="59" y="299"/>
                  </a:lnTo>
                  <a:lnTo>
                    <a:pt x="57" y="299"/>
                  </a:lnTo>
                  <a:lnTo>
                    <a:pt x="57" y="297"/>
                  </a:lnTo>
                  <a:lnTo>
                    <a:pt x="55" y="297"/>
                  </a:lnTo>
                  <a:lnTo>
                    <a:pt x="53" y="297"/>
                  </a:lnTo>
                  <a:lnTo>
                    <a:pt x="51" y="297"/>
                  </a:lnTo>
                  <a:lnTo>
                    <a:pt x="51" y="299"/>
                  </a:lnTo>
                  <a:lnTo>
                    <a:pt x="50" y="299"/>
                  </a:lnTo>
                  <a:lnTo>
                    <a:pt x="48" y="301"/>
                  </a:lnTo>
                  <a:lnTo>
                    <a:pt x="46" y="299"/>
                  </a:lnTo>
                  <a:lnTo>
                    <a:pt x="44" y="299"/>
                  </a:lnTo>
                  <a:lnTo>
                    <a:pt x="36" y="293"/>
                  </a:lnTo>
                  <a:lnTo>
                    <a:pt x="34" y="293"/>
                  </a:lnTo>
                  <a:lnTo>
                    <a:pt x="30" y="293"/>
                  </a:lnTo>
                  <a:lnTo>
                    <a:pt x="29" y="293"/>
                  </a:lnTo>
                  <a:lnTo>
                    <a:pt x="27" y="293"/>
                  </a:lnTo>
                  <a:lnTo>
                    <a:pt x="21" y="293"/>
                  </a:lnTo>
                  <a:lnTo>
                    <a:pt x="15" y="291"/>
                  </a:lnTo>
                  <a:lnTo>
                    <a:pt x="6" y="289"/>
                  </a:lnTo>
                  <a:lnTo>
                    <a:pt x="2" y="289"/>
                  </a:lnTo>
                  <a:lnTo>
                    <a:pt x="0" y="28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3" name="Freeform 30"/>
            <p:cNvSpPr>
              <a:spLocks/>
            </p:cNvSpPr>
            <p:nvPr/>
          </p:nvSpPr>
          <p:spPr bwMode="auto">
            <a:xfrm>
              <a:off x="2670" y="1211"/>
              <a:ext cx="1107" cy="620"/>
            </a:xfrm>
            <a:custGeom>
              <a:avLst/>
              <a:gdLst>
                <a:gd name="T0" fmla="*/ 124 w 1107"/>
                <a:gd name="T1" fmla="*/ 600 h 620"/>
                <a:gd name="T2" fmla="*/ 109 w 1107"/>
                <a:gd name="T3" fmla="*/ 583 h 620"/>
                <a:gd name="T4" fmla="*/ 111 w 1107"/>
                <a:gd name="T5" fmla="*/ 564 h 620"/>
                <a:gd name="T6" fmla="*/ 111 w 1107"/>
                <a:gd name="T7" fmla="*/ 545 h 620"/>
                <a:gd name="T8" fmla="*/ 102 w 1107"/>
                <a:gd name="T9" fmla="*/ 518 h 620"/>
                <a:gd name="T10" fmla="*/ 105 w 1107"/>
                <a:gd name="T11" fmla="*/ 503 h 620"/>
                <a:gd name="T12" fmla="*/ 94 w 1107"/>
                <a:gd name="T13" fmla="*/ 492 h 620"/>
                <a:gd name="T14" fmla="*/ 94 w 1107"/>
                <a:gd name="T15" fmla="*/ 469 h 620"/>
                <a:gd name="T16" fmla="*/ 67 w 1107"/>
                <a:gd name="T17" fmla="*/ 476 h 620"/>
                <a:gd name="T18" fmla="*/ 62 w 1107"/>
                <a:gd name="T19" fmla="*/ 455 h 620"/>
                <a:gd name="T20" fmla="*/ 44 w 1107"/>
                <a:gd name="T21" fmla="*/ 448 h 620"/>
                <a:gd name="T22" fmla="*/ 42 w 1107"/>
                <a:gd name="T23" fmla="*/ 429 h 620"/>
                <a:gd name="T24" fmla="*/ 35 w 1107"/>
                <a:gd name="T25" fmla="*/ 406 h 620"/>
                <a:gd name="T26" fmla="*/ 33 w 1107"/>
                <a:gd name="T27" fmla="*/ 368 h 620"/>
                <a:gd name="T28" fmla="*/ 21 w 1107"/>
                <a:gd name="T29" fmla="*/ 333 h 620"/>
                <a:gd name="T30" fmla="*/ 27 w 1107"/>
                <a:gd name="T31" fmla="*/ 318 h 620"/>
                <a:gd name="T32" fmla="*/ 16 w 1107"/>
                <a:gd name="T33" fmla="*/ 297 h 620"/>
                <a:gd name="T34" fmla="*/ 2 w 1107"/>
                <a:gd name="T35" fmla="*/ 269 h 620"/>
                <a:gd name="T36" fmla="*/ 37 w 1107"/>
                <a:gd name="T37" fmla="*/ 230 h 620"/>
                <a:gd name="T38" fmla="*/ 79 w 1107"/>
                <a:gd name="T39" fmla="*/ 209 h 620"/>
                <a:gd name="T40" fmla="*/ 111 w 1107"/>
                <a:gd name="T41" fmla="*/ 192 h 620"/>
                <a:gd name="T42" fmla="*/ 107 w 1107"/>
                <a:gd name="T43" fmla="*/ 171 h 620"/>
                <a:gd name="T44" fmla="*/ 100 w 1107"/>
                <a:gd name="T45" fmla="*/ 150 h 620"/>
                <a:gd name="T46" fmla="*/ 123 w 1107"/>
                <a:gd name="T47" fmla="*/ 122 h 620"/>
                <a:gd name="T48" fmla="*/ 159 w 1107"/>
                <a:gd name="T49" fmla="*/ 78 h 620"/>
                <a:gd name="T50" fmla="*/ 237 w 1107"/>
                <a:gd name="T51" fmla="*/ 74 h 620"/>
                <a:gd name="T52" fmla="*/ 288 w 1107"/>
                <a:gd name="T53" fmla="*/ 152 h 620"/>
                <a:gd name="T54" fmla="*/ 390 w 1107"/>
                <a:gd name="T55" fmla="*/ 169 h 620"/>
                <a:gd name="T56" fmla="*/ 445 w 1107"/>
                <a:gd name="T57" fmla="*/ 160 h 620"/>
                <a:gd name="T58" fmla="*/ 502 w 1107"/>
                <a:gd name="T59" fmla="*/ 154 h 620"/>
                <a:gd name="T60" fmla="*/ 536 w 1107"/>
                <a:gd name="T61" fmla="*/ 152 h 620"/>
                <a:gd name="T62" fmla="*/ 573 w 1107"/>
                <a:gd name="T63" fmla="*/ 114 h 620"/>
                <a:gd name="T64" fmla="*/ 595 w 1107"/>
                <a:gd name="T65" fmla="*/ 116 h 620"/>
                <a:gd name="T66" fmla="*/ 607 w 1107"/>
                <a:gd name="T67" fmla="*/ 91 h 620"/>
                <a:gd name="T68" fmla="*/ 651 w 1107"/>
                <a:gd name="T69" fmla="*/ 97 h 620"/>
                <a:gd name="T70" fmla="*/ 677 w 1107"/>
                <a:gd name="T71" fmla="*/ 87 h 620"/>
                <a:gd name="T72" fmla="*/ 697 w 1107"/>
                <a:gd name="T73" fmla="*/ 78 h 620"/>
                <a:gd name="T74" fmla="*/ 712 w 1107"/>
                <a:gd name="T75" fmla="*/ 63 h 620"/>
                <a:gd name="T76" fmla="*/ 744 w 1107"/>
                <a:gd name="T77" fmla="*/ 49 h 620"/>
                <a:gd name="T78" fmla="*/ 767 w 1107"/>
                <a:gd name="T79" fmla="*/ 38 h 620"/>
                <a:gd name="T80" fmla="*/ 792 w 1107"/>
                <a:gd name="T81" fmla="*/ 24 h 620"/>
                <a:gd name="T82" fmla="*/ 801 w 1107"/>
                <a:gd name="T83" fmla="*/ 2 h 620"/>
                <a:gd name="T84" fmla="*/ 845 w 1107"/>
                <a:gd name="T85" fmla="*/ 9 h 620"/>
                <a:gd name="T86" fmla="*/ 843 w 1107"/>
                <a:gd name="T87" fmla="*/ 30 h 620"/>
                <a:gd name="T88" fmla="*/ 853 w 1107"/>
                <a:gd name="T89" fmla="*/ 49 h 620"/>
                <a:gd name="T90" fmla="*/ 880 w 1107"/>
                <a:gd name="T91" fmla="*/ 51 h 620"/>
                <a:gd name="T92" fmla="*/ 912 w 1107"/>
                <a:gd name="T93" fmla="*/ 80 h 620"/>
                <a:gd name="T94" fmla="*/ 939 w 1107"/>
                <a:gd name="T95" fmla="*/ 124 h 620"/>
                <a:gd name="T96" fmla="*/ 939 w 1107"/>
                <a:gd name="T97" fmla="*/ 141 h 620"/>
                <a:gd name="T98" fmla="*/ 946 w 1107"/>
                <a:gd name="T99" fmla="*/ 171 h 620"/>
                <a:gd name="T100" fmla="*/ 986 w 1107"/>
                <a:gd name="T101" fmla="*/ 217 h 620"/>
                <a:gd name="T102" fmla="*/ 1013 w 1107"/>
                <a:gd name="T103" fmla="*/ 242 h 620"/>
                <a:gd name="T104" fmla="*/ 1038 w 1107"/>
                <a:gd name="T105" fmla="*/ 238 h 620"/>
                <a:gd name="T106" fmla="*/ 1067 w 1107"/>
                <a:gd name="T107" fmla="*/ 253 h 620"/>
                <a:gd name="T108" fmla="*/ 1101 w 1107"/>
                <a:gd name="T109" fmla="*/ 236 h 620"/>
                <a:gd name="T110" fmla="*/ 1101 w 1107"/>
                <a:gd name="T111" fmla="*/ 251 h 620"/>
                <a:gd name="T112" fmla="*/ 1099 w 1107"/>
                <a:gd name="T113" fmla="*/ 272 h 620"/>
                <a:gd name="T114" fmla="*/ 1082 w 1107"/>
                <a:gd name="T115" fmla="*/ 305 h 620"/>
                <a:gd name="T116" fmla="*/ 1095 w 1107"/>
                <a:gd name="T117" fmla="*/ 33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07" h="620">
                  <a:moveTo>
                    <a:pt x="134" y="620"/>
                  </a:moveTo>
                  <a:lnTo>
                    <a:pt x="132" y="618"/>
                  </a:lnTo>
                  <a:lnTo>
                    <a:pt x="132" y="616"/>
                  </a:lnTo>
                  <a:lnTo>
                    <a:pt x="130" y="614"/>
                  </a:lnTo>
                  <a:lnTo>
                    <a:pt x="128" y="612"/>
                  </a:lnTo>
                  <a:lnTo>
                    <a:pt x="128" y="610"/>
                  </a:lnTo>
                  <a:lnTo>
                    <a:pt x="126" y="608"/>
                  </a:lnTo>
                  <a:lnTo>
                    <a:pt x="126" y="606"/>
                  </a:lnTo>
                  <a:lnTo>
                    <a:pt x="126" y="604"/>
                  </a:lnTo>
                  <a:lnTo>
                    <a:pt x="126" y="602"/>
                  </a:lnTo>
                  <a:lnTo>
                    <a:pt x="124" y="602"/>
                  </a:lnTo>
                  <a:lnTo>
                    <a:pt x="124" y="600"/>
                  </a:lnTo>
                  <a:lnTo>
                    <a:pt x="123" y="599"/>
                  </a:lnTo>
                  <a:lnTo>
                    <a:pt x="123" y="597"/>
                  </a:lnTo>
                  <a:lnTo>
                    <a:pt x="123" y="595"/>
                  </a:lnTo>
                  <a:lnTo>
                    <a:pt x="121" y="593"/>
                  </a:lnTo>
                  <a:lnTo>
                    <a:pt x="121" y="591"/>
                  </a:lnTo>
                  <a:lnTo>
                    <a:pt x="119" y="591"/>
                  </a:lnTo>
                  <a:lnTo>
                    <a:pt x="117" y="591"/>
                  </a:lnTo>
                  <a:lnTo>
                    <a:pt x="115" y="591"/>
                  </a:lnTo>
                  <a:lnTo>
                    <a:pt x="113" y="589"/>
                  </a:lnTo>
                  <a:lnTo>
                    <a:pt x="111" y="587"/>
                  </a:lnTo>
                  <a:lnTo>
                    <a:pt x="109" y="585"/>
                  </a:lnTo>
                  <a:lnTo>
                    <a:pt x="109" y="583"/>
                  </a:lnTo>
                  <a:lnTo>
                    <a:pt x="109" y="581"/>
                  </a:lnTo>
                  <a:lnTo>
                    <a:pt x="107" y="581"/>
                  </a:lnTo>
                  <a:lnTo>
                    <a:pt x="105" y="579"/>
                  </a:lnTo>
                  <a:lnTo>
                    <a:pt x="105" y="578"/>
                  </a:lnTo>
                  <a:lnTo>
                    <a:pt x="103" y="578"/>
                  </a:lnTo>
                  <a:lnTo>
                    <a:pt x="103" y="574"/>
                  </a:lnTo>
                  <a:lnTo>
                    <a:pt x="103" y="572"/>
                  </a:lnTo>
                  <a:lnTo>
                    <a:pt x="103" y="570"/>
                  </a:lnTo>
                  <a:lnTo>
                    <a:pt x="105" y="568"/>
                  </a:lnTo>
                  <a:lnTo>
                    <a:pt x="107" y="566"/>
                  </a:lnTo>
                  <a:lnTo>
                    <a:pt x="109" y="566"/>
                  </a:lnTo>
                  <a:lnTo>
                    <a:pt x="111" y="564"/>
                  </a:lnTo>
                  <a:lnTo>
                    <a:pt x="113" y="564"/>
                  </a:lnTo>
                  <a:lnTo>
                    <a:pt x="113" y="562"/>
                  </a:lnTo>
                  <a:lnTo>
                    <a:pt x="115" y="560"/>
                  </a:lnTo>
                  <a:lnTo>
                    <a:pt x="113" y="560"/>
                  </a:lnTo>
                  <a:lnTo>
                    <a:pt x="111" y="558"/>
                  </a:lnTo>
                  <a:lnTo>
                    <a:pt x="109" y="557"/>
                  </a:lnTo>
                  <a:lnTo>
                    <a:pt x="109" y="555"/>
                  </a:lnTo>
                  <a:lnTo>
                    <a:pt x="107" y="553"/>
                  </a:lnTo>
                  <a:lnTo>
                    <a:pt x="107" y="551"/>
                  </a:lnTo>
                  <a:lnTo>
                    <a:pt x="107" y="549"/>
                  </a:lnTo>
                  <a:lnTo>
                    <a:pt x="109" y="547"/>
                  </a:lnTo>
                  <a:lnTo>
                    <a:pt x="111" y="545"/>
                  </a:lnTo>
                  <a:lnTo>
                    <a:pt x="111" y="543"/>
                  </a:lnTo>
                  <a:lnTo>
                    <a:pt x="111" y="541"/>
                  </a:lnTo>
                  <a:lnTo>
                    <a:pt x="113" y="537"/>
                  </a:lnTo>
                  <a:lnTo>
                    <a:pt x="113" y="536"/>
                  </a:lnTo>
                  <a:lnTo>
                    <a:pt x="111" y="534"/>
                  </a:lnTo>
                  <a:lnTo>
                    <a:pt x="111" y="530"/>
                  </a:lnTo>
                  <a:lnTo>
                    <a:pt x="109" y="530"/>
                  </a:lnTo>
                  <a:lnTo>
                    <a:pt x="109" y="528"/>
                  </a:lnTo>
                  <a:lnTo>
                    <a:pt x="107" y="524"/>
                  </a:lnTo>
                  <a:lnTo>
                    <a:pt x="103" y="524"/>
                  </a:lnTo>
                  <a:lnTo>
                    <a:pt x="103" y="520"/>
                  </a:lnTo>
                  <a:lnTo>
                    <a:pt x="102" y="518"/>
                  </a:lnTo>
                  <a:lnTo>
                    <a:pt x="102" y="517"/>
                  </a:lnTo>
                  <a:lnTo>
                    <a:pt x="102" y="515"/>
                  </a:lnTo>
                  <a:lnTo>
                    <a:pt x="100" y="513"/>
                  </a:lnTo>
                  <a:lnTo>
                    <a:pt x="100" y="511"/>
                  </a:lnTo>
                  <a:lnTo>
                    <a:pt x="98" y="509"/>
                  </a:lnTo>
                  <a:lnTo>
                    <a:pt x="98" y="507"/>
                  </a:lnTo>
                  <a:lnTo>
                    <a:pt x="100" y="505"/>
                  </a:lnTo>
                  <a:lnTo>
                    <a:pt x="100" y="507"/>
                  </a:lnTo>
                  <a:lnTo>
                    <a:pt x="102" y="507"/>
                  </a:lnTo>
                  <a:lnTo>
                    <a:pt x="103" y="507"/>
                  </a:lnTo>
                  <a:lnTo>
                    <a:pt x="103" y="505"/>
                  </a:lnTo>
                  <a:lnTo>
                    <a:pt x="105" y="503"/>
                  </a:lnTo>
                  <a:lnTo>
                    <a:pt x="105" y="501"/>
                  </a:lnTo>
                  <a:lnTo>
                    <a:pt x="103" y="501"/>
                  </a:lnTo>
                  <a:lnTo>
                    <a:pt x="102" y="501"/>
                  </a:lnTo>
                  <a:lnTo>
                    <a:pt x="102" y="499"/>
                  </a:lnTo>
                  <a:lnTo>
                    <a:pt x="100" y="499"/>
                  </a:lnTo>
                  <a:lnTo>
                    <a:pt x="98" y="499"/>
                  </a:lnTo>
                  <a:lnTo>
                    <a:pt x="96" y="499"/>
                  </a:lnTo>
                  <a:lnTo>
                    <a:pt x="94" y="499"/>
                  </a:lnTo>
                  <a:lnTo>
                    <a:pt x="94" y="497"/>
                  </a:lnTo>
                  <a:lnTo>
                    <a:pt x="94" y="496"/>
                  </a:lnTo>
                  <a:lnTo>
                    <a:pt x="96" y="494"/>
                  </a:lnTo>
                  <a:lnTo>
                    <a:pt x="94" y="492"/>
                  </a:lnTo>
                  <a:lnTo>
                    <a:pt x="94" y="490"/>
                  </a:lnTo>
                  <a:lnTo>
                    <a:pt x="94" y="488"/>
                  </a:lnTo>
                  <a:lnTo>
                    <a:pt x="94" y="486"/>
                  </a:lnTo>
                  <a:lnTo>
                    <a:pt x="94" y="484"/>
                  </a:lnTo>
                  <a:lnTo>
                    <a:pt x="92" y="482"/>
                  </a:lnTo>
                  <a:lnTo>
                    <a:pt x="92" y="480"/>
                  </a:lnTo>
                  <a:lnTo>
                    <a:pt x="92" y="478"/>
                  </a:lnTo>
                  <a:lnTo>
                    <a:pt x="92" y="476"/>
                  </a:lnTo>
                  <a:lnTo>
                    <a:pt x="92" y="475"/>
                  </a:lnTo>
                  <a:lnTo>
                    <a:pt x="92" y="473"/>
                  </a:lnTo>
                  <a:lnTo>
                    <a:pt x="92" y="471"/>
                  </a:lnTo>
                  <a:lnTo>
                    <a:pt x="94" y="469"/>
                  </a:lnTo>
                  <a:lnTo>
                    <a:pt x="92" y="469"/>
                  </a:lnTo>
                  <a:lnTo>
                    <a:pt x="90" y="469"/>
                  </a:lnTo>
                  <a:lnTo>
                    <a:pt x="86" y="469"/>
                  </a:lnTo>
                  <a:lnTo>
                    <a:pt x="82" y="471"/>
                  </a:lnTo>
                  <a:lnTo>
                    <a:pt x="79" y="473"/>
                  </a:lnTo>
                  <a:lnTo>
                    <a:pt x="75" y="476"/>
                  </a:lnTo>
                  <a:lnTo>
                    <a:pt x="73" y="476"/>
                  </a:lnTo>
                  <a:lnTo>
                    <a:pt x="73" y="478"/>
                  </a:lnTo>
                  <a:lnTo>
                    <a:pt x="71" y="478"/>
                  </a:lnTo>
                  <a:lnTo>
                    <a:pt x="69" y="478"/>
                  </a:lnTo>
                  <a:lnTo>
                    <a:pt x="69" y="476"/>
                  </a:lnTo>
                  <a:lnTo>
                    <a:pt x="67" y="476"/>
                  </a:lnTo>
                  <a:lnTo>
                    <a:pt x="67" y="475"/>
                  </a:lnTo>
                  <a:lnTo>
                    <a:pt x="65" y="473"/>
                  </a:lnTo>
                  <a:lnTo>
                    <a:pt x="67" y="471"/>
                  </a:lnTo>
                  <a:lnTo>
                    <a:pt x="67" y="469"/>
                  </a:lnTo>
                  <a:lnTo>
                    <a:pt x="67" y="467"/>
                  </a:lnTo>
                  <a:lnTo>
                    <a:pt x="67" y="465"/>
                  </a:lnTo>
                  <a:lnTo>
                    <a:pt x="67" y="463"/>
                  </a:lnTo>
                  <a:lnTo>
                    <a:pt x="65" y="461"/>
                  </a:lnTo>
                  <a:lnTo>
                    <a:pt x="65" y="459"/>
                  </a:lnTo>
                  <a:lnTo>
                    <a:pt x="63" y="459"/>
                  </a:lnTo>
                  <a:lnTo>
                    <a:pt x="62" y="457"/>
                  </a:lnTo>
                  <a:lnTo>
                    <a:pt x="62" y="455"/>
                  </a:lnTo>
                  <a:lnTo>
                    <a:pt x="60" y="455"/>
                  </a:lnTo>
                  <a:lnTo>
                    <a:pt x="60" y="454"/>
                  </a:lnTo>
                  <a:lnTo>
                    <a:pt x="60" y="452"/>
                  </a:lnTo>
                  <a:lnTo>
                    <a:pt x="58" y="452"/>
                  </a:lnTo>
                  <a:lnTo>
                    <a:pt x="56" y="450"/>
                  </a:lnTo>
                  <a:lnTo>
                    <a:pt x="54" y="450"/>
                  </a:lnTo>
                  <a:lnTo>
                    <a:pt x="52" y="450"/>
                  </a:lnTo>
                  <a:lnTo>
                    <a:pt x="50" y="450"/>
                  </a:lnTo>
                  <a:lnTo>
                    <a:pt x="50" y="448"/>
                  </a:lnTo>
                  <a:lnTo>
                    <a:pt x="48" y="448"/>
                  </a:lnTo>
                  <a:lnTo>
                    <a:pt x="46" y="448"/>
                  </a:lnTo>
                  <a:lnTo>
                    <a:pt x="44" y="448"/>
                  </a:lnTo>
                  <a:lnTo>
                    <a:pt x="42" y="446"/>
                  </a:lnTo>
                  <a:lnTo>
                    <a:pt x="41" y="446"/>
                  </a:lnTo>
                  <a:lnTo>
                    <a:pt x="41" y="444"/>
                  </a:lnTo>
                  <a:lnTo>
                    <a:pt x="41" y="442"/>
                  </a:lnTo>
                  <a:lnTo>
                    <a:pt x="41" y="438"/>
                  </a:lnTo>
                  <a:lnTo>
                    <a:pt x="39" y="438"/>
                  </a:lnTo>
                  <a:lnTo>
                    <a:pt x="41" y="436"/>
                  </a:lnTo>
                  <a:lnTo>
                    <a:pt x="42" y="436"/>
                  </a:lnTo>
                  <a:lnTo>
                    <a:pt x="44" y="434"/>
                  </a:lnTo>
                  <a:lnTo>
                    <a:pt x="44" y="433"/>
                  </a:lnTo>
                  <a:lnTo>
                    <a:pt x="42" y="431"/>
                  </a:lnTo>
                  <a:lnTo>
                    <a:pt x="42" y="429"/>
                  </a:lnTo>
                  <a:lnTo>
                    <a:pt x="42" y="427"/>
                  </a:lnTo>
                  <a:lnTo>
                    <a:pt x="42" y="425"/>
                  </a:lnTo>
                  <a:lnTo>
                    <a:pt x="42" y="423"/>
                  </a:lnTo>
                  <a:lnTo>
                    <a:pt x="42" y="421"/>
                  </a:lnTo>
                  <a:lnTo>
                    <a:pt x="42" y="419"/>
                  </a:lnTo>
                  <a:lnTo>
                    <a:pt x="41" y="419"/>
                  </a:lnTo>
                  <a:lnTo>
                    <a:pt x="41" y="417"/>
                  </a:lnTo>
                  <a:lnTo>
                    <a:pt x="39" y="415"/>
                  </a:lnTo>
                  <a:lnTo>
                    <a:pt x="37" y="414"/>
                  </a:lnTo>
                  <a:lnTo>
                    <a:pt x="35" y="412"/>
                  </a:lnTo>
                  <a:lnTo>
                    <a:pt x="37" y="408"/>
                  </a:lnTo>
                  <a:lnTo>
                    <a:pt x="35" y="406"/>
                  </a:lnTo>
                  <a:lnTo>
                    <a:pt x="35" y="402"/>
                  </a:lnTo>
                  <a:lnTo>
                    <a:pt x="37" y="398"/>
                  </a:lnTo>
                  <a:lnTo>
                    <a:pt x="37" y="394"/>
                  </a:lnTo>
                  <a:lnTo>
                    <a:pt x="37" y="393"/>
                  </a:lnTo>
                  <a:lnTo>
                    <a:pt x="35" y="391"/>
                  </a:lnTo>
                  <a:lnTo>
                    <a:pt x="35" y="389"/>
                  </a:lnTo>
                  <a:lnTo>
                    <a:pt x="33" y="385"/>
                  </a:lnTo>
                  <a:lnTo>
                    <a:pt x="31" y="381"/>
                  </a:lnTo>
                  <a:lnTo>
                    <a:pt x="29" y="377"/>
                  </a:lnTo>
                  <a:lnTo>
                    <a:pt x="29" y="373"/>
                  </a:lnTo>
                  <a:lnTo>
                    <a:pt x="31" y="372"/>
                  </a:lnTo>
                  <a:lnTo>
                    <a:pt x="33" y="368"/>
                  </a:lnTo>
                  <a:lnTo>
                    <a:pt x="35" y="362"/>
                  </a:lnTo>
                  <a:lnTo>
                    <a:pt x="37" y="360"/>
                  </a:lnTo>
                  <a:lnTo>
                    <a:pt x="35" y="358"/>
                  </a:lnTo>
                  <a:lnTo>
                    <a:pt x="35" y="354"/>
                  </a:lnTo>
                  <a:lnTo>
                    <a:pt x="33" y="349"/>
                  </a:lnTo>
                  <a:lnTo>
                    <a:pt x="33" y="343"/>
                  </a:lnTo>
                  <a:lnTo>
                    <a:pt x="31" y="337"/>
                  </a:lnTo>
                  <a:lnTo>
                    <a:pt x="29" y="337"/>
                  </a:lnTo>
                  <a:lnTo>
                    <a:pt x="27" y="335"/>
                  </a:lnTo>
                  <a:lnTo>
                    <a:pt x="25" y="335"/>
                  </a:lnTo>
                  <a:lnTo>
                    <a:pt x="23" y="335"/>
                  </a:lnTo>
                  <a:lnTo>
                    <a:pt x="21" y="333"/>
                  </a:lnTo>
                  <a:lnTo>
                    <a:pt x="21" y="332"/>
                  </a:lnTo>
                  <a:lnTo>
                    <a:pt x="20" y="332"/>
                  </a:lnTo>
                  <a:lnTo>
                    <a:pt x="20" y="330"/>
                  </a:lnTo>
                  <a:lnTo>
                    <a:pt x="20" y="328"/>
                  </a:lnTo>
                  <a:lnTo>
                    <a:pt x="18" y="326"/>
                  </a:lnTo>
                  <a:lnTo>
                    <a:pt x="20" y="324"/>
                  </a:lnTo>
                  <a:lnTo>
                    <a:pt x="20" y="322"/>
                  </a:lnTo>
                  <a:lnTo>
                    <a:pt x="21" y="320"/>
                  </a:lnTo>
                  <a:lnTo>
                    <a:pt x="23" y="320"/>
                  </a:lnTo>
                  <a:lnTo>
                    <a:pt x="25" y="320"/>
                  </a:lnTo>
                  <a:lnTo>
                    <a:pt x="25" y="318"/>
                  </a:lnTo>
                  <a:lnTo>
                    <a:pt x="27" y="318"/>
                  </a:lnTo>
                  <a:lnTo>
                    <a:pt x="29" y="316"/>
                  </a:lnTo>
                  <a:lnTo>
                    <a:pt x="29" y="314"/>
                  </a:lnTo>
                  <a:lnTo>
                    <a:pt x="27" y="312"/>
                  </a:lnTo>
                  <a:lnTo>
                    <a:pt x="27" y="311"/>
                  </a:lnTo>
                  <a:lnTo>
                    <a:pt x="25" y="309"/>
                  </a:lnTo>
                  <a:lnTo>
                    <a:pt x="23" y="309"/>
                  </a:lnTo>
                  <a:lnTo>
                    <a:pt x="21" y="307"/>
                  </a:lnTo>
                  <a:lnTo>
                    <a:pt x="20" y="305"/>
                  </a:lnTo>
                  <a:lnTo>
                    <a:pt x="18" y="303"/>
                  </a:lnTo>
                  <a:lnTo>
                    <a:pt x="18" y="301"/>
                  </a:lnTo>
                  <a:lnTo>
                    <a:pt x="16" y="299"/>
                  </a:lnTo>
                  <a:lnTo>
                    <a:pt x="16" y="297"/>
                  </a:lnTo>
                  <a:lnTo>
                    <a:pt x="14" y="295"/>
                  </a:lnTo>
                  <a:lnTo>
                    <a:pt x="12" y="295"/>
                  </a:lnTo>
                  <a:lnTo>
                    <a:pt x="10" y="293"/>
                  </a:lnTo>
                  <a:lnTo>
                    <a:pt x="8" y="291"/>
                  </a:lnTo>
                  <a:lnTo>
                    <a:pt x="4" y="288"/>
                  </a:lnTo>
                  <a:lnTo>
                    <a:pt x="4" y="286"/>
                  </a:lnTo>
                  <a:lnTo>
                    <a:pt x="4" y="282"/>
                  </a:lnTo>
                  <a:lnTo>
                    <a:pt x="2" y="278"/>
                  </a:lnTo>
                  <a:lnTo>
                    <a:pt x="2" y="274"/>
                  </a:lnTo>
                  <a:lnTo>
                    <a:pt x="2" y="272"/>
                  </a:lnTo>
                  <a:lnTo>
                    <a:pt x="2" y="270"/>
                  </a:lnTo>
                  <a:lnTo>
                    <a:pt x="2" y="269"/>
                  </a:lnTo>
                  <a:lnTo>
                    <a:pt x="2" y="267"/>
                  </a:lnTo>
                  <a:lnTo>
                    <a:pt x="0" y="265"/>
                  </a:lnTo>
                  <a:lnTo>
                    <a:pt x="0" y="263"/>
                  </a:lnTo>
                  <a:lnTo>
                    <a:pt x="0" y="261"/>
                  </a:lnTo>
                  <a:lnTo>
                    <a:pt x="0" y="259"/>
                  </a:lnTo>
                  <a:lnTo>
                    <a:pt x="0" y="257"/>
                  </a:lnTo>
                  <a:lnTo>
                    <a:pt x="2" y="255"/>
                  </a:lnTo>
                  <a:lnTo>
                    <a:pt x="6" y="251"/>
                  </a:lnTo>
                  <a:lnTo>
                    <a:pt x="12" y="248"/>
                  </a:lnTo>
                  <a:lnTo>
                    <a:pt x="21" y="242"/>
                  </a:lnTo>
                  <a:lnTo>
                    <a:pt x="29" y="236"/>
                  </a:lnTo>
                  <a:lnTo>
                    <a:pt x="37" y="230"/>
                  </a:lnTo>
                  <a:lnTo>
                    <a:pt x="42" y="227"/>
                  </a:lnTo>
                  <a:lnTo>
                    <a:pt x="48" y="225"/>
                  </a:lnTo>
                  <a:lnTo>
                    <a:pt x="52" y="223"/>
                  </a:lnTo>
                  <a:lnTo>
                    <a:pt x="54" y="223"/>
                  </a:lnTo>
                  <a:lnTo>
                    <a:pt x="56" y="223"/>
                  </a:lnTo>
                  <a:lnTo>
                    <a:pt x="58" y="225"/>
                  </a:lnTo>
                  <a:lnTo>
                    <a:pt x="60" y="225"/>
                  </a:lnTo>
                  <a:lnTo>
                    <a:pt x="62" y="225"/>
                  </a:lnTo>
                  <a:lnTo>
                    <a:pt x="65" y="223"/>
                  </a:lnTo>
                  <a:lnTo>
                    <a:pt x="69" y="219"/>
                  </a:lnTo>
                  <a:lnTo>
                    <a:pt x="75" y="213"/>
                  </a:lnTo>
                  <a:lnTo>
                    <a:pt x="79" y="209"/>
                  </a:lnTo>
                  <a:lnTo>
                    <a:pt x="84" y="208"/>
                  </a:lnTo>
                  <a:lnTo>
                    <a:pt x="88" y="206"/>
                  </a:lnTo>
                  <a:lnTo>
                    <a:pt x="94" y="208"/>
                  </a:lnTo>
                  <a:lnTo>
                    <a:pt x="100" y="208"/>
                  </a:lnTo>
                  <a:lnTo>
                    <a:pt x="103" y="206"/>
                  </a:lnTo>
                  <a:lnTo>
                    <a:pt x="105" y="204"/>
                  </a:lnTo>
                  <a:lnTo>
                    <a:pt x="109" y="204"/>
                  </a:lnTo>
                  <a:lnTo>
                    <a:pt x="111" y="200"/>
                  </a:lnTo>
                  <a:lnTo>
                    <a:pt x="111" y="198"/>
                  </a:lnTo>
                  <a:lnTo>
                    <a:pt x="111" y="196"/>
                  </a:lnTo>
                  <a:lnTo>
                    <a:pt x="111" y="194"/>
                  </a:lnTo>
                  <a:lnTo>
                    <a:pt x="111" y="192"/>
                  </a:lnTo>
                  <a:lnTo>
                    <a:pt x="113" y="192"/>
                  </a:lnTo>
                  <a:lnTo>
                    <a:pt x="113" y="190"/>
                  </a:lnTo>
                  <a:lnTo>
                    <a:pt x="115" y="188"/>
                  </a:lnTo>
                  <a:lnTo>
                    <a:pt x="113" y="187"/>
                  </a:lnTo>
                  <a:lnTo>
                    <a:pt x="113" y="185"/>
                  </a:lnTo>
                  <a:lnTo>
                    <a:pt x="111" y="183"/>
                  </a:lnTo>
                  <a:lnTo>
                    <a:pt x="111" y="181"/>
                  </a:lnTo>
                  <a:lnTo>
                    <a:pt x="111" y="179"/>
                  </a:lnTo>
                  <a:lnTo>
                    <a:pt x="111" y="177"/>
                  </a:lnTo>
                  <a:lnTo>
                    <a:pt x="111" y="175"/>
                  </a:lnTo>
                  <a:lnTo>
                    <a:pt x="109" y="173"/>
                  </a:lnTo>
                  <a:lnTo>
                    <a:pt x="107" y="171"/>
                  </a:lnTo>
                  <a:lnTo>
                    <a:pt x="105" y="169"/>
                  </a:lnTo>
                  <a:lnTo>
                    <a:pt x="103" y="169"/>
                  </a:lnTo>
                  <a:lnTo>
                    <a:pt x="100" y="167"/>
                  </a:lnTo>
                  <a:lnTo>
                    <a:pt x="98" y="166"/>
                  </a:lnTo>
                  <a:lnTo>
                    <a:pt x="98" y="164"/>
                  </a:lnTo>
                  <a:lnTo>
                    <a:pt x="96" y="162"/>
                  </a:lnTo>
                  <a:lnTo>
                    <a:pt x="96" y="160"/>
                  </a:lnTo>
                  <a:lnTo>
                    <a:pt x="98" y="158"/>
                  </a:lnTo>
                  <a:lnTo>
                    <a:pt x="100" y="156"/>
                  </a:lnTo>
                  <a:lnTo>
                    <a:pt x="100" y="154"/>
                  </a:lnTo>
                  <a:lnTo>
                    <a:pt x="100" y="152"/>
                  </a:lnTo>
                  <a:lnTo>
                    <a:pt x="100" y="150"/>
                  </a:lnTo>
                  <a:lnTo>
                    <a:pt x="102" y="150"/>
                  </a:lnTo>
                  <a:lnTo>
                    <a:pt x="102" y="148"/>
                  </a:lnTo>
                  <a:lnTo>
                    <a:pt x="102" y="146"/>
                  </a:lnTo>
                  <a:lnTo>
                    <a:pt x="103" y="145"/>
                  </a:lnTo>
                  <a:lnTo>
                    <a:pt x="105" y="145"/>
                  </a:lnTo>
                  <a:lnTo>
                    <a:pt x="107" y="143"/>
                  </a:lnTo>
                  <a:lnTo>
                    <a:pt x="109" y="143"/>
                  </a:lnTo>
                  <a:lnTo>
                    <a:pt x="109" y="141"/>
                  </a:lnTo>
                  <a:lnTo>
                    <a:pt x="109" y="139"/>
                  </a:lnTo>
                  <a:lnTo>
                    <a:pt x="113" y="135"/>
                  </a:lnTo>
                  <a:lnTo>
                    <a:pt x="117" y="129"/>
                  </a:lnTo>
                  <a:lnTo>
                    <a:pt x="123" y="122"/>
                  </a:lnTo>
                  <a:lnTo>
                    <a:pt x="126" y="114"/>
                  </a:lnTo>
                  <a:lnTo>
                    <a:pt x="130" y="106"/>
                  </a:lnTo>
                  <a:lnTo>
                    <a:pt x="138" y="93"/>
                  </a:lnTo>
                  <a:lnTo>
                    <a:pt x="144" y="85"/>
                  </a:lnTo>
                  <a:lnTo>
                    <a:pt x="147" y="78"/>
                  </a:lnTo>
                  <a:lnTo>
                    <a:pt x="147" y="76"/>
                  </a:lnTo>
                  <a:lnTo>
                    <a:pt x="149" y="76"/>
                  </a:lnTo>
                  <a:lnTo>
                    <a:pt x="149" y="74"/>
                  </a:lnTo>
                  <a:lnTo>
                    <a:pt x="151" y="74"/>
                  </a:lnTo>
                  <a:lnTo>
                    <a:pt x="153" y="76"/>
                  </a:lnTo>
                  <a:lnTo>
                    <a:pt x="155" y="76"/>
                  </a:lnTo>
                  <a:lnTo>
                    <a:pt x="159" y="78"/>
                  </a:lnTo>
                  <a:lnTo>
                    <a:pt x="166" y="78"/>
                  </a:lnTo>
                  <a:lnTo>
                    <a:pt x="176" y="80"/>
                  </a:lnTo>
                  <a:lnTo>
                    <a:pt x="180" y="82"/>
                  </a:lnTo>
                  <a:lnTo>
                    <a:pt x="185" y="82"/>
                  </a:lnTo>
                  <a:lnTo>
                    <a:pt x="189" y="80"/>
                  </a:lnTo>
                  <a:lnTo>
                    <a:pt x="203" y="78"/>
                  </a:lnTo>
                  <a:lnTo>
                    <a:pt x="214" y="76"/>
                  </a:lnTo>
                  <a:lnTo>
                    <a:pt x="224" y="74"/>
                  </a:lnTo>
                  <a:lnTo>
                    <a:pt x="229" y="74"/>
                  </a:lnTo>
                  <a:lnTo>
                    <a:pt x="233" y="72"/>
                  </a:lnTo>
                  <a:lnTo>
                    <a:pt x="235" y="72"/>
                  </a:lnTo>
                  <a:lnTo>
                    <a:pt x="237" y="74"/>
                  </a:lnTo>
                  <a:lnTo>
                    <a:pt x="239" y="82"/>
                  </a:lnTo>
                  <a:lnTo>
                    <a:pt x="243" y="87"/>
                  </a:lnTo>
                  <a:lnTo>
                    <a:pt x="248" y="97"/>
                  </a:lnTo>
                  <a:lnTo>
                    <a:pt x="252" y="108"/>
                  </a:lnTo>
                  <a:lnTo>
                    <a:pt x="258" y="118"/>
                  </a:lnTo>
                  <a:lnTo>
                    <a:pt x="262" y="126"/>
                  </a:lnTo>
                  <a:lnTo>
                    <a:pt x="264" y="131"/>
                  </a:lnTo>
                  <a:lnTo>
                    <a:pt x="267" y="137"/>
                  </a:lnTo>
                  <a:lnTo>
                    <a:pt x="271" y="141"/>
                  </a:lnTo>
                  <a:lnTo>
                    <a:pt x="279" y="146"/>
                  </a:lnTo>
                  <a:lnTo>
                    <a:pt x="283" y="150"/>
                  </a:lnTo>
                  <a:lnTo>
                    <a:pt x="288" y="152"/>
                  </a:lnTo>
                  <a:lnTo>
                    <a:pt x="294" y="154"/>
                  </a:lnTo>
                  <a:lnTo>
                    <a:pt x="308" y="154"/>
                  </a:lnTo>
                  <a:lnTo>
                    <a:pt x="319" y="154"/>
                  </a:lnTo>
                  <a:lnTo>
                    <a:pt x="334" y="156"/>
                  </a:lnTo>
                  <a:lnTo>
                    <a:pt x="340" y="156"/>
                  </a:lnTo>
                  <a:lnTo>
                    <a:pt x="349" y="158"/>
                  </a:lnTo>
                  <a:lnTo>
                    <a:pt x="359" y="160"/>
                  </a:lnTo>
                  <a:lnTo>
                    <a:pt x="365" y="162"/>
                  </a:lnTo>
                  <a:lnTo>
                    <a:pt x="370" y="164"/>
                  </a:lnTo>
                  <a:lnTo>
                    <a:pt x="378" y="166"/>
                  </a:lnTo>
                  <a:lnTo>
                    <a:pt x="386" y="167"/>
                  </a:lnTo>
                  <a:lnTo>
                    <a:pt x="390" y="169"/>
                  </a:lnTo>
                  <a:lnTo>
                    <a:pt x="391" y="169"/>
                  </a:lnTo>
                  <a:lnTo>
                    <a:pt x="395" y="167"/>
                  </a:lnTo>
                  <a:lnTo>
                    <a:pt x="403" y="166"/>
                  </a:lnTo>
                  <a:lnTo>
                    <a:pt x="407" y="164"/>
                  </a:lnTo>
                  <a:lnTo>
                    <a:pt x="418" y="162"/>
                  </a:lnTo>
                  <a:lnTo>
                    <a:pt x="426" y="160"/>
                  </a:lnTo>
                  <a:lnTo>
                    <a:pt x="430" y="158"/>
                  </a:lnTo>
                  <a:lnTo>
                    <a:pt x="433" y="158"/>
                  </a:lnTo>
                  <a:lnTo>
                    <a:pt x="437" y="158"/>
                  </a:lnTo>
                  <a:lnTo>
                    <a:pt x="439" y="160"/>
                  </a:lnTo>
                  <a:lnTo>
                    <a:pt x="443" y="160"/>
                  </a:lnTo>
                  <a:lnTo>
                    <a:pt x="445" y="160"/>
                  </a:lnTo>
                  <a:lnTo>
                    <a:pt x="447" y="160"/>
                  </a:lnTo>
                  <a:lnTo>
                    <a:pt x="449" y="158"/>
                  </a:lnTo>
                  <a:lnTo>
                    <a:pt x="452" y="156"/>
                  </a:lnTo>
                  <a:lnTo>
                    <a:pt x="454" y="154"/>
                  </a:lnTo>
                  <a:lnTo>
                    <a:pt x="458" y="154"/>
                  </a:lnTo>
                  <a:lnTo>
                    <a:pt x="462" y="154"/>
                  </a:lnTo>
                  <a:lnTo>
                    <a:pt x="470" y="156"/>
                  </a:lnTo>
                  <a:lnTo>
                    <a:pt x="477" y="156"/>
                  </a:lnTo>
                  <a:lnTo>
                    <a:pt x="485" y="156"/>
                  </a:lnTo>
                  <a:lnTo>
                    <a:pt x="493" y="156"/>
                  </a:lnTo>
                  <a:lnTo>
                    <a:pt x="498" y="154"/>
                  </a:lnTo>
                  <a:lnTo>
                    <a:pt x="502" y="154"/>
                  </a:lnTo>
                  <a:lnTo>
                    <a:pt x="504" y="152"/>
                  </a:lnTo>
                  <a:lnTo>
                    <a:pt x="506" y="150"/>
                  </a:lnTo>
                  <a:lnTo>
                    <a:pt x="510" y="148"/>
                  </a:lnTo>
                  <a:lnTo>
                    <a:pt x="513" y="146"/>
                  </a:lnTo>
                  <a:lnTo>
                    <a:pt x="513" y="145"/>
                  </a:lnTo>
                  <a:lnTo>
                    <a:pt x="515" y="146"/>
                  </a:lnTo>
                  <a:lnTo>
                    <a:pt x="519" y="148"/>
                  </a:lnTo>
                  <a:lnTo>
                    <a:pt x="521" y="150"/>
                  </a:lnTo>
                  <a:lnTo>
                    <a:pt x="525" y="154"/>
                  </a:lnTo>
                  <a:lnTo>
                    <a:pt x="529" y="156"/>
                  </a:lnTo>
                  <a:lnTo>
                    <a:pt x="533" y="154"/>
                  </a:lnTo>
                  <a:lnTo>
                    <a:pt x="536" y="152"/>
                  </a:lnTo>
                  <a:lnTo>
                    <a:pt x="540" y="150"/>
                  </a:lnTo>
                  <a:lnTo>
                    <a:pt x="542" y="146"/>
                  </a:lnTo>
                  <a:lnTo>
                    <a:pt x="544" y="143"/>
                  </a:lnTo>
                  <a:lnTo>
                    <a:pt x="548" y="133"/>
                  </a:lnTo>
                  <a:lnTo>
                    <a:pt x="552" y="129"/>
                  </a:lnTo>
                  <a:lnTo>
                    <a:pt x="554" y="127"/>
                  </a:lnTo>
                  <a:lnTo>
                    <a:pt x="555" y="126"/>
                  </a:lnTo>
                  <a:lnTo>
                    <a:pt x="557" y="124"/>
                  </a:lnTo>
                  <a:lnTo>
                    <a:pt x="559" y="122"/>
                  </a:lnTo>
                  <a:lnTo>
                    <a:pt x="565" y="118"/>
                  </a:lnTo>
                  <a:lnTo>
                    <a:pt x="569" y="116"/>
                  </a:lnTo>
                  <a:lnTo>
                    <a:pt x="573" y="114"/>
                  </a:lnTo>
                  <a:lnTo>
                    <a:pt x="575" y="114"/>
                  </a:lnTo>
                  <a:lnTo>
                    <a:pt x="576" y="116"/>
                  </a:lnTo>
                  <a:lnTo>
                    <a:pt x="578" y="116"/>
                  </a:lnTo>
                  <a:lnTo>
                    <a:pt x="580" y="116"/>
                  </a:lnTo>
                  <a:lnTo>
                    <a:pt x="584" y="116"/>
                  </a:lnTo>
                  <a:lnTo>
                    <a:pt x="586" y="116"/>
                  </a:lnTo>
                  <a:lnTo>
                    <a:pt x="588" y="116"/>
                  </a:lnTo>
                  <a:lnTo>
                    <a:pt x="590" y="114"/>
                  </a:lnTo>
                  <a:lnTo>
                    <a:pt x="592" y="114"/>
                  </a:lnTo>
                  <a:lnTo>
                    <a:pt x="594" y="114"/>
                  </a:lnTo>
                  <a:lnTo>
                    <a:pt x="594" y="116"/>
                  </a:lnTo>
                  <a:lnTo>
                    <a:pt x="595" y="116"/>
                  </a:lnTo>
                  <a:lnTo>
                    <a:pt x="597" y="114"/>
                  </a:lnTo>
                  <a:lnTo>
                    <a:pt x="599" y="112"/>
                  </a:lnTo>
                  <a:lnTo>
                    <a:pt x="601" y="110"/>
                  </a:lnTo>
                  <a:lnTo>
                    <a:pt x="603" y="106"/>
                  </a:lnTo>
                  <a:lnTo>
                    <a:pt x="603" y="105"/>
                  </a:lnTo>
                  <a:lnTo>
                    <a:pt x="603" y="103"/>
                  </a:lnTo>
                  <a:lnTo>
                    <a:pt x="603" y="101"/>
                  </a:lnTo>
                  <a:lnTo>
                    <a:pt x="603" y="99"/>
                  </a:lnTo>
                  <a:lnTo>
                    <a:pt x="605" y="97"/>
                  </a:lnTo>
                  <a:lnTo>
                    <a:pt x="605" y="95"/>
                  </a:lnTo>
                  <a:lnTo>
                    <a:pt x="605" y="93"/>
                  </a:lnTo>
                  <a:lnTo>
                    <a:pt x="607" y="91"/>
                  </a:lnTo>
                  <a:lnTo>
                    <a:pt x="609" y="89"/>
                  </a:lnTo>
                  <a:lnTo>
                    <a:pt x="611" y="89"/>
                  </a:lnTo>
                  <a:lnTo>
                    <a:pt x="613" y="89"/>
                  </a:lnTo>
                  <a:lnTo>
                    <a:pt x="615" y="89"/>
                  </a:lnTo>
                  <a:lnTo>
                    <a:pt x="620" y="87"/>
                  </a:lnTo>
                  <a:lnTo>
                    <a:pt x="622" y="87"/>
                  </a:lnTo>
                  <a:lnTo>
                    <a:pt x="628" y="89"/>
                  </a:lnTo>
                  <a:lnTo>
                    <a:pt x="632" y="89"/>
                  </a:lnTo>
                  <a:lnTo>
                    <a:pt x="636" y="93"/>
                  </a:lnTo>
                  <a:lnTo>
                    <a:pt x="641" y="95"/>
                  </a:lnTo>
                  <a:lnTo>
                    <a:pt x="647" y="95"/>
                  </a:lnTo>
                  <a:lnTo>
                    <a:pt x="651" y="97"/>
                  </a:lnTo>
                  <a:lnTo>
                    <a:pt x="653" y="97"/>
                  </a:lnTo>
                  <a:lnTo>
                    <a:pt x="655" y="97"/>
                  </a:lnTo>
                  <a:lnTo>
                    <a:pt x="658" y="95"/>
                  </a:lnTo>
                  <a:lnTo>
                    <a:pt x="662" y="95"/>
                  </a:lnTo>
                  <a:lnTo>
                    <a:pt x="664" y="93"/>
                  </a:lnTo>
                  <a:lnTo>
                    <a:pt x="666" y="93"/>
                  </a:lnTo>
                  <a:lnTo>
                    <a:pt x="668" y="91"/>
                  </a:lnTo>
                  <a:lnTo>
                    <a:pt x="670" y="91"/>
                  </a:lnTo>
                  <a:lnTo>
                    <a:pt x="672" y="91"/>
                  </a:lnTo>
                  <a:lnTo>
                    <a:pt x="674" y="89"/>
                  </a:lnTo>
                  <a:lnTo>
                    <a:pt x="676" y="87"/>
                  </a:lnTo>
                  <a:lnTo>
                    <a:pt x="677" y="87"/>
                  </a:lnTo>
                  <a:lnTo>
                    <a:pt x="679" y="87"/>
                  </a:lnTo>
                  <a:lnTo>
                    <a:pt x="681" y="89"/>
                  </a:lnTo>
                  <a:lnTo>
                    <a:pt x="683" y="89"/>
                  </a:lnTo>
                  <a:lnTo>
                    <a:pt x="685" y="89"/>
                  </a:lnTo>
                  <a:lnTo>
                    <a:pt x="685" y="87"/>
                  </a:lnTo>
                  <a:lnTo>
                    <a:pt x="687" y="87"/>
                  </a:lnTo>
                  <a:lnTo>
                    <a:pt x="689" y="87"/>
                  </a:lnTo>
                  <a:lnTo>
                    <a:pt x="689" y="85"/>
                  </a:lnTo>
                  <a:lnTo>
                    <a:pt x="691" y="84"/>
                  </a:lnTo>
                  <a:lnTo>
                    <a:pt x="695" y="84"/>
                  </a:lnTo>
                  <a:lnTo>
                    <a:pt x="695" y="82"/>
                  </a:lnTo>
                  <a:lnTo>
                    <a:pt x="697" y="78"/>
                  </a:lnTo>
                  <a:lnTo>
                    <a:pt x="697" y="76"/>
                  </a:lnTo>
                  <a:lnTo>
                    <a:pt x="695" y="76"/>
                  </a:lnTo>
                  <a:lnTo>
                    <a:pt x="697" y="74"/>
                  </a:lnTo>
                  <a:lnTo>
                    <a:pt x="698" y="72"/>
                  </a:lnTo>
                  <a:lnTo>
                    <a:pt x="700" y="72"/>
                  </a:lnTo>
                  <a:lnTo>
                    <a:pt x="702" y="70"/>
                  </a:lnTo>
                  <a:lnTo>
                    <a:pt x="704" y="70"/>
                  </a:lnTo>
                  <a:lnTo>
                    <a:pt x="706" y="66"/>
                  </a:lnTo>
                  <a:lnTo>
                    <a:pt x="706" y="64"/>
                  </a:lnTo>
                  <a:lnTo>
                    <a:pt x="708" y="64"/>
                  </a:lnTo>
                  <a:lnTo>
                    <a:pt x="710" y="63"/>
                  </a:lnTo>
                  <a:lnTo>
                    <a:pt x="712" y="63"/>
                  </a:lnTo>
                  <a:lnTo>
                    <a:pt x="714" y="63"/>
                  </a:lnTo>
                  <a:lnTo>
                    <a:pt x="716" y="63"/>
                  </a:lnTo>
                  <a:lnTo>
                    <a:pt x="718" y="63"/>
                  </a:lnTo>
                  <a:lnTo>
                    <a:pt x="721" y="63"/>
                  </a:lnTo>
                  <a:lnTo>
                    <a:pt x="725" y="61"/>
                  </a:lnTo>
                  <a:lnTo>
                    <a:pt x="729" y="57"/>
                  </a:lnTo>
                  <a:lnTo>
                    <a:pt x="729" y="55"/>
                  </a:lnTo>
                  <a:lnTo>
                    <a:pt x="733" y="51"/>
                  </a:lnTo>
                  <a:lnTo>
                    <a:pt x="733" y="49"/>
                  </a:lnTo>
                  <a:lnTo>
                    <a:pt x="739" y="49"/>
                  </a:lnTo>
                  <a:lnTo>
                    <a:pt x="742" y="49"/>
                  </a:lnTo>
                  <a:lnTo>
                    <a:pt x="744" y="49"/>
                  </a:lnTo>
                  <a:lnTo>
                    <a:pt x="744" y="51"/>
                  </a:lnTo>
                  <a:lnTo>
                    <a:pt x="746" y="53"/>
                  </a:lnTo>
                  <a:lnTo>
                    <a:pt x="748" y="55"/>
                  </a:lnTo>
                  <a:lnTo>
                    <a:pt x="750" y="55"/>
                  </a:lnTo>
                  <a:lnTo>
                    <a:pt x="752" y="55"/>
                  </a:lnTo>
                  <a:lnTo>
                    <a:pt x="752" y="51"/>
                  </a:lnTo>
                  <a:lnTo>
                    <a:pt x="754" y="47"/>
                  </a:lnTo>
                  <a:lnTo>
                    <a:pt x="756" y="42"/>
                  </a:lnTo>
                  <a:lnTo>
                    <a:pt x="759" y="40"/>
                  </a:lnTo>
                  <a:lnTo>
                    <a:pt x="761" y="38"/>
                  </a:lnTo>
                  <a:lnTo>
                    <a:pt x="763" y="38"/>
                  </a:lnTo>
                  <a:lnTo>
                    <a:pt x="767" y="38"/>
                  </a:lnTo>
                  <a:lnTo>
                    <a:pt x="769" y="38"/>
                  </a:lnTo>
                  <a:lnTo>
                    <a:pt x="775" y="38"/>
                  </a:lnTo>
                  <a:lnTo>
                    <a:pt x="777" y="38"/>
                  </a:lnTo>
                  <a:lnTo>
                    <a:pt x="779" y="40"/>
                  </a:lnTo>
                  <a:lnTo>
                    <a:pt x="780" y="40"/>
                  </a:lnTo>
                  <a:lnTo>
                    <a:pt x="784" y="40"/>
                  </a:lnTo>
                  <a:lnTo>
                    <a:pt x="786" y="38"/>
                  </a:lnTo>
                  <a:lnTo>
                    <a:pt x="790" y="36"/>
                  </a:lnTo>
                  <a:lnTo>
                    <a:pt x="792" y="34"/>
                  </a:lnTo>
                  <a:lnTo>
                    <a:pt x="794" y="32"/>
                  </a:lnTo>
                  <a:lnTo>
                    <a:pt x="792" y="30"/>
                  </a:lnTo>
                  <a:lnTo>
                    <a:pt x="792" y="24"/>
                  </a:lnTo>
                  <a:lnTo>
                    <a:pt x="792" y="21"/>
                  </a:lnTo>
                  <a:lnTo>
                    <a:pt x="792" y="17"/>
                  </a:lnTo>
                  <a:lnTo>
                    <a:pt x="792" y="15"/>
                  </a:lnTo>
                  <a:lnTo>
                    <a:pt x="792" y="13"/>
                  </a:lnTo>
                  <a:lnTo>
                    <a:pt x="792" y="11"/>
                  </a:lnTo>
                  <a:lnTo>
                    <a:pt x="794" y="11"/>
                  </a:lnTo>
                  <a:lnTo>
                    <a:pt x="796" y="9"/>
                  </a:lnTo>
                  <a:lnTo>
                    <a:pt x="798" y="9"/>
                  </a:lnTo>
                  <a:lnTo>
                    <a:pt x="798" y="7"/>
                  </a:lnTo>
                  <a:lnTo>
                    <a:pt x="798" y="5"/>
                  </a:lnTo>
                  <a:lnTo>
                    <a:pt x="800" y="3"/>
                  </a:lnTo>
                  <a:lnTo>
                    <a:pt x="801" y="2"/>
                  </a:lnTo>
                  <a:lnTo>
                    <a:pt x="803" y="2"/>
                  </a:lnTo>
                  <a:lnTo>
                    <a:pt x="805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0"/>
                  </a:lnTo>
                  <a:lnTo>
                    <a:pt x="830" y="0"/>
                  </a:lnTo>
                  <a:lnTo>
                    <a:pt x="840" y="0"/>
                  </a:lnTo>
                  <a:lnTo>
                    <a:pt x="845" y="0"/>
                  </a:lnTo>
                  <a:lnTo>
                    <a:pt x="843" y="3"/>
                  </a:lnTo>
                  <a:lnTo>
                    <a:pt x="845" y="5"/>
                  </a:lnTo>
                  <a:lnTo>
                    <a:pt x="845" y="7"/>
                  </a:lnTo>
                  <a:lnTo>
                    <a:pt x="845" y="9"/>
                  </a:lnTo>
                  <a:lnTo>
                    <a:pt x="845" y="11"/>
                  </a:lnTo>
                  <a:lnTo>
                    <a:pt x="843" y="13"/>
                  </a:lnTo>
                  <a:lnTo>
                    <a:pt x="842" y="15"/>
                  </a:lnTo>
                  <a:lnTo>
                    <a:pt x="840" y="15"/>
                  </a:lnTo>
                  <a:lnTo>
                    <a:pt x="838" y="15"/>
                  </a:lnTo>
                  <a:lnTo>
                    <a:pt x="836" y="17"/>
                  </a:lnTo>
                  <a:lnTo>
                    <a:pt x="834" y="17"/>
                  </a:lnTo>
                  <a:lnTo>
                    <a:pt x="838" y="19"/>
                  </a:lnTo>
                  <a:lnTo>
                    <a:pt x="840" y="21"/>
                  </a:lnTo>
                  <a:lnTo>
                    <a:pt x="843" y="23"/>
                  </a:lnTo>
                  <a:lnTo>
                    <a:pt x="843" y="28"/>
                  </a:lnTo>
                  <a:lnTo>
                    <a:pt x="843" y="30"/>
                  </a:lnTo>
                  <a:lnTo>
                    <a:pt x="842" y="32"/>
                  </a:lnTo>
                  <a:lnTo>
                    <a:pt x="840" y="32"/>
                  </a:lnTo>
                  <a:lnTo>
                    <a:pt x="840" y="34"/>
                  </a:lnTo>
                  <a:lnTo>
                    <a:pt x="840" y="36"/>
                  </a:lnTo>
                  <a:lnTo>
                    <a:pt x="842" y="40"/>
                  </a:lnTo>
                  <a:lnTo>
                    <a:pt x="845" y="42"/>
                  </a:lnTo>
                  <a:lnTo>
                    <a:pt x="847" y="43"/>
                  </a:lnTo>
                  <a:lnTo>
                    <a:pt x="849" y="43"/>
                  </a:lnTo>
                  <a:lnTo>
                    <a:pt x="849" y="45"/>
                  </a:lnTo>
                  <a:lnTo>
                    <a:pt x="849" y="47"/>
                  </a:lnTo>
                  <a:lnTo>
                    <a:pt x="851" y="49"/>
                  </a:lnTo>
                  <a:lnTo>
                    <a:pt x="853" y="49"/>
                  </a:lnTo>
                  <a:lnTo>
                    <a:pt x="855" y="49"/>
                  </a:lnTo>
                  <a:lnTo>
                    <a:pt x="857" y="49"/>
                  </a:lnTo>
                  <a:lnTo>
                    <a:pt x="859" y="49"/>
                  </a:lnTo>
                  <a:lnTo>
                    <a:pt x="862" y="49"/>
                  </a:lnTo>
                  <a:lnTo>
                    <a:pt x="862" y="51"/>
                  </a:lnTo>
                  <a:lnTo>
                    <a:pt x="864" y="49"/>
                  </a:lnTo>
                  <a:lnTo>
                    <a:pt x="866" y="49"/>
                  </a:lnTo>
                  <a:lnTo>
                    <a:pt x="868" y="47"/>
                  </a:lnTo>
                  <a:lnTo>
                    <a:pt x="870" y="47"/>
                  </a:lnTo>
                  <a:lnTo>
                    <a:pt x="874" y="47"/>
                  </a:lnTo>
                  <a:lnTo>
                    <a:pt x="876" y="49"/>
                  </a:lnTo>
                  <a:lnTo>
                    <a:pt x="880" y="51"/>
                  </a:lnTo>
                  <a:lnTo>
                    <a:pt x="883" y="53"/>
                  </a:lnTo>
                  <a:lnTo>
                    <a:pt x="885" y="55"/>
                  </a:lnTo>
                  <a:lnTo>
                    <a:pt x="885" y="57"/>
                  </a:lnTo>
                  <a:lnTo>
                    <a:pt x="889" y="61"/>
                  </a:lnTo>
                  <a:lnTo>
                    <a:pt x="889" y="63"/>
                  </a:lnTo>
                  <a:lnTo>
                    <a:pt x="889" y="64"/>
                  </a:lnTo>
                  <a:lnTo>
                    <a:pt x="889" y="66"/>
                  </a:lnTo>
                  <a:lnTo>
                    <a:pt x="889" y="70"/>
                  </a:lnTo>
                  <a:lnTo>
                    <a:pt x="891" y="70"/>
                  </a:lnTo>
                  <a:lnTo>
                    <a:pt x="897" y="72"/>
                  </a:lnTo>
                  <a:lnTo>
                    <a:pt x="906" y="76"/>
                  </a:lnTo>
                  <a:lnTo>
                    <a:pt x="912" y="80"/>
                  </a:lnTo>
                  <a:lnTo>
                    <a:pt x="920" y="82"/>
                  </a:lnTo>
                  <a:lnTo>
                    <a:pt x="922" y="84"/>
                  </a:lnTo>
                  <a:lnTo>
                    <a:pt x="925" y="87"/>
                  </a:lnTo>
                  <a:lnTo>
                    <a:pt x="929" y="91"/>
                  </a:lnTo>
                  <a:lnTo>
                    <a:pt x="931" y="97"/>
                  </a:lnTo>
                  <a:lnTo>
                    <a:pt x="933" y="101"/>
                  </a:lnTo>
                  <a:lnTo>
                    <a:pt x="933" y="105"/>
                  </a:lnTo>
                  <a:lnTo>
                    <a:pt x="933" y="112"/>
                  </a:lnTo>
                  <a:lnTo>
                    <a:pt x="933" y="116"/>
                  </a:lnTo>
                  <a:lnTo>
                    <a:pt x="935" y="120"/>
                  </a:lnTo>
                  <a:lnTo>
                    <a:pt x="937" y="122"/>
                  </a:lnTo>
                  <a:lnTo>
                    <a:pt x="939" y="124"/>
                  </a:lnTo>
                  <a:lnTo>
                    <a:pt x="941" y="126"/>
                  </a:lnTo>
                  <a:lnTo>
                    <a:pt x="943" y="126"/>
                  </a:lnTo>
                  <a:lnTo>
                    <a:pt x="944" y="126"/>
                  </a:lnTo>
                  <a:lnTo>
                    <a:pt x="946" y="126"/>
                  </a:lnTo>
                  <a:lnTo>
                    <a:pt x="946" y="127"/>
                  </a:lnTo>
                  <a:lnTo>
                    <a:pt x="948" y="127"/>
                  </a:lnTo>
                  <a:lnTo>
                    <a:pt x="946" y="129"/>
                  </a:lnTo>
                  <a:lnTo>
                    <a:pt x="944" y="131"/>
                  </a:lnTo>
                  <a:lnTo>
                    <a:pt x="943" y="133"/>
                  </a:lnTo>
                  <a:lnTo>
                    <a:pt x="943" y="135"/>
                  </a:lnTo>
                  <a:lnTo>
                    <a:pt x="941" y="139"/>
                  </a:lnTo>
                  <a:lnTo>
                    <a:pt x="939" y="141"/>
                  </a:lnTo>
                  <a:lnTo>
                    <a:pt x="939" y="143"/>
                  </a:lnTo>
                  <a:lnTo>
                    <a:pt x="939" y="145"/>
                  </a:lnTo>
                  <a:lnTo>
                    <a:pt x="939" y="146"/>
                  </a:lnTo>
                  <a:lnTo>
                    <a:pt x="939" y="150"/>
                  </a:lnTo>
                  <a:lnTo>
                    <a:pt x="941" y="156"/>
                  </a:lnTo>
                  <a:lnTo>
                    <a:pt x="943" y="160"/>
                  </a:lnTo>
                  <a:lnTo>
                    <a:pt x="944" y="162"/>
                  </a:lnTo>
                  <a:lnTo>
                    <a:pt x="944" y="166"/>
                  </a:lnTo>
                  <a:lnTo>
                    <a:pt x="943" y="167"/>
                  </a:lnTo>
                  <a:lnTo>
                    <a:pt x="943" y="169"/>
                  </a:lnTo>
                  <a:lnTo>
                    <a:pt x="944" y="169"/>
                  </a:lnTo>
                  <a:lnTo>
                    <a:pt x="946" y="171"/>
                  </a:lnTo>
                  <a:lnTo>
                    <a:pt x="952" y="177"/>
                  </a:lnTo>
                  <a:lnTo>
                    <a:pt x="958" y="181"/>
                  </a:lnTo>
                  <a:lnTo>
                    <a:pt x="960" y="183"/>
                  </a:lnTo>
                  <a:lnTo>
                    <a:pt x="964" y="187"/>
                  </a:lnTo>
                  <a:lnTo>
                    <a:pt x="967" y="190"/>
                  </a:lnTo>
                  <a:lnTo>
                    <a:pt x="969" y="192"/>
                  </a:lnTo>
                  <a:lnTo>
                    <a:pt x="971" y="194"/>
                  </a:lnTo>
                  <a:lnTo>
                    <a:pt x="975" y="196"/>
                  </a:lnTo>
                  <a:lnTo>
                    <a:pt x="979" y="198"/>
                  </a:lnTo>
                  <a:lnTo>
                    <a:pt x="981" y="204"/>
                  </a:lnTo>
                  <a:lnTo>
                    <a:pt x="985" y="209"/>
                  </a:lnTo>
                  <a:lnTo>
                    <a:pt x="986" y="217"/>
                  </a:lnTo>
                  <a:lnTo>
                    <a:pt x="990" y="227"/>
                  </a:lnTo>
                  <a:lnTo>
                    <a:pt x="992" y="230"/>
                  </a:lnTo>
                  <a:lnTo>
                    <a:pt x="994" y="234"/>
                  </a:lnTo>
                  <a:lnTo>
                    <a:pt x="996" y="234"/>
                  </a:lnTo>
                  <a:lnTo>
                    <a:pt x="998" y="240"/>
                  </a:lnTo>
                  <a:lnTo>
                    <a:pt x="1000" y="242"/>
                  </a:lnTo>
                  <a:lnTo>
                    <a:pt x="1002" y="244"/>
                  </a:lnTo>
                  <a:lnTo>
                    <a:pt x="1004" y="244"/>
                  </a:lnTo>
                  <a:lnTo>
                    <a:pt x="1011" y="246"/>
                  </a:lnTo>
                  <a:lnTo>
                    <a:pt x="1011" y="244"/>
                  </a:lnTo>
                  <a:lnTo>
                    <a:pt x="1011" y="242"/>
                  </a:lnTo>
                  <a:lnTo>
                    <a:pt x="1013" y="242"/>
                  </a:lnTo>
                  <a:lnTo>
                    <a:pt x="1015" y="242"/>
                  </a:lnTo>
                  <a:lnTo>
                    <a:pt x="1019" y="244"/>
                  </a:lnTo>
                  <a:lnTo>
                    <a:pt x="1021" y="244"/>
                  </a:lnTo>
                  <a:lnTo>
                    <a:pt x="1023" y="244"/>
                  </a:lnTo>
                  <a:lnTo>
                    <a:pt x="1023" y="242"/>
                  </a:lnTo>
                  <a:lnTo>
                    <a:pt x="1025" y="240"/>
                  </a:lnTo>
                  <a:lnTo>
                    <a:pt x="1026" y="240"/>
                  </a:lnTo>
                  <a:lnTo>
                    <a:pt x="1028" y="238"/>
                  </a:lnTo>
                  <a:lnTo>
                    <a:pt x="1030" y="238"/>
                  </a:lnTo>
                  <a:lnTo>
                    <a:pt x="1032" y="236"/>
                  </a:lnTo>
                  <a:lnTo>
                    <a:pt x="1036" y="238"/>
                  </a:lnTo>
                  <a:lnTo>
                    <a:pt x="1038" y="238"/>
                  </a:lnTo>
                  <a:lnTo>
                    <a:pt x="1040" y="240"/>
                  </a:lnTo>
                  <a:lnTo>
                    <a:pt x="1040" y="242"/>
                  </a:lnTo>
                  <a:lnTo>
                    <a:pt x="1042" y="242"/>
                  </a:lnTo>
                  <a:lnTo>
                    <a:pt x="1051" y="242"/>
                  </a:lnTo>
                  <a:lnTo>
                    <a:pt x="1053" y="242"/>
                  </a:lnTo>
                  <a:lnTo>
                    <a:pt x="1055" y="246"/>
                  </a:lnTo>
                  <a:lnTo>
                    <a:pt x="1057" y="246"/>
                  </a:lnTo>
                  <a:lnTo>
                    <a:pt x="1061" y="246"/>
                  </a:lnTo>
                  <a:lnTo>
                    <a:pt x="1061" y="248"/>
                  </a:lnTo>
                  <a:lnTo>
                    <a:pt x="1063" y="249"/>
                  </a:lnTo>
                  <a:lnTo>
                    <a:pt x="1065" y="251"/>
                  </a:lnTo>
                  <a:lnTo>
                    <a:pt x="1067" y="253"/>
                  </a:lnTo>
                  <a:lnTo>
                    <a:pt x="1068" y="253"/>
                  </a:lnTo>
                  <a:lnTo>
                    <a:pt x="1070" y="253"/>
                  </a:lnTo>
                  <a:lnTo>
                    <a:pt x="1072" y="248"/>
                  </a:lnTo>
                  <a:lnTo>
                    <a:pt x="1074" y="246"/>
                  </a:lnTo>
                  <a:lnTo>
                    <a:pt x="1076" y="246"/>
                  </a:lnTo>
                  <a:lnTo>
                    <a:pt x="1078" y="244"/>
                  </a:lnTo>
                  <a:lnTo>
                    <a:pt x="1080" y="244"/>
                  </a:lnTo>
                  <a:lnTo>
                    <a:pt x="1084" y="242"/>
                  </a:lnTo>
                  <a:lnTo>
                    <a:pt x="1089" y="240"/>
                  </a:lnTo>
                  <a:lnTo>
                    <a:pt x="1095" y="238"/>
                  </a:lnTo>
                  <a:lnTo>
                    <a:pt x="1099" y="238"/>
                  </a:lnTo>
                  <a:lnTo>
                    <a:pt x="1101" y="236"/>
                  </a:lnTo>
                  <a:lnTo>
                    <a:pt x="1105" y="234"/>
                  </a:lnTo>
                  <a:lnTo>
                    <a:pt x="1105" y="236"/>
                  </a:lnTo>
                  <a:lnTo>
                    <a:pt x="1107" y="236"/>
                  </a:lnTo>
                  <a:lnTo>
                    <a:pt x="1107" y="238"/>
                  </a:lnTo>
                  <a:lnTo>
                    <a:pt x="1107" y="240"/>
                  </a:lnTo>
                  <a:lnTo>
                    <a:pt x="1107" y="242"/>
                  </a:lnTo>
                  <a:lnTo>
                    <a:pt x="1105" y="244"/>
                  </a:lnTo>
                  <a:lnTo>
                    <a:pt x="1103" y="246"/>
                  </a:lnTo>
                  <a:lnTo>
                    <a:pt x="1103" y="248"/>
                  </a:lnTo>
                  <a:lnTo>
                    <a:pt x="1103" y="249"/>
                  </a:lnTo>
                  <a:lnTo>
                    <a:pt x="1101" y="249"/>
                  </a:lnTo>
                  <a:lnTo>
                    <a:pt x="1101" y="251"/>
                  </a:lnTo>
                  <a:lnTo>
                    <a:pt x="1099" y="253"/>
                  </a:lnTo>
                  <a:lnTo>
                    <a:pt x="1099" y="255"/>
                  </a:lnTo>
                  <a:lnTo>
                    <a:pt x="1101" y="257"/>
                  </a:lnTo>
                  <a:lnTo>
                    <a:pt x="1103" y="259"/>
                  </a:lnTo>
                  <a:lnTo>
                    <a:pt x="1103" y="261"/>
                  </a:lnTo>
                  <a:lnTo>
                    <a:pt x="1103" y="263"/>
                  </a:lnTo>
                  <a:lnTo>
                    <a:pt x="1103" y="265"/>
                  </a:lnTo>
                  <a:lnTo>
                    <a:pt x="1103" y="267"/>
                  </a:lnTo>
                  <a:lnTo>
                    <a:pt x="1103" y="269"/>
                  </a:lnTo>
                  <a:lnTo>
                    <a:pt x="1103" y="270"/>
                  </a:lnTo>
                  <a:lnTo>
                    <a:pt x="1101" y="270"/>
                  </a:lnTo>
                  <a:lnTo>
                    <a:pt x="1099" y="272"/>
                  </a:lnTo>
                  <a:lnTo>
                    <a:pt x="1099" y="278"/>
                  </a:lnTo>
                  <a:lnTo>
                    <a:pt x="1095" y="282"/>
                  </a:lnTo>
                  <a:lnTo>
                    <a:pt x="1093" y="286"/>
                  </a:lnTo>
                  <a:lnTo>
                    <a:pt x="1091" y="290"/>
                  </a:lnTo>
                  <a:lnTo>
                    <a:pt x="1089" y="293"/>
                  </a:lnTo>
                  <a:lnTo>
                    <a:pt x="1088" y="295"/>
                  </a:lnTo>
                  <a:lnTo>
                    <a:pt x="1084" y="295"/>
                  </a:lnTo>
                  <a:lnTo>
                    <a:pt x="1082" y="297"/>
                  </a:lnTo>
                  <a:lnTo>
                    <a:pt x="1082" y="299"/>
                  </a:lnTo>
                  <a:lnTo>
                    <a:pt x="1082" y="301"/>
                  </a:lnTo>
                  <a:lnTo>
                    <a:pt x="1082" y="303"/>
                  </a:lnTo>
                  <a:lnTo>
                    <a:pt x="1082" y="305"/>
                  </a:lnTo>
                  <a:lnTo>
                    <a:pt x="1082" y="307"/>
                  </a:lnTo>
                  <a:lnTo>
                    <a:pt x="1082" y="309"/>
                  </a:lnTo>
                  <a:lnTo>
                    <a:pt x="1082" y="311"/>
                  </a:lnTo>
                  <a:lnTo>
                    <a:pt x="1086" y="314"/>
                  </a:lnTo>
                  <a:lnTo>
                    <a:pt x="1086" y="316"/>
                  </a:lnTo>
                  <a:lnTo>
                    <a:pt x="1088" y="316"/>
                  </a:lnTo>
                  <a:lnTo>
                    <a:pt x="1088" y="318"/>
                  </a:lnTo>
                  <a:lnTo>
                    <a:pt x="1088" y="320"/>
                  </a:lnTo>
                  <a:lnTo>
                    <a:pt x="1089" y="322"/>
                  </a:lnTo>
                  <a:lnTo>
                    <a:pt x="1089" y="324"/>
                  </a:lnTo>
                  <a:lnTo>
                    <a:pt x="1091" y="326"/>
                  </a:lnTo>
                  <a:lnTo>
                    <a:pt x="1095" y="330"/>
                  </a:lnTo>
                  <a:lnTo>
                    <a:pt x="1097" y="33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4" name="Freeform 31"/>
            <p:cNvSpPr>
              <a:spLocks/>
            </p:cNvSpPr>
            <p:nvPr/>
          </p:nvSpPr>
          <p:spPr bwMode="auto">
            <a:xfrm>
              <a:off x="1980" y="1014"/>
              <a:ext cx="935" cy="1131"/>
            </a:xfrm>
            <a:custGeom>
              <a:avLst/>
              <a:gdLst>
                <a:gd name="T0" fmla="*/ 708 w 935"/>
                <a:gd name="T1" fmla="*/ 212 h 1131"/>
                <a:gd name="T2" fmla="*/ 696 w 935"/>
                <a:gd name="T3" fmla="*/ 248 h 1131"/>
                <a:gd name="T4" fmla="*/ 763 w 935"/>
                <a:gd name="T5" fmla="*/ 336 h 1131"/>
                <a:gd name="T6" fmla="*/ 801 w 935"/>
                <a:gd name="T7" fmla="*/ 380 h 1131"/>
                <a:gd name="T8" fmla="*/ 778 w 935"/>
                <a:gd name="T9" fmla="*/ 403 h 1131"/>
                <a:gd name="T10" fmla="*/ 711 w 935"/>
                <a:gd name="T11" fmla="*/ 439 h 1131"/>
                <a:gd name="T12" fmla="*/ 694 w 935"/>
                <a:gd name="T13" fmla="*/ 483 h 1131"/>
                <a:gd name="T14" fmla="*/ 719 w 935"/>
                <a:gd name="T15" fmla="*/ 511 h 1131"/>
                <a:gd name="T16" fmla="*/ 715 w 935"/>
                <a:gd name="T17" fmla="*/ 532 h 1131"/>
                <a:gd name="T18" fmla="*/ 725 w 935"/>
                <a:gd name="T19" fmla="*/ 586 h 1131"/>
                <a:gd name="T20" fmla="*/ 732 w 935"/>
                <a:gd name="T21" fmla="*/ 622 h 1131"/>
                <a:gd name="T22" fmla="*/ 738 w 935"/>
                <a:gd name="T23" fmla="*/ 645 h 1131"/>
                <a:gd name="T24" fmla="*/ 757 w 935"/>
                <a:gd name="T25" fmla="*/ 662 h 1131"/>
                <a:gd name="T26" fmla="*/ 780 w 935"/>
                <a:gd name="T27" fmla="*/ 666 h 1131"/>
                <a:gd name="T28" fmla="*/ 784 w 935"/>
                <a:gd name="T29" fmla="*/ 693 h 1131"/>
                <a:gd name="T30" fmla="*/ 788 w 935"/>
                <a:gd name="T31" fmla="*/ 704 h 1131"/>
                <a:gd name="T32" fmla="*/ 801 w 935"/>
                <a:gd name="T33" fmla="*/ 738 h 1131"/>
                <a:gd name="T34" fmla="*/ 797 w 935"/>
                <a:gd name="T35" fmla="*/ 763 h 1131"/>
                <a:gd name="T36" fmla="*/ 809 w 935"/>
                <a:gd name="T37" fmla="*/ 788 h 1131"/>
                <a:gd name="T38" fmla="*/ 822 w 935"/>
                <a:gd name="T39" fmla="*/ 815 h 1131"/>
                <a:gd name="T40" fmla="*/ 875 w 935"/>
                <a:gd name="T41" fmla="*/ 826 h 1131"/>
                <a:gd name="T42" fmla="*/ 891 w 935"/>
                <a:gd name="T43" fmla="*/ 843 h 1131"/>
                <a:gd name="T44" fmla="*/ 895 w 935"/>
                <a:gd name="T45" fmla="*/ 860 h 1131"/>
                <a:gd name="T46" fmla="*/ 908 w 935"/>
                <a:gd name="T47" fmla="*/ 868 h 1131"/>
                <a:gd name="T48" fmla="*/ 923 w 935"/>
                <a:gd name="T49" fmla="*/ 883 h 1131"/>
                <a:gd name="T50" fmla="*/ 929 w 935"/>
                <a:gd name="T51" fmla="*/ 937 h 1131"/>
                <a:gd name="T52" fmla="*/ 887 w 935"/>
                <a:gd name="T53" fmla="*/ 918 h 1131"/>
                <a:gd name="T54" fmla="*/ 818 w 935"/>
                <a:gd name="T55" fmla="*/ 931 h 1131"/>
                <a:gd name="T56" fmla="*/ 738 w 935"/>
                <a:gd name="T57" fmla="*/ 946 h 1131"/>
                <a:gd name="T58" fmla="*/ 708 w 935"/>
                <a:gd name="T59" fmla="*/ 981 h 1131"/>
                <a:gd name="T60" fmla="*/ 671 w 935"/>
                <a:gd name="T61" fmla="*/ 998 h 1131"/>
                <a:gd name="T62" fmla="*/ 643 w 935"/>
                <a:gd name="T63" fmla="*/ 1057 h 1131"/>
                <a:gd name="T64" fmla="*/ 662 w 935"/>
                <a:gd name="T65" fmla="*/ 1080 h 1131"/>
                <a:gd name="T66" fmla="*/ 639 w 935"/>
                <a:gd name="T67" fmla="*/ 1072 h 1131"/>
                <a:gd name="T68" fmla="*/ 578 w 935"/>
                <a:gd name="T69" fmla="*/ 1072 h 1131"/>
                <a:gd name="T70" fmla="*/ 555 w 935"/>
                <a:gd name="T71" fmla="*/ 1080 h 1131"/>
                <a:gd name="T72" fmla="*/ 467 w 935"/>
                <a:gd name="T73" fmla="*/ 1084 h 1131"/>
                <a:gd name="T74" fmla="*/ 313 w 935"/>
                <a:gd name="T75" fmla="*/ 1093 h 1131"/>
                <a:gd name="T76" fmla="*/ 332 w 935"/>
                <a:gd name="T77" fmla="*/ 1072 h 1131"/>
                <a:gd name="T78" fmla="*/ 282 w 935"/>
                <a:gd name="T79" fmla="*/ 1078 h 1131"/>
                <a:gd name="T80" fmla="*/ 305 w 935"/>
                <a:gd name="T81" fmla="*/ 1021 h 1131"/>
                <a:gd name="T82" fmla="*/ 269 w 935"/>
                <a:gd name="T83" fmla="*/ 979 h 1131"/>
                <a:gd name="T84" fmla="*/ 204 w 935"/>
                <a:gd name="T85" fmla="*/ 1036 h 1131"/>
                <a:gd name="T86" fmla="*/ 157 w 935"/>
                <a:gd name="T87" fmla="*/ 1013 h 1131"/>
                <a:gd name="T88" fmla="*/ 147 w 935"/>
                <a:gd name="T89" fmla="*/ 961 h 1131"/>
                <a:gd name="T90" fmla="*/ 155 w 935"/>
                <a:gd name="T91" fmla="*/ 902 h 1131"/>
                <a:gd name="T92" fmla="*/ 162 w 935"/>
                <a:gd name="T93" fmla="*/ 845 h 1131"/>
                <a:gd name="T94" fmla="*/ 218 w 935"/>
                <a:gd name="T95" fmla="*/ 797 h 1131"/>
                <a:gd name="T96" fmla="*/ 261 w 935"/>
                <a:gd name="T97" fmla="*/ 773 h 1131"/>
                <a:gd name="T98" fmla="*/ 286 w 935"/>
                <a:gd name="T99" fmla="*/ 742 h 1131"/>
                <a:gd name="T100" fmla="*/ 313 w 935"/>
                <a:gd name="T101" fmla="*/ 704 h 1131"/>
                <a:gd name="T102" fmla="*/ 286 w 935"/>
                <a:gd name="T103" fmla="*/ 658 h 1131"/>
                <a:gd name="T104" fmla="*/ 225 w 935"/>
                <a:gd name="T105" fmla="*/ 658 h 1131"/>
                <a:gd name="T106" fmla="*/ 206 w 935"/>
                <a:gd name="T107" fmla="*/ 620 h 1131"/>
                <a:gd name="T108" fmla="*/ 187 w 935"/>
                <a:gd name="T109" fmla="*/ 549 h 1131"/>
                <a:gd name="T110" fmla="*/ 157 w 935"/>
                <a:gd name="T111" fmla="*/ 521 h 1131"/>
                <a:gd name="T112" fmla="*/ 69 w 935"/>
                <a:gd name="T113" fmla="*/ 504 h 1131"/>
                <a:gd name="T114" fmla="*/ 29 w 935"/>
                <a:gd name="T115" fmla="*/ 475 h 1131"/>
                <a:gd name="T116" fmla="*/ 33 w 935"/>
                <a:gd name="T117" fmla="*/ 372 h 1131"/>
                <a:gd name="T118" fmla="*/ 63 w 935"/>
                <a:gd name="T119" fmla="*/ 233 h 1131"/>
                <a:gd name="T120" fmla="*/ 151 w 935"/>
                <a:gd name="T121" fmla="*/ 128 h 1131"/>
                <a:gd name="T122" fmla="*/ 315 w 935"/>
                <a:gd name="T123" fmla="*/ 0 h 1131"/>
                <a:gd name="T124" fmla="*/ 502 w 935"/>
                <a:gd name="T125" fmla="*/ 65 h 1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35" h="1131">
                  <a:moveTo>
                    <a:pt x="557" y="94"/>
                  </a:moveTo>
                  <a:lnTo>
                    <a:pt x="568" y="103"/>
                  </a:lnTo>
                  <a:lnTo>
                    <a:pt x="593" y="126"/>
                  </a:lnTo>
                  <a:lnTo>
                    <a:pt x="607" y="136"/>
                  </a:lnTo>
                  <a:lnTo>
                    <a:pt x="612" y="141"/>
                  </a:lnTo>
                  <a:lnTo>
                    <a:pt x="628" y="157"/>
                  </a:lnTo>
                  <a:lnTo>
                    <a:pt x="645" y="172"/>
                  </a:lnTo>
                  <a:lnTo>
                    <a:pt x="687" y="191"/>
                  </a:lnTo>
                  <a:lnTo>
                    <a:pt x="711" y="195"/>
                  </a:lnTo>
                  <a:lnTo>
                    <a:pt x="713" y="195"/>
                  </a:lnTo>
                  <a:lnTo>
                    <a:pt x="713" y="199"/>
                  </a:lnTo>
                  <a:lnTo>
                    <a:pt x="715" y="202"/>
                  </a:lnTo>
                  <a:lnTo>
                    <a:pt x="715" y="206"/>
                  </a:lnTo>
                  <a:lnTo>
                    <a:pt x="710" y="210"/>
                  </a:lnTo>
                  <a:lnTo>
                    <a:pt x="710" y="212"/>
                  </a:lnTo>
                  <a:lnTo>
                    <a:pt x="708" y="212"/>
                  </a:lnTo>
                  <a:lnTo>
                    <a:pt x="708" y="214"/>
                  </a:lnTo>
                  <a:lnTo>
                    <a:pt x="704" y="218"/>
                  </a:lnTo>
                  <a:lnTo>
                    <a:pt x="702" y="220"/>
                  </a:lnTo>
                  <a:lnTo>
                    <a:pt x="700" y="221"/>
                  </a:lnTo>
                  <a:lnTo>
                    <a:pt x="700" y="223"/>
                  </a:lnTo>
                  <a:lnTo>
                    <a:pt x="698" y="227"/>
                  </a:lnTo>
                  <a:lnTo>
                    <a:pt x="698" y="229"/>
                  </a:lnTo>
                  <a:lnTo>
                    <a:pt x="698" y="231"/>
                  </a:lnTo>
                  <a:lnTo>
                    <a:pt x="698" y="233"/>
                  </a:lnTo>
                  <a:lnTo>
                    <a:pt x="698" y="235"/>
                  </a:lnTo>
                  <a:lnTo>
                    <a:pt x="700" y="237"/>
                  </a:lnTo>
                  <a:lnTo>
                    <a:pt x="698" y="239"/>
                  </a:lnTo>
                  <a:lnTo>
                    <a:pt x="698" y="240"/>
                  </a:lnTo>
                  <a:lnTo>
                    <a:pt x="696" y="242"/>
                  </a:lnTo>
                  <a:lnTo>
                    <a:pt x="696" y="244"/>
                  </a:lnTo>
                  <a:lnTo>
                    <a:pt x="696" y="248"/>
                  </a:lnTo>
                  <a:lnTo>
                    <a:pt x="696" y="250"/>
                  </a:lnTo>
                  <a:lnTo>
                    <a:pt x="696" y="254"/>
                  </a:lnTo>
                  <a:lnTo>
                    <a:pt x="698" y="261"/>
                  </a:lnTo>
                  <a:lnTo>
                    <a:pt x="702" y="269"/>
                  </a:lnTo>
                  <a:lnTo>
                    <a:pt x="702" y="273"/>
                  </a:lnTo>
                  <a:lnTo>
                    <a:pt x="704" y="277"/>
                  </a:lnTo>
                  <a:lnTo>
                    <a:pt x="708" y="279"/>
                  </a:lnTo>
                  <a:lnTo>
                    <a:pt x="711" y="281"/>
                  </a:lnTo>
                  <a:lnTo>
                    <a:pt x="715" y="284"/>
                  </a:lnTo>
                  <a:lnTo>
                    <a:pt x="719" y="290"/>
                  </a:lnTo>
                  <a:lnTo>
                    <a:pt x="725" y="294"/>
                  </a:lnTo>
                  <a:lnTo>
                    <a:pt x="727" y="298"/>
                  </a:lnTo>
                  <a:lnTo>
                    <a:pt x="732" y="303"/>
                  </a:lnTo>
                  <a:lnTo>
                    <a:pt x="744" y="315"/>
                  </a:lnTo>
                  <a:lnTo>
                    <a:pt x="755" y="326"/>
                  </a:lnTo>
                  <a:lnTo>
                    <a:pt x="763" y="336"/>
                  </a:lnTo>
                  <a:lnTo>
                    <a:pt x="774" y="345"/>
                  </a:lnTo>
                  <a:lnTo>
                    <a:pt x="782" y="353"/>
                  </a:lnTo>
                  <a:lnTo>
                    <a:pt x="786" y="357"/>
                  </a:lnTo>
                  <a:lnTo>
                    <a:pt x="786" y="359"/>
                  </a:lnTo>
                  <a:lnTo>
                    <a:pt x="788" y="361"/>
                  </a:lnTo>
                  <a:lnTo>
                    <a:pt x="788" y="363"/>
                  </a:lnTo>
                  <a:lnTo>
                    <a:pt x="790" y="364"/>
                  </a:lnTo>
                  <a:lnTo>
                    <a:pt x="793" y="366"/>
                  </a:lnTo>
                  <a:lnTo>
                    <a:pt x="795" y="366"/>
                  </a:lnTo>
                  <a:lnTo>
                    <a:pt x="797" y="368"/>
                  </a:lnTo>
                  <a:lnTo>
                    <a:pt x="799" y="370"/>
                  </a:lnTo>
                  <a:lnTo>
                    <a:pt x="801" y="372"/>
                  </a:lnTo>
                  <a:lnTo>
                    <a:pt x="801" y="374"/>
                  </a:lnTo>
                  <a:lnTo>
                    <a:pt x="801" y="376"/>
                  </a:lnTo>
                  <a:lnTo>
                    <a:pt x="801" y="378"/>
                  </a:lnTo>
                  <a:lnTo>
                    <a:pt x="801" y="380"/>
                  </a:lnTo>
                  <a:lnTo>
                    <a:pt x="803" y="382"/>
                  </a:lnTo>
                  <a:lnTo>
                    <a:pt x="803" y="384"/>
                  </a:lnTo>
                  <a:lnTo>
                    <a:pt x="805" y="385"/>
                  </a:lnTo>
                  <a:lnTo>
                    <a:pt x="803" y="387"/>
                  </a:lnTo>
                  <a:lnTo>
                    <a:pt x="803" y="389"/>
                  </a:lnTo>
                  <a:lnTo>
                    <a:pt x="801" y="389"/>
                  </a:lnTo>
                  <a:lnTo>
                    <a:pt x="801" y="391"/>
                  </a:lnTo>
                  <a:lnTo>
                    <a:pt x="801" y="393"/>
                  </a:lnTo>
                  <a:lnTo>
                    <a:pt x="801" y="395"/>
                  </a:lnTo>
                  <a:lnTo>
                    <a:pt x="801" y="397"/>
                  </a:lnTo>
                  <a:lnTo>
                    <a:pt x="799" y="401"/>
                  </a:lnTo>
                  <a:lnTo>
                    <a:pt x="795" y="401"/>
                  </a:lnTo>
                  <a:lnTo>
                    <a:pt x="793" y="403"/>
                  </a:lnTo>
                  <a:lnTo>
                    <a:pt x="790" y="405"/>
                  </a:lnTo>
                  <a:lnTo>
                    <a:pt x="784" y="405"/>
                  </a:lnTo>
                  <a:lnTo>
                    <a:pt x="778" y="403"/>
                  </a:lnTo>
                  <a:lnTo>
                    <a:pt x="774" y="405"/>
                  </a:lnTo>
                  <a:lnTo>
                    <a:pt x="769" y="406"/>
                  </a:lnTo>
                  <a:lnTo>
                    <a:pt x="765" y="410"/>
                  </a:lnTo>
                  <a:lnTo>
                    <a:pt x="759" y="416"/>
                  </a:lnTo>
                  <a:lnTo>
                    <a:pt x="755" y="420"/>
                  </a:lnTo>
                  <a:lnTo>
                    <a:pt x="752" y="422"/>
                  </a:lnTo>
                  <a:lnTo>
                    <a:pt x="750" y="422"/>
                  </a:lnTo>
                  <a:lnTo>
                    <a:pt x="748" y="422"/>
                  </a:lnTo>
                  <a:lnTo>
                    <a:pt x="746" y="420"/>
                  </a:lnTo>
                  <a:lnTo>
                    <a:pt x="744" y="420"/>
                  </a:lnTo>
                  <a:lnTo>
                    <a:pt x="742" y="420"/>
                  </a:lnTo>
                  <a:lnTo>
                    <a:pt x="738" y="422"/>
                  </a:lnTo>
                  <a:lnTo>
                    <a:pt x="732" y="424"/>
                  </a:lnTo>
                  <a:lnTo>
                    <a:pt x="727" y="427"/>
                  </a:lnTo>
                  <a:lnTo>
                    <a:pt x="719" y="433"/>
                  </a:lnTo>
                  <a:lnTo>
                    <a:pt x="711" y="439"/>
                  </a:lnTo>
                  <a:lnTo>
                    <a:pt x="702" y="445"/>
                  </a:lnTo>
                  <a:lnTo>
                    <a:pt x="696" y="448"/>
                  </a:lnTo>
                  <a:lnTo>
                    <a:pt x="692" y="452"/>
                  </a:lnTo>
                  <a:lnTo>
                    <a:pt x="690" y="454"/>
                  </a:lnTo>
                  <a:lnTo>
                    <a:pt x="690" y="456"/>
                  </a:lnTo>
                  <a:lnTo>
                    <a:pt x="690" y="458"/>
                  </a:lnTo>
                  <a:lnTo>
                    <a:pt x="690" y="460"/>
                  </a:lnTo>
                  <a:lnTo>
                    <a:pt x="690" y="462"/>
                  </a:lnTo>
                  <a:lnTo>
                    <a:pt x="692" y="464"/>
                  </a:lnTo>
                  <a:lnTo>
                    <a:pt x="692" y="466"/>
                  </a:lnTo>
                  <a:lnTo>
                    <a:pt x="692" y="467"/>
                  </a:lnTo>
                  <a:lnTo>
                    <a:pt x="692" y="469"/>
                  </a:lnTo>
                  <a:lnTo>
                    <a:pt x="692" y="471"/>
                  </a:lnTo>
                  <a:lnTo>
                    <a:pt x="692" y="475"/>
                  </a:lnTo>
                  <a:lnTo>
                    <a:pt x="694" y="479"/>
                  </a:lnTo>
                  <a:lnTo>
                    <a:pt x="694" y="483"/>
                  </a:lnTo>
                  <a:lnTo>
                    <a:pt x="694" y="485"/>
                  </a:lnTo>
                  <a:lnTo>
                    <a:pt x="698" y="488"/>
                  </a:lnTo>
                  <a:lnTo>
                    <a:pt x="700" y="490"/>
                  </a:lnTo>
                  <a:lnTo>
                    <a:pt x="702" y="492"/>
                  </a:lnTo>
                  <a:lnTo>
                    <a:pt x="704" y="492"/>
                  </a:lnTo>
                  <a:lnTo>
                    <a:pt x="706" y="494"/>
                  </a:lnTo>
                  <a:lnTo>
                    <a:pt x="706" y="496"/>
                  </a:lnTo>
                  <a:lnTo>
                    <a:pt x="708" y="498"/>
                  </a:lnTo>
                  <a:lnTo>
                    <a:pt x="708" y="500"/>
                  </a:lnTo>
                  <a:lnTo>
                    <a:pt x="710" y="502"/>
                  </a:lnTo>
                  <a:lnTo>
                    <a:pt x="711" y="504"/>
                  </a:lnTo>
                  <a:lnTo>
                    <a:pt x="713" y="506"/>
                  </a:lnTo>
                  <a:lnTo>
                    <a:pt x="715" y="506"/>
                  </a:lnTo>
                  <a:lnTo>
                    <a:pt x="717" y="508"/>
                  </a:lnTo>
                  <a:lnTo>
                    <a:pt x="717" y="509"/>
                  </a:lnTo>
                  <a:lnTo>
                    <a:pt x="719" y="511"/>
                  </a:lnTo>
                  <a:lnTo>
                    <a:pt x="719" y="513"/>
                  </a:lnTo>
                  <a:lnTo>
                    <a:pt x="717" y="515"/>
                  </a:lnTo>
                  <a:lnTo>
                    <a:pt x="715" y="515"/>
                  </a:lnTo>
                  <a:lnTo>
                    <a:pt x="715" y="517"/>
                  </a:lnTo>
                  <a:lnTo>
                    <a:pt x="713" y="517"/>
                  </a:lnTo>
                  <a:lnTo>
                    <a:pt x="711" y="517"/>
                  </a:lnTo>
                  <a:lnTo>
                    <a:pt x="710" y="519"/>
                  </a:lnTo>
                  <a:lnTo>
                    <a:pt x="710" y="521"/>
                  </a:lnTo>
                  <a:lnTo>
                    <a:pt x="708" y="523"/>
                  </a:lnTo>
                  <a:lnTo>
                    <a:pt x="710" y="525"/>
                  </a:lnTo>
                  <a:lnTo>
                    <a:pt x="710" y="527"/>
                  </a:lnTo>
                  <a:lnTo>
                    <a:pt x="710" y="529"/>
                  </a:lnTo>
                  <a:lnTo>
                    <a:pt x="711" y="529"/>
                  </a:lnTo>
                  <a:lnTo>
                    <a:pt x="711" y="530"/>
                  </a:lnTo>
                  <a:lnTo>
                    <a:pt x="713" y="532"/>
                  </a:lnTo>
                  <a:lnTo>
                    <a:pt x="715" y="532"/>
                  </a:lnTo>
                  <a:lnTo>
                    <a:pt x="717" y="532"/>
                  </a:lnTo>
                  <a:lnTo>
                    <a:pt x="719" y="534"/>
                  </a:lnTo>
                  <a:lnTo>
                    <a:pt x="721" y="534"/>
                  </a:lnTo>
                  <a:lnTo>
                    <a:pt x="723" y="540"/>
                  </a:lnTo>
                  <a:lnTo>
                    <a:pt x="723" y="546"/>
                  </a:lnTo>
                  <a:lnTo>
                    <a:pt x="725" y="551"/>
                  </a:lnTo>
                  <a:lnTo>
                    <a:pt x="725" y="555"/>
                  </a:lnTo>
                  <a:lnTo>
                    <a:pt x="727" y="557"/>
                  </a:lnTo>
                  <a:lnTo>
                    <a:pt x="725" y="559"/>
                  </a:lnTo>
                  <a:lnTo>
                    <a:pt x="723" y="565"/>
                  </a:lnTo>
                  <a:lnTo>
                    <a:pt x="721" y="569"/>
                  </a:lnTo>
                  <a:lnTo>
                    <a:pt x="719" y="570"/>
                  </a:lnTo>
                  <a:lnTo>
                    <a:pt x="719" y="574"/>
                  </a:lnTo>
                  <a:lnTo>
                    <a:pt x="721" y="578"/>
                  </a:lnTo>
                  <a:lnTo>
                    <a:pt x="723" y="582"/>
                  </a:lnTo>
                  <a:lnTo>
                    <a:pt x="725" y="586"/>
                  </a:lnTo>
                  <a:lnTo>
                    <a:pt x="725" y="588"/>
                  </a:lnTo>
                  <a:lnTo>
                    <a:pt x="727" y="590"/>
                  </a:lnTo>
                  <a:lnTo>
                    <a:pt x="727" y="591"/>
                  </a:lnTo>
                  <a:lnTo>
                    <a:pt x="727" y="595"/>
                  </a:lnTo>
                  <a:lnTo>
                    <a:pt x="725" y="599"/>
                  </a:lnTo>
                  <a:lnTo>
                    <a:pt x="725" y="603"/>
                  </a:lnTo>
                  <a:lnTo>
                    <a:pt x="727" y="605"/>
                  </a:lnTo>
                  <a:lnTo>
                    <a:pt x="725" y="609"/>
                  </a:lnTo>
                  <a:lnTo>
                    <a:pt x="727" y="611"/>
                  </a:lnTo>
                  <a:lnTo>
                    <a:pt x="729" y="612"/>
                  </a:lnTo>
                  <a:lnTo>
                    <a:pt x="731" y="614"/>
                  </a:lnTo>
                  <a:lnTo>
                    <a:pt x="731" y="616"/>
                  </a:lnTo>
                  <a:lnTo>
                    <a:pt x="732" y="616"/>
                  </a:lnTo>
                  <a:lnTo>
                    <a:pt x="732" y="618"/>
                  </a:lnTo>
                  <a:lnTo>
                    <a:pt x="732" y="620"/>
                  </a:lnTo>
                  <a:lnTo>
                    <a:pt x="732" y="622"/>
                  </a:lnTo>
                  <a:lnTo>
                    <a:pt x="732" y="624"/>
                  </a:lnTo>
                  <a:lnTo>
                    <a:pt x="732" y="626"/>
                  </a:lnTo>
                  <a:lnTo>
                    <a:pt x="732" y="628"/>
                  </a:lnTo>
                  <a:lnTo>
                    <a:pt x="734" y="630"/>
                  </a:lnTo>
                  <a:lnTo>
                    <a:pt x="734" y="631"/>
                  </a:lnTo>
                  <a:lnTo>
                    <a:pt x="732" y="633"/>
                  </a:lnTo>
                  <a:lnTo>
                    <a:pt x="731" y="633"/>
                  </a:lnTo>
                  <a:lnTo>
                    <a:pt x="729" y="635"/>
                  </a:lnTo>
                  <a:lnTo>
                    <a:pt x="731" y="635"/>
                  </a:lnTo>
                  <a:lnTo>
                    <a:pt x="731" y="639"/>
                  </a:lnTo>
                  <a:lnTo>
                    <a:pt x="731" y="641"/>
                  </a:lnTo>
                  <a:lnTo>
                    <a:pt x="731" y="643"/>
                  </a:lnTo>
                  <a:lnTo>
                    <a:pt x="732" y="643"/>
                  </a:lnTo>
                  <a:lnTo>
                    <a:pt x="734" y="645"/>
                  </a:lnTo>
                  <a:lnTo>
                    <a:pt x="736" y="645"/>
                  </a:lnTo>
                  <a:lnTo>
                    <a:pt x="738" y="645"/>
                  </a:lnTo>
                  <a:lnTo>
                    <a:pt x="740" y="645"/>
                  </a:lnTo>
                  <a:lnTo>
                    <a:pt x="740" y="647"/>
                  </a:lnTo>
                  <a:lnTo>
                    <a:pt x="742" y="647"/>
                  </a:lnTo>
                  <a:lnTo>
                    <a:pt x="744" y="647"/>
                  </a:lnTo>
                  <a:lnTo>
                    <a:pt x="746" y="647"/>
                  </a:lnTo>
                  <a:lnTo>
                    <a:pt x="748" y="649"/>
                  </a:lnTo>
                  <a:lnTo>
                    <a:pt x="750" y="649"/>
                  </a:lnTo>
                  <a:lnTo>
                    <a:pt x="750" y="651"/>
                  </a:lnTo>
                  <a:lnTo>
                    <a:pt x="750" y="652"/>
                  </a:lnTo>
                  <a:lnTo>
                    <a:pt x="752" y="652"/>
                  </a:lnTo>
                  <a:lnTo>
                    <a:pt x="752" y="654"/>
                  </a:lnTo>
                  <a:lnTo>
                    <a:pt x="753" y="656"/>
                  </a:lnTo>
                  <a:lnTo>
                    <a:pt x="755" y="656"/>
                  </a:lnTo>
                  <a:lnTo>
                    <a:pt x="755" y="658"/>
                  </a:lnTo>
                  <a:lnTo>
                    <a:pt x="757" y="660"/>
                  </a:lnTo>
                  <a:lnTo>
                    <a:pt x="757" y="662"/>
                  </a:lnTo>
                  <a:lnTo>
                    <a:pt x="757" y="664"/>
                  </a:lnTo>
                  <a:lnTo>
                    <a:pt x="757" y="666"/>
                  </a:lnTo>
                  <a:lnTo>
                    <a:pt x="757" y="668"/>
                  </a:lnTo>
                  <a:lnTo>
                    <a:pt x="755" y="670"/>
                  </a:lnTo>
                  <a:lnTo>
                    <a:pt x="757" y="672"/>
                  </a:lnTo>
                  <a:lnTo>
                    <a:pt x="757" y="673"/>
                  </a:lnTo>
                  <a:lnTo>
                    <a:pt x="759" y="673"/>
                  </a:lnTo>
                  <a:lnTo>
                    <a:pt x="759" y="675"/>
                  </a:lnTo>
                  <a:lnTo>
                    <a:pt x="761" y="675"/>
                  </a:lnTo>
                  <a:lnTo>
                    <a:pt x="763" y="675"/>
                  </a:lnTo>
                  <a:lnTo>
                    <a:pt x="763" y="673"/>
                  </a:lnTo>
                  <a:lnTo>
                    <a:pt x="765" y="673"/>
                  </a:lnTo>
                  <a:lnTo>
                    <a:pt x="769" y="670"/>
                  </a:lnTo>
                  <a:lnTo>
                    <a:pt x="772" y="668"/>
                  </a:lnTo>
                  <a:lnTo>
                    <a:pt x="776" y="666"/>
                  </a:lnTo>
                  <a:lnTo>
                    <a:pt x="780" y="666"/>
                  </a:lnTo>
                  <a:lnTo>
                    <a:pt x="782" y="666"/>
                  </a:lnTo>
                  <a:lnTo>
                    <a:pt x="784" y="666"/>
                  </a:lnTo>
                  <a:lnTo>
                    <a:pt x="782" y="668"/>
                  </a:lnTo>
                  <a:lnTo>
                    <a:pt x="782" y="670"/>
                  </a:lnTo>
                  <a:lnTo>
                    <a:pt x="782" y="672"/>
                  </a:lnTo>
                  <a:lnTo>
                    <a:pt x="782" y="673"/>
                  </a:lnTo>
                  <a:lnTo>
                    <a:pt x="782" y="675"/>
                  </a:lnTo>
                  <a:lnTo>
                    <a:pt x="782" y="677"/>
                  </a:lnTo>
                  <a:lnTo>
                    <a:pt x="782" y="679"/>
                  </a:lnTo>
                  <a:lnTo>
                    <a:pt x="784" y="681"/>
                  </a:lnTo>
                  <a:lnTo>
                    <a:pt x="784" y="683"/>
                  </a:lnTo>
                  <a:lnTo>
                    <a:pt x="784" y="685"/>
                  </a:lnTo>
                  <a:lnTo>
                    <a:pt x="784" y="687"/>
                  </a:lnTo>
                  <a:lnTo>
                    <a:pt x="784" y="689"/>
                  </a:lnTo>
                  <a:lnTo>
                    <a:pt x="786" y="691"/>
                  </a:lnTo>
                  <a:lnTo>
                    <a:pt x="784" y="693"/>
                  </a:lnTo>
                  <a:lnTo>
                    <a:pt x="784" y="694"/>
                  </a:lnTo>
                  <a:lnTo>
                    <a:pt x="784" y="696"/>
                  </a:lnTo>
                  <a:lnTo>
                    <a:pt x="786" y="696"/>
                  </a:lnTo>
                  <a:lnTo>
                    <a:pt x="788" y="696"/>
                  </a:lnTo>
                  <a:lnTo>
                    <a:pt x="790" y="696"/>
                  </a:lnTo>
                  <a:lnTo>
                    <a:pt x="792" y="696"/>
                  </a:lnTo>
                  <a:lnTo>
                    <a:pt x="792" y="698"/>
                  </a:lnTo>
                  <a:lnTo>
                    <a:pt x="793" y="698"/>
                  </a:lnTo>
                  <a:lnTo>
                    <a:pt x="795" y="698"/>
                  </a:lnTo>
                  <a:lnTo>
                    <a:pt x="795" y="700"/>
                  </a:lnTo>
                  <a:lnTo>
                    <a:pt x="793" y="702"/>
                  </a:lnTo>
                  <a:lnTo>
                    <a:pt x="793" y="704"/>
                  </a:lnTo>
                  <a:lnTo>
                    <a:pt x="792" y="704"/>
                  </a:lnTo>
                  <a:lnTo>
                    <a:pt x="790" y="704"/>
                  </a:lnTo>
                  <a:lnTo>
                    <a:pt x="790" y="702"/>
                  </a:lnTo>
                  <a:lnTo>
                    <a:pt x="788" y="704"/>
                  </a:lnTo>
                  <a:lnTo>
                    <a:pt x="788" y="706"/>
                  </a:lnTo>
                  <a:lnTo>
                    <a:pt x="790" y="708"/>
                  </a:lnTo>
                  <a:lnTo>
                    <a:pt x="790" y="710"/>
                  </a:lnTo>
                  <a:lnTo>
                    <a:pt x="792" y="712"/>
                  </a:lnTo>
                  <a:lnTo>
                    <a:pt x="792" y="714"/>
                  </a:lnTo>
                  <a:lnTo>
                    <a:pt x="792" y="715"/>
                  </a:lnTo>
                  <a:lnTo>
                    <a:pt x="793" y="717"/>
                  </a:lnTo>
                  <a:lnTo>
                    <a:pt x="793" y="721"/>
                  </a:lnTo>
                  <a:lnTo>
                    <a:pt x="797" y="721"/>
                  </a:lnTo>
                  <a:lnTo>
                    <a:pt x="799" y="725"/>
                  </a:lnTo>
                  <a:lnTo>
                    <a:pt x="799" y="727"/>
                  </a:lnTo>
                  <a:lnTo>
                    <a:pt x="801" y="727"/>
                  </a:lnTo>
                  <a:lnTo>
                    <a:pt x="801" y="731"/>
                  </a:lnTo>
                  <a:lnTo>
                    <a:pt x="803" y="733"/>
                  </a:lnTo>
                  <a:lnTo>
                    <a:pt x="803" y="734"/>
                  </a:lnTo>
                  <a:lnTo>
                    <a:pt x="801" y="738"/>
                  </a:lnTo>
                  <a:lnTo>
                    <a:pt x="801" y="740"/>
                  </a:lnTo>
                  <a:lnTo>
                    <a:pt x="801" y="742"/>
                  </a:lnTo>
                  <a:lnTo>
                    <a:pt x="799" y="744"/>
                  </a:lnTo>
                  <a:lnTo>
                    <a:pt x="797" y="746"/>
                  </a:lnTo>
                  <a:lnTo>
                    <a:pt x="797" y="748"/>
                  </a:lnTo>
                  <a:lnTo>
                    <a:pt x="797" y="750"/>
                  </a:lnTo>
                  <a:lnTo>
                    <a:pt x="799" y="752"/>
                  </a:lnTo>
                  <a:lnTo>
                    <a:pt x="799" y="754"/>
                  </a:lnTo>
                  <a:lnTo>
                    <a:pt x="801" y="755"/>
                  </a:lnTo>
                  <a:lnTo>
                    <a:pt x="803" y="757"/>
                  </a:lnTo>
                  <a:lnTo>
                    <a:pt x="805" y="757"/>
                  </a:lnTo>
                  <a:lnTo>
                    <a:pt x="803" y="759"/>
                  </a:lnTo>
                  <a:lnTo>
                    <a:pt x="803" y="761"/>
                  </a:lnTo>
                  <a:lnTo>
                    <a:pt x="801" y="761"/>
                  </a:lnTo>
                  <a:lnTo>
                    <a:pt x="799" y="763"/>
                  </a:lnTo>
                  <a:lnTo>
                    <a:pt x="797" y="763"/>
                  </a:lnTo>
                  <a:lnTo>
                    <a:pt x="795" y="765"/>
                  </a:lnTo>
                  <a:lnTo>
                    <a:pt x="793" y="767"/>
                  </a:lnTo>
                  <a:lnTo>
                    <a:pt x="793" y="769"/>
                  </a:lnTo>
                  <a:lnTo>
                    <a:pt x="793" y="771"/>
                  </a:lnTo>
                  <a:lnTo>
                    <a:pt x="793" y="775"/>
                  </a:lnTo>
                  <a:lnTo>
                    <a:pt x="795" y="775"/>
                  </a:lnTo>
                  <a:lnTo>
                    <a:pt x="795" y="776"/>
                  </a:lnTo>
                  <a:lnTo>
                    <a:pt x="797" y="778"/>
                  </a:lnTo>
                  <a:lnTo>
                    <a:pt x="799" y="778"/>
                  </a:lnTo>
                  <a:lnTo>
                    <a:pt x="799" y="780"/>
                  </a:lnTo>
                  <a:lnTo>
                    <a:pt x="799" y="782"/>
                  </a:lnTo>
                  <a:lnTo>
                    <a:pt x="801" y="784"/>
                  </a:lnTo>
                  <a:lnTo>
                    <a:pt x="803" y="786"/>
                  </a:lnTo>
                  <a:lnTo>
                    <a:pt x="805" y="788"/>
                  </a:lnTo>
                  <a:lnTo>
                    <a:pt x="807" y="788"/>
                  </a:lnTo>
                  <a:lnTo>
                    <a:pt x="809" y="788"/>
                  </a:lnTo>
                  <a:lnTo>
                    <a:pt x="811" y="788"/>
                  </a:lnTo>
                  <a:lnTo>
                    <a:pt x="811" y="790"/>
                  </a:lnTo>
                  <a:lnTo>
                    <a:pt x="813" y="792"/>
                  </a:lnTo>
                  <a:lnTo>
                    <a:pt x="813" y="794"/>
                  </a:lnTo>
                  <a:lnTo>
                    <a:pt x="813" y="796"/>
                  </a:lnTo>
                  <a:lnTo>
                    <a:pt x="814" y="797"/>
                  </a:lnTo>
                  <a:lnTo>
                    <a:pt x="814" y="799"/>
                  </a:lnTo>
                  <a:lnTo>
                    <a:pt x="816" y="799"/>
                  </a:lnTo>
                  <a:lnTo>
                    <a:pt x="816" y="801"/>
                  </a:lnTo>
                  <a:lnTo>
                    <a:pt x="816" y="803"/>
                  </a:lnTo>
                  <a:lnTo>
                    <a:pt x="816" y="805"/>
                  </a:lnTo>
                  <a:lnTo>
                    <a:pt x="818" y="807"/>
                  </a:lnTo>
                  <a:lnTo>
                    <a:pt x="818" y="809"/>
                  </a:lnTo>
                  <a:lnTo>
                    <a:pt x="820" y="811"/>
                  </a:lnTo>
                  <a:lnTo>
                    <a:pt x="822" y="813"/>
                  </a:lnTo>
                  <a:lnTo>
                    <a:pt x="822" y="815"/>
                  </a:lnTo>
                  <a:lnTo>
                    <a:pt x="824" y="817"/>
                  </a:lnTo>
                  <a:lnTo>
                    <a:pt x="826" y="818"/>
                  </a:lnTo>
                  <a:lnTo>
                    <a:pt x="830" y="818"/>
                  </a:lnTo>
                  <a:lnTo>
                    <a:pt x="839" y="820"/>
                  </a:lnTo>
                  <a:lnTo>
                    <a:pt x="845" y="822"/>
                  </a:lnTo>
                  <a:lnTo>
                    <a:pt x="851" y="822"/>
                  </a:lnTo>
                  <a:lnTo>
                    <a:pt x="853" y="822"/>
                  </a:lnTo>
                  <a:lnTo>
                    <a:pt x="854" y="822"/>
                  </a:lnTo>
                  <a:lnTo>
                    <a:pt x="858" y="822"/>
                  </a:lnTo>
                  <a:lnTo>
                    <a:pt x="860" y="822"/>
                  </a:lnTo>
                  <a:lnTo>
                    <a:pt x="868" y="828"/>
                  </a:lnTo>
                  <a:lnTo>
                    <a:pt x="870" y="828"/>
                  </a:lnTo>
                  <a:lnTo>
                    <a:pt x="872" y="830"/>
                  </a:lnTo>
                  <a:lnTo>
                    <a:pt x="874" y="828"/>
                  </a:lnTo>
                  <a:lnTo>
                    <a:pt x="875" y="828"/>
                  </a:lnTo>
                  <a:lnTo>
                    <a:pt x="875" y="826"/>
                  </a:lnTo>
                  <a:lnTo>
                    <a:pt x="877" y="826"/>
                  </a:lnTo>
                  <a:lnTo>
                    <a:pt x="879" y="826"/>
                  </a:lnTo>
                  <a:lnTo>
                    <a:pt x="881" y="826"/>
                  </a:lnTo>
                  <a:lnTo>
                    <a:pt x="881" y="828"/>
                  </a:lnTo>
                  <a:lnTo>
                    <a:pt x="883" y="828"/>
                  </a:lnTo>
                  <a:lnTo>
                    <a:pt x="885" y="828"/>
                  </a:lnTo>
                  <a:lnTo>
                    <a:pt x="885" y="830"/>
                  </a:lnTo>
                  <a:lnTo>
                    <a:pt x="885" y="832"/>
                  </a:lnTo>
                  <a:lnTo>
                    <a:pt x="887" y="832"/>
                  </a:lnTo>
                  <a:lnTo>
                    <a:pt x="887" y="834"/>
                  </a:lnTo>
                  <a:lnTo>
                    <a:pt x="887" y="836"/>
                  </a:lnTo>
                  <a:lnTo>
                    <a:pt x="887" y="837"/>
                  </a:lnTo>
                  <a:lnTo>
                    <a:pt x="887" y="839"/>
                  </a:lnTo>
                  <a:lnTo>
                    <a:pt x="887" y="841"/>
                  </a:lnTo>
                  <a:lnTo>
                    <a:pt x="889" y="843"/>
                  </a:lnTo>
                  <a:lnTo>
                    <a:pt x="891" y="843"/>
                  </a:lnTo>
                  <a:lnTo>
                    <a:pt x="893" y="843"/>
                  </a:lnTo>
                  <a:lnTo>
                    <a:pt x="893" y="845"/>
                  </a:lnTo>
                  <a:lnTo>
                    <a:pt x="895" y="845"/>
                  </a:lnTo>
                  <a:lnTo>
                    <a:pt x="895" y="847"/>
                  </a:lnTo>
                  <a:lnTo>
                    <a:pt x="895" y="849"/>
                  </a:lnTo>
                  <a:lnTo>
                    <a:pt x="896" y="849"/>
                  </a:lnTo>
                  <a:lnTo>
                    <a:pt x="896" y="851"/>
                  </a:lnTo>
                  <a:lnTo>
                    <a:pt x="895" y="853"/>
                  </a:lnTo>
                  <a:lnTo>
                    <a:pt x="895" y="855"/>
                  </a:lnTo>
                  <a:lnTo>
                    <a:pt x="895" y="857"/>
                  </a:lnTo>
                  <a:lnTo>
                    <a:pt x="893" y="857"/>
                  </a:lnTo>
                  <a:lnTo>
                    <a:pt x="891" y="857"/>
                  </a:lnTo>
                  <a:lnTo>
                    <a:pt x="893" y="857"/>
                  </a:lnTo>
                  <a:lnTo>
                    <a:pt x="893" y="858"/>
                  </a:lnTo>
                  <a:lnTo>
                    <a:pt x="895" y="858"/>
                  </a:lnTo>
                  <a:lnTo>
                    <a:pt x="895" y="860"/>
                  </a:lnTo>
                  <a:lnTo>
                    <a:pt x="895" y="858"/>
                  </a:lnTo>
                  <a:lnTo>
                    <a:pt x="896" y="858"/>
                  </a:lnTo>
                  <a:lnTo>
                    <a:pt x="896" y="857"/>
                  </a:lnTo>
                  <a:lnTo>
                    <a:pt x="896" y="855"/>
                  </a:lnTo>
                  <a:lnTo>
                    <a:pt x="898" y="855"/>
                  </a:lnTo>
                  <a:lnTo>
                    <a:pt x="898" y="857"/>
                  </a:lnTo>
                  <a:lnTo>
                    <a:pt x="900" y="858"/>
                  </a:lnTo>
                  <a:lnTo>
                    <a:pt x="900" y="860"/>
                  </a:lnTo>
                  <a:lnTo>
                    <a:pt x="900" y="862"/>
                  </a:lnTo>
                  <a:lnTo>
                    <a:pt x="902" y="862"/>
                  </a:lnTo>
                  <a:lnTo>
                    <a:pt x="902" y="864"/>
                  </a:lnTo>
                  <a:lnTo>
                    <a:pt x="902" y="866"/>
                  </a:lnTo>
                  <a:lnTo>
                    <a:pt x="904" y="866"/>
                  </a:lnTo>
                  <a:lnTo>
                    <a:pt x="904" y="868"/>
                  </a:lnTo>
                  <a:lnTo>
                    <a:pt x="906" y="868"/>
                  </a:lnTo>
                  <a:lnTo>
                    <a:pt x="908" y="868"/>
                  </a:lnTo>
                  <a:lnTo>
                    <a:pt x="910" y="868"/>
                  </a:lnTo>
                  <a:lnTo>
                    <a:pt x="910" y="870"/>
                  </a:lnTo>
                  <a:lnTo>
                    <a:pt x="912" y="870"/>
                  </a:lnTo>
                  <a:lnTo>
                    <a:pt x="914" y="868"/>
                  </a:lnTo>
                  <a:lnTo>
                    <a:pt x="916" y="868"/>
                  </a:lnTo>
                  <a:lnTo>
                    <a:pt x="917" y="868"/>
                  </a:lnTo>
                  <a:lnTo>
                    <a:pt x="917" y="870"/>
                  </a:lnTo>
                  <a:lnTo>
                    <a:pt x="919" y="872"/>
                  </a:lnTo>
                  <a:lnTo>
                    <a:pt x="916" y="872"/>
                  </a:lnTo>
                  <a:lnTo>
                    <a:pt x="917" y="874"/>
                  </a:lnTo>
                  <a:lnTo>
                    <a:pt x="919" y="874"/>
                  </a:lnTo>
                  <a:lnTo>
                    <a:pt x="919" y="876"/>
                  </a:lnTo>
                  <a:lnTo>
                    <a:pt x="923" y="876"/>
                  </a:lnTo>
                  <a:lnTo>
                    <a:pt x="923" y="879"/>
                  </a:lnTo>
                  <a:lnTo>
                    <a:pt x="923" y="881"/>
                  </a:lnTo>
                  <a:lnTo>
                    <a:pt x="923" y="883"/>
                  </a:lnTo>
                  <a:lnTo>
                    <a:pt x="925" y="887"/>
                  </a:lnTo>
                  <a:lnTo>
                    <a:pt x="925" y="889"/>
                  </a:lnTo>
                  <a:lnTo>
                    <a:pt x="927" y="891"/>
                  </a:lnTo>
                  <a:lnTo>
                    <a:pt x="931" y="893"/>
                  </a:lnTo>
                  <a:lnTo>
                    <a:pt x="933" y="897"/>
                  </a:lnTo>
                  <a:lnTo>
                    <a:pt x="935" y="900"/>
                  </a:lnTo>
                  <a:lnTo>
                    <a:pt x="935" y="902"/>
                  </a:lnTo>
                  <a:lnTo>
                    <a:pt x="935" y="906"/>
                  </a:lnTo>
                  <a:lnTo>
                    <a:pt x="935" y="912"/>
                  </a:lnTo>
                  <a:lnTo>
                    <a:pt x="935" y="916"/>
                  </a:lnTo>
                  <a:lnTo>
                    <a:pt x="933" y="920"/>
                  </a:lnTo>
                  <a:lnTo>
                    <a:pt x="933" y="921"/>
                  </a:lnTo>
                  <a:lnTo>
                    <a:pt x="929" y="931"/>
                  </a:lnTo>
                  <a:lnTo>
                    <a:pt x="929" y="933"/>
                  </a:lnTo>
                  <a:lnTo>
                    <a:pt x="929" y="935"/>
                  </a:lnTo>
                  <a:lnTo>
                    <a:pt x="929" y="937"/>
                  </a:lnTo>
                  <a:lnTo>
                    <a:pt x="929" y="939"/>
                  </a:lnTo>
                  <a:lnTo>
                    <a:pt x="929" y="940"/>
                  </a:lnTo>
                  <a:lnTo>
                    <a:pt x="927" y="940"/>
                  </a:lnTo>
                  <a:lnTo>
                    <a:pt x="925" y="940"/>
                  </a:lnTo>
                  <a:lnTo>
                    <a:pt x="923" y="940"/>
                  </a:lnTo>
                  <a:lnTo>
                    <a:pt x="914" y="939"/>
                  </a:lnTo>
                  <a:lnTo>
                    <a:pt x="908" y="937"/>
                  </a:lnTo>
                  <a:lnTo>
                    <a:pt x="906" y="937"/>
                  </a:lnTo>
                  <a:lnTo>
                    <a:pt x="904" y="937"/>
                  </a:lnTo>
                  <a:lnTo>
                    <a:pt x="904" y="935"/>
                  </a:lnTo>
                  <a:lnTo>
                    <a:pt x="900" y="933"/>
                  </a:lnTo>
                  <a:lnTo>
                    <a:pt x="898" y="929"/>
                  </a:lnTo>
                  <a:lnTo>
                    <a:pt x="895" y="923"/>
                  </a:lnTo>
                  <a:lnTo>
                    <a:pt x="891" y="920"/>
                  </a:lnTo>
                  <a:lnTo>
                    <a:pt x="889" y="918"/>
                  </a:lnTo>
                  <a:lnTo>
                    <a:pt x="887" y="918"/>
                  </a:lnTo>
                  <a:lnTo>
                    <a:pt x="885" y="918"/>
                  </a:lnTo>
                  <a:lnTo>
                    <a:pt x="881" y="920"/>
                  </a:lnTo>
                  <a:lnTo>
                    <a:pt x="879" y="920"/>
                  </a:lnTo>
                  <a:lnTo>
                    <a:pt x="875" y="920"/>
                  </a:lnTo>
                  <a:lnTo>
                    <a:pt x="872" y="920"/>
                  </a:lnTo>
                  <a:lnTo>
                    <a:pt x="868" y="920"/>
                  </a:lnTo>
                  <a:lnTo>
                    <a:pt x="862" y="920"/>
                  </a:lnTo>
                  <a:lnTo>
                    <a:pt x="858" y="920"/>
                  </a:lnTo>
                  <a:lnTo>
                    <a:pt x="853" y="921"/>
                  </a:lnTo>
                  <a:lnTo>
                    <a:pt x="847" y="921"/>
                  </a:lnTo>
                  <a:lnTo>
                    <a:pt x="841" y="920"/>
                  </a:lnTo>
                  <a:lnTo>
                    <a:pt x="839" y="920"/>
                  </a:lnTo>
                  <a:lnTo>
                    <a:pt x="837" y="920"/>
                  </a:lnTo>
                  <a:lnTo>
                    <a:pt x="832" y="923"/>
                  </a:lnTo>
                  <a:lnTo>
                    <a:pt x="824" y="929"/>
                  </a:lnTo>
                  <a:lnTo>
                    <a:pt x="818" y="931"/>
                  </a:lnTo>
                  <a:lnTo>
                    <a:pt x="813" y="933"/>
                  </a:lnTo>
                  <a:lnTo>
                    <a:pt x="809" y="935"/>
                  </a:lnTo>
                  <a:lnTo>
                    <a:pt x="803" y="939"/>
                  </a:lnTo>
                  <a:lnTo>
                    <a:pt x="799" y="940"/>
                  </a:lnTo>
                  <a:lnTo>
                    <a:pt x="795" y="942"/>
                  </a:lnTo>
                  <a:lnTo>
                    <a:pt x="790" y="944"/>
                  </a:lnTo>
                  <a:lnTo>
                    <a:pt x="784" y="944"/>
                  </a:lnTo>
                  <a:lnTo>
                    <a:pt x="778" y="944"/>
                  </a:lnTo>
                  <a:lnTo>
                    <a:pt x="774" y="944"/>
                  </a:lnTo>
                  <a:lnTo>
                    <a:pt x="767" y="942"/>
                  </a:lnTo>
                  <a:lnTo>
                    <a:pt x="761" y="942"/>
                  </a:lnTo>
                  <a:lnTo>
                    <a:pt x="757" y="942"/>
                  </a:lnTo>
                  <a:lnTo>
                    <a:pt x="755" y="942"/>
                  </a:lnTo>
                  <a:lnTo>
                    <a:pt x="752" y="942"/>
                  </a:lnTo>
                  <a:lnTo>
                    <a:pt x="746" y="944"/>
                  </a:lnTo>
                  <a:lnTo>
                    <a:pt x="738" y="946"/>
                  </a:lnTo>
                  <a:lnTo>
                    <a:pt x="736" y="948"/>
                  </a:lnTo>
                  <a:lnTo>
                    <a:pt x="732" y="948"/>
                  </a:lnTo>
                  <a:lnTo>
                    <a:pt x="727" y="952"/>
                  </a:lnTo>
                  <a:lnTo>
                    <a:pt x="723" y="954"/>
                  </a:lnTo>
                  <a:lnTo>
                    <a:pt x="719" y="954"/>
                  </a:lnTo>
                  <a:lnTo>
                    <a:pt x="717" y="956"/>
                  </a:lnTo>
                  <a:lnTo>
                    <a:pt x="713" y="960"/>
                  </a:lnTo>
                  <a:lnTo>
                    <a:pt x="710" y="963"/>
                  </a:lnTo>
                  <a:lnTo>
                    <a:pt x="708" y="967"/>
                  </a:lnTo>
                  <a:lnTo>
                    <a:pt x="708" y="969"/>
                  </a:lnTo>
                  <a:lnTo>
                    <a:pt x="708" y="971"/>
                  </a:lnTo>
                  <a:lnTo>
                    <a:pt x="708" y="975"/>
                  </a:lnTo>
                  <a:lnTo>
                    <a:pt x="708" y="977"/>
                  </a:lnTo>
                  <a:lnTo>
                    <a:pt x="710" y="977"/>
                  </a:lnTo>
                  <a:lnTo>
                    <a:pt x="710" y="979"/>
                  </a:lnTo>
                  <a:lnTo>
                    <a:pt x="708" y="981"/>
                  </a:lnTo>
                  <a:lnTo>
                    <a:pt x="708" y="982"/>
                  </a:lnTo>
                  <a:lnTo>
                    <a:pt x="704" y="986"/>
                  </a:lnTo>
                  <a:lnTo>
                    <a:pt x="702" y="988"/>
                  </a:lnTo>
                  <a:lnTo>
                    <a:pt x="700" y="990"/>
                  </a:lnTo>
                  <a:lnTo>
                    <a:pt x="698" y="990"/>
                  </a:lnTo>
                  <a:lnTo>
                    <a:pt x="696" y="992"/>
                  </a:lnTo>
                  <a:lnTo>
                    <a:pt x="694" y="992"/>
                  </a:lnTo>
                  <a:lnTo>
                    <a:pt x="692" y="992"/>
                  </a:lnTo>
                  <a:lnTo>
                    <a:pt x="690" y="992"/>
                  </a:lnTo>
                  <a:lnTo>
                    <a:pt x="687" y="992"/>
                  </a:lnTo>
                  <a:lnTo>
                    <a:pt x="685" y="994"/>
                  </a:lnTo>
                  <a:lnTo>
                    <a:pt x="683" y="996"/>
                  </a:lnTo>
                  <a:lnTo>
                    <a:pt x="679" y="996"/>
                  </a:lnTo>
                  <a:lnTo>
                    <a:pt x="677" y="996"/>
                  </a:lnTo>
                  <a:lnTo>
                    <a:pt x="673" y="996"/>
                  </a:lnTo>
                  <a:lnTo>
                    <a:pt x="671" y="998"/>
                  </a:lnTo>
                  <a:lnTo>
                    <a:pt x="670" y="998"/>
                  </a:lnTo>
                  <a:lnTo>
                    <a:pt x="668" y="1000"/>
                  </a:lnTo>
                  <a:lnTo>
                    <a:pt x="666" y="1003"/>
                  </a:lnTo>
                  <a:lnTo>
                    <a:pt x="664" y="1009"/>
                  </a:lnTo>
                  <a:lnTo>
                    <a:pt x="664" y="1013"/>
                  </a:lnTo>
                  <a:lnTo>
                    <a:pt x="664" y="1015"/>
                  </a:lnTo>
                  <a:lnTo>
                    <a:pt x="662" y="1019"/>
                  </a:lnTo>
                  <a:lnTo>
                    <a:pt x="658" y="1023"/>
                  </a:lnTo>
                  <a:lnTo>
                    <a:pt x="654" y="1026"/>
                  </a:lnTo>
                  <a:lnTo>
                    <a:pt x="650" y="1032"/>
                  </a:lnTo>
                  <a:lnTo>
                    <a:pt x="647" y="1034"/>
                  </a:lnTo>
                  <a:lnTo>
                    <a:pt x="645" y="1038"/>
                  </a:lnTo>
                  <a:lnTo>
                    <a:pt x="643" y="1042"/>
                  </a:lnTo>
                  <a:lnTo>
                    <a:pt x="643" y="1047"/>
                  </a:lnTo>
                  <a:lnTo>
                    <a:pt x="643" y="1051"/>
                  </a:lnTo>
                  <a:lnTo>
                    <a:pt x="643" y="1057"/>
                  </a:lnTo>
                  <a:lnTo>
                    <a:pt x="643" y="1059"/>
                  </a:lnTo>
                  <a:lnTo>
                    <a:pt x="645" y="1063"/>
                  </a:lnTo>
                  <a:lnTo>
                    <a:pt x="647" y="1064"/>
                  </a:lnTo>
                  <a:lnTo>
                    <a:pt x="650" y="1066"/>
                  </a:lnTo>
                  <a:lnTo>
                    <a:pt x="652" y="1068"/>
                  </a:lnTo>
                  <a:lnTo>
                    <a:pt x="652" y="1070"/>
                  </a:lnTo>
                  <a:lnTo>
                    <a:pt x="654" y="1070"/>
                  </a:lnTo>
                  <a:lnTo>
                    <a:pt x="656" y="1070"/>
                  </a:lnTo>
                  <a:lnTo>
                    <a:pt x="658" y="1072"/>
                  </a:lnTo>
                  <a:lnTo>
                    <a:pt x="660" y="1072"/>
                  </a:lnTo>
                  <a:lnTo>
                    <a:pt x="660" y="1074"/>
                  </a:lnTo>
                  <a:lnTo>
                    <a:pt x="662" y="1076"/>
                  </a:lnTo>
                  <a:lnTo>
                    <a:pt x="662" y="1078"/>
                  </a:lnTo>
                  <a:lnTo>
                    <a:pt x="664" y="1078"/>
                  </a:lnTo>
                  <a:lnTo>
                    <a:pt x="664" y="1080"/>
                  </a:lnTo>
                  <a:lnTo>
                    <a:pt x="662" y="1080"/>
                  </a:lnTo>
                  <a:lnTo>
                    <a:pt x="658" y="1084"/>
                  </a:lnTo>
                  <a:lnTo>
                    <a:pt x="656" y="1085"/>
                  </a:lnTo>
                  <a:lnTo>
                    <a:pt x="654" y="1087"/>
                  </a:lnTo>
                  <a:lnTo>
                    <a:pt x="650" y="1089"/>
                  </a:lnTo>
                  <a:lnTo>
                    <a:pt x="647" y="1091"/>
                  </a:lnTo>
                  <a:lnTo>
                    <a:pt x="645" y="1091"/>
                  </a:lnTo>
                  <a:lnTo>
                    <a:pt x="643" y="1091"/>
                  </a:lnTo>
                  <a:lnTo>
                    <a:pt x="641" y="1091"/>
                  </a:lnTo>
                  <a:lnTo>
                    <a:pt x="639" y="1091"/>
                  </a:lnTo>
                  <a:lnTo>
                    <a:pt x="637" y="1091"/>
                  </a:lnTo>
                  <a:lnTo>
                    <a:pt x="637" y="1089"/>
                  </a:lnTo>
                  <a:lnTo>
                    <a:pt x="639" y="1085"/>
                  </a:lnTo>
                  <a:lnTo>
                    <a:pt x="641" y="1080"/>
                  </a:lnTo>
                  <a:lnTo>
                    <a:pt x="643" y="1076"/>
                  </a:lnTo>
                  <a:lnTo>
                    <a:pt x="639" y="1074"/>
                  </a:lnTo>
                  <a:lnTo>
                    <a:pt x="639" y="1072"/>
                  </a:lnTo>
                  <a:lnTo>
                    <a:pt x="637" y="1072"/>
                  </a:lnTo>
                  <a:lnTo>
                    <a:pt x="635" y="1070"/>
                  </a:lnTo>
                  <a:lnTo>
                    <a:pt x="631" y="1070"/>
                  </a:lnTo>
                  <a:lnTo>
                    <a:pt x="629" y="1070"/>
                  </a:lnTo>
                  <a:lnTo>
                    <a:pt x="628" y="1070"/>
                  </a:lnTo>
                  <a:lnTo>
                    <a:pt x="626" y="1070"/>
                  </a:lnTo>
                  <a:lnTo>
                    <a:pt x="618" y="1070"/>
                  </a:lnTo>
                  <a:lnTo>
                    <a:pt x="612" y="1072"/>
                  </a:lnTo>
                  <a:lnTo>
                    <a:pt x="607" y="1072"/>
                  </a:lnTo>
                  <a:lnTo>
                    <a:pt x="601" y="1070"/>
                  </a:lnTo>
                  <a:lnTo>
                    <a:pt x="595" y="1070"/>
                  </a:lnTo>
                  <a:lnTo>
                    <a:pt x="589" y="1068"/>
                  </a:lnTo>
                  <a:lnTo>
                    <a:pt x="586" y="1068"/>
                  </a:lnTo>
                  <a:lnTo>
                    <a:pt x="582" y="1070"/>
                  </a:lnTo>
                  <a:lnTo>
                    <a:pt x="580" y="1070"/>
                  </a:lnTo>
                  <a:lnTo>
                    <a:pt x="578" y="1072"/>
                  </a:lnTo>
                  <a:lnTo>
                    <a:pt x="576" y="1074"/>
                  </a:lnTo>
                  <a:lnTo>
                    <a:pt x="576" y="1076"/>
                  </a:lnTo>
                  <a:lnTo>
                    <a:pt x="578" y="1076"/>
                  </a:lnTo>
                  <a:lnTo>
                    <a:pt x="578" y="1078"/>
                  </a:lnTo>
                  <a:lnTo>
                    <a:pt x="578" y="1080"/>
                  </a:lnTo>
                  <a:lnTo>
                    <a:pt x="576" y="1080"/>
                  </a:lnTo>
                  <a:lnTo>
                    <a:pt x="570" y="1080"/>
                  </a:lnTo>
                  <a:lnTo>
                    <a:pt x="568" y="1082"/>
                  </a:lnTo>
                  <a:lnTo>
                    <a:pt x="567" y="1082"/>
                  </a:lnTo>
                  <a:lnTo>
                    <a:pt x="567" y="1080"/>
                  </a:lnTo>
                  <a:lnTo>
                    <a:pt x="565" y="1080"/>
                  </a:lnTo>
                  <a:lnTo>
                    <a:pt x="565" y="1082"/>
                  </a:lnTo>
                  <a:lnTo>
                    <a:pt x="563" y="1082"/>
                  </a:lnTo>
                  <a:lnTo>
                    <a:pt x="561" y="1082"/>
                  </a:lnTo>
                  <a:lnTo>
                    <a:pt x="559" y="1082"/>
                  </a:lnTo>
                  <a:lnTo>
                    <a:pt x="555" y="1080"/>
                  </a:lnTo>
                  <a:lnTo>
                    <a:pt x="553" y="1078"/>
                  </a:lnTo>
                  <a:lnTo>
                    <a:pt x="544" y="1074"/>
                  </a:lnTo>
                  <a:lnTo>
                    <a:pt x="540" y="1072"/>
                  </a:lnTo>
                  <a:lnTo>
                    <a:pt x="534" y="1070"/>
                  </a:lnTo>
                  <a:lnTo>
                    <a:pt x="532" y="1070"/>
                  </a:lnTo>
                  <a:lnTo>
                    <a:pt x="532" y="1068"/>
                  </a:lnTo>
                  <a:lnTo>
                    <a:pt x="530" y="1068"/>
                  </a:lnTo>
                  <a:lnTo>
                    <a:pt x="528" y="1068"/>
                  </a:lnTo>
                  <a:lnTo>
                    <a:pt x="525" y="1070"/>
                  </a:lnTo>
                  <a:lnTo>
                    <a:pt x="525" y="1072"/>
                  </a:lnTo>
                  <a:lnTo>
                    <a:pt x="525" y="1074"/>
                  </a:lnTo>
                  <a:lnTo>
                    <a:pt x="521" y="1074"/>
                  </a:lnTo>
                  <a:lnTo>
                    <a:pt x="517" y="1074"/>
                  </a:lnTo>
                  <a:lnTo>
                    <a:pt x="509" y="1074"/>
                  </a:lnTo>
                  <a:lnTo>
                    <a:pt x="496" y="1074"/>
                  </a:lnTo>
                  <a:lnTo>
                    <a:pt x="467" y="1084"/>
                  </a:lnTo>
                  <a:lnTo>
                    <a:pt x="441" y="1093"/>
                  </a:lnTo>
                  <a:lnTo>
                    <a:pt x="429" y="1097"/>
                  </a:lnTo>
                  <a:lnTo>
                    <a:pt x="414" y="1103"/>
                  </a:lnTo>
                  <a:lnTo>
                    <a:pt x="359" y="1118"/>
                  </a:lnTo>
                  <a:lnTo>
                    <a:pt x="343" y="1122"/>
                  </a:lnTo>
                  <a:lnTo>
                    <a:pt x="328" y="1125"/>
                  </a:lnTo>
                  <a:lnTo>
                    <a:pt x="311" y="1131"/>
                  </a:lnTo>
                  <a:lnTo>
                    <a:pt x="311" y="1127"/>
                  </a:lnTo>
                  <a:lnTo>
                    <a:pt x="311" y="1124"/>
                  </a:lnTo>
                  <a:lnTo>
                    <a:pt x="311" y="1118"/>
                  </a:lnTo>
                  <a:lnTo>
                    <a:pt x="311" y="1116"/>
                  </a:lnTo>
                  <a:lnTo>
                    <a:pt x="311" y="1114"/>
                  </a:lnTo>
                  <a:lnTo>
                    <a:pt x="311" y="1110"/>
                  </a:lnTo>
                  <a:lnTo>
                    <a:pt x="311" y="1103"/>
                  </a:lnTo>
                  <a:lnTo>
                    <a:pt x="311" y="1095"/>
                  </a:lnTo>
                  <a:lnTo>
                    <a:pt x="313" y="1093"/>
                  </a:lnTo>
                  <a:lnTo>
                    <a:pt x="315" y="1093"/>
                  </a:lnTo>
                  <a:lnTo>
                    <a:pt x="319" y="1093"/>
                  </a:lnTo>
                  <a:lnTo>
                    <a:pt x="322" y="1093"/>
                  </a:lnTo>
                  <a:lnTo>
                    <a:pt x="326" y="1093"/>
                  </a:lnTo>
                  <a:lnTo>
                    <a:pt x="330" y="1093"/>
                  </a:lnTo>
                  <a:lnTo>
                    <a:pt x="334" y="1091"/>
                  </a:lnTo>
                  <a:lnTo>
                    <a:pt x="336" y="1091"/>
                  </a:lnTo>
                  <a:lnTo>
                    <a:pt x="338" y="1089"/>
                  </a:lnTo>
                  <a:lnTo>
                    <a:pt x="338" y="1087"/>
                  </a:lnTo>
                  <a:lnTo>
                    <a:pt x="340" y="1085"/>
                  </a:lnTo>
                  <a:lnTo>
                    <a:pt x="341" y="1084"/>
                  </a:lnTo>
                  <a:lnTo>
                    <a:pt x="341" y="1082"/>
                  </a:lnTo>
                  <a:lnTo>
                    <a:pt x="341" y="1074"/>
                  </a:lnTo>
                  <a:lnTo>
                    <a:pt x="341" y="1072"/>
                  </a:lnTo>
                  <a:lnTo>
                    <a:pt x="338" y="1072"/>
                  </a:lnTo>
                  <a:lnTo>
                    <a:pt x="332" y="1072"/>
                  </a:lnTo>
                  <a:lnTo>
                    <a:pt x="326" y="1072"/>
                  </a:lnTo>
                  <a:lnTo>
                    <a:pt x="319" y="1074"/>
                  </a:lnTo>
                  <a:lnTo>
                    <a:pt x="311" y="1074"/>
                  </a:lnTo>
                  <a:lnTo>
                    <a:pt x="307" y="1074"/>
                  </a:lnTo>
                  <a:lnTo>
                    <a:pt x="305" y="1074"/>
                  </a:lnTo>
                  <a:lnTo>
                    <a:pt x="303" y="1074"/>
                  </a:lnTo>
                  <a:lnTo>
                    <a:pt x="300" y="1076"/>
                  </a:lnTo>
                  <a:lnTo>
                    <a:pt x="296" y="1074"/>
                  </a:lnTo>
                  <a:lnTo>
                    <a:pt x="292" y="1076"/>
                  </a:lnTo>
                  <a:lnTo>
                    <a:pt x="290" y="1076"/>
                  </a:lnTo>
                  <a:lnTo>
                    <a:pt x="288" y="1076"/>
                  </a:lnTo>
                  <a:lnTo>
                    <a:pt x="288" y="1078"/>
                  </a:lnTo>
                  <a:lnTo>
                    <a:pt x="286" y="1078"/>
                  </a:lnTo>
                  <a:lnTo>
                    <a:pt x="284" y="1078"/>
                  </a:lnTo>
                  <a:lnTo>
                    <a:pt x="282" y="1080"/>
                  </a:lnTo>
                  <a:lnTo>
                    <a:pt x="282" y="1078"/>
                  </a:lnTo>
                  <a:lnTo>
                    <a:pt x="280" y="1076"/>
                  </a:lnTo>
                  <a:lnTo>
                    <a:pt x="279" y="1074"/>
                  </a:lnTo>
                  <a:lnTo>
                    <a:pt x="279" y="1070"/>
                  </a:lnTo>
                  <a:lnTo>
                    <a:pt x="277" y="1068"/>
                  </a:lnTo>
                  <a:lnTo>
                    <a:pt x="277" y="1066"/>
                  </a:lnTo>
                  <a:lnTo>
                    <a:pt x="277" y="1061"/>
                  </a:lnTo>
                  <a:lnTo>
                    <a:pt x="279" y="1049"/>
                  </a:lnTo>
                  <a:lnTo>
                    <a:pt x="279" y="1040"/>
                  </a:lnTo>
                  <a:lnTo>
                    <a:pt x="279" y="1038"/>
                  </a:lnTo>
                  <a:lnTo>
                    <a:pt x="280" y="1036"/>
                  </a:lnTo>
                  <a:lnTo>
                    <a:pt x="282" y="1036"/>
                  </a:lnTo>
                  <a:lnTo>
                    <a:pt x="288" y="1032"/>
                  </a:lnTo>
                  <a:lnTo>
                    <a:pt x="294" y="1030"/>
                  </a:lnTo>
                  <a:lnTo>
                    <a:pt x="300" y="1026"/>
                  </a:lnTo>
                  <a:lnTo>
                    <a:pt x="305" y="1023"/>
                  </a:lnTo>
                  <a:lnTo>
                    <a:pt x="305" y="1021"/>
                  </a:lnTo>
                  <a:lnTo>
                    <a:pt x="303" y="1019"/>
                  </a:lnTo>
                  <a:lnTo>
                    <a:pt x="301" y="1011"/>
                  </a:lnTo>
                  <a:lnTo>
                    <a:pt x="298" y="1003"/>
                  </a:lnTo>
                  <a:lnTo>
                    <a:pt x="296" y="1002"/>
                  </a:lnTo>
                  <a:lnTo>
                    <a:pt x="294" y="1000"/>
                  </a:lnTo>
                  <a:lnTo>
                    <a:pt x="294" y="998"/>
                  </a:lnTo>
                  <a:lnTo>
                    <a:pt x="294" y="996"/>
                  </a:lnTo>
                  <a:lnTo>
                    <a:pt x="294" y="990"/>
                  </a:lnTo>
                  <a:lnTo>
                    <a:pt x="290" y="988"/>
                  </a:lnTo>
                  <a:lnTo>
                    <a:pt x="288" y="986"/>
                  </a:lnTo>
                  <a:lnTo>
                    <a:pt x="286" y="984"/>
                  </a:lnTo>
                  <a:lnTo>
                    <a:pt x="280" y="982"/>
                  </a:lnTo>
                  <a:lnTo>
                    <a:pt x="275" y="982"/>
                  </a:lnTo>
                  <a:lnTo>
                    <a:pt x="273" y="981"/>
                  </a:lnTo>
                  <a:lnTo>
                    <a:pt x="271" y="979"/>
                  </a:lnTo>
                  <a:lnTo>
                    <a:pt x="269" y="979"/>
                  </a:lnTo>
                  <a:lnTo>
                    <a:pt x="267" y="979"/>
                  </a:lnTo>
                  <a:lnTo>
                    <a:pt x="265" y="979"/>
                  </a:lnTo>
                  <a:lnTo>
                    <a:pt x="263" y="981"/>
                  </a:lnTo>
                  <a:lnTo>
                    <a:pt x="263" y="982"/>
                  </a:lnTo>
                  <a:lnTo>
                    <a:pt x="261" y="984"/>
                  </a:lnTo>
                  <a:lnTo>
                    <a:pt x="258" y="988"/>
                  </a:lnTo>
                  <a:lnTo>
                    <a:pt x="258" y="990"/>
                  </a:lnTo>
                  <a:lnTo>
                    <a:pt x="256" y="992"/>
                  </a:lnTo>
                  <a:lnTo>
                    <a:pt x="256" y="994"/>
                  </a:lnTo>
                  <a:lnTo>
                    <a:pt x="256" y="996"/>
                  </a:lnTo>
                  <a:lnTo>
                    <a:pt x="252" y="1000"/>
                  </a:lnTo>
                  <a:lnTo>
                    <a:pt x="240" y="1009"/>
                  </a:lnTo>
                  <a:lnTo>
                    <a:pt x="229" y="1019"/>
                  </a:lnTo>
                  <a:lnTo>
                    <a:pt x="214" y="1032"/>
                  </a:lnTo>
                  <a:lnTo>
                    <a:pt x="206" y="1040"/>
                  </a:lnTo>
                  <a:lnTo>
                    <a:pt x="204" y="1036"/>
                  </a:lnTo>
                  <a:lnTo>
                    <a:pt x="200" y="1034"/>
                  </a:lnTo>
                  <a:lnTo>
                    <a:pt x="197" y="1030"/>
                  </a:lnTo>
                  <a:lnTo>
                    <a:pt x="191" y="1024"/>
                  </a:lnTo>
                  <a:lnTo>
                    <a:pt x="185" y="1019"/>
                  </a:lnTo>
                  <a:lnTo>
                    <a:pt x="181" y="1013"/>
                  </a:lnTo>
                  <a:lnTo>
                    <a:pt x="177" y="1011"/>
                  </a:lnTo>
                  <a:lnTo>
                    <a:pt x="176" y="1011"/>
                  </a:lnTo>
                  <a:lnTo>
                    <a:pt x="174" y="1011"/>
                  </a:lnTo>
                  <a:lnTo>
                    <a:pt x="172" y="1011"/>
                  </a:lnTo>
                  <a:lnTo>
                    <a:pt x="170" y="1013"/>
                  </a:lnTo>
                  <a:lnTo>
                    <a:pt x="168" y="1013"/>
                  </a:lnTo>
                  <a:lnTo>
                    <a:pt x="166" y="1013"/>
                  </a:lnTo>
                  <a:lnTo>
                    <a:pt x="164" y="1013"/>
                  </a:lnTo>
                  <a:lnTo>
                    <a:pt x="160" y="1013"/>
                  </a:lnTo>
                  <a:lnTo>
                    <a:pt x="158" y="1015"/>
                  </a:lnTo>
                  <a:lnTo>
                    <a:pt x="157" y="1013"/>
                  </a:lnTo>
                  <a:lnTo>
                    <a:pt x="153" y="1013"/>
                  </a:lnTo>
                  <a:lnTo>
                    <a:pt x="151" y="1011"/>
                  </a:lnTo>
                  <a:lnTo>
                    <a:pt x="151" y="1009"/>
                  </a:lnTo>
                  <a:lnTo>
                    <a:pt x="149" y="1007"/>
                  </a:lnTo>
                  <a:lnTo>
                    <a:pt x="149" y="1003"/>
                  </a:lnTo>
                  <a:lnTo>
                    <a:pt x="149" y="1000"/>
                  </a:lnTo>
                  <a:lnTo>
                    <a:pt x="151" y="996"/>
                  </a:lnTo>
                  <a:lnTo>
                    <a:pt x="151" y="994"/>
                  </a:lnTo>
                  <a:lnTo>
                    <a:pt x="151" y="992"/>
                  </a:lnTo>
                  <a:lnTo>
                    <a:pt x="149" y="986"/>
                  </a:lnTo>
                  <a:lnTo>
                    <a:pt x="147" y="982"/>
                  </a:lnTo>
                  <a:lnTo>
                    <a:pt x="145" y="979"/>
                  </a:lnTo>
                  <a:lnTo>
                    <a:pt x="145" y="977"/>
                  </a:lnTo>
                  <a:lnTo>
                    <a:pt x="145" y="975"/>
                  </a:lnTo>
                  <a:lnTo>
                    <a:pt x="145" y="969"/>
                  </a:lnTo>
                  <a:lnTo>
                    <a:pt x="147" y="961"/>
                  </a:lnTo>
                  <a:lnTo>
                    <a:pt x="149" y="958"/>
                  </a:lnTo>
                  <a:lnTo>
                    <a:pt x="149" y="956"/>
                  </a:lnTo>
                  <a:lnTo>
                    <a:pt x="147" y="954"/>
                  </a:lnTo>
                  <a:lnTo>
                    <a:pt x="147" y="950"/>
                  </a:lnTo>
                  <a:lnTo>
                    <a:pt x="147" y="944"/>
                  </a:lnTo>
                  <a:lnTo>
                    <a:pt x="149" y="935"/>
                  </a:lnTo>
                  <a:lnTo>
                    <a:pt x="151" y="929"/>
                  </a:lnTo>
                  <a:lnTo>
                    <a:pt x="151" y="927"/>
                  </a:lnTo>
                  <a:lnTo>
                    <a:pt x="149" y="925"/>
                  </a:lnTo>
                  <a:lnTo>
                    <a:pt x="149" y="921"/>
                  </a:lnTo>
                  <a:lnTo>
                    <a:pt x="147" y="918"/>
                  </a:lnTo>
                  <a:lnTo>
                    <a:pt x="147" y="914"/>
                  </a:lnTo>
                  <a:lnTo>
                    <a:pt x="147" y="910"/>
                  </a:lnTo>
                  <a:lnTo>
                    <a:pt x="149" y="908"/>
                  </a:lnTo>
                  <a:lnTo>
                    <a:pt x="153" y="904"/>
                  </a:lnTo>
                  <a:lnTo>
                    <a:pt x="155" y="902"/>
                  </a:lnTo>
                  <a:lnTo>
                    <a:pt x="157" y="900"/>
                  </a:lnTo>
                  <a:lnTo>
                    <a:pt x="157" y="899"/>
                  </a:lnTo>
                  <a:lnTo>
                    <a:pt x="157" y="897"/>
                  </a:lnTo>
                  <a:lnTo>
                    <a:pt x="158" y="895"/>
                  </a:lnTo>
                  <a:lnTo>
                    <a:pt x="160" y="893"/>
                  </a:lnTo>
                  <a:lnTo>
                    <a:pt x="162" y="891"/>
                  </a:lnTo>
                  <a:lnTo>
                    <a:pt x="164" y="891"/>
                  </a:lnTo>
                  <a:lnTo>
                    <a:pt x="166" y="889"/>
                  </a:lnTo>
                  <a:lnTo>
                    <a:pt x="168" y="885"/>
                  </a:lnTo>
                  <a:lnTo>
                    <a:pt x="168" y="881"/>
                  </a:lnTo>
                  <a:lnTo>
                    <a:pt x="168" y="878"/>
                  </a:lnTo>
                  <a:lnTo>
                    <a:pt x="166" y="872"/>
                  </a:lnTo>
                  <a:lnTo>
                    <a:pt x="166" y="868"/>
                  </a:lnTo>
                  <a:lnTo>
                    <a:pt x="166" y="860"/>
                  </a:lnTo>
                  <a:lnTo>
                    <a:pt x="164" y="851"/>
                  </a:lnTo>
                  <a:lnTo>
                    <a:pt x="162" y="845"/>
                  </a:lnTo>
                  <a:lnTo>
                    <a:pt x="158" y="839"/>
                  </a:lnTo>
                  <a:lnTo>
                    <a:pt x="157" y="834"/>
                  </a:lnTo>
                  <a:lnTo>
                    <a:pt x="157" y="830"/>
                  </a:lnTo>
                  <a:lnTo>
                    <a:pt x="157" y="826"/>
                  </a:lnTo>
                  <a:lnTo>
                    <a:pt x="158" y="818"/>
                  </a:lnTo>
                  <a:lnTo>
                    <a:pt x="158" y="811"/>
                  </a:lnTo>
                  <a:lnTo>
                    <a:pt x="158" y="805"/>
                  </a:lnTo>
                  <a:lnTo>
                    <a:pt x="158" y="801"/>
                  </a:lnTo>
                  <a:lnTo>
                    <a:pt x="160" y="797"/>
                  </a:lnTo>
                  <a:lnTo>
                    <a:pt x="162" y="794"/>
                  </a:lnTo>
                  <a:lnTo>
                    <a:pt x="166" y="790"/>
                  </a:lnTo>
                  <a:lnTo>
                    <a:pt x="168" y="790"/>
                  </a:lnTo>
                  <a:lnTo>
                    <a:pt x="170" y="790"/>
                  </a:lnTo>
                  <a:lnTo>
                    <a:pt x="179" y="790"/>
                  </a:lnTo>
                  <a:lnTo>
                    <a:pt x="206" y="796"/>
                  </a:lnTo>
                  <a:lnTo>
                    <a:pt x="218" y="797"/>
                  </a:lnTo>
                  <a:lnTo>
                    <a:pt x="225" y="799"/>
                  </a:lnTo>
                  <a:lnTo>
                    <a:pt x="229" y="801"/>
                  </a:lnTo>
                  <a:lnTo>
                    <a:pt x="233" y="801"/>
                  </a:lnTo>
                  <a:lnTo>
                    <a:pt x="237" y="801"/>
                  </a:lnTo>
                  <a:lnTo>
                    <a:pt x="240" y="799"/>
                  </a:lnTo>
                  <a:lnTo>
                    <a:pt x="242" y="797"/>
                  </a:lnTo>
                  <a:lnTo>
                    <a:pt x="246" y="796"/>
                  </a:lnTo>
                  <a:lnTo>
                    <a:pt x="248" y="794"/>
                  </a:lnTo>
                  <a:lnTo>
                    <a:pt x="250" y="790"/>
                  </a:lnTo>
                  <a:lnTo>
                    <a:pt x="252" y="786"/>
                  </a:lnTo>
                  <a:lnTo>
                    <a:pt x="252" y="784"/>
                  </a:lnTo>
                  <a:lnTo>
                    <a:pt x="254" y="782"/>
                  </a:lnTo>
                  <a:lnTo>
                    <a:pt x="256" y="780"/>
                  </a:lnTo>
                  <a:lnTo>
                    <a:pt x="258" y="778"/>
                  </a:lnTo>
                  <a:lnTo>
                    <a:pt x="259" y="775"/>
                  </a:lnTo>
                  <a:lnTo>
                    <a:pt x="261" y="773"/>
                  </a:lnTo>
                  <a:lnTo>
                    <a:pt x="261" y="771"/>
                  </a:lnTo>
                  <a:lnTo>
                    <a:pt x="265" y="769"/>
                  </a:lnTo>
                  <a:lnTo>
                    <a:pt x="265" y="767"/>
                  </a:lnTo>
                  <a:lnTo>
                    <a:pt x="267" y="767"/>
                  </a:lnTo>
                  <a:lnTo>
                    <a:pt x="269" y="763"/>
                  </a:lnTo>
                  <a:lnTo>
                    <a:pt x="269" y="759"/>
                  </a:lnTo>
                  <a:lnTo>
                    <a:pt x="271" y="759"/>
                  </a:lnTo>
                  <a:lnTo>
                    <a:pt x="273" y="755"/>
                  </a:lnTo>
                  <a:lnTo>
                    <a:pt x="273" y="754"/>
                  </a:lnTo>
                  <a:lnTo>
                    <a:pt x="275" y="752"/>
                  </a:lnTo>
                  <a:lnTo>
                    <a:pt x="277" y="750"/>
                  </a:lnTo>
                  <a:lnTo>
                    <a:pt x="280" y="752"/>
                  </a:lnTo>
                  <a:lnTo>
                    <a:pt x="280" y="748"/>
                  </a:lnTo>
                  <a:lnTo>
                    <a:pt x="280" y="746"/>
                  </a:lnTo>
                  <a:lnTo>
                    <a:pt x="282" y="746"/>
                  </a:lnTo>
                  <a:lnTo>
                    <a:pt x="286" y="742"/>
                  </a:lnTo>
                  <a:lnTo>
                    <a:pt x="286" y="740"/>
                  </a:lnTo>
                  <a:lnTo>
                    <a:pt x="288" y="738"/>
                  </a:lnTo>
                  <a:lnTo>
                    <a:pt x="288" y="736"/>
                  </a:lnTo>
                  <a:lnTo>
                    <a:pt x="288" y="733"/>
                  </a:lnTo>
                  <a:lnTo>
                    <a:pt x="290" y="729"/>
                  </a:lnTo>
                  <a:lnTo>
                    <a:pt x="292" y="727"/>
                  </a:lnTo>
                  <a:lnTo>
                    <a:pt x="294" y="725"/>
                  </a:lnTo>
                  <a:lnTo>
                    <a:pt x="294" y="723"/>
                  </a:lnTo>
                  <a:lnTo>
                    <a:pt x="296" y="721"/>
                  </a:lnTo>
                  <a:lnTo>
                    <a:pt x="300" y="719"/>
                  </a:lnTo>
                  <a:lnTo>
                    <a:pt x="301" y="719"/>
                  </a:lnTo>
                  <a:lnTo>
                    <a:pt x="305" y="717"/>
                  </a:lnTo>
                  <a:lnTo>
                    <a:pt x="307" y="715"/>
                  </a:lnTo>
                  <a:lnTo>
                    <a:pt x="309" y="712"/>
                  </a:lnTo>
                  <a:lnTo>
                    <a:pt x="311" y="710"/>
                  </a:lnTo>
                  <a:lnTo>
                    <a:pt x="313" y="704"/>
                  </a:lnTo>
                  <a:lnTo>
                    <a:pt x="317" y="700"/>
                  </a:lnTo>
                  <a:lnTo>
                    <a:pt x="321" y="694"/>
                  </a:lnTo>
                  <a:lnTo>
                    <a:pt x="322" y="693"/>
                  </a:lnTo>
                  <a:lnTo>
                    <a:pt x="322" y="691"/>
                  </a:lnTo>
                  <a:lnTo>
                    <a:pt x="324" y="691"/>
                  </a:lnTo>
                  <a:lnTo>
                    <a:pt x="326" y="689"/>
                  </a:lnTo>
                  <a:lnTo>
                    <a:pt x="328" y="689"/>
                  </a:lnTo>
                  <a:lnTo>
                    <a:pt x="338" y="691"/>
                  </a:lnTo>
                  <a:lnTo>
                    <a:pt x="338" y="689"/>
                  </a:lnTo>
                  <a:lnTo>
                    <a:pt x="336" y="685"/>
                  </a:lnTo>
                  <a:lnTo>
                    <a:pt x="336" y="681"/>
                  </a:lnTo>
                  <a:lnTo>
                    <a:pt x="334" y="679"/>
                  </a:lnTo>
                  <a:lnTo>
                    <a:pt x="326" y="677"/>
                  </a:lnTo>
                  <a:lnTo>
                    <a:pt x="311" y="670"/>
                  </a:lnTo>
                  <a:lnTo>
                    <a:pt x="288" y="660"/>
                  </a:lnTo>
                  <a:lnTo>
                    <a:pt x="286" y="658"/>
                  </a:lnTo>
                  <a:lnTo>
                    <a:pt x="284" y="658"/>
                  </a:lnTo>
                  <a:lnTo>
                    <a:pt x="282" y="660"/>
                  </a:lnTo>
                  <a:lnTo>
                    <a:pt x="284" y="662"/>
                  </a:lnTo>
                  <a:lnTo>
                    <a:pt x="282" y="664"/>
                  </a:lnTo>
                  <a:lnTo>
                    <a:pt x="282" y="668"/>
                  </a:lnTo>
                  <a:lnTo>
                    <a:pt x="280" y="670"/>
                  </a:lnTo>
                  <a:lnTo>
                    <a:pt x="280" y="672"/>
                  </a:lnTo>
                  <a:lnTo>
                    <a:pt x="280" y="673"/>
                  </a:lnTo>
                  <a:lnTo>
                    <a:pt x="279" y="679"/>
                  </a:lnTo>
                  <a:lnTo>
                    <a:pt x="275" y="681"/>
                  </a:lnTo>
                  <a:lnTo>
                    <a:pt x="273" y="681"/>
                  </a:lnTo>
                  <a:lnTo>
                    <a:pt x="261" y="675"/>
                  </a:lnTo>
                  <a:lnTo>
                    <a:pt x="242" y="668"/>
                  </a:lnTo>
                  <a:lnTo>
                    <a:pt x="227" y="662"/>
                  </a:lnTo>
                  <a:lnTo>
                    <a:pt x="227" y="660"/>
                  </a:lnTo>
                  <a:lnTo>
                    <a:pt x="225" y="658"/>
                  </a:lnTo>
                  <a:lnTo>
                    <a:pt x="225" y="656"/>
                  </a:lnTo>
                  <a:lnTo>
                    <a:pt x="223" y="652"/>
                  </a:lnTo>
                  <a:lnTo>
                    <a:pt x="223" y="651"/>
                  </a:lnTo>
                  <a:lnTo>
                    <a:pt x="223" y="649"/>
                  </a:lnTo>
                  <a:lnTo>
                    <a:pt x="221" y="645"/>
                  </a:lnTo>
                  <a:lnTo>
                    <a:pt x="221" y="643"/>
                  </a:lnTo>
                  <a:lnTo>
                    <a:pt x="219" y="641"/>
                  </a:lnTo>
                  <a:lnTo>
                    <a:pt x="218" y="635"/>
                  </a:lnTo>
                  <a:lnTo>
                    <a:pt x="214" y="631"/>
                  </a:lnTo>
                  <a:lnTo>
                    <a:pt x="212" y="626"/>
                  </a:lnTo>
                  <a:lnTo>
                    <a:pt x="212" y="624"/>
                  </a:lnTo>
                  <a:lnTo>
                    <a:pt x="210" y="624"/>
                  </a:lnTo>
                  <a:lnTo>
                    <a:pt x="210" y="622"/>
                  </a:lnTo>
                  <a:lnTo>
                    <a:pt x="208" y="622"/>
                  </a:lnTo>
                  <a:lnTo>
                    <a:pt x="206" y="622"/>
                  </a:lnTo>
                  <a:lnTo>
                    <a:pt x="206" y="620"/>
                  </a:lnTo>
                  <a:lnTo>
                    <a:pt x="202" y="620"/>
                  </a:lnTo>
                  <a:lnTo>
                    <a:pt x="204" y="620"/>
                  </a:lnTo>
                  <a:lnTo>
                    <a:pt x="202" y="618"/>
                  </a:lnTo>
                  <a:lnTo>
                    <a:pt x="202" y="612"/>
                  </a:lnTo>
                  <a:lnTo>
                    <a:pt x="202" y="593"/>
                  </a:lnTo>
                  <a:lnTo>
                    <a:pt x="202" y="563"/>
                  </a:lnTo>
                  <a:lnTo>
                    <a:pt x="202" y="551"/>
                  </a:lnTo>
                  <a:lnTo>
                    <a:pt x="202" y="549"/>
                  </a:lnTo>
                  <a:lnTo>
                    <a:pt x="200" y="549"/>
                  </a:lnTo>
                  <a:lnTo>
                    <a:pt x="200" y="548"/>
                  </a:lnTo>
                  <a:lnTo>
                    <a:pt x="198" y="548"/>
                  </a:lnTo>
                  <a:lnTo>
                    <a:pt x="197" y="546"/>
                  </a:lnTo>
                  <a:lnTo>
                    <a:pt x="195" y="548"/>
                  </a:lnTo>
                  <a:lnTo>
                    <a:pt x="193" y="548"/>
                  </a:lnTo>
                  <a:lnTo>
                    <a:pt x="191" y="549"/>
                  </a:lnTo>
                  <a:lnTo>
                    <a:pt x="187" y="549"/>
                  </a:lnTo>
                  <a:lnTo>
                    <a:pt x="185" y="548"/>
                  </a:lnTo>
                  <a:lnTo>
                    <a:pt x="181" y="549"/>
                  </a:lnTo>
                  <a:lnTo>
                    <a:pt x="177" y="548"/>
                  </a:lnTo>
                  <a:lnTo>
                    <a:pt x="176" y="548"/>
                  </a:lnTo>
                  <a:lnTo>
                    <a:pt x="172" y="546"/>
                  </a:lnTo>
                  <a:lnTo>
                    <a:pt x="170" y="544"/>
                  </a:lnTo>
                  <a:lnTo>
                    <a:pt x="168" y="542"/>
                  </a:lnTo>
                  <a:lnTo>
                    <a:pt x="166" y="540"/>
                  </a:lnTo>
                  <a:lnTo>
                    <a:pt x="162" y="538"/>
                  </a:lnTo>
                  <a:lnTo>
                    <a:pt x="162" y="536"/>
                  </a:lnTo>
                  <a:lnTo>
                    <a:pt x="162" y="532"/>
                  </a:lnTo>
                  <a:lnTo>
                    <a:pt x="160" y="530"/>
                  </a:lnTo>
                  <a:lnTo>
                    <a:pt x="160" y="527"/>
                  </a:lnTo>
                  <a:lnTo>
                    <a:pt x="160" y="523"/>
                  </a:lnTo>
                  <a:lnTo>
                    <a:pt x="158" y="521"/>
                  </a:lnTo>
                  <a:lnTo>
                    <a:pt x="157" y="521"/>
                  </a:lnTo>
                  <a:lnTo>
                    <a:pt x="153" y="521"/>
                  </a:lnTo>
                  <a:lnTo>
                    <a:pt x="147" y="519"/>
                  </a:lnTo>
                  <a:lnTo>
                    <a:pt x="137" y="517"/>
                  </a:lnTo>
                  <a:lnTo>
                    <a:pt x="126" y="515"/>
                  </a:lnTo>
                  <a:lnTo>
                    <a:pt x="115" y="513"/>
                  </a:lnTo>
                  <a:lnTo>
                    <a:pt x="105" y="511"/>
                  </a:lnTo>
                  <a:lnTo>
                    <a:pt x="99" y="509"/>
                  </a:lnTo>
                  <a:lnTo>
                    <a:pt x="94" y="509"/>
                  </a:lnTo>
                  <a:lnTo>
                    <a:pt x="90" y="508"/>
                  </a:lnTo>
                  <a:lnTo>
                    <a:pt x="88" y="509"/>
                  </a:lnTo>
                  <a:lnTo>
                    <a:pt x="86" y="508"/>
                  </a:lnTo>
                  <a:lnTo>
                    <a:pt x="84" y="506"/>
                  </a:lnTo>
                  <a:lnTo>
                    <a:pt x="80" y="506"/>
                  </a:lnTo>
                  <a:lnTo>
                    <a:pt x="76" y="504"/>
                  </a:lnTo>
                  <a:lnTo>
                    <a:pt x="73" y="506"/>
                  </a:lnTo>
                  <a:lnTo>
                    <a:pt x="69" y="504"/>
                  </a:lnTo>
                  <a:lnTo>
                    <a:pt x="63" y="502"/>
                  </a:lnTo>
                  <a:lnTo>
                    <a:pt x="59" y="500"/>
                  </a:lnTo>
                  <a:lnTo>
                    <a:pt x="55" y="498"/>
                  </a:lnTo>
                  <a:lnTo>
                    <a:pt x="54" y="496"/>
                  </a:lnTo>
                  <a:lnTo>
                    <a:pt x="52" y="496"/>
                  </a:lnTo>
                  <a:lnTo>
                    <a:pt x="50" y="494"/>
                  </a:lnTo>
                  <a:lnTo>
                    <a:pt x="46" y="492"/>
                  </a:lnTo>
                  <a:lnTo>
                    <a:pt x="44" y="490"/>
                  </a:lnTo>
                  <a:lnTo>
                    <a:pt x="40" y="487"/>
                  </a:lnTo>
                  <a:lnTo>
                    <a:pt x="38" y="485"/>
                  </a:lnTo>
                  <a:lnTo>
                    <a:pt x="36" y="485"/>
                  </a:lnTo>
                  <a:lnTo>
                    <a:pt x="33" y="481"/>
                  </a:lnTo>
                  <a:lnTo>
                    <a:pt x="33" y="479"/>
                  </a:lnTo>
                  <a:lnTo>
                    <a:pt x="31" y="479"/>
                  </a:lnTo>
                  <a:lnTo>
                    <a:pt x="31" y="477"/>
                  </a:lnTo>
                  <a:lnTo>
                    <a:pt x="29" y="475"/>
                  </a:lnTo>
                  <a:lnTo>
                    <a:pt x="27" y="475"/>
                  </a:lnTo>
                  <a:lnTo>
                    <a:pt x="25" y="475"/>
                  </a:lnTo>
                  <a:lnTo>
                    <a:pt x="23" y="473"/>
                  </a:lnTo>
                  <a:lnTo>
                    <a:pt x="21" y="471"/>
                  </a:lnTo>
                  <a:lnTo>
                    <a:pt x="19" y="467"/>
                  </a:lnTo>
                  <a:lnTo>
                    <a:pt x="0" y="448"/>
                  </a:lnTo>
                  <a:lnTo>
                    <a:pt x="8" y="445"/>
                  </a:lnTo>
                  <a:lnTo>
                    <a:pt x="19" y="439"/>
                  </a:lnTo>
                  <a:lnTo>
                    <a:pt x="33" y="435"/>
                  </a:lnTo>
                  <a:lnTo>
                    <a:pt x="44" y="431"/>
                  </a:lnTo>
                  <a:lnTo>
                    <a:pt x="50" y="429"/>
                  </a:lnTo>
                  <a:lnTo>
                    <a:pt x="46" y="418"/>
                  </a:lnTo>
                  <a:lnTo>
                    <a:pt x="40" y="405"/>
                  </a:lnTo>
                  <a:lnTo>
                    <a:pt x="36" y="393"/>
                  </a:lnTo>
                  <a:lnTo>
                    <a:pt x="33" y="384"/>
                  </a:lnTo>
                  <a:lnTo>
                    <a:pt x="33" y="372"/>
                  </a:lnTo>
                  <a:lnTo>
                    <a:pt x="33" y="361"/>
                  </a:lnTo>
                  <a:lnTo>
                    <a:pt x="33" y="349"/>
                  </a:lnTo>
                  <a:lnTo>
                    <a:pt x="33" y="338"/>
                  </a:lnTo>
                  <a:lnTo>
                    <a:pt x="33" y="326"/>
                  </a:lnTo>
                  <a:lnTo>
                    <a:pt x="33" y="321"/>
                  </a:lnTo>
                  <a:lnTo>
                    <a:pt x="34" y="313"/>
                  </a:lnTo>
                  <a:lnTo>
                    <a:pt x="36" y="305"/>
                  </a:lnTo>
                  <a:lnTo>
                    <a:pt x="40" y="302"/>
                  </a:lnTo>
                  <a:lnTo>
                    <a:pt x="46" y="298"/>
                  </a:lnTo>
                  <a:lnTo>
                    <a:pt x="48" y="290"/>
                  </a:lnTo>
                  <a:lnTo>
                    <a:pt x="46" y="282"/>
                  </a:lnTo>
                  <a:lnTo>
                    <a:pt x="50" y="267"/>
                  </a:lnTo>
                  <a:lnTo>
                    <a:pt x="54" y="260"/>
                  </a:lnTo>
                  <a:lnTo>
                    <a:pt x="54" y="256"/>
                  </a:lnTo>
                  <a:lnTo>
                    <a:pt x="59" y="244"/>
                  </a:lnTo>
                  <a:lnTo>
                    <a:pt x="63" y="233"/>
                  </a:lnTo>
                  <a:lnTo>
                    <a:pt x="67" y="221"/>
                  </a:lnTo>
                  <a:lnTo>
                    <a:pt x="71" y="210"/>
                  </a:lnTo>
                  <a:lnTo>
                    <a:pt x="76" y="199"/>
                  </a:lnTo>
                  <a:lnTo>
                    <a:pt x="76" y="197"/>
                  </a:lnTo>
                  <a:lnTo>
                    <a:pt x="74" y="193"/>
                  </a:lnTo>
                  <a:lnTo>
                    <a:pt x="69" y="193"/>
                  </a:lnTo>
                  <a:lnTo>
                    <a:pt x="69" y="187"/>
                  </a:lnTo>
                  <a:lnTo>
                    <a:pt x="73" y="181"/>
                  </a:lnTo>
                  <a:lnTo>
                    <a:pt x="76" y="174"/>
                  </a:lnTo>
                  <a:lnTo>
                    <a:pt x="80" y="170"/>
                  </a:lnTo>
                  <a:lnTo>
                    <a:pt x="92" y="162"/>
                  </a:lnTo>
                  <a:lnTo>
                    <a:pt x="103" y="155"/>
                  </a:lnTo>
                  <a:lnTo>
                    <a:pt x="115" y="149"/>
                  </a:lnTo>
                  <a:lnTo>
                    <a:pt x="128" y="141"/>
                  </a:lnTo>
                  <a:lnTo>
                    <a:pt x="137" y="136"/>
                  </a:lnTo>
                  <a:lnTo>
                    <a:pt x="151" y="128"/>
                  </a:lnTo>
                  <a:lnTo>
                    <a:pt x="162" y="122"/>
                  </a:lnTo>
                  <a:lnTo>
                    <a:pt x="174" y="115"/>
                  </a:lnTo>
                  <a:lnTo>
                    <a:pt x="183" y="109"/>
                  </a:lnTo>
                  <a:lnTo>
                    <a:pt x="193" y="97"/>
                  </a:lnTo>
                  <a:lnTo>
                    <a:pt x="202" y="86"/>
                  </a:lnTo>
                  <a:lnTo>
                    <a:pt x="212" y="75"/>
                  </a:lnTo>
                  <a:lnTo>
                    <a:pt x="223" y="63"/>
                  </a:lnTo>
                  <a:lnTo>
                    <a:pt x="233" y="52"/>
                  </a:lnTo>
                  <a:lnTo>
                    <a:pt x="244" y="46"/>
                  </a:lnTo>
                  <a:lnTo>
                    <a:pt x="258" y="38"/>
                  </a:lnTo>
                  <a:lnTo>
                    <a:pt x="269" y="31"/>
                  </a:lnTo>
                  <a:lnTo>
                    <a:pt x="280" y="23"/>
                  </a:lnTo>
                  <a:lnTo>
                    <a:pt x="292" y="15"/>
                  </a:lnTo>
                  <a:lnTo>
                    <a:pt x="300" y="12"/>
                  </a:lnTo>
                  <a:lnTo>
                    <a:pt x="303" y="8"/>
                  </a:lnTo>
                  <a:lnTo>
                    <a:pt x="315" y="0"/>
                  </a:lnTo>
                  <a:lnTo>
                    <a:pt x="328" y="2"/>
                  </a:lnTo>
                  <a:lnTo>
                    <a:pt x="340" y="6"/>
                  </a:lnTo>
                  <a:lnTo>
                    <a:pt x="351" y="10"/>
                  </a:lnTo>
                  <a:lnTo>
                    <a:pt x="362" y="14"/>
                  </a:lnTo>
                  <a:lnTo>
                    <a:pt x="374" y="15"/>
                  </a:lnTo>
                  <a:lnTo>
                    <a:pt x="385" y="19"/>
                  </a:lnTo>
                  <a:lnTo>
                    <a:pt x="399" y="23"/>
                  </a:lnTo>
                  <a:lnTo>
                    <a:pt x="410" y="25"/>
                  </a:lnTo>
                  <a:lnTo>
                    <a:pt x="422" y="29"/>
                  </a:lnTo>
                  <a:lnTo>
                    <a:pt x="431" y="33"/>
                  </a:lnTo>
                  <a:lnTo>
                    <a:pt x="443" y="36"/>
                  </a:lnTo>
                  <a:lnTo>
                    <a:pt x="454" y="42"/>
                  </a:lnTo>
                  <a:lnTo>
                    <a:pt x="465" y="48"/>
                  </a:lnTo>
                  <a:lnTo>
                    <a:pt x="479" y="54"/>
                  </a:lnTo>
                  <a:lnTo>
                    <a:pt x="490" y="59"/>
                  </a:lnTo>
                  <a:lnTo>
                    <a:pt x="502" y="65"/>
                  </a:lnTo>
                  <a:lnTo>
                    <a:pt x="513" y="71"/>
                  </a:lnTo>
                  <a:lnTo>
                    <a:pt x="525" y="76"/>
                  </a:lnTo>
                  <a:lnTo>
                    <a:pt x="536" y="82"/>
                  </a:lnTo>
                  <a:lnTo>
                    <a:pt x="547" y="90"/>
                  </a:lnTo>
                  <a:lnTo>
                    <a:pt x="557" y="94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5" name="Freeform 94"/>
            <p:cNvSpPr>
              <a:spLocks/>
            </p:cNvSpPr>
            <p:nvPr/>
          </p:nvSpPr>
          <p:spPr bwMode="auto">
            <a:xfrm>
              <a:off x="2537" y="474"/>
              <a:ext cx="2229" cy="1433"/>
            </a:xfrm>
            <a:custGeom>
              <a:avLst/>
              <a:gdLst>
                <a:gd name="T0" fmla="*/ 1989 w 2229"/>
                <a:gd name="T1" fmla="*/ 1358 h 1433"/>
                <a:gd name="T2" fmla="*/ 1964 w 2229"/>
                <a:gd name="T3" fmla="*/ 1385 h 1433"/>
                <a:gd name="T4" fmla="*/ 1934 w 2229"/>
                <a:gd name="T5" fmla="*/ 1391 h 1433"/>
                <a:gd name="T6" fmla="*/ 1917 w 2229"/>
                <a:gd name="T7" fmla="*/ 1410 h 1433"/>
                <a:gd name="T8" fmla="*/ 1892 w 2229"/>
                <a:gd name="T9" fmla="*/ 1395 h 1433"/>
                <a:gd name="T10" fmla="*/ 1878 w 2229"/>
                <a:gd name="T11" fmla="*/ 1419 h 1433"/>
                <a:gd name="T12" fmla="*/ 1842 w 2229"/>
                <a:gd name="T13" fmla="*/ 1423 h 1433"/>
                <a:gd name="T14" fmla="*/ 1827 w 2229"/>
                <a:gd name="T15" fmla="*/ 1419 h 1433"/>
                <a:gd name="T16" fmla="*/ 1802 w 2229"/>
                <a:gd name="T17" fmla="*/ 1408 h 1433"/>
                <a:gd name="T18" fmla="*/ 1775 w 2229"/>
                <a:gd name="T19" fmla="*/ 1433 h 1433"/>
                <a:gd name="T20" fmla="*/ 1753 w 2229"/>
                <a:gd name="T21" fmla="*/ 1389 h 1433"/>
                <a:gd name="T22" fmla="*/ 1716 w 2229"/>
                <a:gd name="T23" fmla="*/ 1372 h 1433"/>
                <a:gd name="T24" fmla="*/ 1688 w 2229"/>
                <a:gd name="T25" fmla="*/ 1326 h 1433"/>
                <a:gd name="T26" fmla="*/ 1547 w 2229"/>
                <a:gd name="T27" fmla="*/ 1227 h 1433"/>
                <a:gd name="T28" fmla="*/ 1465 w 2229"/>
                <a:gd name="T29" fmla="*/ 1116 h 1433"/>
                <a:gd name="T30" fmla="*/ 1426 w 2229"/>
                <a:gd name="T31" fmla="*/ 1057 h 1433"/>
                <a:gd name="T32" fmla="*/ 1379 w 2229"/>
                <a:gd name="T33" fmla="*/ 1030 h 1433"/>
                <a:gd name="T34" fmla="*/ 1312 w 2229"/>
                <a:gd name="T35" fmla="*/ 1032 h 1433"/>
                <a:gd name="T36" fmla="*/ 1257 w 2229"/>
                <a:gd name="T37" fmla="*/ 1038 h 1433"/>
                <a:gd name="T38" fmla="*/ 1221 w 2229"/>
                <a:gd name="T39" fmla="*/ 1053 h 1433"/>
                <a:gd name="T40" fmla="*/ 1236 w 2229"/>
                <a:gd name="T41" fmla="*/ 1004 h 1433"/>
                <a:gd name="T42" fmla="*/ 1228 w 2229"/>
                <a:gd name="T43" fmla="*/ 975 h 1433"/>
                <a:gd name="T44" fmla="*/ 1171 w 2229"/>
                <a:gd name="T45" fmla="*/ 975 h 1433"/>
                <a:gd name="T46" fmla="*/ 1125 w 2229"/>
                <a:gd name="T47" fmla="*/ 967 h 1433"/>
                <a:gd name="T48" fmla="*/ 1072 w 2229"/>
                <a:gd name="T49" fmla="*/ 887 h 1433"/>
                <a:gd name="T50" fmla="*/ 1066 w 2229"/>
                <a:gd name="T51" fmla="*/ 838 h 1433"/>
                <a:gd name="T52" fmla="*/ 1001 w 2229"/>
                <a:gd name="T53" fmla="*/ 784 h 1433"/>
                <a:gd name="T54" fmla="*/ 976 w 2229"/>
                <a:gd name="T55" fmla="*/ 760 h 1433"/>
                <a:gd name="T56" fmla="*/ 934 w 2229"/>
                <a:gd name="T57" fmla="*/ 739 h 1433"/>
                <a:gd name="T58" fmla="*/ 908 w 2229"/>
                <a:gd name="T59" fmla="*/ 775 h 1433"/>
                <a:gd name="T60" fmla="*/ 854 w 2229"/>
                <a:gd name="T61" fmla="*/ 800 h 1433"/>
                <a:gd name="T62" fmla="*/ 820 w 2229"/>
                <a:gd name="T63" fmla="*/ 824 h 1433"/>
                <a:gd name="T64" fmla="*/ 765 w 2229"/>
                <a:gd name="T65" fmla="*/ 826 h 1433"/>
                <a:gd name="T66" fmla="*/ 727 w 2229"/>
                <a:gd name="T67" fmla="*/ 851 h 1433"/>
                <a:gd name="T68" fmla="*/ 669 w 2229"/>
                <a:gd name="T69" fmla="*/ 889 h 1433"/>
                <a:gd name="T70" fmla="*/ 582 w 2229"/>
                <a:gd name="T71" fmla="*/ 895 h 1433"/>
                <a:gd name="T72" fmla="*/ 467 w 2229"/>
                <a:gd name="T73" fmla="*/ 893 h 1433"/>
                <a:gd name="T74" fmla="*/ 336 w 2229"/>
                <a:gd name="T75" fmla="*/ 815 h 1433"/>
                <a:gd name="T76" fmla="*/ 242 w 2229"/>
                <a:gd name="T77" fmla="*/ 878 h 1433"/>
                <a:gd name="T78" fmla="*/ 162 w 2229"/>
                <a:gd name="T79" fmla="*/ 830 h 1433"/>
                <a:gd name="T80" fmla="*/ 143 w 2229"/>
                <a:gd name="T81" fmla="*/ 761 h 1433"/>
                <a:gd name="T82" fmla="*/ 23 w 2229"/>
                <a:gd name="T83" fmla="*/ 624 h 1433"/>
                <a:gd name="T84" fmla="*/ 517 w 2229"/>
                <a:gd name="T85" fmla="*/ 227 h 1433"/>
                <a:gd name="T86" fmla="*/ 1539 w 2229"/>
                <a:gd name="T87" fmla="*/ 126 h 1433"/>
                <a:gd name="T88" fmla="*/ 1537 w 2229"/>
                <a:gd name="T89" fmla="*/ 248 h 1433"/>
                <a:gd name="T90" fmla="*/ 1537 w 2229"/>
                <a:gd name="T91" fmla="*/ 447 h 1433"/>
                <a:gd name="T92" fmla="*/ 1627 w 2229"/>
                <a:gd name="T93" fmla="*/ 531 h 1433"/>
                <a:gd name="T94" fmla="*/ 1644 w 2229"/>
                <a:gd name="T95" fmla="*/ 595 h 1433"/>
                <a:gd name="T96" fmla="*/ 1621 w 2229"/>
                <a:gd name="T97" fmla="*/ 662 h 1433"/>
                <a:gd name="T98" fmla="*/ 1653 w 2229"/>
                <a:gd name="T99" fmla="*/ 716 h 1433"/>
                <a:gd name="T100" fmla="*/ 1695 w 2229"/>
                <a:gd name="T101" fmla="*/ 773 h 1433"/>
                <a:gd name="T102" fmla="*/ 1722 w 2229"/>
                <a:gd name="T103" fmla="*/ 832 h 1433"/>
                <a:gd name="T104" fmla="*/ 1774 w 2229"/>
                <a:gd name="T105" fmla="*/ 883 h 1433"/>
                <a:gd name="T106" fmla="*/ 1785 w 2229"/>
                <a:gd name="T107" fmla="*/ 941 h 1433"/>
                <a:gd name="T108" fmla="*/ 1894 w 2229"/>
                <a:gd name="T109" fmla="*/ 966 h 1433"/>
                <a:gd name="T110" fmla="*/ 2044 w 2229"/>
                <a:gd name="T111" fmla="*/ 1038 h 1433"/>
                <a:gd name="T112" fmla="*/ 2073 w 2229"/>
                <a:gd name="T113" fmla="*/ 1103 h 1433"/>
                <a:gd name="T114" fmla="*/ 2140 w 2229"/>
                <a:gd name="T115" fmla="*/ 1135 h 1433"/>
                <a:gd name="T116" fmla="*/ 2212 w 2229"/>
                <a:gd name="T117" fmla="*/ 1156 h 1433"/>
                <a:gd name="T118" fmla="*/ 2184 w 2229"/>
                <a:gd name="T119" fmla="*/ 1166 h 1433"/>
                <a:gd name="T120" fmla="*/ 2130 w 2229"/>
                <a:gd name="T121" fmla="*/ 1189 h 1433"/>
                <a:gd name="T122" fmla="*/ 2063 w 2229"/>
                <a:gd name="T123" fmla="*/ 1164 h 1433"/>
                <a:gd name="T124" fmla="*/ 2035 w 2229"/>
                <a:gd name="T125" fmla="*/ 1301 h 1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29" h="1433">
                  <a:moveTo>
                    <a:pt x="2035" y="1351"/>
                  </a:moveTo>
                  <a:lnTo>
                    <a:pt x="2021" y="1355"/>
                  </a:lnTo>
                  <a:lnTo>
                    <a:pt x="2020" y="1355"/>
                  </a:lnTo>
                  <a:lnTo>
                    <a:pt x="2018" y="1355"/>
                  </a:lnTo>
                  <a:lnTo>
                    <a:pt x="2016" y="1357"/>
                  </a:lnTo>
                  <a:lnTo>
                    <a:pt x="2016" y="1355"/>
                  </a:lnTo>
                  <a:lnTo>
                    <a:pt x="2014" y="1355"/>
                  </a:lnTo>
                  <a:lnTo>
                    <a:pt x="2014" y="1357"/>
                  </a:lnTo>
                  <a:lnTo>
                    <a:pt x="2012" y="1357"/>
                  </a:lnTo>
                  <a:lnTo>
                    <a:pt x="2008" y="1357"/>
                  </a:lnTo>
                  <a:lnTo>
                    <a:pt x="2006" y="1357"/>
                  </a:lnTo>
                  <a:lnTo>
                    <a:pt x="2004" y="1357"/>
                  </a:lnTo>
                  <a:lnTo>
                    <a:pt x="2004" y="1355"/>
                  </a:lnTo>
                  <a:lnTo>
                    <a:pt x="2001" y="1357"/>
                  </a:lnTo>
                  <a:lnTo>
                    <a:pt x="1999" y="1357"/>
                  </a:lnTo>
                  <a:lnTo>
                    <a:pt x="1997" y="1358"/>
                  </a:lnTo>
                  <a:lnTo>
                    <a:pt x="1997" y="1357"/>
                  </a:lnTo>
                  <a:lnTo>
                    <a:pt x="1995" y="1357"/>
                  </a:lnTo>
                  <a:lnTo>
                    <a:pt x="1993" y="1357"/>
                  </a:lnTo>
                  <a:lnTo>
                    <a:pt x="1993" y="1358"/>
                  </a:lnTo>
                  <a:lnTo>
                    <a:pt x="1991" y="1358"/>
                  </a:lnTo>
                  <a:lnTo>
                    <a:pt x="1989" y="1358"/>
                  </a:lnTo>
                  <a:lnTo>
                    <a:pt x="1987" y="1360"/>
                  </a:lnTo>
                  <a:lnTo>
                    <a:pt x="1985" y="1362"/>
                  </a:lnTo>
                  <a:lnTo>
                    <a:pt x="1983" y="1364"/>
                  </a:lnTo>
                  <a:lnTo>
                    <a:pt x="1981" y="1364"/>
                  </a:lnTo>
                  <a:lnTo>
                    <a:pt x="1980" y="1364"/>
                  </a:lnTo>
                  <a:lnTo>
                    <a:pt x="1980" y="1368"/>
                  </a:lnTo>
                  <a:lnTo>
                    <a:pt x="1980" y="1370"/>
                  </a:lnTo>
                  <a:lnTo>
                    <a:pt x="1976" y="1370"/>
                  </a:lnTo>
                  <a:lnTo>
                    <a:pt x="1976" y="1372"/>
                  </a:lnTo>
                  <a:lnTo>
                    <a:pt x="1976" y="1374"/>
                  </a:lnTo>
                  <a:lnTo>
                    <a:pt x="1974" y="1374"/>
                  </a:lnTo>
                  <a:lnTo>
                    <a:pt x="1972" y="1374"/>
                  </a:lnTo>
                  <a:lnTo>
                    <a:pt x="1970" y="1376"/>
                  </a:lnTo>
                  <a:lnTo>
                    <a:pt x="1968" y="1376"/>
                  </a:lnTo>
                  <a:lnTo>
                    <a:pt x="1966" y="1374"/>
                  </a:lnTo>
                  <a:lnTo>
                    <a:pt x="1964" y="1374"/>
                  </a:lnTo>
                  <a:lnTo>
                    <a:pt x="1964" y="1376"/>
                  </a:lnTo>
                  <a:lnTo>
                    <a:pt x="1964" y="1377"/>
                  </a:lnTo>
                  <a:lnTo>
                    <a:pt x="1964" y="1379"/>
                  </a:lnTo>
                  <a:lnTo>
                    <a:pt x="1966" y="1379"/>
                  </a:lnTo>
                  <a:lnTo>
                    <a:pt x="1966" y="1381"/>
                  </a:lnTo>
                  <a:lnTo>
                    <a:pt x="1964" y="1385"/>
                  </a:lnTo>
                  <a:lnTo>
                    <a:pt x="1962" y="1385"/>
                  </a:lnTo>
                  <a:lnTo>
                    <a:pt x="1960" y="1387"/>
                  </a:lnTo>
                  <a:lnTo>
                    <a:pt x="1959" y="1387"/>
                  </a:lnTo>
                  <a:lnTo>
                    <a:pt x="1957" y="1389"/>
                  </a:lnTo>
                  <a:lnTo>
                    <a:pt x="1955" y="1389"/>
                  </a:lnTo>
                  <a:lnTo>
                    <a:pt x="1953" y="1389"/>
                  </a:lnTo>
                  <a:lnTo>
                    <a:pt x="1951" y="1387"/>
                  </a:lnTo>
                  <a:lnTo>
                    <a:pt x="1949" y="1387"/>
                  </a:lnTo>
                  <a:lnTo>
                    <a:pt x="1949" y="1385"/>
                  </a:lnTo>
                  <a:lnTo>
                    <a:pt x="1947" y="1383"/>
                  </a:lnTo>
                  <a:lnTo>
                    <a:pt x="1945" y="1383"/>
                  </a:lnTo>
                  <a:lnTo>
                    <a:pt x="1943" y="1383"/>
                  </a:lnTo>
                  <a:lnTo>
                    <a:pt x="1943" y="1381"/>
                  </a:lnTo>
                  <a:lnTo>
                    <a:pt x="1941" y="1381"/>
                  </a:lnTo>
                  <a:lnTo>
                    <a:pt x="1941" y="1383"/>
                  </a:lnTo>
                  <a:lnTo>
                    <a:pt x="1939" y="1383"/>
                  </a:lnTo>
                  <a:lnTo>
                    <a:pt x="1938" y="1383"/>
                  </a:lnTo>
                  <a:lnTo>
                    <a:pt x="1938" y="1385"/>
                  </a:lnTo>
                  <a:lnTo>
                    <a:pt x="1936" y="1385"/>
                  </a:lnTo>
                  <a:lnTo>
                    <a:pt x="1936" y="1387"/>
                  </a:lnTo>
                  <a:lnTo>
                    <a:pt x="1934" y="1389"/>
                  </a:lnTo>
                  <a:lnTo>
                    <a:pt x="1934" y="1391"/>
                  </a:lnTo>
                  <a:lnTo>
                    <a:pt x="1934" y="1393"/>
                  </a:lnTo>
                  <a:lnTo>
                    <a:pt x="1936" y="1395"/>
                  </a:lnTo>
                  <a:lnTo>
                    <a:pt x="1938" y="1395"/>
                  </a:lnTo>
                  <a:lnTo>
                    <a:pt x="1939" y="1397"/>
                  </a:lnTo>
                  <a:lnTo>
                    <a:pt x="1939" y="1400"/>
                  </a:lnTo>
                  <a:lnTo>
                    <a:pt x="1938" y="1402"/>
                  </a:lnTo>
                  <a:lnTo>
                    <a:pt x="1936" y="1400"/>
                  </a:lnTo>
                  <a:lnTo>
                    <a:pt x="1936" y="1402"/>
                  </a:lnTo>
                  <a:lnTo>
                    <a:pt x="1934" y="1402"/>
                  </a:lnTo>
                  <a:lnTo>
                    <a:pt x="1932" y="1402"/>
                  </a:lnTo>
                  <a:lnTo>
                    <a:pt x="1934" y="1404"/>
                  </a:lnTo>
                  <a:lnTo>
                    <a:pt x="1932" y="1404"/>
                  </a:lnTo>
                  <a:lnTo>
                    <a:pt x="1930" y="1404"/>
                  </a:lnTo>
                  <a:lnTo>
                    <a:pt x="1928" y="1406"/>
                  </a:lnTo>
                  <a:lnTo>
                    <a:pt x="1926" y="1408"/>
                  </a:lnTo>
                  <a:lnTo>
                    <a:pt x="1924" y="1408"/>
                  </a:lnTo>
                  <a:lnTo>
                    <a:pt x="1922" y="1410"/>
                  </a:lnTo>
                  <a:lnTo>
                    <a:pt x="1920" y="1410"/>
                  </a:lnTo>
                  <a:lnTo>
                    <a:pt x="1919" y="1410"/>
                  </a:lnTo>
                  <a:lnTo>
                    <a:pt x="1919" y="1408"/>
                  </a:lnTo>
                  <a:lnTo>
                    <a:pt x="1917" y="1408"/>
                  </a:lnTo>
                  <a:lnTo>
                    <a:pt x="1917" y="1410"/>
                  </a:lnTo>
                  <a:lnTo>
                    <a:pt x="1915" y="1410"/>
                  </a:lnTo>
                  <a:lnTo>
                    <a:pt x="1915" y="1408"/>
                  </a:lnTo>
                  <a:lnTo>
                    <a:pt x="1913" y="1408"/>
                  </a:lnTo>
                  <a:lnTo>
                    <a:pt x="1913" y="1406"/>
                  </a:lnTo>
                  <a:lnTo>
                    <a:pt x="1911" y="1406"/>
                  </a:lnTo>
                  <a:lnTo>
                    <a:pt x="1909" y="1406"/>
                  </a:lnTo>
                  <a:lnTo>
                    <a:pt x="1909" y="1404"/>
                  </a:lnTo>
                  <a:lnTo>
                    <a:pt x="1909" y="1402"/>
                  </a:lnTo>
                  <a:lnTo>
                    <a:pt x="1907" y="1402"/>
                  </a:lnTo>
                  <a:lnTo>
                    <a:pt x="1907" y="1400"/>
                  </a:lnTo>
                  <a:lnTo>
                    <a:pt x="1907" y="1398"/>
                  </a:lnTo>
                  <a:lnTo>
                    <a:pt x="1905" y="1397"/>
                  </a:lnTo>
                  <a:lnTo>
                    <a:pt x="1905" y="1395"/>
                  </a:lnTo>
                  <a:lnTo>
                    <a:pt x="1903" y="1395"/>
                  </a:lnTo>
                  <a:lnTo>
                    <a:pt x="1903" y="1393"/>
                  </a:lnTo>
                  <a:lnTo>
                    <a:pt x="1901" y="1393"/>
                  </a:lnTo>
                  <a:lnTo>
                    <a:pt x="1899" y="1393"/>
                  </a:lnTo>
                  <a:lnTo>
                    <a:pt x="1899" y="1395"/>
                  </a:lnTo>
                  <a:lnTo>
                    <a:pt x="1898" y="1397"/>
                  </a:lnTo>
                  <a:lnTo>
                    <a:pt x="1896" y="1395"/>
                  </a:lnTo>
                  <a:lnTo>
                    <a:pt x="1894" y="1395"/>
                  </a:lnTo>
                  <a:lnTo>
                    <a:pt x="1892" y="1395"/>
                  </a:lnTo>
                  <a:lnTo>
                    <a:pt x="1892" y="1397"/>
                  </a:lnTo>
                  <a:lnTo>
                    <a:pt x="1892" y="1398"/>
                  </a:lnTo>
                  <a:lnTo>
                    <a:pt x="1892" y="1400"/>
                  </a:lnTo>
                  <a:lnTo>
                    <a:pt x="1892" y="1402"/>
                  </a:lnTo>
                  <a:lnTo>
                    <a:pt x="1892" y="1404"/>
                  </a:lnTo>
                  <a:lnTo>
                    <a:pt x="1892" y="1406"/>
                  </a:lnTo>
                  <a:lnTo>
                    <a:pt x="1894" y="1408"/>
                  </a:lnTo>
                  <a:lnTo>
                    <a:pt x="1894" y="1410"/>
                  </a:lnTo>
                  <a:lnTo>
                    <a:pt x="1896" y="1410"/>
                  </a:lnTo>
                  <a:lnTo>
                    <a:pt x="1896" y="1412"/>
                  </a:lnTo>
                  <a:lnTo>
                    <a:pt x="1896" y="1414"/>
                  </a:lnTo>
                  <a:lnTo>
                    <a:pt x="1896" y="1418"/>
                  </a:lnTo>
                  <a:lnTo>
                    <a:pt x="1896" y="1419"/>
                  </a:lnTo>
                  <a:lnTo>
                    <a:pt x="1896" y="1421"/>
                  </a:lnTo>
                  <a:lnTo>
                    <a:pt x="1894" y="1423"/>
                  </a:lnTo>
                  <a:lnTo>
                    <a:pt x="1892" y="1423"/>
                  </a:lnTo>
                  <a:lnTo>
                    <a:pt x="1892" y="1425"/>
                  </a:lnTo>
                  <a:lnTo>
                    <a:pt x="1888" y="1425"/>
                  </a:lnTo>
                  <a:lnTo>
                    <a:pt x="1886" y="1423"/>
                  </a:lnTo>
                  <a:lnTo>
                    <a:pt x="1884" y="1423"/>
                  </a:lnTo>
                  <a:lnTo>
                    <a:pt x="1880" y="1421"/>
                  </a:lnTo>
                  <a:lnTo>
                    <a:pt x="1878" y="1419"/>
                  </a:lnTo>
                  <a:lnTo>
                    <a:pt x="1877" y="1419"/>
                  </a:lnTo>
                  <a:lnTo>
                    <a:pt x="1875" y="1418"/>
                  </a:lnTo>
                  <a:lnTo>
                    <a:pt x="1873" y="1418"/>
                  </a:lnTo>
                  <a:lnTo>
                    <a:pt x="1871" y="1416"/>
                  </a:lnTo>
                  <a:lnTo>
                    <a:pt x="1869" y="1416"/>
                  </a:lnTo>
                  <a:lnTo>
                    <a:pt x="1867" y="1416"/>
                  </a:lnTo>
                  <a:lnTo>
                    <a:pt x="1867" y="1418"/>
                  </a:lnTo>
                  <a:lnTo>
                    <a:pt x="1865" y="1418"/>
                  </a:lnTo>
                  <a:lnTo>
                    <a:pt x="1863" y="1418"/>
                  </a:lnTo>
                  <a:lnTo>
                    <a:pt x="1863" y="1419"/>
                  </a:lnTo>
                  <a:lnTo>
                    <a:pt x="1861" y="1419"/>
                  </a:lnTo>
                  <a:lnTo>
                    <a:pt x="1861" y="1421"/>
                  </a:lnTo>
                  <a:lnTo>
                    <a:pt x="1859" y="1421"/>
                  </a:lnTo>
                  <a:lnTo>
                    <a:pt x="1857" y="1421"/>
                  </a:lnTo>
                  <a:lnTo>
                    <a:pt x="1856" y="1421"/>
                  </a:lnTo>
                  <a:lnTo>
                    <a:pt x="1854" y="1421"/>
                  </a:lnTo>
                  <a:lnTo>
                    <a:pt x="1852" y="1423"/>
                  </a:lnTo>
                  <a:lnTo>
                    <a:pt x="1850" y="1423"/>
                  </a:lnTo>
                  <a:lnTo>
                    <a:pt x="1848" y="1423"/>
                  </a:lnTo>
                  <a:lnTo>
                    <a:pt x="1846" y="1423"/>
                  </a:lnTo>
                  <a:lnTo>
                    <a:pt x="1844" y="1423"/>
                  </a:lnTo>
                  <a:lnTo>
                    <a:pt x="1842" y="1423"/>
                  </a:lnTo>
                  <a:lnTo>
                    <a:pt x="1840" y="1423"/>
                  </a:lnTo>
                  <a:lnTo>
                    <a:pt x="1840" y="1421"/>
                  </a:lnTo>
                  <a:lnTo>
                    <a:pt x="1838" y="1421"/>
                  </a:lnTo>
                  <a:lnTo>
                    <a:pt x="1838" y="1419"/>
                  </a:lnTo>
                  <a:lnTo>
                    <a:pt x="1837" y="1419"/>
                  </a:lnTo>
                  <a:lnTo>
                    <a:pt x="1837" y="1418"/>
                  </a:lnTo>
                  <a:lnTo>
                    <a:pt x="1837" y="1416"/>
                  </a:lnTo>
                  <a:lnTo>
                    <a:pt x="1837" y="1412"/>
                  </a:lnTo>
                  <a:lnTo>
                    <a:pt x="1838" y="1412"/>
                  </a:lnTo>
                  <a:lnTo>
                    <a:pt x="1838" y="1410"/>
                  </a:lnTo>
                  <a:lnTo>
                    <a:pt x="1837" y="1408"/>
                  </a:lnTo>
                  <a:lnTo>
                    <a:pt x="1835" y="1408"/>
                  </a:lnTo>
                  <a:lnTo>
                    <a:pt x="1833" y="1410"/>
                  </a:lnTo>
                  <a:lnTo>
                    <a:pt x="1831" y="1410"/>
                  </a:lnTo>
                  <a:lnTo>
                    <a:pt x="1829" y="1410"/>
                  </a:lnTo>
                  <a:lnTo>
                    <a:pt x="1827" y="1410"/>
                  </a:lnTo>
                  <a:lnTo>
                    <a:pt x="1827" y="1412"/>
                  </a:lnTo>
                  <a:lnTo>
                    <a:pt x="1827" y="1414"/>
                  </a:lnTo>
                  <a:lnTo>
                    <a:pt x="1825" y="1416"/>
                  </a:lnTo>
                  <a:lnTo>
                    <a:pt x="1825" y="1418"/>
                  </a:lnTo>
                  <a:lnTo>
                    <a:pt x="1827" y="1418"/>
                  </a:lnTo>
                  <a:lnTo>
                    <a:pt x="1827" y="1419"/>
                  </a:lnTo>
                  <a:lnTo>
                    <a:pt x="1827" y="1421"/>
                  </a:lnTo>
                  <a:lnTo>
                    <a:pt x="1825" y="1421"/>
                  </a:lnTo>
                  <a:lnTo>
                    <a:pt x="1825" y="1423"/>
                  </a:lnTo>
                  <a:lnTo>
                    <a:pt x="1823" y="1423"/>
                  </a:lnTo>
                  <a:lnTo>
                    <a:pt x="1823" y="1425"/>
                  </a:lnTo>
                  <a:lnTo>
                    <a:pt x="1821" y="1425"/>
                  </a:lnTo>
                  <a:lnTo>
                    <a:pt x="1817" y="1425"/>
                  </a:lnTo>
                  <a:lnTo>
                    <a:pt x="1816" y="1425"/>
                  </a:lnTo>
                  <a:lnTo>
                    <a:pt x="1814" y="1425"/>
                  </a:lnTo>
                  <a:lnTo>
                    <a:pt x="1814" y="1423"/>
                  </a:lnTo>
                  <a:lnTo>
                    <a:pt x="1812" y="1423"/>
                  </a:lnTo>
                  <a:lnTo>
                    <a:pt x="1814" y="1421"/>
                  </a:lnTo>
                  <a:lnTo>
                    <a:pt x="1812" y="1419"/>
                  </a:lnTo>
                  <a:lnTo>
                    <a:pt x="1812" y="1418"/>
                  </a:lnTo>
                  <a:lnTo>
                    <a:pt x="1812" y="1416"/>
                  </a:lnTo>
                  <a:lnTo>
                    <a:pt x="1810" y="1414"/>
                  </a:lnTo>
                  <a:lnTo>
                    <a:pt x="1810" y="1412"/>
                  </a:lnTo>
                  <a:lnTo>
                    <a:pt x="1808" y="1410"/>
                  </a:lnTo>
                  <a:lnTo>
                    <a:pt x="1808" y="1408"/>
                  </a:lnTo>
                  <a:lnTo>
                    <a:pt x="1806" y="1408"/>
                  </a:lnTo>
                  <a:lnTo>
                    <a:pt x="1804" y="1408"/>
                  </a:lnTo>
                  <a:lnTo>
                    <a:pt x="1802" y="1408"/>
                  </a:lnTo>
                  <a:lnTo>
                    <a:pt x="1800" y="1408"/>
                  </a:lnTo>
                  <a:lnTo>
                    <a:pt x="1800" y="1410"/>
                  </a:lnTo>
                  <a:lnTo>
                    <a:pt x="1800" y="1412"/>
                  </a:lnTo>
                  <a:lnTo>
                    <a:pt x="1800" y="1414"/>
                  </a:lnTo>
                  <a:lnTo>
                    <a:pt x="1798" y="1416"/>
                  </a:lnTo>
                  <a:lnTo>
                    <a:pt x="1796" y="1416"/>
                  </a:lnTo>
                  <a:lnTo>
                    <a:pt x="1793" y="1414"/>
                  </a:lnTo>
                  <a:lnTo>
                    <a:pt x="1791" y="1416"/>
                  </a:lnTo>
                  <a:lnTo>
                    <a:pt x="1789" y="1416"/>
                  </a:lnTo>
                  <a:lnTo>
                    <a:pt x="1787" y="1416"/>
                  </a:lnTo>
                  <a:lnTo>
                    <a:pt x="1785" y="1416"/>
                  </a:lnTo>
                  <a:lnTo>
                    <a:pt x="1785" y="1418"/>
                  </a:lnTo>
                  <a:lnTo>
                    <a:pt x="1785" y="1419"/>
                  </a:lnTo>
                  <a:lnTo>
                    <a:pt x="1785" y="1421"/>
                  </a:lnTo>
                  <a:lnTo>
                    <a:pt x="1783" y="1421"/>
                  </a:lnTo>
                  <a:lnTo>
                    <a:pt x="1783" y="1423"/>
                  </a:lnTo>
                  <a:lnTo>
                    <a:pt x="1783" y="1425"/>
                  </a:lnTo>
                  <a:lnTo>
                    <a:pt x="1781" y="1425"/>
                  </a:lnTo>
                  <a:lnTo>
                    <a:pt x="1781" y="1427"/>
                  </a:lnTo>
                  <a:lnTo>
                    <a:pt x="1779" y="1429"/>
                  </a:lnTo>
                  <a:lnTo>
                    <a:pt x="1777" y="1431"/>
                  </a:lnTo>
                  <a:lnTo>
                    <a:pt x="1775" y="1433"/>
                  </a:lnTo>
                  <a:lnTo>
                    <a:pt x="1774" y="1431"/>
                  </a:lnTo>
                  <a:lnTo>
                    <a:pt x="1774" y="1429"/>
                  </a:lnTo>
                  <a:lnTo>
                    <a:pt x="1772" y="1429"/>
                  </a:lnTo>
                  <a:lnTo>
                    <a:pt x="1770" y="1427"/>
                  </a:lnTo>
                  <a:lnTo>
                    <a:pt x="1768" y="1427"/>
                  </a:lnTo>
                  <a:lnTo>
                    <a:pt x="1766" y="1425"/>
                  </a:lnTo>
                  <a:lnTo>
                    <a:pt x="1764" y="1421"/>
                  </a:lnTo>
                  <a:lnTo>
                    <a:pt x="1764" y="1419"/>
                  </a:lnTo>
                  <a:lnTo>
                    <a:pt x="1764" y="1418"/>
                  </a:lnTo>
                  <a:lnTo>
                    <a:pt x="1762" y="1416"/>
                  </a:lnTo>
                  <a:lnTo>
                    <a:pt x="1762" y="1414"/>
                  </a:lnTo>
                  <a:lnTo>
                    <a:pt x="1760" y="1412"/>
                  </a:lnTo>
                  <a:lnTo>
                    <a:pt x="1760" y="1408"/>
                  </a:lnTo>
                  <a:lnTo>
                    <a:pt x="1760" y="1404"/>
                  </a:lnTo>
                  <a:lnTo>
                    <a:pt x="1760" y="1402"/>
                  </a:lnTo>
                  <a:lnTo>
                    <a:pt x="1760" y="1400"/>
                  </a:lnTo>
                  <a:lnTo>
                    <a:pt x="1760" y="1398"/>
                  </a:lnTo>
                  <a:lnTo>
                    <a:pt x="1758" y="1397"/>
                  </a:lnTo>
                  <a:lnTo>
                    <a:pt x="1758" y="1393"/>
                  </a:lnTo>
                  <a:lnTo>
                    <a:pt x="1756" y="1391"/>
                  </a:lnTo>
                  <a:lnTo>
                    <a:pt x="1754" y="1389"/>
                  </a:lnTo>
                  <a:lnTo>
                    <a:pt x="1753" y="1389"/>
                  </a:lnTo>
                  <a:lnTo>
                    <a:pt x="1751" y="1389"/>
                  </a:lnTo>
                  <a:lnTo>
                    <a:pt x="1749" y="1389"/>
                  </a:lnTo>
                  <a:lnTo>
                    <a:pt x="1749" y="1387"/>
                  </a:lnTo>
                  <a:lnTo>
                    <a:pt x="1747" y="1387"/>
                  </a:lnTo>
                  <a:lnTo>
                    <a:pt x="1745" y="1385"/>
                  </a:lnTo>
                  <a:lnTo>
                    <a:pt x="1743" y="1385"/>
                  </a:lnTo>
                  <a:lnTo>
                    <a:pt x="1739" y="1383"/>
                  </a:lnTo>
                  <a:lnTo>
                    <a:pt x="1737" y="1383"/>
                  </a:lnTo>
                  <a:lnTo>
                    <a:pt x="1735" y="1383"/>
                  </a:lnTo>
                  <a:lnTo>
                    <a:pt x="1734" y="1381"/>
                  </a:lnTo>
                  <a:lnTo>
                    <a:pt x="1732" y="1381"/>
                  </a:lnTo>
                  <a:lnTo>
                    <a:pt x="1732" y="1379"/>
                  </a:lnTo>
                  <a:lnTo>
                    <a:pt x="1730" y="1381"/>
                  </a:lnTo>
                  <a:lnTo>
                    <a:pt x="1730" y="1379"/>
                  </a:lnTo>
                  <a:lnTo>
                    <a:pt x="1728" y="1379"/>
                  </a:lnTo>
                  <a:lnTo>
                    <a:pt x="1726" y="1377"/>
                  </a:lnTo>
                  <a:lnTo>
                    <a:pt x="1724" y="1377"/>
                  </a:lnTo>
                  <a:lnTo>
                    <a:pt x="1722" y="1376"/>
                  </a:lnTo>
                  <a:lnTo>
                    <a:pt x="1720" y="1376"/>
                  </a:lnTo>
                  <a:lnTo>
                    <a:pt x="1720" y="1374"/>
                  </a:lnTo>
                  <a:lnTo>
                    <a:pt x="1718" y="1374"/>
                  </a:lnTo>
                  <a:lnTo>
                    <a:pt x="1716" y="1372"/>
                  </a:lnTo>
                  <a:lnTo>
                    <a:pt x="1714" y="1368"/>
                  </a:lnTo>
                  <a:lnTo>
                    <a:pt x="1714" y="1366"/>
                  </a:lnTo>
                  <a:lnTo>
                    <a:pt x="1713" y="1364"/>
                  </a:lnTo>
                  <a:lnTo>
                    <a:pt x="1711" y="1362"/>
                  </a:lnTo>
                  <a:lnTo>
                    <a:pt x="1709" y="1358"/>
                  </a:lnTo>
                  <a:lnTo>
                    <a:pt x="1707" y="1353"/>
                  </a:lnTo>
                  <a:lnTo>
                    <a:pt x="1707" y="1351"/>
                  </a:lnTo>
                  <a:lnTo>
                    <a:pt x="1707" y="1349"/>
                  </a:lnTo>
                  <a:lnTo>
                    <a:pt x="1705" y="1347"/>
                  </a:lnTo>
                  <a:lnTo>
                    <a:pt x="1707" y="1345"/>
                  </a:lnTo>
                  <a:lnTo>
                    <a:pt x="1707" y="1343"/>
                  </a:lnTo>
                  <a:lnTo>
                    <a:pt x="1709" y="1341"/>
                  </a:lnTo>
                  <a:lnTo>
                    <a:pt x="1707" y="1339"/>
                  </a:lnTo>
                  <a:lnTo>
                    <a:pt x="1705" y="1337"/>
                  </a:lnTo>
                  <a:lnTo>
                    <a:pt x="1705" y="1334"/>
                  </a:lnTo>
                  <a:lnTo>
                    <a:pt x="1703" y="1334"/>
                  </a:lnTo>
                  <a:lnTo>
                    <a:pt x="1703" y="1332"/>
                  </a:lnTo>
                  <a:lnTo>
                    <a:pt x="1701" y="1332"/>
                  </a:lnTo>
                  <a:lnTo>
                    <a:pt x="1699" y="1330"/>
                  </a:lnTo>
                  <a:lnTo>
                    <a:pt x="1697" y="1330"/>
                  </a:lnTo>
                  <a:lnTo>
                    <a:pt x="1692" y="1328"/>
                  </a:lnTo>
                  <a:lnTo>
                    <a:pt x="1688" y="1326"/>
                  </a:lnTo>
                  <a:lnTo>
                    <a:pt x="1682" y="1326"/>
                  </a:lnTo>
                  <a:lnTo>
                    <a:pt x="1678" y="1326"/>
                  </a:lnTo>
                  <a:lnTo>
                    <a:pt x="1676" y="1324"/>
                  </a:lnTo>
                  <a:lnTo>
                    <a:pt x="1674" y="1324"/>
                  </a:lnTo>
                  <a:lnTo>
                    <a:pt x="1669" y="1309"/>
                  </a:lnTo>
                  <a:lnTo>
                    <a:pt x="1665" y="1295"/>
                  </a:lnTo>
                  <a:lnTo>
                    <a:pt x="1665" y="1294"/>
                  </a:lnTo>
                  <a:lnTo>
                    <a:pt x="1663" y="1294"/>
                  </a:lnTo>
                  <a:lnTo>
                    <a:pt x="1646" y="1286"/>
                  </a:lnTo>
                  <a:lnTo>
                    <a:pt x="1617" y="1274"/>
                  </a:lnTo>
                  <a:lnTo>
                    <a:pt x="1604" y="1271"/>
                  </a:lnTo>
                  <a:lnTo>
                    <a:pt x="1573" y="1257"/>
                  </a:lnTo>
                  <a:lnTo>
                    <a:pt x="1558" y="1257"/>
                  </a:lnTo>
                  <a:lnTo>
                    <a:pt x="1545" y="1236"/>
                  </a:lnTo>
                  <a:lnTo>
                    <a:pt x="1545" y="1234"/>
                  </a:lnTo>
                  <a:lnTo>
                    <a:pt x="1545" y="1233"/>
                  </a:lnTo>
                  <a:lnTo>
                    <a:pt x="1547" y="1233"/>
                  </a:lnTo>
                  <a:lnTo>
                    <a:pt x="1547" y="1231"/>
                  </a:lnTo>
                  <a:lnTo>
                    <a:pt x="1549" y="1231"/>
                  </a:lnTo>
                  <a:lnTo>
                    <a:pt x="1549" y="1229"/>
                  </a:lnTo>
                  <a:lnTo>
                    <a:pt x="1547" y="1229"/>
                  </a:lnTo>
                  <a:lnTo>
                    <a:pt x="1547" y="1227"/>
                  </a:lnTo>
                  <a:lnTo>
                    <a:pt x="1545" y="1223"/>
                  </a:lnTo>
                  <a:lnTo>
                    <a:pt x="1543" y="1221"/>
                  </a:lnTo>
                  <a:lnTo>
                    <a:pt x="1541" y="1219"/>
                  </a:lnTo>
                  <a:lnTo>
                    <a:pt x="1539" y="1219"/>
                  </a:lnTo>
                  <a:lnTo>
                    <a:pt x="1537" y="1219"/>
                  </a:lnTo>
                  <a:lnTo>
                    <a:pt x="1537" y="1217"/>
                  </a:lnTo>
                  <a:lnTo>
                    <a:pt x="1537" y="1213"/>
                  </a:lnTo>
                  <a:lnTo>
                    <a:pt x="1537" y="1212"/>
                  </a:lnTo>
                  <a:lnTo>
                    <a:pt x="1537" y="1210"/>
                  </a:lnTo>
                  <a:lnTo>
                    <a:pt x="1535" y="1208"/>
                  </a:lnTo>
                  <a:lnTo>
                    <a:pt x="1533" y="1206"/>
                  </a:lnTo>
                  <a:lnTo>
                    <a:pt x="1524" y="1200"/>
                  </a:lnTo>
                  <a:lnTo>
                    <a:pt x="1508" y="1189"/>
                  </a:lnTo>
                  <a:lnTo>
                    <a:pt x="1503" y="1185"/>
                  </a:lnTo>
                  <a:lnTo>
                    <a:pt x="1501" y="1183"/>
                  </a:lnTo>
                  <a:lnTo>
                    <a:pt x="1499" y="1181"/>
                  </a:lnTo>
                  <a:lnTo>
                    <a:pt x="1488" y="1164"/>
                  </a:lnTo>
                  <a:lnTo>
                    <a:pt x="1484" y="1154"/>
                  </a:lnTo>
                  <a:lnTo>
                    <a:pt x="1478" y="1145"/>
                  </a:lnTo>
                  <a:lnTo>
                    <a:pt x="1474" y="1139"/>
                  </a:lnTo>
                  <a:lnTo>
                    <a:pt x="1470" y="1130"/>
                  </a:lnTo>
                  <a:lnTo>
                    <a:pt x="1465" y="1116"/>
                  </a:lnTo>
                  <a:lnTo>
                    <a:pt x="1463" y="1109"/>
                  </a:lnTo>
                  <a:lnTo>
                    <a:pt x="1459" y="1099"/>
                  </a:lnTo>
                  <a:lnTo>
                    <a:pt x="1455" y="1088"/>
                  </a:lnTo>
                  <a:lnTo>
                    <a:pt x="1453" y="1080"/>
                  </a:lnTo>
                  <a:lnTo>
                    <a:pt x="1447" y="1080"/>
                  </a:lnTo>
                  <a:lnTo>
                    <a:pt x="1444" y="1082"/>
                  </a:lnTo>
                  <a:lnTo>
                    <a:pt x="1438" y="1084"/>
                  </a:lnTo>
                  <a:lnTo>
                    <a:pt x="1434" y="1084"/>
                  </a:lnTo>
                  <a:lnTo>
                    <a:pt x="1430" y="1084"/>
                  </a:lnTo>
                  <a:lnTo>
                    <a:pt x="1428" y="1084"/>
                  </a:lnTo>
                  <a:lnTo>
                    <a:pt x="1428" y="1082"/>
                  </a:lnTo>
                  <a:lnTo>
                    <a:pt x="1426" y="1082"/>
                  </a:lnTo>
                  <a:lnTo>
                    <a:pt x="1426" y="1078"/>
                  </a:lnTo>
                  <a:lnTo>
                    <a:pt x="1425" y="1076"/>
                  </a:lnTo>
                  <a:lnTo>
                    <a:pt x="1425" y="1074"/>
                  </a:lnTo>
                  <a:lnTo>
                    <a:pt x="1425" y="1072"/>
                  </a:lnTo>
                  <a:lnTo>
                    <a:pt x="1423" y="1070"/>
                  </a:lnTo>
                  <a:lnTo>
                    <a:pt x="1423" y="1069"/>
                  </a:lnTo>
                  <a:lnTo>
                    <a:pt x="1423" y="1065"/>
                  </a:lnTo>
                  <a:lnTo>
                    <a:pt x="1423" y="1063"/>
                  </a:lnTo>
                  <a:lnTo>
                    <a:pt x="1425" y="1061"/>
                  </a:lnTo>
                  <a:lnTo>
                    <a:pt x="1426" y="1057"/>
                  </a:lnTo>
                  <a:lnTo>
                    <a:pt x="1428" y="1053"/>
                  </a:lnTo>
                  <a:lnTo>
                    <a:pt x="1428" y="1049"/>
                  </a:lnTo>
                  <a:lnTo>
                    <a:pt x="1430" y="1046"/>
                  </a:lnTo>
                  <a:lnTo>
                    <a:pt x="1428" y="1042"/>
                  </a:lnTo>
                  <a:lnTo>
                    <a:pt x="1428" y="1038"/>
                  </a:lnTo>
                  <a:lnTo>
                    <a:pt x="1428" y="1032"/>
                  </a:lnTo>
                  <a:lnTo>
                    <a:pt x="1428" y="1028"/>
                  </a:lnTo>
                  <a:lnTo>
                    <a:pt x="1428" y="1027"/>
                  </a:lnTo>
                  <a:lnTo>
                    <a:pt x="1428" y="1025"/>
                  </a:lnTo>
                  <a:lnTo>
                    <a:pt x="1426" y="1025"/>
                  </a:lnTo>
                  <a:lnTo>
                    <a:pt x="1425" y="1023"/>
                  </a:lnTo>
                  <a:lnTo>
                    <a:pt x="1423" y="1021"/>
                  </a:lnTo>
                  <a:lnTo>
                    <a:pt x="1421" y="1021"/>
                  </a:lnTo>
                  <a:lnTo>
                    <a:pt x="1417" y="1021"/>
                  </a:lnTo>
                  <a:lnTo>
                    <a:pt x="1407" y="1023"/>
                  </a:lnTo>
                  <a:lnTo>
                    <a:pt x="1396" y="1025"/>
                  </a:lnTo>
                  <a:lnTo>
                    <a:pt x="1386" y="1027"/>
                  </a:lnTo>
                  <a:lnTo>
                    <a:pt x="1385" y="1027"/>
                  </a:lnTo>
                  <a:lnTo>
                    <a:pt x="1383" y="1027"/>
                  </a:lnTo>
                  <a:lnTo>
                    <a:pt x="1383" y="1028"/>
                  </a:lnTo>
                  <a:lnTo>
                    <a:pt x="1381" y="1028"/>
                  </a:lnTo>
                  <a:lnTo>
                    <a:pt x="1379" y="1030"/>
                  </a:lnTo>
                  <a:lnTo>
                    <a:pt x="1379" y="1034"/>
                  </a:lnTo>
                  <a:lnTo>
                    <a:pt x="1377" y="1036"/>
                  </a:lnTo>
                  <a:lnTo>
                    <a:pt x="1375" y="1038"/>
                  </a:lnTo>
                  <a:lnTo>
                    <a:pt x="1371" y="1042"/>
                  </a:lnTo>
                  <a:lnTo>
                    <a:pt x="1367" y="1046"/>
                  </a:lnTo>
                  <a:lnTo>
                    <a:pt x="1367" y="1048"/>
                  </a:lnTo>
                  <a:lnTo>
                    <a:pt x="1365" y="1048"/>
                  </a:lnTo>
                  <a:lnTo>
                    <a:pt x="1364" y="1048"/>
                  </a:lnTo>
                  <a:lnTo>
                    <a:pt x="1360" y="1046"/>
                  </a:lnTo>
                  <a:lnTo>
                    <a:pt x="1358" y="1044"/>
                  </a:lnTo>
                  <a:lnTo>
                    <a:pt x="1352" y="1044"/>
                  </a:lnTo>
                  <a:lnTo>
                    <a:pt x="1344" y="1046"/>
                  </a:lnTo>
                  <a:lnTo>
                    <a:pt x="1341" y="1048"/>
                  </a:lnTo>
                  <a:lnTo>
                    <a:pt x="1337" y="1048"/>
                  </a:lnTo>
                  <a:lnTo>
                    <a:pt x="1335" y="1046"/>
                  </a:lnTo>
                  <a:lnTo>
                    <a:pt x="1331" y="1046"/>
                  </a:lnTo>
                  <a:lnTo>
                    <a:pt x="1327" y="1044"/>
                  </a:lnTo>
                  <a:lnTo>
                    <a:pt x="1323" y="1040"/>
                  </a:lnTo>
                  <a:lnTo>
                    <a:pt x="1320" y="1034"/>
                  </a:lnTo>
                  <a:lnTo>
                    <a:pt x="1318" y="1032"/>
                  </a:lnTo>
                  <a:lnTo>
                    <a:pt x="1314" y="1032"/>
                  </a:lnTo>
                  <a:lnTo>
                    <a:pt x="1312" y="1032"/>
                  </a:lnTo>
                  <a:lnTo>
                    <a:pt x="1310" y="1032"/>
                  </a:lnTo>
                  <a:lnTo>
                    <a:pt x="1308" y="1032"/>
                  </a:lnTo>
                  <a:lnTo>
                    <a:pt x="1306" y="1030"/>
                  </a:lnTo>
                  <a:lnTo>
                    <a:pt x="1304" y="1030"/>
                  </a:lnTo>
                  <a:lnTo>
                    <a:pt x="1303" y="1030"/>
                  </a:lnTo>
                  <a:lnTo>
                    <a:pt x="1301" y="1028"/>
                  </a:lnTo>
                  <a:lnTo>
                    <a:pt x="1299" y="1028"/>
                  </a:lnTo>
                  <a:lnTo>
                    <a:pt x="1299" y="1027"/>
                  </a:lnTo>
                  <a:lnTo>
                    <a:pt x="1297" y="1027"/>
                  </a:lnTo>
                  <a:lnTo>
                    <a:pt x="1295" y="1027"/>
                  </a:lnTo>
                  <a:lnTo>
                    <a:pt x="1293" y="1027"/>
                  </a:lnTo>
                  <a:lnTo>
                    <a:pt x="1287" y="1027"/>
                  </a:lnTo>
                  <a:lnTo>
                    <a:pt x="1282" y="1025"/>
                  </a:lnTo>
                  <a:lnTo>
                    <a:pt x="1274" y="1025"/>
                  </a:lnTo>
                  <a:lnTo>
                    <a:pt x="1268" y="1023"/>
                  </a:lnTo>
                  <a:lnTo>
                    <a:pt x="1266" y="1023"/>
                  </a:lnTo>
                  <a:lnTo>
                    <a:pt x="1264" y="1025"/>
                  </a:lnTo>
                  <a:lnTo>
                    <a:pt x="1262" y="1025"/>
                  </a:lnTo>
                  <a:lnTo>
                    <a:pt x="1261" y="1028"/>
                  </a:lnTo>
                  <a:lnTo>
                    <a:pt x="1259" y="1030"/>
                  </a:lnTo>
                  <a:lnTo>
                    <a:pt x="1259" y="1034"/>
                  </a:lnTo>
                  <a:lnTo>
                    <a:pt x="1257" y="1038"/>
                  </a:lnTo>
                  <a:lnTo>
                    <a:pt x="1257" y="1044"/>
                  </a:lnTo>
                  <a:lnTo>
                    <a:pt x="1255" y="1046"/>
                  </a:lnTo>
                  <a:lnTo>
                    <a:pt x="1253" y="1049"/>
                  </a:lnTo>
                  <a:lnTo>
                    <a:pt x="1251" y="1051"/>
                  </a:lnTo>
                  <a:lnTo>
                    <a:pt x="1251" y="1053"/>
                  </a:lnTo>
                  <a:lnTo>
                    <a:pt x="1249" y="1057"/>
                  </a:lnTo>
                  <a:lnTo>
                    <a:pt x="1249" y="1059"/>
                  </a:lnTo>
                  <a:lnTo>
                    <a:pt x="1247" y="1061"/>
                  </a:lnTo>
                  <a:lnTo>
                    <a:pt x="1243" y="1061"/>
                  </a:lnTo>
                  <a:lnTo>
                    <a:pt x="1241" y="1063"/>
                  </a:lnTo>
                  <a:lnTo>
                    <a:pt x="1240" y="1065"/>
                  </a:lnTo>
                  <a:lnTo>
                    <a:pt x="1240" y="1067"/>
                  </a:lnTo>
                  <a:lnTo>
                    <a:pt x="1238" y="1069"/>
                  </a:lnTo>
                  <a:lnTo>
                    <a:pt x="1234" y="1069"/>
                  </a:lnTo>
                  <a:lnTo>
                    <a:pt x="1230" y="1069"/>
                  </a:lnTo>
                  <a:lnTo>
                    <a:pt x="1228" y="1067"/>
                  </a:lnTo>
                  <a:lnTo>
                    <a:pt x="1224" y="1063"/>
                  </a:lnTo>
                  <a:lnTo>
                    <a:pt x="1222" y="1061"/>
                  </a:lnTo>
                  <a:lnTo>
                    <a:pt x="1222" y="1059"/>
                  </a:lnTo>
                  <a:lnTo>
                    <a:pt x="1221" y="1057"/>
                  </a:lnTo>
                  <a:lnTo>
                    <a:pt x="1221" y="1055"/>
                  </a:lnTo>
                  <a:lnTo>
                    <a:pt x="1221" y="1053"/>
                  </a:lnTo>
                  <a:lnTo>
                    <a:pt x="1219" y="1053"/>
                  </a:lnTo>
                  <a:lnTo>
                    <a:pt x="1219" y="1051"/>
                  </a:lnTo>
                  <a:lnTo>
                    <a:pt x="1215" y="1048"/>
                  </a:lnTo>
                  <a:lnTo>
                    <a:pt x="1215" y="1046"/>
                  </a:lnTo>
                  <a:lnTo>
                    <a:pt x="1215" y="1044"/>
                  </a:lnTo>
                  <a:lnTo>
                    <a:pt x="1215" y="1042"/>
                  </a:lnTo>
                  <a:lnTo>
                    <a:pt x="1215" y="1040"/>
                  </a:lnTo>
                  <a:lnTo>
                    <a:pt x="1215" y="1038"/>
                  </a:lnTo>
                  <a:lnTo>
                    <a:pt x="1215" y="1036"/>
                  </a:lnTo>
                  <a:lnTo>
                    <a:pt x="1215" y="1034"/>
                  </a:lnTo>
                  <a:lnTo>
                    <a:pt x="1217" y="1032"/>
                  </a:lnTo>
                  <a:lnTo>
                    <a:pt x="1221" y="1032"/>
                  </a:lnTo>
                  <a:lnTo>
                    <a:pt x="1222" y="1030"/>
                  </a:lnTo>
                  <a:lnTo>
                    <a:pt x="1224" y="1027"/>
                  </a:lnTo>
                  <a:lnTo>
                    <a:pt x="1226" y="1023"/>
                  </a:lnTo>
                  <a:lnTo>
                    <a:pt x="1228" y="1019"/>
                  </a:lnTo>
                  <a:lnTo>
                    <a:pt x="1232" y="1015"/>
                  </a:lnTo>
                  <a:lnTo>
                    <a:pt x="1232" y="1009"/>
                  </a:lnTo>
                  <a:lnTo>
                    <a:pt x="1234" y="1007"/>
                  </a:lnTo>
                  <a:lnTo>
                    <a:pt x="1236" y="1007"/>
                  </a:lnTo>
                  <a:lnTo>
                    <a:pt x="1236" y="1006"/>
                  </a:lnTo>
                  <a:lnTo>
                    <a:pt x="1236" y="1004"/>
                  </a:lnTo>
                  <a:lnTo>
                    <a:pt x="1236" y="1002"/>
                  </a:lnTo>
                  <a:lnTo>
                    <a:pt x="1236" y="1000"/>
                  </a:lnTo>
                  <a:lnTo>
                    <a:pt x="1236" y="998"/>
                  </a:lnTo>
                  <a:lnTo>
                    <a:pt x="1236" y="996"/>
                  </a:lnTo>
                  <a:lnTo>
                    <a:pt x="1234" y="994"/>
                  </a:lnTo>
                  <a:lnTo>
                    <a:pt x="1232" y="992"/>
                  </a:lnTo>
                  <a:lnTo>
                    <a:pt x="1232" y="990"/>
                  </a:lnTo>
                  <a:lnTo>
                    <a:pt x="1234" y="988"/>
                  </a:lnTo>
                  <a:lnTo>
                    <a:pt x="1234" y="986"/>
                  </a:lnTo>
                  <a:lnTo>
                    <a:pt x="1236" y="986"/>
                  </a:lnTo>
                  <a:lnTo>
                    <a:pt x="1236" y="985"/>
                  </a:lnTo>
                  <a:lnTo>
                    <a:pt x="1236" y="983"/>
                  </a:lnTo>
                  <a:lnTo>
                    <a:pt x="1238" y="981"/>
                  </a:lnTo>
                  <a:lnTo>
                    <a:pt x="1240" y="979"/>
                  </a:lnTo>
                  <a:lnTo>
                    <a:pt x="1240" y="977"/>
                  </a:lnTo>
                  <a:lnTo>
                    <a:pt x="1240" y="975"/>
                  </a:lnTo>
                  <a:lnTo>
                    <a:pt x="1240" y="973"/>
                  </a:lnTo>
                  <a:lnTo>
                    <a:pt x="1238" y="973"/>
                  </a:lnTo>
                  <a:lnTo>
                    <a:pt x="1238" y="971"/>
                  </a:lnTo>
                  <a:lnTo>
                    <a:pt x="1234" y="973"/>
                  </a:lnTo>
                  <a:lnTo>
                    <a:pt x="1232" y="975"/>
                  </a:lnTo>
                  <a:lnTo>
                    <a:pt x="1228" y="975"/>
                  </a:lnTo>
                  <a:lnTo>
                    <a:pt x="1222" y="977"/>
                  </a:lnTo>
                  <a:lnTo>
                    <a:pt x="1217" y="979"/>
                  </a:lnTo>
                  <a:lnTo>
                    <a:pt x="1213" y="981"/>
                  </a:lnTo>
                  <a:lnTo>
                    <a:pt x="1211" y="981"/>
                  </a:lnTo>
                  <a:lnTo>
                    <a:pt x="1209" y="983"/>
                  </a:lnTo>
                  <a:lnTo>
                    <a:pt x="1207" y="983"/>
                  </a:lnTo>
                  <a:lnTo>
                    <a:pt x="1205" y="985"/>
                  </a:lnTo>
                  <a:lnTo>
                    <a:pt x="1203" y="990"/>
                  </a:lnTo>
                  <a:lnTo>
                    <a:pt x="1201" y="990"/>
                  </a:lnTo>
                  <a:lnTo>
                    <a:pt x="1200" y="990"/>
                  </a:lnTo>
                  <a:lnTo>
                    <a:pt x="1198" y="988"/>
                  </a:lnTo>
                  <a:lnTo>
                    <a:pt x="1196" y="986"/>
                  </a:lnTo>
                  <a:lnTo>
                    <a:pt x="1194" y="985"/>
                  </a:lnTo>
                  <a:lnTo>
                    <a:pt x="1194" y="983"/>
                  </a:lnTo>
                  <a:lnTo>
                    <a:pt x="1190" y="983"/>
                  </a:lnTo>
                  <a:lnTo>
                    <a:pt x="1188" y="983"/>
                  </a:lnTo>
                  <a:lnTo>
                    <a:pt x="1186" y="979"/>
                  </a:lnTo>
                  <a:lnTo>
                    <a:pt x="1184" y="979"/>
                  </a:lnTo>
                  <a:lnTo>
                    <a:pt x="1175" y="979"/>
                  </a:lnTo>
                  <a:lnTo>
                    <a:pt x="1173" y="979"/>
                  </a:lnTo>
                  <a:lnTo>
                    <a:pt x="1173" y="977"/>
                  </a:lnTo>
                  <a:lnTo>
                    <a:pt x="1171" y="975"/>
                  </a:lnTo>
                  <a:lnTo>
                    <a:pt x="1169" y="975"/>
                  </a:lnTo>
                  <a:lnTo>
                    <a:pt x="1165" y="973"/>
                  </a:lnTo>
                  <a:lnTo>
                    <a:pt x="1163" y="975"/>
                  </a:lnTo>
                  <a:lnTo>
                    <a:pt x="1161" y="975"/>
                  </a:lnTo>
                  <a:lnTo>
                    <a:pt x="1159" y="977"/>
                  </a:lnTo>
                  <a:lnTo>
                    <a:pt x="1158" y="977"/>
                  </a:lnTo>
                  <a:lnTo>
                    <a:pt x="1156" y="979"/>
                  </a:lnTo>
                  <a:lnTo>
                    <a:pt x="1156" y="981"/>
                  </a:lnTo>
                  <a:lnTo>
                    <a:pt x="1154" y="981"/>
                  </a:lnTo>
                  <a:lnTo>
                    <a:pt x="1152" y="981"/>
                  </a:lnTo>
                  <a:lnTo>
                    <a:pt x="1148" y="979"/>
                  </a:lnTo>
                  <a:lnTo>
                    <a:pt x="1146" y="979"/>
                  </a:lnTo>
                  <a:lnTo>
                    <a:pt x="1144" y="979"/>
                  </a:lnTo>
                  <a:lnTo>
                    <a:pt x="1144" y="981"/>
                  </a:lnTo>
                  <a:lnTo>
                    <a:pt x="1144" y="983"/>
                  </a:lnTo>
                  <a:lnTo>
                    <a:pt x="1137" y="981"/>
                  </a:lnTo>
                  <a:lnTo>
                    <a:pt x="1135" y="981"/>
                  </a:lnTo>
                  <a:lnTo>
                    <a:pt x="1133" y="979"/>
                  </a:lnTo>
                  <a:lnTo>
                    <a:pt x="1131" y="977"/>
                  </a:lnTo>
                  <a:lnTo>
                    <a:pt x="1129" y="971"/>
                  </a:lnTo>
                  <a:lnTo>
                    <a:pt x="1127" y="971"/>
                  </a:lnTo>
                  <a:lnTo>
                    <a:pt x="1125" y="967"/>
                  </a:lnTo>
                  <a:lnTo>
                    <a:pt x="1123" y="964"/>
                  </a:lnTo>
                  <a:lnTo>
                    <a:pt x="1119" y="954"/>
                  </a:lnTo>
                  <a:lnTo>
                    <a:pt x="1118" y="946"/>
                  </a:lnTo>
                  <a:lnTo>
                    <a:pt x="1114" y="941"/>
                  </a:lnTo>
                  <a:lnTo>
                    <a:pt x="1112" y="935"/>
                  </a:lnTo>
                  <a:lnTo>
                    <a:pt x="1108" y="933"/>
                  </a:lnTo>
                  <a:lnTo>
                    <a:pt x="1104" y="931"/>
                  </a:lnTo>
                  <a:lnTo>
                    <a:pt x="1102" y="929"/>
                  </a:lnTo>
                  <a:lnTo>
                    <a:pt x="1100" y="927"/>
                  </a:lnTo>
                  <a:lnTo>
                    <a:pt x="1097" y="924"/>
                  </a:lnTo>
                  <a:lnTo>
                    <a:pt x="1093" y="920"/>
                  </a:lnTo>
                  <a:lnTo>
                    <a:pt x="1091" y="918"/>
                  </a:lnTo>
                  <a:lnTo>
                    <a:pt x="1085" y="914"/>
                  </a:lnTo>
                  <a:lnTo>
                    <a:pt x="1079" y="908"/>
                  </a:lnTo>
                  <a:lnTo>
                    <a:pt x="1077" y="906"/>
                  </a:lnTo>
                  <a:lnTo>
                    <a:pt x="1076" y="906"/>
                  </a:lnTo>
                  <a:lnTo>
                    <a:pt x="1076" y="904"/>
                  </a:lnTo>
                  <a:lnTo>
                    <a:pt x="1077" y="903"/>
                  </a:lnTo>
                  <a:lnTo>
                    <a:pt x="1077" y="899"/>
                  </a:lnTo>
                  <a:lnTo>
                    <a:pt x="1076" y="897"/>
                  </a:lnTo>
                  <a:lnTo>
                    <a:pt x="1074" y="893"/>
                  </a:lnTo>
                  <a:lnTo>
                    <a:pt x="1072" y="887"/>
                  </a:lnTo>
                  <a:lnTo>
                    <a:pt x="1072" y="883"/>
                  </a:lnTo>
                  <a:lnTo>
                    <a:pt x="1072" y="882"/>
                  </a:lnTo>
                  <a:lnTo>
                    <a:pt x="1072" y="880"/>
                  </a:lnTo>
                  <a:lnTo>
                    <a:pt x="1072" y="878"/>
                  </a:lnTo>
                  <a:lnTo>
                    <a:pt x="1074" y="876"/>
                  </a:lnTo>
                  <a:lnTo>
                    <a:pt x="1076" y="872"/>
                  </a:lnTo>
                  <a:lnTo>
                    <a:pt x="1076" y="870"/>
                  </a:lnTo>
                  <a:lnTo>
                    <a:pt x="1077" y="868"/>
                  </a:lnTo>
                  <a:lnTo>
                    <a:pt x="1079" y="866"/>
                  </a:lnTo>
                  <a:lnTo>
                    <a:pt x="1081" y="864"/>
                  </a:lnTo>
                  <a:lnTo>
                    <a:pt x="1079" y="864"/>
                  </a:lnTo>
                  <a:lnTo>
                    <a:pt x="1079" y="863"/>
                  </a:lnTo>
                  <a:lnTo>
                    <a:pt x="1077" y="863"/>
                  </a:lnTo>
                  <a:lnTo>
                    <a:pt x="1076" y="863"/>
                  </a:lnTo>
                  <a:lnTo>
                    <a:pt x="1074" y="863"/>
                  </a:lnTo>
                  <a:lnTo>
                    <a:pt x="1072" y="861"/>
                  </a:lnTo>
                  <a:lnTo>
                    <a:pt x="1070" y="859"/>
                  </a:lnTo>
                  <a:lnTo>
                    <a:pt x="1068" y="857"/>
                  </a:lnTo>
                  <a:lnTo>
                    <a:pt x="1066" y="853"/>
                  </a:lnTo>
                  <a:lnTo>
                    <a:pt x="1066" y="849"/>
                  </a:lnTo>
                  <a:lnTo>
                    <a:pt x="1066" y="842"/>
                  </a:lnTo>
                  <a:lnTo>
                    <a:pt x="1066" y="838"/>
                  </a:lnTo>
                  <a:lnTo>
                    <a:pt x="1064" y="834"/>
                  </a:lnTo>
                  <a:lnTo>
                    <a:pt x="1062" y="828"/>
                  </a:lnTo>
                  <a:lnTo>
                    <a:pt x="1058" y="824"/>
                  </a:lnTo>
                  <a:lnTo>
                    <a:pt x="1055" y="821"/>
                  </a:lnTo>
                  <a:lnTo>
                    <a:pt x="1053" y="819"/>
                  </a:lnTo>
                  <a:lnTo>
                    <a:pt x="1045" y="817"/>
                  </a:lnTo>
                  <a:lnTo>
                    <a:pt x="1039" y="813"/>
                  </a:lnTo>
                  <a:lnTo>
                    <a:pt x="1030" y="809"/>
                  </a:lnTo>
                  <a:lnTo>
                    <a:pt x="1024" y="807"/>
                  </a:lnTo>
                  <a:lnTo>
                    <a:pt x="1022" y="807"/>
                  </a:lnTo>
                  <a:lnTo>
                    <a:pt x="1022" y="803"/>
                  </a:lnTo>
                  <a:lnTo>
                    <a:pt x="1022" y="801"/>
                  </a:lnTo>
                  <a:lnTo>
                    <a:pt x="1022" y="800"/>
                  </a:lnTo>
                  <a:lnTo>
                    <a:pt x="1022" y="798"/>
                  </a:lnTo>
                  <a:lnTo>
                    <a:pt x="1018" y="794"/>
                  </a:lnTo>
                  <a:lnTo>
                    <a:pt x="1018" y="792"/>
                  </a:lnTo>
                  <a:lnTo>
                    <a:pt x="1016" y="790"/>
                  </a:lnTo>
                  <a:lnTo>
                    <a:pt x="1013" y="788"/>
                  </a:lnTo>
                  <a:lnTo>
                    <a:pt x="1009" y="786"/>
                  </a:lnTo>
                  <a:lnTo>
                    <a:pt x="1007" y="784"/>
                  </a:lnTo>
                  <a:lnTo>
                    <a:pt x="1003" y="784"/>
                  </a:lnTo>
                  <a:lnTo>
                    <a:pt x="1001" y="784"/>
                  </a:lnTo>
                  <a:lnTo>
                    <a:pt x="999" y="786"/>
                  </a:lnTo>
                  <a:lnTo>
                    <a:pt x="997" y="786"/>
                  </a:lnTo>
                  <a:lnTo>
                    <a:pt x="995" y="788"/>
                  </a:lnTo>
                  <a:lnTo>
                    <a:pt x="995" y="786"/>
                  </a:lnTo>
                  <a:lnTo>
                    <a:pt x="992" y="786"/>
                  </a:lnTo>
                  <a:lnTo>
                    <a:pt x="990" y="786"/>
                  </a:lnTo>
                  <a:lnTo>
                    <a:pt x="988" y="786"/>
                  </a:lnTo>
                  <a:lnTo>
                    <a:pt x="986" y="786"/>
                  </a:lnTo>
                  <a:lnTo>
                    <a:pt x="984" y="786"/>
                  </a:lnTo>
                  <a:lnTo>
                    <a:pt x="982" y="784"/>
                  </a:lnTo>
                  <a:lnTo>
                    <a:pt x="982" y="782"/>
                  </a:lnTo>
                  <a:lnTo>
                    <a:pt x="982" y="780"/>
                  </a:lnTo>
                  <a:lnTo>
                    <a:pt x="980" y="780"/>
                  </a:lnTo>
                  <a:lnTo>
                    <a:pt x="978" y="779"/>
                  </a:lnTo>
                  <a:lnTo>
                    <a:pt x="975" y="777"/>
                  </a:lnTo>
                  <a:lnTo>
                    <a:pt x="973" y="773"/>
                  </a:lnTo>
                  <a:lnTo>
                    <a:pt x="973" y="771"/>
                  </a:lnTo>
                  <a:lnTo>
                    <a:pt x="973" y="769"/>
                  </a:lnTo>
                  <a:lnTo>
                    <a:pt x="975" y="769"/>
                  </a:lnTo>
                  <a:lnTo>
                    <a:pt x="976" y="767"/>
                  </a:lnTo>
                  <a:lnTo>
                    <a:pt x="976" y="765"/>
                  </a:lnTo>
                  <a:lnTo>
                    <a:pt x="976" y="760"/>
                  </a:lnTo>
                  <a:lnTo>
                    <a:pt x="973" y="758"/>
                  </a:lnTo>
                  <a:lnTo>
                    <a:pt x="971" y="756"/>
                  </a:lnTo>
                  <a:lnTo>
                    <a:pt x="967" y="754"/>
                  </a:lnTo>
                  <a:lnTo>
                    <a:pt x="969" y="754"/>
                  </a:lnTo>
                  <a:lnTo>
                    <a:pt x="971" y="752"/>
                  </a:lnTo>
                  <a:lnTo>
                    <a:pt x="973" y="752"/>
                  </a:lnTo>
                  <a:lnTo>
                    <a:pt x="975" y="752"/>
                  </a:lnTo>
                  <a:lnTo>
                    <a:pt x="976" y="750"/>
                  </a:lnTo>
                  <a:lnTo>
                    <a:pt x="978" y="748"/>
                  </a:lnTo>
                  <a:lnTo>
                    <a:pt x="978" y="746"/>
                  </a:lnTo>
                  <a:lnTo>
                    <a:pt x="978" y="744"/>
                  </a:lnTo>
                  <a:lnTo>
                    <a:pt x="978" y="742"/>
                  </a:lnTo>
                  <a:lnTo>
                    <a:pt x="976" y="740"/>
                  </a:lnTo>
                  <a:lnTo>
                    <a:pt x="978" y="737"/>
                  </a:lnTo>
                  <a:lnTo>
                    <a:pt x="973" y="737"/>
                  </a:lnTo>
                  <a:lnTo>
                    <a:pt x="963" y="737"/>
                  </a:lnTo>
                  <a:lnTo>
                    <a:pt x="954" y="737"/>
                  </a:lnTo>
                  <a:lnTo>
                    <a:pt x="948" y="737"/>
                  </a:lnTo>
                  <a:lnTo>
                    <a:pt x="942" y="737"/>
                  </a:lnTo>
                  <a:lnTo>
                    <a:pt x="938" y="737"/>
                  </a:lnTo>
                  <a:lnTo>
                    <a:pt x="936" y="739"/>
                  </a:lnTo>
                  <a:lnTo>
                    <a:pt x="934" y="739"/>
                  </a:lnTo>
                  <a:lnTo>
                    <a:pt x="933" y="740"/>
                  </a:lnTo>
                  <a:lnTo>
                    <a:pt x="931" y="742"/>
                  </a:lnTo>
                  <a:lnTo>
                    <a:pt x="931" y="744"/>
                  </a:lnTo>
                  <a:lnTo>
                    <a:pt x="931" y="746"/>
                  </a:lnTo>
                  <a:lnTo>
                    <a:pt x="929" y="746"/>
                  </a:lnTo>
                  <a:lnTo>
                    <a:pt x="927" y="748"/>
                  </a:lnTo>
                  <a:lnTo>
                    <a:pt x="925" y="748"/>
                  </a:lnTo>
                  <a:lnTo>
                    <a:pt x="925" y="750"/>
                  </a:lnTo>
                  <a:lnTo>
                    <a:pt x="925" y="752"/>
                  </a:lnTo>
                  <a:lnTo>
                    <a:pt x="925" y="754"/>
                  </a:lnTo>
                  <a:lnTo>
                    <a:pt x="925" y="758"/>
                  </a:lnTo>
                  <a:lnTo>
                    <a:pt x="925" y="761"/>
                  </a:lnTo>
                  <a:lnTo>
                    <a:pt x="925" y="767"/>
                  </a:lnTo>
                  <a:lnTo>
                    <a:pt x="927" y="769"/>
                  </a:lnTo>
                  <a:lnTo>
                    <a:pt x="925" y="771"/>
                  </a:lnTo>
                  <a:lnTo>
                    <a:pt x="923" y="773"/>
                  </a:lnTo>
                  <a:lnTo>
                    <a:pt x="919" y="775"/>
                  </a:lnTo>
                  <a:lnTo>
                    <a:pt x="917" y="777"/>
                  </a:lnTo>
                  <a:lnTo>
                    <a:pt x="913" y="777"/>
                  </a:lnTo>
                  <a:lnTo>
                    <a:pt x="912" y="777"/>
                  </a:lnTo>
                  <a:lnTo>
                    <a:pt x="910" y="775"/>
                  </a:lnTo>
                  <a:lnTo>
                    <a:pt x="908" y="775"/>
                  </a:lnTo>
                  <a:lnTo>
                    <a:pt x="902" y="775"/>
                  </a:lnTo>
                  <a:lnTo>
                    <a:pt x="900" y="775"/>
                  </a:lnTo>
                  <a:lnTo>
                    <a:pt x="896" y="775"/>
                  </a:lnTo>
                  <a:lnTo>
                    <a:pt x="894" y="775"/>
                  </a:lnTo>
                  <a:lnTo>
                    <a:pt x="892" y="777"/>
                  </a:lnTo>
                  <a:lnTo>
                    <a:pt x="889" y="779"/>
                  </a:lnTo>
                  <a:lnTo>
                    <a:pt x="887" y="784"/>
                  </a:lnTo>
                  <a:lnTo>
                    <a:pt x="885" y="788"/>
                  </a:lnTo>
                  <a:lnTo>
                    <a:pt x="885" y="792"/>
                  </a:lnTo>
                  <a:lnTo>
                    <a:pt x="883" y="792"/>
                  </a:lnTo>
                  <a:lnTo>
                    <a:pt x="881" y="792"/>
                  </a:lnTo>
                  <a:lnTo>
                    <a:pt x="879" y="790"/>
                  </a:lnTo>
                  <a:lnTo>
                    <a:pt x="877" y="788"/>
                  </a:lnTo>
                  <a:lnTo>
                    <a:pt x="877" y="786"/>
                  </a:lnTo>
                  <a:lnTo>
                    <a:pt x="875" y="786"/>
                  </a:lnTo>
                  <a:lnTo>
                    <a:pt x="872" y="786"/>
                  </a:lnTo>
                  <a:lnTo>
                    <a:pt x="866" y="786"/>
                  </a:lnTo>
                  <a:lnTo>
                    <a:pt x="866" y="788"/>
                  </a:lnTo>
                  <a:lnTo>
                    <a:pt x="862" y="792"/>
                  </a:lnTo>
                  <a:lnTo>
                    <a:pt x="862" y="794"/>
                  </a:lnTo>
                  <a:lnTo>
                    <a:pt x="858" y="798"/>
                  </a:lnTo>
                  <a:lnTo>
                    <a:pt x="854" y="800"/>
                  </a:lnTo>
                  <a:lnTo>
                    <a:pt x="851" y="800"/>
                  </a:lnTo>
                  <a:lnTo>
                    <a:pt x="849" y="800"/>
                  </a:lnTo>
                  <a:lnTo>
                    <a:pt x="847" y="800"/>
                  </a:lnTo>
                  <a:lnTo>
                    <a:pt x="845" y="800"/>
                  </a:lnTo>
                  <a:lnTo>
                    <a:pt x="843" y="800"/>
                  </a:lnTo>
                  <a:lnTo>
                    <a:pt x="841" y="801"/>
                  </a:lnTo>
                  <a:lnTo>
                    <a:pt x="839" y="801"/>
                  </a:lnTo>
                  <a:lnTo>
                    <a:pt x="839" y="803"/>
                  </a:lnTo>
                  <a:lnTo>
                    <a:pt x="837" y="807"/>
                  </a:lnTo>
                  <a:lnTo>
                    <a:pt x="835" y="807"/>
                  </a:lnTo>
                  <a:lnTo>
                    <a:pt x="833" y="809"/>
                  </a:lnTo>
                  <a:lnTo>
                    <a:pt x="831" y="809"/>
                  </a:lnTo>
                  <a:lnTo>
                    <a:pt x="830" y="811"/>
                  </a:lnTo>
                  <a:lnTo>
                    <a:pt x="828" y="813"/>
                  </a:lnTo>
                  <a:lnTo>
                    <a:pt x="830" y="813"/>
                  </a:lnTo>
                  <a:lnTo>
                    <a:pt x="830" y="815"/>
                  </a:lnTo>
                  <a:lnTo>
                    <a:pt x="828" y="819"/>
                  </a:lnTo>
                  <a:lnTo>
                    <a:pt x="828" y="821"/>
                  </a:lnTo>
                  <a:lnTo>
                    <a:pt x="824" y="821"/>
                  </a:lnTo>
                  <a:lnTo>
                    <a:pt x="822" y="822"/>
                  </a:lnTo>
                  <a:lnTo>
                    <a:pt x="822" y="824"/>
                  </a:lnTo>
                  <a:lnTo>
                    <a:pt x="820" y="824"/>
                  </a:lnTo>
                  <a:lnTo>
                    <a:pt x="818" y="824"/>
                  </a:lnTo>
                  <a:lnTo>
                    <a:pt x="818" y="826"/>
                  </a:lnTo>
                  <a:lnTo>
                    <a:pt x="816" y="826"/>
                  </a:lnTo>
                  <a:lnTo>
                    <a:pt x="814" y="826"/>
                  </a:lnTo>
                  <a:lnTo>
                    <a:pt x="812" y="824"/>
                  </a:lnTo>
                  <a:lnTo>
                    <a:pt x="810" y="824"/>
                  </a:lnTo>
                  <a:lnTo>
                    <a:pt x="809" y="824"/>
                  </a:lnTo>
                  <a:lnTo>
                    <a:pt x="807" y="826"/>
                  </a:lnTo>
                  <a:lnTo>
                    <a:pt x="805" y="828"/>
                  </a:lnTo>
                  <a:lnTo>
                    <a:pt x="803" y="828"/>
                  </a:lnTo>
                  <a:lnTo>
                    <a:pt x="801" y="828"/>
                  </a:lnTo>
                  <a:lnTo>
                    <a:pt x="799" y="830"/>
                  </a:lnTo>
                  <a:lnTo>
                    <a:pt x="797" y="830"/>
                  </a:lnTo>
                  <a:lnTo>
                    <a:pt x="795" y="832"/>
                  </a:lnTo>
                  <a:lnTo>
                    <a:pt x="791" y="832"/>
                  </a:lnTo>
                  <a:lnTo>
                    <a:pt x="788" y="834"/>
                  </a:lnTo>
                  <a:lnTo>
                    <a:pt x="786" y="834"/>
                  </a:lnTo>
                  <a:lnTo>
                    <a:pt x="784" y="834"/>
                  </a:lnTo>
                  <a:lnTo>
                    <a:pt x="780" y="832"/>
                  </a:lnTo>
                  <a:lnTo>
                    <a:pt x="774" y="832"/>
                  </a:lnTo>
                  <a:lnTo>
                    <a:pt x="769" y="830"/>
                  </a:lnTo>
                  <a:lnTo>
                    <a:pt x="765" y="826"/>
                  </a:lnTo>
                  <a:lnTo>
                    <a:pt x="761" y="826"/>
                  </a:lnTo>
                  <a:lnTo>
                    <a:pt x="755" y="824"/>
                  </a:lnTo>
                  <a:lnTo>
                    <a:pt x="753" y="824"/>
                  </a:lnTo>
                  <a:lnTo>
                    <a:pt x="748" y="826"/>
                  </a:lnTo>
                  <a:lnTo>
                    <a:pt x="746" y="826"/>
                  </a:lnTo>
                  <a:lnTo>
                    <a:pt x="744" y="826"/>
                  </a:lnTo>
                  <a:lnTo>
                    <a:pt x="742" y="826"/>
                  </a:lnTo>
                  <a:lnTo>
                    <a:pt x="740" y="828"/>
                  </a:lnTo>
                  <a:lnTo>
                    <a:pt x="738" y="830"/>
                  </a:lnTo>
                  <a:lnTo>
                    <a:pt x="738" y="832"/>
                  </a:lnTo>
                  <a:lnTo>
                    <a:pt x="738" y="834"/>
                  </a:lnTo>
                  <a:lnTo>
                    <a:pt x="736" y="836"/>
                  </a:lnTo>
                  <a:lnTo>
                    <a:pt x="736" y="838"/>
                  </a:lnTo>
                  <a:lnTo>
                    <a:pt x="736" y="840"/>
                  </a:lnTo>
                  <a:lnTo>
                    <a:pt x="736" y="842"/>
                  </a:lnTo>
                  <a:lnTo>
                    <a:pt x="736" y="843"/>
                  </a:lnTo>
                  <a:lnTo>
                    <a:pt x="734" y="847"/>
                  </a:lnTo>
                  <a:lnTo>
                    <a:pt x="732" y="849"/>
                  </a:lnTo>
                  <a:lnTo>
                    <a:pt x="730" y="851"/>
                  </a:lnTo>
                  <a:lnTo>
                    <a:pt x="728" y="853"/>
                  </a:lnTo>
                  <a:lnTo>
                    <a:pt x="727" y="853"/>
                  </a:lnTo>
                  <a:lnTo>
                    <a:pt x="727" y="851"/>
                  </a:lnTo>
                  <a:lnTo>
                    <a:pt x="725" y="851"/>
                  </a:lnTo>
                  <a:lnTo>
                    <a:pt x="723" y="851"/>
                  </a:lnTo>
                  <a:lnTo>
                    <a:pt x="721" y="853"/>
                  </a:lnTo>
                  <a:lnTo>
                    <a:pt x="719" y="853"/>
                  </a:lnTo>
                  <a:lnTo>
                    <a:pt x="717" y="853"/>
                  </a:lnTo>
                  <a:lnTo>
                    <a:pt x="713" y="853"/>
                  </a:lnTo>
                  <a:lnTo>
                    <a:pt x="711" y="853"/>
                  </a:lnTo>
                  <a:lnTo>
                    <a:pt x="709" y="853"/>
                  </a:lnTo>
                  <a:lnTo>
                    <a:pt x="708" y="851"/>
                  </a:lnTo>
                  <a:lnTo>
                    <a:pt x="706" y="851"/>
                  </a:lnTo>
                  <a:lnTo>
                    <a:pt x="702" y="853"/>
                  </a:lnTo>
                  <a:lnTo>
                    <a:pt x="698" y="855"/>
                  </a:lnTo>
                  <a:lnTo>
                    <a:pt x="692" y="859"/>
                  </a:lnTo>
                  <a:lnTo>
                    <a:pt x="690" y="861"/>
                  </a:lnTo>
                  <a:lnTo>
                    <a:pt x="688" y="863"/>
                  </a:lnTo>
                  <a:lnTo>
                    <a:pt x="687" y="864"/>
                  </a:lnTo>
                  <a:lnTo>
                    <a:pt x="685" y="866"/>
                  </a:lnTo>
                  <a:lnTo>
                    <a:pt x="681" y="870"/>
                  </a:lnTo>
                  <a:lnTo>
                    <a:pt x="677" y="880"/>
                  </a:lnTo>
                  <a:lnTo>
                    <a:pt x="675" y="883"/>
                  </a:lnTo>
                  <a:lnTo>
                    <a:pt x="673" y="887"/>
                  </a:lnTo>
                  <a:lnTo>
                    <a:pt x="669" y="889"/>
                  </a:lnTo>
                  <a:lnTo>
                    <a:pt x="666" y="891"/>
                  </a:lnTo>
                  <a:lnTo>
                    <a:pt x="662" y="893"/>
                  </a:lnTo>
                  <a:lnTo>
                    <a:pt x="658" y="891"/>
                  </a:lnTo>
                  <a:lnTo>
                    <a:pt x="654" y="887"/>
                  </a:lnTo>
                  <a:lnTo>
                    <a:pt x="652" y="885"/>
                  </a:lnTo>
                  <a:lnTo>
                    <a:pt x="648" y="883"/>
                  </a:lnTo>
                  <a:lnTo>
                    <a:pt x="646" y="882"/>
                  </a:lnTo>
                  <a:lnTo>
                    <a:pt x="646" y="883"/>
                  </a:lnTo>
                  <a:lnTo>
                    <a:pt x="643" y="885"/>
                  </a:lnTo>
                  <a:lnTo>
                    <a:pt x="639" y="887"/>
                  </a:lnTo>
                  <a:lnTo>
                    <a:pt x="637" y="889"/>
                  </a:lnTo>
                  <a:lnTo>
                    <a:pt x="635" y="891"/>
                  </a:lnTo>
                  <a:lnTo>
                    <a:pt x="631" y="891"/>
                  </a:lnTo>
                  <a:lnTo>
                    <a:pt x="626" y="893"/>
                  </a:lnTo>
                  <a:lnTo>
                    <a:pt x="618" y="893"/>
                  </a:lnTo>
                  <a:lnTo>
                    <a:pt x="610" y="893"/>
                  </a:lnTo>
                  <a:lnTo>
                    <a:pt x="603" y="893"/>
                  </a:lnTo>
                  <a:lnTo>
                    <a:pt x="595" y="891"/>
                  </a:lnTo>
                  <a:lnTo>
                    <a:pt x="591" y="891"/>
                  </a:lnTo>
                  <a:lnTo>
                    <a:pt x="587" y="891"/>
                  </a:lnTo>
                  <a:lnTo>
                    <a:pt x="585" y="893"/>
                  </a:lnTo>
                  <a:lnTo>
                    <a:pt x="582" y="895"/>
                  </a:lnTo>
                  <a:lnTo>
                    <a:pt x="580" y="897"/>
                  </a:lnTo>
                  <a:lnTo>
                    <a:pt x="578" y="897"/>
                  </a:lnTo>
                  <a:lnTo>
                    <a:pt x="576" y="897"/>
                  </a:lnTo>
                  <a:lnTo>
                    <a:pt x="572" y="897"/>
                  </a:lnTo>
                  <a:lnTo>
                    <a:pt x="570" y="895"/>
                  </a:lnTo>
                  <a:lnTo>
                    <a:pt x="566" y="895"/>
                  </a:lnTo>
                  <a:lnTo>
                    <a:pt x="563" y="895"/>
                  </a:lnTo>
                  <a:lnTo>
                    <a:pt x="559" y="897"/>
                  </a:lnTo>
                  <a:lnTo>
                    <a:pt x="551" y="899"/>
                  </a:lnTo>
                  <a:lnTo>
                    <a:pt x="540" y="901"/>
                  </a:lnTo>
                  <a:lnTo>
                    <a:pt x="536" y="903"/>
                  </a:lnTo>
                  <a:lnTo>
                    <a:pt x="528" y="904"/>
                  </a:lnTo>
                  <a:lnTo>
                    <a:pt x="524" y="906"/>
                  </a:lnTo>
                  <a:lnTo>
                    <a:pt x="523" y="906"/>
                  </a:lnTo>
                  <a:lnTo>
                    <a:pt x="519" y="904"/>
                  </a:lnTo>
                  <a:lnTo>
                    <a:pt x="511" y="903"/>
                  </a:lnTo>
                  <a:lnTo>
                    <a:pt x="503" y="901"/>
                  </a:lnTo>
                  <a:lnTo>
                    <a:pt x="498" y="899"/>
                  </a:lnTo>
                  <a:lnTo>
                    <a:pt x="492" y="897"/>
                  </a:lnTo>
                  <a:lnTo>
                    <a:pt x="482" y="895"/>
                  </a:lnTo>
                  <a:lnTo>
                    <a:pt x="473" y="893"/>
                  </a:lnTo>
                  <a:lnTo>
                    <a:pt x="467" y="893"/>
                  </a:lnTo>
                  <a:lnTo>
                    <a:pt x="452" y="891"/>
                  </a:lnTo>
                  <a:lnTo>
                    <a:pt x="441" y="891"/>
                  </a:lnTo>
                  <a:lnTo>
                    <a:pt x="427" y="891"/>
                  </a:lnTo>
                  <a:lnTo>
                    <a:pt x="421" y="889"/>
                  </a:lnTo>
                  <a:lnTo>
                    <a:pt x="416" y="887"/>
                  </a:lnTo>
                  <a:lnTo>
                    <a:pt x="412" y="883"/>
                  </a:lnTo>
                  <a:lnTo>
                    <a:pt x="404" y="878"/>
                  </a:lnTo>
                  <a:lnTo>
                    <a:pt x="400" y="874"/>
                  </a:lnTo>
                  <a:lnTo>
                    <a:pt x="397" y="868"/>
                  </a:lnTo>
                  <a:lnTo>
                    <a:pt x="395" y="863"/>
                  </a:lnTo>
                  <a:lnTo>
                    <a:pt x="391" y="855"/>
                  </a:lnTo>
                  <a:lnTo>
                    <a:pt x="385" y="845"/>
                  </a:lnTo>
                  <a:lnTo>
                    <a:pt x="381" y="834"/>
                  </a:lnTo>
                  <a:lnTo>
                    <a:pt x="376" y="824"/>
                  </a:lnTo>
                  <a:lnTo>
                    <a:pt x="372" y="819"/>
                  </a:lnTo>
                  <a:lnTo>
                    <a:pt x="370" y="811"/>
                  </a:lnTo>
                  <a:lnTo>
                    <a:pt x="368" y="809"/>
                  </a:lnTo>
                  <a:lnTo>
                    <a:pt x="366" y="809"/>
                  </a:lnTo>
                  <a:lnTo>
                    <a:pt x="362" y="811"/>
                  </a:lnTo>
                  <a:lnTo>
                    <a:pt x="357" y="811"/>
                  </a:lnTo>
                  <a:lnTo>
                    <a:pt x="347" y="813"/>
                  </a:lnTo>
                  <a:lnTo>
                    <a:pt x="336" y="815"/>
                  </a:lnTo>
                  <a:lnTo>
                    <a:pt x="322" y="817"/>
                  </a:lnTo>
                  <a:lnTo>
                    <a:pt x="318" y="819"/>
                  </a:lnTo>
                  <a:lnTo>
                    <a:pt x="313" y="819"/>
                  </a:lnTo>
                  <a:lnTo>
                    <a:pt x="309" y="817"/>
                  </a:lnTo>
                  <a:lnTo>
                    <a:pt x="299" y="815"/>
                  </a:lnTo>
                  <a:lnTo>
                    <a:pt x="292" y="815"/>
                  </a:lnTo>
                  <a:lnTo>
                    <a:pt x="288" y="813"/>
                  </a:lnTo>
                  <a:lnTo>
                    <a:pt x="286" y="813"/>
                  </a:lnTo>
                  <a:lnTo>
                    <a:pt x="284" y="811"/>
                  </a:lnTo>
                  <a:lnTo>
                    <a:pt x="282" y="811"/>
                  </a:lnTo>
                  <a:lnTo>
                    <a:pt x="282" y="813"/>
                  </a:lnTo>
                  <a:lnTo>
                    <a:pt x="280" y="813"/>
                  </a:lnTo>
                  <a:lnTo>
                    <a:pt x="280" y="815"/>
                  </a:lnTo>
                  <a:lnTo>
                    <a:pt x="277" y="822"/>
                  </a:lnTo>
                  <a:lnTo>
                    <a:pt x="271" y="830"/>
                  </a:lnTo>
                  <a:lnTo>
                    <a:pt x="263" y="843"/>
                  </a:lnTo>
                  <a:lnTo>
                    <a:pt x="259" y="851"/>
                  </a:lnTo>
                  <a:lnTo>
                    <a:pt x="256" y="859"/>
                  </a:lnTo>
                  <a:lnTo>
                    <a:pt x="250" y="866"/>
                  </a:lnTo>
                  <a:lnTo>
                    <a:pt x="246" y="872"/>
                  </a:lnTo>
                  <a:lnTo>
                    <a:pt x="242" y="876"/>
                  </a:lnTo>
                  <a:lnTo>
                    <a:pt x="242" y="878"/>
                  </a:lnTo>
                  <a:lnTo>
                    <a:pt x="242" y="880"/>
                  </a:lnTo>
                  <a:lnTo>
                    <a:pt x="240" y="880"/>
                  </a:lnTo>
                  <a:lnTo>
                    <a:pt x="238" y="882"/>
                  </a:lnTo>
                  <a:lnTo>
                    <a:pt x="236" y="882"/>
                  </a:lnTo>
                  <a:lnTo>
                    <a:pt x="235" y="883"/>
                  </a:lnTo>
                  <a:lnTo>
                    <a:pt x="235" y="885"/>
                  </a:lnTo>
                  <a:lnTo>
                    <a:pt x="235" y="887"/>
                  </a:lnTo>
                  <a:lnTo>
                    <a:pt x="233" y="887"/>
                  </a:lnTo>
                  <a:lnTo>
                    <a:pt x="233" y="889"/>
                  </a:lnTo>
                  <a:lnTo>
                    <a:pt x="233" y="891"/>
                  </a:lnTo>
                  <a:lnTo>
                    <a:pt x="233" y="893"/>
                  </a:lnTo>
                  <a:lnTo>
                    <a:pt x="231" y="895"/>
                  </a:lnTo>
                  <a:lnTo>
                    <a:pt x="229" y="897"/>
                  </a:lnTo>
                  <a:lnTo>
                    <a:pt x="225" y="893"/>
                  </a:lnTo>
                  <a:lnTo>
                    <a:pt x="217" y="885"/>
                  </a:lnTo>
                  <a:lnTo>
                    <a:pt x="206" y="876"/>
                  </a:lnTo>
                  <a:lnTo>
                    <a:pt x="198" y="866"/>
                  </a:lnTo>
                  <a:lnTo>
                    <a:pt x="187" y="855"/>
                  </a:lnTo>
                  <a:lnTo>
                    <a:pt x="175" y="843"/>
                  </a:lnTo>
                  <a:lnTo>
                    <a:pt x="170" y="838"/>
                  </a:lnTo>
                  <a:lnTo>
                    <a:pt x="168" y="834"/>
                  </a:lnTo>
                  <a:lnTo>
                    <a:pt x="162" y="830"/>
                  </a:lnTo>
                  <a:lnTo>
                    <a:pt x="158" y="824"/>
                  </a:lnTo>
                  <a:lnTo>
                    <a:pt x="154" y="821"/>
                  </a:lnTo>
                  <a:lnTo>
                    <a:pt x="151" y="819"/>
                  </a:lnTo>
                  <a:lnTo>
                    <a:pt x="147" y="817"/>
                  </a:lnTo>
                  <a:lnTo>
                    <a:pt x="145" y="813"/>
                  </a:lnTo>
                  <a:lnTo>
                    <a:pt x="145" y="809"/>
                  </a:lnTo>
                  <a:lnTo>
                    <a:pt x="141" y="801"/>
                  </a:lnTo>
                  <a:lnTo>
                    <a:pt x="139" y="794"/>
                  </a:lnTo>
                  <a:lnTo>
                    <a:pt x="139" y="790"/>
                  </a:lnTo>
                  <a:lnTo>
                    <a:pt x="139" y="788"/>
                  </a:lnTo>
                  <a:lnTo>
                    <a:pt x="139" y="784"/>
                  </a:lnTo>
                  <a:lnTo>
                    <a:pt x="139" y="782"/>
                  </a:lnTo>
                  <a:lnTo>
                    <a:pt x="141" y="780"/>
                  </a:lnTo>
                  <a:lnTo>
                    <a:pt x="141" y="779"/>
                  </a:lnTo>
                  <a:lnTo>
                    <a:pt x="143" y="777"/>
                  </a:lnTo>
                  <a:lnTo>
                    <a:pt x="141" y="775"/>
                  </a:lnTo>
                  <a:lnTo>
                    <a:pt x="141" y="773"/>
                  </a:lnTo>
                  <a:lnTo>
                    <a:pt x="141" y="771"/>
                  </a:lnTo>
                  <a:lnTo>
                    <a:pt x="141" y="769"/>
                  </a:lnTo>
                  <a:lnTo>
                    <a:pt x="141" y="767"/>
                  </a:lnTo>
                  <a:lnTo>
                    <a:pt x="143" y="763"/>
                  </a:lnTo>
                  <a:lnTo>
                    <a:pt x="143" y="761"/>
                  </a:lnTo>
                  <a:lnTo>
                    <a:pt x="145" y="760"/>
                  </a:lnTo>
                  <a:lnTo>
                    <a:pt x="147" y="758"/>
                  </a:lnTo>
                  <a:lnTo>
                    <a:pt x="151" y="754"/>
                  </a:lnTo>
                  <a:lnTo>
                    <a:pt x="151" y="752"/>
                  </a:lnTo>
                  <a:lnTo>
                    <a:pt x="153" y="752"/>
                  </a:lnTo>
                  <a:lnTo>
                    <a:pt x="153" y="750"/>
                  </a:lnTo>
                  <a:lnTo>
                    <a:pt x="158" y="746"/>
                  </a:lnTo>
                  <a:lnTo>
                    <a:pt x="158" y="742"/>
                  </a:lnTo>
                  <a:lnTo>
                    <a:pt x="156" y="739"/>
                  </a:lnTo>
                  <a:lnTo>
                    <a:pt x="156" y="735"/>
                  </a:lnTo>
                  <a:lnTo>
                    <a:pt x="154" y="735"/>
                  </a:lnTo>
                  <a:lnTo>
                    <a:pt x="130" y="731"/>
                  </a:lnTo>
                  <a:lnTo>
                    <a:pt x="88" y="712"/>
                  </a:lnTo>
                  <a:lnTo>
                    <a:pt x="71" y="697"/>
                  </a:lnTo>
                  <a:lnTo>
                    <a:pt x="55" y="681"/>
                  </a:lnTo>
                  <a:lnTo>
                    <a:pt x="50" y="676"/>
                  </a:lnTo>
                  <a:lnTo>
                    <a:pt x="36" y="666"/>
                  </a:lnTo>
                  <a:lnTo>
                    <a:pt x="11" y="643"/>
                  </a:lnTo>
                  <a:lnTo>
                    <a:pt x="0" y="634"/>
                  </a:lnTo>
                  <a:lnTo>
                    <a:pt x="2" y="632"/>
                  </a:lnTo>
                  <a:lnTo>
                    <a:pt x="11" y="630"/>
                  </a:lnTo>
                  <a:lnTo>
                    <a:pt x="23" y="624"/>
                  </a:lnTo>
                  <a:lnTo>
                    <a:pt x="34" y="620"/>
                  </a:lnTo>
                  <a:lnTo>
                    <a:pt x="46" y="616"/>
                  </a:lnTo>
                  <a:lnTo>
                    <a:pt x="57" y="613"/>
                  </a:lnTo>
                  <a:lnTo>
                    <a:pt x="65" y="609"/>
                  </a:lnTo>
                  <a:lnTo>
                    <a:pt x="67" y="597"/>
                  </a:lnTo>
                  <a:lnTo>
                    <a:pt x="69" y="586"/>
                  </a:lnTo>
                  <a:lnTo>
                    <a:pt x="69" y="573"/>
                  </a:lnTo>
                  <a:lnTo>
                    <a:pt x="71" y="561"/>
                  </a:lnTo>
                  <a:lnTo>
                    <a:pt x="71" y="557"/>
                  </a:lnTo>
                  <a:lnTo>
                    <a:pt x="71" y="550"/>
                  </a:lnTo>
                  <a:lnTo>
                    <a:pt x="72" y="538"/>
                  </a:lnTo>
                  <a:lnTo>
                    <a:pt x="72" y="527"/>
                  </a:lnTo>
                  <a:lnTo>
                    <a:pt x="74" y="515"/>
                  </a:lnTo>
                  <a:lnTo>
                    <a:pt x="74" y="504"/>
                  </a:lnTo>
                  <a:lnTo>
                    <a:pt x="76" y="492"/>
                  </a:lnTo>
                  <a:lnTo>
                    <a:pt x="76" y="481"/>
                  </a:lnTo>
                  <a:lnTo>
                    <a:pt x="80" y="458"/>
                  </a:lnTo>
                  <a:lnTo>
                    <a:pt x="82" y="412"/>
                  </a:lnTo>
                  <a:lnTo>
                    <a:pt x="141" y="403"/>
                  </a:lnTo>
                  <a:lnTo>
                    <a:pt x="215" y="409"/>
                  </a:lnTo>
                  <a:lnTo>
                    <a:pt x="282" y="397"/>
                  </a:lnTo>
                  <a:lnTo>
                    <a:pt x="517" y="227"/>
                  </a:lnTo>
                  <a:lnTo>
                    <a:pt x="666" y="204"/>
                  </a:lnTo>
                  <a:lnTo>
                    <a:pt x="681" y="204"/>
                  </a:lnTo>
                  <a:lnTo>
                    <a:pt x="908" y="0"/>
                  </a:lnTo>
                  <a:lnTo>
                    <a:pt x="910" y="0"/>
                  </a:lnTo>
                  <a:lnTo>
                    <a:pt x="1057" y="0"/>
                  </a:lnTo>
                  <a:lnTo>
                    <a:pt x="1093" y="0"/>
                  </a:lnTo>
                  <a:lnTo>
                    <a:pt x="1116" y="52"/>
                  </a:lnTo>
                  <a:lnTo>
                    <a:pt x="1116" y="54"/>
                  </a:lnTo>
                  <a:lnTo>
                    <a:pt x="1118" y="54"/>
                  </a:lnTo>
                  <a:lnTo>
                    <a:pt x="1131" y="54"/>
                  </a:lnTo>
                  <a:lnTo>
                    <a:pt x="1222" y="4"/>
                  </a:lnTo>
                  <a:lnTo>
                    <a:pt x="1373" y="58"/>
                  </a:lnTo>
                  <a:lnTo>
                    <a:pt x="1419" y="73"/>
                  </a:lnTo>
                  <a:lnTo>
                    <a:pt x="1489" y="71"/>
                  </a:lnTo>
                  <a:lnTo>
                    <a:pt x="1535" y="56"/>
                  </a:lnTo>
                  <a:lnTo>
                    <a:pt x="1535" y="58"/>
                  </a:lnTo>
                  <a:lnTo>
                    <a:pt x="1535" y="67"/>
                  </a:lnTo>
                  <a:lnTo>
                    <a:pt x="1537" y="79"/>
                  </a:lnTo>
                  <a:lnTo>
                    <a:pt x="1537" y="90"/>
                  </a:lnTo>
                  <a:lnTo>
                    <a:pt x="1539" y="103"/>
                  </a:lnTo>
                  <a:lnTo>
                    <a:pt x="1539" y="115"/>
                  </a:lnTo>
                  <a:lnTo>
                    <a:pt x="1539" y="126"/>
                  </a:lnTo>
                  <a:lnTo>
                    <a:pt x="1541" y="134"/>
                  </a:lnTo>
                  <a:lnTo>
                    <a:pt x="1539" y="136"/>
                  </a:lnTo>
                  <a:lnTo>
                    <a:pt x="1537" y="140"/>
                  </a:lnTo>
                  <a:lnTo>
                    <a:pt x="1535" y="142"/>
                  </a:lnTo>
                  <a:lnTo>
                    <a:pt x="1533" y="143"/>
                  </a:lnTo>
                  <a:lnTo>
                    <a:pt x="1529" y="145"/>
                  </a:lnTo>
                  <a:lnTo>
                    <a:pt x="1526" y="147"/>
                  </a:lnTo>
                  <a:lnTo>
                    <a:pt x="1524" y="149"/>
                  </a:lnTo>
                  <a:lnTo>
                    <a:pt x="1522" y="151"/>
                  </a:lnTo>
                  <a:lnTo>
                    <a:pt x="1520" y="155"/>
                  </a:lnTo>
                  <a:lnTo>
                    <a:pt x="1518" y="157"/>
                  </a:lnTo>
                  <a:lnTo>
                    <a:pt x="1516" y="161"/>
                  </a:lnTo>
                  <a:lnTo>
                    <a:pt x="1514" y="163"/>
                  </a:lnTo>
                  <a:lnTo>
                    <a:pt x="1512" y="166"/>
                  </a:lnTo>
                  <a:lnTo>
                    <a:pt x="1512" y="168"/>
                  </a:lnTo>
                  <a:lnTo>
                    <a:pt x="1518" y="180"/>
                  </a:lnTo>
                  <a:lnTo>
                    <a:pt x="1526" y="193"/>
                  </a:lnTo>
                  <a:lnTo>
                    <a:pt x="1531" y="204"/>
                  </a:lnTo>
                  <a:lnTo>
                    <a:pt x="1537" y="216"/>
                  </a:lnTo>
                  <a:lnTo>
                    <a:pt x="1543" y="225"/>
                  </a:lnTo>
                  <a:lnTo>
                    <a:pt x="1539" y="237"/>
                  </a:lnTo>
                  <a:lnTo>
                    <a:pt x="1537" y="248"/>
                  </a:lnTo>
                  <a:lnTo>
                    <a:pt x="1533" y="260"/>
                  </a:lnTo>
                  <a:lnTo>
                    <a:pt x="1529" y="271"/>
                  </a:lnTo>
                  <a:lnTo>
                    <a:pt x="1526" y="283"/>
                  </a:lnTo>
                  <a:lnTo>
                    <a:pt x="1522" y="296"/>
                  </a:lnTo>
                  <a:lnTo>
                    <a:pt x="1520" y="300"/>
                  </a:lnTo>
                  <a:lnTo>
                    <a:pt x="1520" y="302"/>
                  </a:lnTo>
                  <a:lnTo>
                    <a:pt x="1518" y="307"/>
                  </a:lnTo>
                  <a:lnTo>
                    <a:pt x="1514" y="319"/>
                  </a:lnTo>
                  <a:lnTo>
                    <a:pt x="1510" y="330"/>
                  </a:lnTo>
                  <a:lnTo>
                    <a:pt x="1507" y="342"/>
                  </a:lnTo>
                  <a:lnTo>
                    <a:pt x="1503" y="353"/>
                  </a:lnTo>
                  <a:lnTo>
                    <a:pt x="1499" y="365"/>
                  </a:lnTo>
                  <a:lnTo>
                    <a:pt x="1495" y="376"/>
                  </a:lnTo>
                  <a:lnTo>
                    <a:pt x="1493" y="382"/>
                  </a:lnTo>
                  <a:lnTo>
                    <a:pt x="1499" y="393"/>
                  </a:lnTo>
                  <a:lnTo>
                    <a:pt x="1499" y="397"/>
                  </a:lnTo>
                  <a:lnTo>
                    <a:pt x="1503" y="405"/>
                  </a:lnTo>
                  <a:lnTo>
                    <a:pt x="1507" y="416"/>
                  </a:lnTo>
                  <a:lnTo>
                    <a:pt x="1508" y="420"/>
                  </a:lnTo>
                  <a:lnTo>
                    <a:pt x="1520" y="431"/>
                  </a:lnTo>
                  <a:lnTo>
                    <a:pt x="1531" y="443"/>
                  </a:lnTo>
                  <a:lnTo>
                    <a:pt x="1537" y="447"/>
                  </a:lnTo>
                  <a:lnTo>
                    <a:pt x="1543" y="452"/>
                  </a:lnTo>
                  <a:lnTo>
                    <a:pt x="1554" y="464"/>
                  </a:lnTo>
                  <a:lnTo>
                    <a:pt x="1566" y="475"/>
                  </a:lnTo>
                  <a:lnTo>
                    <a:pt x="1577" y="485"/>
                  </a:lnTo>
                  <a:lnTo>
                    <a:pt x="1579" y="487"/>
                  </a:lnTo>
                  <a:lnTo>
                    <a:pt x="1596" y="491"/>
                  </a:lnTo>
                  <a:lnTo>
                    <a:pt x="1596" y="492"/>
                  </a:lnTo>
                  <a:lnTo>
                    <a:pt x="1598" y="494"/>
                  </a:lnTo>
                  <a:lnTo>
                    <a:pt x="1600" y="496"/>
                  </a:lnTo>
                  <a:lnTo>
                    <a:pt x="1602" y="500"/>
                  </a:lnTo>
                  <a:lnTo>
                    <a:pt x="1604" y="504"/>
                  </a:lnTo>
                  <a:lnTo>
                    <a:pt x="1606" y="506"/>
                  </a:lnTo>
                  <a:lnTo>
                    <a:pt x="1608" y="510"/>
                  </a:lnTo>
                  <a:lnTo>
                    <a:pt x="1610" y="512"/>
                  </a:lnTo>
                  <a:lnTo>
                    <a:pt x="1611" y="513"/>
                  </a:lnTo>
                  <a:lnTo>
                    <a:pt x="1613" y="515"/>
                  </a:lnTo>
                  <a:lnTo>
                    <a:pt x="1615" y="519"/>
                  </a:lnTo>
                  <a:lnTo>
                    <a:pt x="1617" y="521"/>
                  </a:lnTo>
                  <a:lnTo>
                    <a:pt x="1619" y="523"/>
                  </a:lnTo>
                  <a:lnTo>
                    <a:pt x="1623" y="527"/>
                  </a:lnTo>
                  <a:lnTo>
                    <a:pt x="1625" y="529"/>
                  </a:lnTo>
                  <a:lnTo>
                    <a:pt x="1627" y="531"/>
                  </a:lnTo>
                  <a:lnTo>
                    <a:pt x="1629" y="534"/>
                  </a:lnTo>
                  <a:lnTo>
                    <a:pt x="1631" y="536"/>
                  </a:lnTo>
                  <a:lnTo>
                    <a:pt x="1632" y="538"/>
                  </a:lnTo>
                  <a:lnTo>
                    <a:pt x="1634" y="542"/>
                  </a:lnTo>
                  <a:lnTo>
                    <a:pt x="1638" y="544"/>
                  </a:lnTo>
                  <a:lnTo>
                    <a:pt x="1640" y="546"/>
                  </a:lnTo>
                  <a:lnTo>
                    <a:pt x="1640" y="550"/>
                  </a:lnTo>
                  <a:lnTo>
                    <a:pt x="1642" y="554"/>
                  </a:lnTo>
                  <a:lnTo>
                    <a:pt x="1644" y="555"/>
                  </a:lnTo>
                  <a:lnTo>
                    <a:pt x="1646" y="559"/>
                  </a:lnTo>
                  <a:lnTo>
                    <a:pt x="1650" y="561"/>
                  </a:lnTo>
                  <a:lnTo>
                    <a:pt x="1652" y="563"/>
                  </a:lnTo>
                  <a:lnTo>
                    <a:pt x="1653" y="567"/>
                  </a:lnTo>
                  <a:lnTo>
                    <a:pt x="1655" y="569"/>
                  </a:lnTo>
                  <a:lnTo>
                    <a:pt x="1653" y="573"/>
                  </a:lnTo>
                  <a:lnTo>
                    <a:pt x="1652" y="575"/>
                  </a:lnTo>
                  <a:lnTo>
                    <a:pt x="1648" y="576"/>
                  </a:lnTo>
                  <a:lnTo>
                    <a:pt x="1646" y="578"/>
                  </a:lnTo>
                  <a:lnTo>
                    <a:pt x="1644" y="582"/>
                  </a:lnTo>
                  <a:lnTo>
                    <a:pt x="1644" y="586"/>
                  </a:lnTo>
                  <a:lnTo>
                    <a:pt x="1644" y="590"/>
                  </a:lnTo>
                  <a:lnTo>
                    <a:pt x="1644" y="595"/>
                  </a:lnTo>
                  <a:lnTo>
                    <a:pt x="1644" y="599"/>
                  </a:lnTo>
                  <a:lnTo>
                    <a:pt x="1644" y="603"/>
                  </a:lnTo>
                  <a:lnTo>
                    <a:pt x="1644" y="609"/>
                  </a:lnTo>
                  <a:lnTo>
                    <a:pt x="1644" y="613"/>
                  </a:lnTo>
                  <a:lnTo>
                    <a:pt x="1642" y="615"/>
                  </a:lnTo>
                  <a:lnTo>
                    <a:pt x="1638" y="616"/>
                  </a:lnTo>
                  <a:lnTo>
                    <a:pt x="1636" y="618"/>
                  </a:lnTo>
                  <a:lnTo>
                    <a:pt x="1634" y="622"/>
                  </a:lnTo>
                  <a:lnTo>
                    <a:pt x="1632" y="624"/>
                  </a:lnTo>
                  <a:lnTo>
                    <a:pt x="1631" y="626"/>
                  </a:lnTo>
                  <a:lnTo>
                    <a:pt x="1627" y="630"/>
                  </a:lnTo>
                  <a:lnTo>
                    <a:pt x="1625" y="632"/>
                  </a:lnTo>
                  <a:lnTo>
                    <a:pt x="1623" y="634"/>
                  </a:lnTo>
                  <a:lnTo>
                    <a:pt x="1621" y="636"/>
                  </a:lnTo>
                  <a:lnTo>
                    <a:pt x="1619" y="639"/>
                  </a:lnTo>
                  <a:lnTo>
                    <a:pt x="1617" y="643"/>
                  </a:lnTo>
                  <a:lnTo>
                    <a:pt x="1617" y="647"/>
                  </a:lnTo>
                  <a:lnTo>
                    <a:pt x="1615" y="649"/>
                  </a:lnTo>
                  <a:lnTo>
                    <a:pt x="1615" y="653"/>
                  </a:lnTo>
                  <a:lnTo>
                    <a:pt x="1617" y="657"/>
                  </a:lnTo>
                  <a:lnTo>
                    <a:pt x="1619" y="660"/>
                  </a:lnTo>
                  <a:lnTo>
                    <a:pt x="1621" y="662"/>
                  </a:lnTo>
                  <a:lnTo>
                    <a:pt x="1625" y="664"/>
                  </a:lnTo>
                  <a:lnTo>
                    <a:pt x="1627" y="666"/>
                  </a:lnTo>
                  <a:lnTo>
                    <a:pt x="1629" y="668"/>
                  </a:lnTo>
                  <a:lnTo>
                    <a:pt x="1632" y="670"/>
                  </a:lnTo>
                  <a:lnTo>
                    <a:pt x="1634" y="672"/>
                  </a:lnTo>
                  <a:lnTo>
                    <a:pt x="1638" y="674"/>
                  </a:lnTo>
                  <a:lnTo>
                    <a:pt x="1640" y="676"/>
                  </a:lnTo>
                  <a:lnTo>
                    <a:pt x="1642" y="678"/>
                  </a:lnTo>
                  <a:lnTo>
                    <a:pt x="1644" y="681"/>
                  </a:lnTo>
                  <a:lnTo>
                    <a:pt x="1644" y="685"/>
                  </a:lnTo>
                  <a:lnTo>
                    <a:pt x="1642" y="689"/>
                  </a:lnTo>
                  <a:lnTo>
                    <a:pt x="1640" y="691"/>
                  </a:lnTo>
                  <a:lnTo>
                    <a:pt x="1640" y="695"/>
                  </a:lnTo>
                  <a:lnTo>
                    <a:pt x="1638" y="698"/>
                  </a:lnTo>
                  <a:lnTo>
                    <a:pt x="1638" y="702"/>
                  </a:lnTo>
                  <a:lnTo>
                    <a:pt x="1638" y="706"/>
                  </a:lnTo>
                  <a:lnTo>
                    <a:pt x="1640" y="710"/>
                  </a:lnTo>
                  <a:lnTo>
                    <a:pt x="1644" y="710"/>
                  </a:lnTo>
                  <a:lnTo>
                    <a:pt x="1646" y="712"/>
                  </a:lnTo>
                  <a:lnTo>
                    <a:pt x="1648" y="712"/>
                  </a:lnTo>
                  <a:lnTo>
                    <a:pt x="1652" y="714"/>
                  </a:lnTo>
                  <a:lnTo>
                    <a:pt x="1653" y="716"/>
                  </a:lnTo>
                  <a:lnTo>
                    <a:pt x="1657" y="718"/>
                  </a:lnTo>
                  <a:lnTo>
                    <a:pt x="1659" y="719"/>
                  </a:lnTo>
                  <a:lnTo>
                    <a:pt x="1659" y="723"/>
                  </a:lnTo>
                  <a:lnTo>
                    <a:pt x="1661" y="727"/>
                  </a:lnTo>
                  <a:lnTo>
                    <a:pt x="1661" y="733"/>
                  </a:lnTo>
                  <a:lnTo>
                    <a:pt x="1661" y="737"/>
                  </a:lnTo>
                  <a:lnTo>
                    <a:pt x="1661" y="740"/>
                  </a:lnTo>
                  <a:lnTo>
                    <a:pt x="1663" y="744"/>
                  </a:lnTo>
                  <a:lnTo>
                    <a:pt x="1663" y="746"/>
                  </a:lnTo>
                  <a:lnTo>
                    <a:pt x="1667" y="748"/>
                  </a:lnTo>
                  <a:lnTo>
                    <a:pt x="1669" y="750"/>
                  </a:lnTo>
                  <a:lnTo>
                    <a:pt x="1672" y="752"/>
                  </a:lnTo>
                  <a:lnTo>
                    <a:pt x="1676" y="754"/>
                  </a:lnTo>
                  <a:lnTo>
                    <a:pt x="1678" y="756"/>
                  </a:lnTo>
                  <a:lnTo>
                    <a:pt x="1682" y="758"/>
                  </a:lnTo>
                  <a:lnTo>
                    <a:pt x="1682" y="761"/>
                  </a:lnTo>
                  <a:lnTo>
                    <a:pt x="1684" y="763"/>
                  </a:lnTo>
                  <a:lnTo>
                    <a:pt x="1688" y="763"/>
                  </a:lnTo>
                  <a:lnTo>
                    <a:pt x="1692" y="763"/>
                  </a:lnTo>
                  <a:lnTo>
                    <a:pt x="1693" y="765"/>
                  </a:lnTo>
                  <a:lnTo>
                    <a:pt x="1695" y="769"/>
                  </a:lnTo>
                  <a:lnTo>
                    <a:pt x="1695" y="773"/>
                  </a:lnTo>
                  <a:lnTo>
                    <a:pt x="1693" y="777"/>
                  </a:lnTo>
                  <a:lnTo>
                    <a:pt x="1692" y="779"/>
                  </a:lnTo>
                  <a:lnTo>
                    <a:pt x="1690" y="782"/>
                  </a:lnTo>
                  <a:lnTo>
                    <a:pt x="1690" y="786"/>
                  </a:lnTo>
                  <a:lnTo>
                    <a:pt x="1690" y="790"/>
                  </a:lnTo>
                  <a:lnTo>
                    <a:pt x="1690" y="794"/>
                  </a:lnTo>
                  <a:lnTo>
                    <a:pt x="1692" y="796"/>
                  </a:lnTo>
                  <a:lnTo>
                    <a:pt x="1695" y="798"/>
                  </a:lnTo>
                  <a:lnTo>
                    <a:pt x="1699" y="800"/>
                  </a:lnTo>
                  <a:lnTo>
                    <a:pt x="1701" y="801"/>
                  </a:lnTo>
                  <a:lnTo>
                    <a:pt x="1705" y="803"/>
                  </a:lnTo>
                  <a:lnTo>
                    <a:pt x="1707" y="805"/>
                  </a:lnTo>
                  <a:lnTo>
                    <a:pt x="1709" y="807"/>
                  </a:lnTo>
                  <a:lnTo>
                    <a:pt x="1711" y="811"/>
                  </a:lnTo>
                  <a:lnTo>
                    <a:pt x="1713" y="813"/>
                  </a:lnTo>
                  <a:lnTo>
                    <a:pt x="1713" y="815"/>
                  </a:lnTo>
                  <a:lnTo>
                    <a:pt x="1714" y="817"/>
                  </a:lnTo>
                  <a:lnTo>
                    <a:pt x="1716" y="819"/>
                  </a:lnTo>
                  <a:lnTo>
                    <a:pt x="1716" y="822"/>
                  </a:lnTo>
                  <a:lnTo>
                    <a:pt x="1718" y="826"/>
                  </a:lnTo>
                  <a:lnTo>
                    <a:pt x="1720" y="828"/>
                  </a:lnTo>
                  <a:lnTo>
                    <a:pt x="1722" y="832"/>
                  </a:lnTo>
                  <a:lnTo>
                    <a:pt x="1724" y="834"/>
                  </a:lnTo>
                  <a:lnTo>
                    <a:pt x="1726" y="838"/>
                  </a:lnTo>
                  <a:lnTo>
                    <a:pt x="1728" y="840"/>
                  </a:lnTo>
                  <a:lnTo>
                    <a:pt x="1730" y="842"/>
                  </a:lnTo>
                  <a:lnTo>
                    <a:pt x="1734" y="843"/>
                  </a:lnTo>
                  <a:lnTo>
                    <a:pt x="1735" y="845"/>
                  </a:lnTo>
                  <a:lnTo>
                    <a:pt x="1739" y="847"/>
                  </a:lnTo>
                  <a:lnTo>
                    <a:pt x="1741" y="849"/>
                  </a:lnTo>
                  <a:lnTo>
                    <a:pt x="1743" y="851"/>
                  </a:lnTo>
                  <a:lnTo>
                    <a:pt x="1747" y="853"/>
                  </a:lnTo>
                  <a:lnTo>
                    <a:pt x="1751" y="855"/>
                  </a:lnTo>
                  <a:lnTo>
                    <a:pt x="1753" y="857"/>
                  </a:lnTo>
                  <a:lnTo>
                    <a:pt x="1756" y="859"/>
                  </a:lnTo>
                  <a:lnTo>
                    <a:pt x="1756" y="861"/>
                  </a:lnTo>
                  <a:lnTo>
                    <a:pt x="1758" y="864"/>
                  </a:lnTo>
                  <a:lnTo>
                    <a:pt x="1760" y="868"/>
                  </a:lnTo>
                  <a:lnTo>
                    <a:pt x="1762" y="870"/>
                  </a:lnTo>
                  <a:lnTo>
                    <a:pt x="1764" y="874"/>
                  </a:lnTo>
                  <a:lnTo>
                    <a:pt x="1766" y="876"/>
                  </a:lnTo>
                  <a:lnTo>
                    <a:pt x="1768" y="880"/>
                  </a:lnTo>
                  <a:lnTo>
                    <a:pt x="1770" y="882"/>
                  </a:lnTo>
                  <a:lnTo>
                    <a:pt x="1774" y="883"/>
                  </a:lnTo>
                  <a:lnTo>
                    <a:pt x="1775" y="883"/>
                  </a:lnTo>
                  <a:lnTo>
                    <a:pt x="1779" y="883"/>
                  </a:lnTo>
                  <a:lnTo>
                    <a:pt x="1783" y="883"/>
                  </a:lnTo>
                  <a:lnTo>
                    <a:pt x="1787" y="883"/>
                  </a:lnTo>
                  <a:lnTo>
                    <a:pt x="1789" y="885"/>
                  </a:lnTo>
                  <a:lnTo>
                    <a:pt x="1791" y="889"/>
                  </a:lnTo>
                  <a:lnTo>
                    <a:pt x="1791" y="893"/>
                  </a:lnTo>
                  <a:lnTo>
                    <a:pt x="1789" y="897"/>
                  </a:lnTo>
                  <a:lnTo>
                    <a:pt x="1787" y="901"/>
                  </a:lnTo>
                  <a:lnTo>
                    <a:pt x="1785" y="903"/>
                  </a:lnTo>
                  <a:lnTo>
                    <a:pt x="1785" y="906"/>
                  </a:lnTo>
                  <a:lnTo>
                    <a:pt x="1783" y="908"/>
                  </a:lnTo>
                  <a:lnTo>
                    <a:pt x="1781" y="912"/>
                  </a:lnTo>
                  <a:lnTo>
                    <a:pt x="1779" y="914"/>
                  </a:lnTo>
                  <a:lnTo>
                    <a:pt x="1777" y="918"/>
                  </a:lnTo>
                  <a:lnTo>
                    <a:pt x="1777" y="922"/>
                  </a:lnTo>
                  <a:lnTo>
                    <a:pt x="1777" y="927"/>
                  </a:lnTo>
                  <a:lnTo>
                    <a:pt x="1777" y="931"/>
                  </a:lnTo>
                  <a:lnTo>
                    <a:pt x="1779" y="933"/>
                  </a:lnTo>
                  <a:lnTo>
                    <a:pt x="1781" y="937"/>
                  </a:lnTo>
                  <a:lnTo>
                    <a:pt x="1783" y="939"/>
                  </a:lnTo>
                  <a:lnTo>
                    <a:pt x="1785" y="941"/>
                  </a:lnTo>
                  <a:lnTo>
                    <a:pt x="1787" y="943"/>
                  </a:lnTo>
                  <a:lnTo>
                    <a:pt x="1789" y="946"/>
                  </a:lnTo>
                  <a:lnTo>
                    <a:pt x="1793" y="948"/>
                  </a:lnTo>
                  <a:lnTo>
                    <a:pt x="1795" y="948"/>
                  </a:lnTo>
                  <a:lnTo>
                    <a:pt x="1795" y="950"/>
                  </a:lnTo>
                  <a:lnTo>
                    <a:pt x="1806" y="950"/>
                  </a:lnTo>
                  <a:lnTo>
                    <a:pt x="1819" y="948"/>
                  </a:lnTo>
                  <a:lnTo>
                    <a:pt x="1831" y="948"/>
                  </a:lnTo>
                  <a:lnTo>
                    <a:pt x="1842" y="948"/>
                  </a:lnTo>
                  <a:lnTo>
                    <a:pt x="1854" y="948"/>
                  </a:lnTo>
                  <a:lnTo>
                    <a:pt x="1865" y="948"/>
                  </a:lnTo>
                  <a:lnTo>
                    <a:pt x="1877" y="946"/>
                  </a:lnTo>
                  <a:lnTo>
                    <a:pt x="1888" y="946"/>
                  </a:lnTo>
                  <a:lnTo>
                    <a:pt x="1892" y="946"/>
                  </a:lnTo>
                  <a:lnTo>
                    <a:pt x="1894" y="948"/>
                  </a:lnTo>
                  <a:lnTo>
                    <a:pt x="1898" y="950"/>
                  </a:lnTo>
                  <a:lnTo>
                    <a:pt x="1899" y="952"/>
                  </a:lnTo>
                  <a:lnTo>
                    <a:pt x="1901" y="956"/>
                  </a:lnTo>
                  <a:lnTo>
                    <a:pt x="1901" y="960"/>
                  </a:lnTo>
                  <a:lnTo>
                    <a:pt x="1899" y="964"/>
                  </a:lnTo>
                  <a:lnTo>
                    <a:pt x="1896" y="964"/>
                  </a:lnTo>
                  <a:lnTo>
                    <a:pt x="1894" y="966"/>
                  </a:lnTo>
                  <a:lnTo>
                    <a:pt x="1892" y="969"/>
                  </a:lnTo>
                  <a:lnTo>
                    <a:pt x="1894" y="975"/>
                  </a:lnTo>
                  <a:lnTo>
                    <a:pt x="1894" y="977"/>
                  </a:lnTo>
                  <a:lnTo>
                    <a:pt x="1905" y="981"/>
                  </a:lnTo>
                  <a:lnTo>
                    <a:pt x="1917" y="985"/>
                  </a:lnTo>
                  <a:lnTo>
                    <a:pt x="1928" y="988"/>
                  </a:lnTo>
                  <a:lnTo>
                    <a:pt x="1932" y="990"/>
                  </a:lnTo>
                  <a:lnTo>
                    <a:pt x="1955" y="985"/>
                  </a:lnTo>
                  <a:lnTo>
                    <a:pt x="1966" y="988"/>
                  </a:lnTo>
                  <a:lnTo>
                    <a:pt x="1978" y="990"/>
                  </a:lnTo>
                  <a:lnTo>
                    <a:pt x="1980" y="992"/>
                  </a:lnTo>
                  <a:lnTo>
                    <a:pt x="1991" y="1000"/>
                  </a:lnTo>
                  <a:lnTo>
                    <a:pt x="2002" y="1009"/>
                  </a:lnTo>
                  <a:lnTo>
                    <a:pt x="2014" y="1017"/>
                  </a:lnTo>
                  <a:lnTo>
                    <a:pt x="2023" y="1025"/>
                  </a:lnTo>
                  <a:lnTo>
                    <a:pt x="2027" y="1027"/>
                  </a:lnTo>
                  <a:lnTo>
                    <a:pt x="2031" y="1027"/>
                  </a:lnTo>
                  <a:lnTo>
                    <a:pt x="2035" y="1027"/>
                  </a:lnTo>
                  <a:lnTo>
                    <a:pt x="2039" y="1028"/>
                  </a:lnTo>
                  <a:lnTo>
                    <a:pt x="2041" y="1030"/>
                  </a:lnTo>
                  <a:lnTo>
                    <a:pt x="2042" y="1034"/>
                  </a:lnTo>
                  <a:lnTo>
                    <a:pt x="2044" y="1038"/>
                  </a:lnTo>
                  <a:lnTo>
                    <a:pt x="2044" y="1040"/>
                  </a:lnTo>
                  <a:lnTo>
                    <a:pt x="2046" y="1044"/>
                  </a:lnTo>
                  <a:lnTo>
                    <a:pt x="2048" y="1046"/>
                  </a:lnTo>
                  <a:lnTo>
                    <a:pt x="2050" y="1049"/>
                  </a:lnTo>
                  <a:lnTo>
                    <a:pt x="2052" y="1051"/>
                  </a:lnTo>
                  <a:lnTo>
                    <a:pt x="2054" y="1055"/>
                  </a:lnTo>
                  <a:lnTo>
                    <a:pt x="2054" y="1059"/>
                  </a:lnTo>
                  <a:lnTo>
                    <a:pt x="2054" y="1063"/>
                  </a:lnTo>
                  <a:lnTo>
                    <a:pt x="2052" y="1067"/>
                  </a:lnTo>
                  <a:lnTo>
                    <a:pt x="2050" y="1069"/>
                  </a:lnTo>
                  <a:lnTo>
                    <a:pt x="2050" y="1074"/>
                  </a:lnTo>
                  <a:lnTo>
                    <a:pt x="2050" y="1078"/>
                  </a:lnTo>
                  <a:lnTo>
                    <a:pt x="2052" y="1084"/>
                  </a:lnTo>
                  <a:lnTo>
                    <a:pt x="2052" y="1086"/>
                  </a:lnTo>
                  <a:lnTo>
                    <a:pt x="2056" y="1088"/>
                  </a:lnTo>
                  <a:lnTo>
                    <a:pt x="2060" y="1089"/>
                  </a:lnTo>
                  <a:lnTo>
                    <a:pt x="2060" y="1093"/>
                  </a:lnTo>
                  <a:lnTo>
                    <a:pt x="2062" y="1097"/>
                  </a:lnTo>
                  <a:lnTo>
                    <a:pt x="2062" y="1099"/>
                  </a:lnTo>
                  <a:lnTo>
                    <a:pt x="2065" y="1101"/>
                  </a:lnTo>
                  <a:lnTo>
                    <a:pt x="2069" y="1103"/>
                  </a:lnTo>
                  <a:lnTo>
                    <a:pt x="2073" y="1103"/>
                  </a:lnTo>
                  <a:lnTo>
                    <a:pt x="2077" y="1105"/>
                  </a:lnTo>
                  <a:lnTo>
                    <a:pt x="2081" y="1105"/>
                  </a:lnTo>
                  <a:lnTo>
                    <a:pt x="2084" y="1107"/>
                  </a:lnTo>
                  <a:lnTo>
                    <a:pt x="2088" y="1107"/>
                  </a:lnTo>
                  <a:lnTo>
                    <a:pt x="2088" y="1110"/>
                  </a:lnTo>
                  <a:lnTo>
                    <a:pt x="2092" y="1112"/>
                  </a:lnTo>
                  <a:lnTo>
                    <a:pt x="2096" y="1114"/>
                  </a:lnTo>
                  <a:lnTo>
                    <a:pt x="2100" y="1114"/>
                  </a:lnTo>
                  <a:lnTo>
                    <a:pt x="2102" y="1116"/>
                  </a:lnTo>
                  <a:lnTo>
                    <a:pt x="2103" y="1118"/>
                  </a:lnTo>
                  <a:lnTo>
                    <a:pt x="2107" y="1120"/>
                  </a:lnTo>
                  <a:lnTo>
                    <a:pt x="2109" y="1122"/>
                  </a:lnTo>
                  <a:lnTo>
                    <a:pt x="2113" y="1124"/>
                  </a:lnTo>
                  <a:lnTo>
                    <a:pt x="2115" y="1126"/>
                  </a:lnTo>
                  <a:lnTo>
                    <a:pt x="2117" y="1130"/>
                  </a:lnTo>
                  <a:lnTo>
                    <a:pt x="2121" y="1131"/>
                  </a:lnTo>
                  <a:lnTo>
                    <a:pt x="2123" y="1133"/>
                  </a:lnTo>
                  <a:lnTo>
                    <a:pt x="2126" y="1133"/>
                  </a:lnTo>
                  <a:lnTo>
                    <a:pt x="2132" y="1133"/>
                  </a:lnTo>
                  <a:lnTo>
                    <a:pt x="2134" y="1133"/>
                  </a:lnTo>
                  <a:lnTo>
                    <a:pt x="2136" y="1135"/>
                  </a:lnTo>
                  <a:lnTo>
                    <a:pt x="2140" y="1135"/>
                  </a:lnTo>
                  <a:lnTo>
                    <a:pt x="2144" y="1135"/>
                  </a:lnTo>
                  <a:lnTo>
                    <a:pt x="2147" y="1137"/>
                  </a:lnTo>
                  <a:lnTo>
                    <a:pt x="2149" y="1139"/>
                  </a:lnTo>
                  <a:lnTo>
                    <a:pt x="2151" y="1143"/>
                  </a:lnTo>
                  <a:lnTo>
                    <a:pt x="2153" y="1145"/>
                  </a:lnTo>
                  <a:lnTo>
                    <a:pt x="2159" y="1145"/>
                  </a:lnTo>
                  <a:lnTo>
                    <a:pt x="2163" y="1145"/>
                  </a:lnTo>
                  <a:lnTo>
                    <a:pt x="2165" y="1147"/>
                  </a:lnTo>
                  <a:lnTo>
                    <a:pt x="2168" y="1149"/>
                  </a:lnTo>
                  <a:lnTo>
                    <a:pt x="2172" y="1149"/>
                  </a:lnTo>
                  <a:lnTo>
                    <a:pt x="2176" y="1151"/>
                  </a:lnTo>
                  <a:lnTo>
                    <a:pt x="2180" y="1151"/>
                  </a:lnTo>
                  <a:lnTo>
                    <a:pt x="2184" y="1149"/>
                  </a:lnTo>
                  <a:lnTo>
                    <a:pt x="2185" y="1149"/>
                  </a:lnTo>
                  <a:lnTo>
                    <a:pt x="2191" y="1147"/>
                  </a:lnTo>
                  <a:lnTo>
                    <a:pt x="2193" y="1147"/>
                  </a:lnTo>
                  <a:lnTo>
                    <a:pt x="2199" y="1147"/>
                  </a:lnTo>
                  <a:lnTo>
                    <a:pt x="2203" y="1147"/>
                  </a:lnTo>
                  <a:lnTo>
                    <a:pt x="2205" y="1149"/>
                  </a:lnTo>
                  <a:lnTo>
                    <a:pt x="2206" y="1151"/>
                  </a:lnTo>
                  <a:lnTo>
                    <a:pt x="2208" y="1154"/>
                  </a:lnTo>
                  <a:lnTo>
                    <a:pt x="2212" y="1156"/>
                  </a:lnTo>
                  <a:lnTo>
                    <a:pt x="2214" y="1158"/>
                  </a:lnTo>
                  <a:lnTo>
                    <a:pt x="2216" y="1160"/>
                  </a:lnTo>
                  <a:lnTo>
                    <a:pt x="2218" y="1164"/>
                  </a:lnTo>
                  <a:lnTo>
                    <a:pt x="2220" y="1166"/>
                  </a:lnTo>
                  <a:lnTo>
                    <a:pt x="2224" y="1168"/>
                  </a:lnTo>
                  <a:lnTo>
                    <a:pt x="2226" y="1170"/>
                  </a:lnTo>
                  <a:lnTo>
                    <a:pt x="2229" y="1175"/>
                  </a:lnTo>
                  <a:lnTo>
                    <a:pt x="2227" y="1177"/>
                  </a:lnTo>
                  <a:lnTo>
                    <a:pt x="2226" y="1177"/>
                  </a:lnTo>
                  <a:lnTo>
                    <a:pt x="2224" y="1179"/>
                  </a:lnTo>
                  <a:lnTo>
                    <a:pt x="2220" y="1181"/>
                  </a:lnTo>
                  <a:lnTo>
                    <a:pt x="2216" y="1183"/>
                  </a:lnTo>
                  <a:lnTo>
                    <a:pt x="2212" y="1183"/>
                  </a:lnTo>
                  <a:lnTo>
                    <a:pt x="2203" y="1183"/>
                  </a:lnTo>
                  <a:lnTo>
                    <a:pt x="2199" y="1183"/>
                  </a:lnTo>
                  <a:lnTo>
                    <a:pt x="2195" y="1181"/>
                  </a:lnTo>
                  <a:lnTo>
                    <a:pt x="2193" y="1179"/>
                  </a:lnTo>
                  <a:lnTo>
                    <a:pt x="2191" y="1177"/>
                  </a:lnTo>
                  <a:lnTo>
                    <a:pt x="2189" y="1173"/>
                  </a:lnTo>
                  <a:lnTo>
                    <a:pt x="2187" y="1171"/>
                  </a:lnTo>
                  <a:lnTo>
                    <a:pt x="2185" y="1168"/>
                  </a:lnTo>
                  <a:lnTo>
                    <a:pt x="2184" y="1166"/>
                  </a:lnTo>
                  <a:lnTo>
                    <a:pt x="2180" y="1164"/>
                  </a:lnTo>
                  <a:lnTo>
                    <a:pt x="2176" y="1164"/>
                  </a:lnTo>
                  <a:lnTo>
                    <a:pt x="2172" y="1164"/>
                  </a:lnTo>
                  <a:lnTo>
                    <a:pt x="2170" y="1168"/>
                  </a:lnTo>
                  <a:lnTo>
                    <a:pt x="2170" y="1171"/>
                  </a:lnTo>
                  <a:lnTo>
                    <a:pt x="2170" y="1177"/>
                  </a:lnTo>
                  <a:lnTo>
                    <a:pt x="2170" y="1181"/>
                  </a:lnTo>
                  <a:lnTo>
                    <a:pt x="2168" y="1183"/>
                  </a:lnTo>
                  <a:lnTo>
                    <a:pt x="2166" y="1187"/>
                  </a:lnTo>
                  <a:lnTo>
                    <a:pt x="2165" y="1191"/>
                  </a:lnTo>
                  <a:lnTo>
                    <a:pt x="2165" y="1194"/>
                  </a:lnTo>
                  <a:lnTo>
                    <a:pt x="2165" y="1198"/>
                  </a:lnTo>
                  <a:lnTo>
                    <a:pt x="2161" y="1200"/>
                  </a:lnTo>
                  <a:lnTo>
                    <a:pt x="2159" y="1200"/>
                  </a:lnTo>
                  <a:lnTo>
                    <a:pt x="2157" y="1200"/>
                  </a:lnTo>
                  <a:lnTo>
                    <a:pt x="2151" y="1196"/>
                  </a:lnTo>
                  <a:lnTo>
                    <a:pt x="2147" y="1194"/>
                  </a:lnTo>
                  <a:lnTo>
                    <a:pt x="2145" y="1192"/>
                  </a:lnTo>
                  <a:lnTo>
                    <a:pt x="2142" y="1192"/>
                  </a:lnTo>
                  <a:lnTo>
                    <a:pt x="2138" y="1191"/>
                  </a:lnTo>
                  <a:lnTo>
                    <a:pt x="2134" y="1191"/>
                  </a:lnTo>
                  <a:lnTo>
                    <a:pt x="2130" y="1189"/>
                  </a:lnTo>
                  <a:lnTo>
                    <a:pt x="2126" y="1189"/>
                  </a:lnTo>
                  <a:lnTo>
                    <a:pt x="2123" y="1191"/>
                  </a:lnTo>
                  <a:lnTo>
                    <a:pt x="2121" y="1191"/>
                  </a:lnTo>
                  <a:lnTo>
                    <a:pt x="2119" y="1192"/>
                  </a:lnTo>
                  <a:lnTo>
                    <a:pt x="2119" y="1189"/>
                  </a:lnTo>
                  <a:lnTo>
                    <a:pt x="2115" y="1187"/>
                  </a:lnTo>
                  <a:lnTo>
                    <a:pt x="2113" y="1185"/>
                  </a:lnTo>
                  <a:lnTo>
                    <a:pt x="2109" y="1185"/>
                  </a:lnTo>
                  <a:lnTo>
                    <a:pt x="2105" y="1183"/>
                  </a:lnTo>
                  <a:lnTo>
                    <a:pt x="2103" y="1181"/>
                  </a:lnTo>
                  <a:lnTo>
                    <a:pt x="2100" y="1179"/>
                  </a:lnTo>
                  <a:lnTo>
                    <a:pt x="2096" y="1179"/>
                  </a:lnTo>
                  <a:lnTo>
                    <a:pt x="2094" y="1177"/>
                  </a:lnTo>
                  <a:lnTo>
                    <a:pt x="2090" y="1175"/>
                  </a:lnTo>
                  <a:lnTo>
                    <a:pt x="2086" y="1173"/>
                  </a:lnTo>
                  <a:lnTo>
                    <a:pt x="2083" y="1173"/>
                  </a:lnTo>
                  <a:lnTo>
                    <a:pt x="2081" y="1171"/>
                  </a:lnTo>
                  <a:lnTo>
                    <a:pt x="2077" y="1170"/>
                  </a:lnTo>
                  <a:lnTo>
                    <a:pt x="2073" y="1168"/>
                  </a:lnTo>
                  <a:lnTo>
                    <a:pt x="2071" y="1166"/>
                  </a:lnTo>
                  <a:lnTo>
                    <a:pt x="2067" y="1166"/>
                  </a:lnTo>
                  <a:lnTo>
                    <a:pt x="2063" y="1164"/>
                  </a:lnTo>
                  <a:lnTo>
                    <a:pt x="2058" y="1166"/>
                  </a:lnTo>
                  <a:lnTo>
                    <a:pt x="2056" y="1164"/>
                  </a:lnTo>
                  <a:lnTo>
                    <a:pt x="2054" y="1162"/>
                  </a:lnTo>
                  <a:lnTo>
                    <a:pt x="2050" y="1160"/>
                  </a:lnTo>
                  <a:lnTo>
                    <a:pt x="2044" y="1160"/>
                  </a:lnTo>
                  <a:lnTo>
                    <a:pt x="2042" y="1160"/>
                  </a:lnTo>
                  <a:lnTo>
                    <a:pt x="2041" y="1160"/>
                  </a:lnTo>
                  <a:lnTo>
                    <a:pt x="2037" y="1160"/>
                  </a:lnTo>
                  <a:lnTo>
                    <a:pt x="2037" y="1162"/>
                  </a:lnTo>
                  <a:lnTo>
                    <a:pt x="2037" y="1173"/>
                  </a:lnTo>
                  <a:lnTo>
                    <a:pt x="2035" y="1185"/>
                  </a:lnTo>
                  <a:lnTo>
                    <a:pt x="2037" y="1196"/>
                  </a:lnTo>
                  <a:lnTo>
                    <a:pt x="2035" y="1208"/>
                  </a:lnTo>
                  <a:lnTo>
                    <a:pt x="2035" y="1215"/>
                  </a:lnTo>
                  <a:lnTo>
                    <a:pt x="2037" y="1219"/>
                  </a:lnTo>
                  <a:lnTo>
                    <a:pt x="2035" y="1231"/>
                  </a:lnTo>
                  <a:lnTo>
                    <a:pt x="2035" y="1242"/>
                  </a:lnTo>
                  <a:lnTo>
                    <a:pt x="2035" y="1254"/>
                  </a:lnTo>
                  <a:lnTo>
                    <a:pt x="2035" y="1265"/>
                  </a:lnTo>
                  <a:lnTo>
                    <a:pt x="2035" y="1278"/>
                  </a:lnTo>
                  <a:lnTo>
                    <a:pt x="2035" y="1290"/>
                  </a:lnTo>
                  <a:lnTo>
                    <a:pt x="2035" y="1301"/>
                  </a:lnTo>
                  <a:lnTo>
                    <a:pt x="2035" y="1313"/>
                  </a:lnTo>
                  <a:lnTo>
                    <a:pt x="2035" y="1324"/>
                  </a:lnTo>
                  <a:lnTo>
                    <a:pt x="2035" y="1336"/>
                  </a:lnTo>
                  <a:lnTo>
                    <a:pt x="2035" y="1343"/>
                  </a:lnTo>
                  <a:lnTo>
                    <a:pt x="2035" y="1347"/>
                  </a:lnTo>
                  <a:lnTo>
                    <a:pt x="2035" y="135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6" name="Freeform 95"/>
            <p:cNvSpPr>
              <a:spLocks/>
            </p:cNvSpPr>
            <p:nvPr/>
          </p:nvSpPr>
          <p:spPr bwMode="auto">
            <a:xfrm>
              <a:off x="2537" y="474"/>
              <a:ext cx="2035" cy="1433"/>
            </a:xfrm>
            <a:custGeom>
              <a:avLst/>
              <a:gdLst>
                <a:gd name="T0" fmla="*/ 1997 w 2035"/>
                <a:gd name="T1" fmla="*/ 1357 h 1433"/>
                <a:gd name="T2" fmla="*/ 1972 w 2035"/>
                <a:gd name="T3" fmla="*/ 1374 h 1433"/>
                <a:gd name="T4" fmla="*/ 1951 w 2035"/>
                <a:gd name="T5" fmla="*/ 1387 h 1433"/>
                <a:gd name="T6" fmla="*/ 1936 w 2035"/>
                <a:gd name="T7" fmla="*/ 1395 h 1433"/>
                <a:gd name="T8" fmla="*/ 1919 w 2035"/>
                <a:gd name="T9" fmla="*/ 1410 h 1433"/>
                <a:gd name="T10" fmla="*/ 1903 w 2035"/>
                <a:gd name="T11" fmla="*/ 1395 h 1433"/>
                <a:gd name="T12" fmla="*/ 1896 w 2035"/>
                <a:gd name="T13" fmla="*/ 1410 h 1433"/>
                <a:gd name="T14" fmla="*/ 1871 w 2035"/>
                <a:gd name="T15" fmla="*/ 1416 h 1433"/>
                <a:gd name="T16" fmla="*/ 1844 w 2035"/>
                <a:gd name="T17" fmla="*/ 1423 h 1433"/>
                <a:gd name="T18" fmla="*/ 1827 w 2035"/>
                <a:gd name="T19" fmla="*/ 1410 h 1433"/>
                <a:gd name="T20" fmla="*/ 1812 w 2035"/>
                <a:gd name="T21" fmla="*/ 1423 h 1433"/>
                <a:gd name="T22" fmla="*/ 1796 w 2035"/>
                <a:gd name="T23" fmla="*/ 1416 h 1433"/>
                <a:gd name="T24" fmla="*/ 1774 w 2035"/>
                <a:gd name="T25" fmla="*/ 1431 h 1433"/>
                <a:gd name="T26" fmla="*/ 1758 w 2035"/>
                <a:gd name="T27" fmla="*/ 1397 h 1433"/>
                <a:gd name="T28" fmla="*/ 1730 w 2035"/>
                <a:gd name="T29" fmla="*/ 1381 h 1433"/>
                <a:gd name="T30" fmla="*/ 1707 w 2035"/>
                <a:gd name="T31" fmla="*/ 1349 h 1433"/>
                <a:gd name="T32" fmla="*/ 1676 w 2035"/>
                <a:gd name="T33" fmla="*/ 1324 h 1433"/>
                <a:gd name="T34" fmla="*/ 1549 w 2035"/>
                <a:gd name="T35" fmla="*/ 1229 h 1433"/>
                <a:gd name="T36" fmla="*/ 1501 w 2035"/>
                <a:gd name="T37" fmla="*/ 1183 h 1433"/>
                <a:gd name="T38" fmla="*/ 1428 w 2035"/>
                <a:gd name="T39" fmla="*/ 1084 h 1433"/>
                <a:gd name="T40" fmla="*/ 1428 w 2035"/>
                <a:gd name="T41" fmla="*/ 1038 h 1433"/>
                <a:gd name="T42" fmla="*/ 1379 w 2035"/>
                <a:gd name="T43" fmla="*/ 1030 h 1433"/>
                <a:gd name="T44" fmla="*/ 1327 w 2035"/>
                <a:gd name="T45" fmla="*/ 1044 h 1433"/>
                <a:gd name="T46" fmla="*/ 1287 w 2035"/>
                <a:gd name="T47" fmla="*/ 1027 h 1433"/>
                <a:gd name="T48" fmla="*/ 1249 w 2035"/>
                <a:gd name="T49" fmla="*/ 1059 h 1433"/>
                <a:gd name="T50" fmla="*/ 1219 w 2035"/>
                <a:gd name="T51" fmla="*/ 1051 h 1433"/>
                <a:gd name="T52" fmla="*/ 1234 w 2035"/>
                <a:gd name="T53" fmla="*/ 1007 h 1433"/>
                <a:gd name="T54" fmla="*/ 1240 w 2035"/>
                <a:gd name="T55" fmla="*/ 979 h 1433"/>
                <a:gd name="T56" fmla="*/ 1201 w 2035"/>
                <a:gd name="T57" fmla="*/ 990 h 1433"/>
                <a:gd name="T58" fmla="*/ 1161 w 2035"/>
                <a:gd name="T59" fmla="*/ 975 h 1433"/>
                <a:gd name="T60" fmla="*/ 1127 w 2035"/>
                <a:gd name="T61" fmla="*/ 971 h 1433"/>
                <a:gd name="T62" fmla="*/ 1076 w 2035"/>
                <a:gd name="T63" fmla="*/ 906 h 1433"/>
                <a:gd name="T64" fmla="*/ 1079 w 2035"/>
                <a:gd name="T65" fmla="*/ 864 h 1433"/>
                <a:gd name="T66" fmla="*/ 1045 w 2035"/>
                <a:gd name="T67" fmla="*/ 817 h 1433"/>
                <a:gd name="T68" fmla="*/ 999 w 2035"/>
                <a:gd name="T69" fmla="*/ 786 h 1433"/>
                <a:gd name="T70" fmla="*/ 973 w 2035"/>
                <a:gd name="T71" fmla="*/ 769 h 1433"/>
                <a:gd name="T72" fmla="*/ 976 w 2035"/>
                <a:gd name="T73" fmla="*/ 740 h 1433"/>
                <a:gd name="T74" fmla="*/ 925 w 2035"/>
                <a:gd name="T75" fmla="*/ 750 h 1433"/>
                <a:gd name="T76" fmla="*/ 896 w 2035"/>
                <a:gd name="T77" fmla="*/ 775 h 1433"/>
                <a:gd name="T78" fmla="*/ 862 w 2035"/>
                <a:gd name="T79" fmla="*/ 794 h 1433"/>
                <a:gd name="T80" fmla="*/ 830 w 2035"/>
                <a:gd name="T81" fmla="*/ 813 h 1433"/>
                <a:gd name="T82" fmla="*/ 803 w 2035"/>
                <a:gd name="T83" fmla="*/ 828 h 1433"/>
                <a:gd name="T84" fmla="*/ 746 w 2035"/>
                <a:gd name="T85" fmla="*/ 826 h 1433"/>
                <a:gd name="T86" fmla="*/ 727 w 2035"/>
                <a:gd name="T87" fmla="*/ 851 h 1433"/>
                <a:gd name="T88" fmla="*/ 685 w 2035"/>
                <a:gd name="T89" fmla="*/ 866 h 1433"/>
                <a:gd name="T90" fmla="*/ 635 w 2035"/>
                <a:gd name="T91" fmla="*/ 891 h 1433"/>
                <a:gd name="T92" fmla="*/ 563 w 2035"/>
                <a:gd name="T93" fmla="*/ 895 h 1433"/>
                <a:gd name="T94" fmla="*/ 441 w 2035"/>
                <a:gd name="T95" fmla="*/ 891 h 1433"/>
                <a:gd name="T96" fmla="*/ 362 w 2035"/>
                <a:gd name="T97" fmla="*/ 811 h 1433"/>
                <a:gd name="T98" fmla="*/ 277 w 2035"/>
                <a:gd name="T99" fmla="*/ 822 h 1433"/>
                <a:gd name="T100" fmla="*/ 233 w 2035"/>
                <a:gd name="T101" fmla="*/ 889 h 1433"/>
                <a:gd name="T102" fmla="*/ 147 w 2035"/>
                <a:gd name="T103" fmla="*/ 817 h 1433"/>
                <a:gd name="T104" fmla="*/ 143 w 2035"/>
                <a:gd name="T105" fmla="*/ 763 h 1433"/>
                <a:gd name="T106" fmla="*/ 50 w 2035"/>
                <a:gd name="T107" fmla="*/ 676 h 1433"/>
                <a:gd name="T108" fmla="*/ 72 w 2035"/>
                <a:gd name="T109" fmla="*/ 538 h 1433"/>
                <a:gd name="T110" fmla="*/ 1093 w 2035"/>
                <a:gd name="T111" fmla="*/ 0 h 1433"/>
                <a:gd name="T112" fmla="*/ 1541 w 2035"/>
                <a:gd name="T113" fmla="*/ 134 h 1433"/>
                <a:gd name="T114" fmla="*/ 1531 w 2035"/>
                <a:gd name="T115" fmla="*/ 204 h 1433"/>
                <a:gd name="T116" fmla="*/ 1495 w 2035"/>
                <a:gd name="T117" fmla="*/ 376 h 1433"/>
                <a:gd name="T118" fmla="*/ 1598 w 2035"/>
                <a:gd name="T119" fmla="*/ 494 h 1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35" h="1433">
                  <a:moveTo>
                    <a:pt x="2035" y="1351"/>
                  </a:moveTo>
                  <a:lnTo>
                    <a:pt x="2021" y="1355"/>
                  </a:lnTo>
                  <a:lnTo>
                    <a:pt x="2020" y="1355"/>
                  </a:lnTo>
                  <a:lnTo>
                    <a:pt x="2018" y="1355"/>
                  </a:lnTo>
                  <a:lnTo>
                    <a:pt x="2016" y="1357"/>
                  </a:lnTo>
                  <a:lnTo>
                    <a:pt x="2016" y="1355"/>
                  </a:lnTo>
                  <a:lnTo>
                    <a:pt x="2014" y="1355"/>
                  </a:lnTo>
                  <a:lnTo>
                    <a:pt x="2014" y="1357"/>
                  </a:lnTo>
                  <a:lnTo>
                    <a:pt x="2012" y="1357"/>
                  </a:lnTo>
                  <a:lnTo>
                    <a:pt x="2008" y="1357"/>
                  </a:lnTo>
                  <a:lnTo>
                    <a:pt x="2006" y="1357"/>
                  </a:lnTo>
                  <a:lnTo>
                    <a:pt x="2004" y="1357"/>
                  </a:lnTo>
                  <a:lnTo>
                    <a:pt x="2004" y="1355"/>
                  </a:lnTo>
                  <a:lnTo>
                    <a:pt x="2001" y="1357"/>
                  </a:lnTo>
                  <a:lnTo>
                    <a:pt x="1999" y="1357"/>
                  </a:lnTo>
                  <a:lnTo>
                    <a:pt x="1997" y="1358"/>
                  </a:lnTo>
                  <a:lnTo>
                    <a:pt x="1997" y="1357"/>
                  </a:lnTo>
                  <a:lnTo>
                    <a:pt x="1995" y="1357"/>
                  </a:lnTo>
                  <a:lnTo>
                    <a:pt x="1993" y="1357"/>
                  </a:lnTo>
                  <a:lnTo>
                    <a:pt x="1993" y="1358"/>
                  </a:lnTo>
                  <a:lnTo>
                    <a:pt x="1991" y="1358"/>
                  </a:lnTo>
                  <a:lnTo>
                    <a:pt x="1989" y="1358"/>
                  </a:lnTo>
                  <a:lnTo>
                    <a:pt x="1987" y="1360"/>
                  </a:lnTo>
                  <a:lnTo>
                    <a:pt x="1985" y="1362"/>
                  </a:lnTo>
                  <a:lnTo>
                    <a:pt x="1983" y="1364"/>
                  </a:lnTo>
                  <a:lnTo>
                    <a:pt x="1981" y="1364"/>
                  </a:lnTo>
                  <a:lnTo>
                    <a:pt x="1980" y="1364"/>
                  </a:lnTo>
                  <a:lnTo>
                    <a:pt x="1980" y="1368"/>
                  </a:lnTo>
                  <a:lnTo>
                    <a:pt x="1980" y="1370"/>
                  </a:lnTo>
                  <a:lnTo>
                    <a:pt x="1976" y="1370"/>
                  </a:lnTo>
                  <a:lnTo>
                    <a:pt x="1976" y="1372"/>
                  </a:lnTo>
                  <a:lnTo>
                    <a:pt x="1976" y="1374"/>
                  </a:lnTo>
                  <a:lnTo>
                    <a:pt x="1974" y="1374"/>
                  </a:lnTo>
                  <a:lnTo>
                    <a:pt x="1972" y="1374"/>
                  </a:lnTo>
                  <a:lnTo>
                    <a:pt x="1970" y="1376"/>
                  </a:lnTo>
                  <a:lnTo>
                    <a:pt x="1968" y="1376"/>
                  </a:lnTo>
                  <a:lnTo>
                    <a:pt x="1966" y="1374"/>
                  </a:lnTo>
                  <a:lnTo>
                    <a:pt x="1964" y="1374"/>
                  </a:lnTo>
                  <a:lnTo>
                    <a:pt x="1964" y="1376"/>
                  </a:lnTo>
                  <a:lnTo>
                    <a:pt x="1964" y="1377"/>
                  </a:lnTo>
                  <a:lnTo>
                    <a:pt x="1964" y="1379"/>
                  </a:lnTo>
                  <a:lnTo>
                    <a:pt x="1966" y="1379"/>
                  </a:lnTo>
                  <a:lnTo>
                    <a:pt x="1966" y="1381"/>
                  </a:lnTo>
                  <a:lnTo>
                    <a:pt x="1964" y="1385"/>
                  </a:lnTo>
                  <a:lnTo>
                    <a:pt x="1962" y="1385"/>
                  </a:lnTo>
                  <a:lnTo>
                    <a:pt x="1960" y="1387"/>
                  </a:lnTo>
                  <a:lnTo>
                    <a:pt x="1959" y="1387"/>
                  </a:lnTo>
                  <a:lnTo>
                    <a:pt x="1957" y="1389"/>
                  </a:lnTo>
                  <a:lnTo>
                    <a:pt x="1955" y="1389"/>
                  </a:lnTo>
                  <a:lnTo>
                    <a:pt x="1953" y="1389"/>
                  </a:lnTo>
                  <a:lnTo>
                    <a:pt x="1951" y="1387"/>
                  </a:lnTo>
                  <a:lnTo>
                    <a:pt x="1949" y="1387"/>
                  </a:lnTo>
                  <a:lnTo>
                    <a:pt x="1949" y="1385"/>
                  </a:lnTo>
                  <a:lnTo>
                    <a:pt x="1947" y="1383"/>
                  </a:lnTo>
                  <a:lnTo>
                    <a:pt x="1945" y="1383"/>
                  </a:lnTo>
                  <a:lnTo>
                    <a:pt x="1943" y="1383"/>
                  </a:lnTo>
                  <a:lnTo>
                    <a:pt x="1943" y="1381"/>
                  </a:lnTo>
                  <a:lnTo>
                    <a:pt x="1941" y="1381"/>
                  </a:lnTo>
                  <a:lnTo>
                    <a:pt x="1941" y="1383"/>
                  </a:lnTo>
                  <a:lnTo>
                    <a:pt x="1939" y="1383"/>
                  </a:lnTo>
                  <a:lnTo>
                    <a:pt x="1938" y="1383"/>
                  </a:lnTo>
                  <a:lnTo>
                    <a:pt x="1938" y="1385"/>
                  </a:lnTo>
                  <a:lnTo>
                    <a:pt x="1936" y="1385"/>
                  </a:lnTo>
                  <a:lnTo>
                    <a:pt x="1936" y="1387"/>
                  </a:lnTo>
                  <a:lnTo>
                    <a:pt x="1934" y="1389"/>
                  </a:lnTo>
                  <a:lnTo>
                    <a:pt x="1934" y="1391"/>
                  </a:lnTo>
                  <a:lnTo>
                    <a:pt x="1934" y="1393"/>
                  </a:lnTo>
                  <a:lnTo>
                    <a:pt x="1936" y="1395"/>
                  </a:lnTo>
                  <a:lnTo>
                    <a:pt x="1938" y="1395"/>
                  </a:lnTo>
                  <a:lnTo>
                    <a:pt x="1939" y="1397"/>
                  </a:lnTo>
                  <a:lnTo>
                    <a:pt x="1939" y="1400"/>
                  </a:lnTo>
                  <a:lnTo>
                    <a:pt x="1938" y="1402"/>
                  </a:lnTo>
                  <a:lnTo>
                    <a:pt x="1936" y="1400"/>
                  </a:lnTo>
                  <a:lnTo>
                    <a:pt x="1936" y="1402"/>
                  </a:lnTo>
                  <a:lnTo>
                    <a:pt x="1934" y="1402"/>
                  </a:lnTo>
                  <a:lnTo>
                    <a:pt x="1932" y="1402"/>
                  </a:lnTo>
                  <a:lnTo>
                    <a:pt x="1934" y="1404"/>
                  </a:lnTo>
                  <a:lnTo>
                    <a:pt x="1932" y="1404"/>
                  </a:lnTo>
                  <a:lnTo>
                    <a:pt x="1930" y="1404"/>
                  </a:lnTo>
                  <a:lnTo>
                    <a:pt x="1928" y="1406"/>
                  </a:lnTo>
                  <a:lnTo>
                    <a:pt x="1926" y="1408"/>
                  </a:lnTo>
                  <a:lnTo>
                    <a:pt x="1924" y="1408"/>
                  </a:lnTo>
                  <a:lnTo>
                    <a:pt x="1922" y="1410"/>
                  </a:lnTo>
                  <a:lnTo>
                    <a:pt x="1920" y="1410"/>
                  </a:lnTo>
                  <a:lnTo>
                    <a:pt x="1919" y="1410"/>
                  </a:lnTo>
                  <a:lnTo>
                    <a:pt x="1919" y="1408"/>
                  </a:lnTo>
                  <a:lnTo>
                    <a:pt x="1917" y="1408"/>
                  </a:lnTo>
                  <a:lnTo>
                    <a:pt x="1917" y="1410"/>
                  </a:lnTo>
                  <a:lnTo>
                    <a:pt x="1915" y="1410"/>
                  </a:lnTo>
                  <a:lnTo>
                    <a:pt x="1915" y="1408"/>
                  </a:lnTo>
                  <a:lnTo>
                    <a:pt x="1913" y="1408"/>
                  </a:lnTo>
                  <a:lnTo>
                    <a:pt x="1913" y="1406"/>
                  </a:lnTo>
                  <a:lnTo>
                    <a:pt x="1911" y="1406"/>
                  </a:lnTo>
                  <a:lnTo>
                    <a:pt x="1909" y="1406"/>
                  </a:lnTo>
                  <a:lnTo>
                    <a:pt x="1909" y="1404"/>
                  </a:lnTo>
                  <a:lnTo>
                    <a:pt x="1909" y="1402"/>
                  </a:lnTo>
                  <a:lnTo>
                    <a:pt x="1907" y="1402"/>
                  </a:lnTo>
                  <a:lnTo>
                    <a:pt x="1907" y="1400"/>
                  </a:lnTo>
                  <a:lnTo>
                    <a:pt x="1907" y="1398"/>
                  </a:lnTo>
                  <a:lnTo>
                    <a:pt x="1905" y="1397"/>
                  </a:lnTo>
                  <a:lnTo>
                    <a:pt x="1905" y="1395"/>
                  </a:lnTo>
                  <a:lnTo>
                    <a:pt x="1903" y="1395"/>
                  </a:lnTo>
                  <a:lnTo>
                    <a:pt x="1903" y="1393"/>
                  </a:lnTo>
                  <a:lnTo>
                    <a:pt x="1901" y="1393"/>
                  </a:lnTo>
                  <a:lnTo>
                    <a:pt x="1899" y="1393"/>
                  </a:lnTo>
                  <a:lnTo>
                    <a:pt x="1899" y="1395"/>
                  </a:lnTo>
                  <a:lnTo>
                    <a:pt x="1898" y="1397"/>
                  </a:lnTo>
                  <a:lnTo>
                    <a:pt x="1896" y="1395"/>
                  </a:lnTo>
                  <a:lnTo>
                    <a:pt x="1894" y="1395"/>
                  </a:lnTo>
                  <a:lnTo>
                    <a:pt x="1892" y="1395"/>
                  </a:lnTo>
                  <a:lnTo>
                    <a:pt x="1892" y="1397"/>
                  </a:lnTo>
                  <a:lnTo>
                    <a:pt x="1892" y="1398"/>
                  </a:lnTo>
                  <a:lnTo>
                    <a:pt x="1892" y="1400"/>
                  </a:lnTo>
                  <a:lnTo>
                    <a:pt x="1892" y="1402"/>
                  </a:lnTo>
                  <a:lnTo>
                    <a:pt x="1892" y="1404"/>
                  </a:lnTo>
                  <a:lnTo>
                    <a:pt x="1892" y="1406"/>
                  </a:lnTo>
                  <a:lnTo>
                    <a:pt x="1894" y="1408"/>
                  </a:lnTo>
                  <a:lnTo>
                    <a:pt x="1894" y="1410"/>
                  </a:lnTo>
                  <a:lnTo>
                    <a:pt x="1896" y="1410"/>
                  </a:lnTo>
                  <a:lnTo>
                    <a:pt x="1896" y="1412"/>
                  </a:lnTo>
                  <a:lnTo>
                    <a:pt x="1896" y="1414"/>
                  </a:lnTo>
                  <a:lnTo>
                    <a:pt x="1896" y="1418"/>
                  </a:lnTo>
                  <a:lnTo>
                    <a:pt x="1896" y="1419"/>
                  </a:lnTo>
                  <a:lnTo>
                    <a:pt x="1896" y="1421"/>
                  </a:lnTo>
                  <a:lnTo>
                    <a:pt x="1894" y="1423"/>
                  </a:lnTo>
                  <a:lnTo>
                    <a:pt x="1892" y="1423"/>
                  </a:lnTo>
                  <a:lnTo>
                    <a:pt x="1892" y="1425"/>
                  </a:lnTo>
                  <a:lnTo>
                    <a:pt x="1888" y="1425"/>
                  </a:lnTo>
                  <a:lnTo>
                    <a:pt x="1886" y="1423"/>
                  </a:lnTo>
                  <a:lnTo>
                    <a:pt x="1884" y="1423"/>
                  </a:lnTo>
                  <a:lnTo>
                    <a:pt x="1880" y="1421"/>
                  </a:lnTo>
                  <a:lnTo>
                    <a:pt x="1878" y="1419"/>
                  </a:lnTo>
                  <a:lnTo>
                    <a:pt x="1877" y="1419"/>
                  </a:lnTo>
                  <a:lnTo>
                    <a:pt x="1875" y="1418"/>
                  </a:lnTo>
                  <a:lnTo>
                    <a:pt x="1873" y="1418"/>
                  </a:lnTo>
                  <a:lnTo>
                    <a:pt x="1871" y="1416"/>
                  </a:lnTo>
                  <a:lnTo>
                    <a:pt x="1869" y="1416"/>
                  </a:lnTo>
                  <a:lnTo>
                    <a:pt x="1867" y="1416"/>
                  </a:lnTo>
                  <a:lnTo>
                    <a:pt x="1867" y="1418"/>
                  </a:lnTo>
                  <a:lnTo>
                    <a:pt x="1865" y="1418"/>
                  </a:lnTo>
                  <a:lnTo>
                    <a:pt x="1863" y="1418"/>
                  </a:lnTo>
                  <a:lnTo>
                    <a:pt x="1863" y="1419"/>
                  </a:lnTo>
                  <a:lnTo>
                    <a:pt x="1861" y="1419"/>
                  </a:lnTo>
                  <a:lnTo>
                    <a:pt x="1861" y="1421"/>
                  </a:lnTo>
                  <a:lnTo>
                    <a:pt x="1859" y="1421"/>
                  </a:lnTo>
                  <a:lnTo>
                    <a:pt x="1857" y="1421"/>
                  </a:lnTo>
                  <a:lnTo>
                    <a:pt x="1856" y="1421"/>
                  </a:lnTo>
                  <a:lnTo>
                    <a:pt x="1854" y="1421"/>
                  </a:lnTo>
                  <a:lnTo>
                    <a:pt x="1852" y="1423"/>
                  </a:lnTo>
                  <a:lnTo>
                    <a:pt x="1850" y="1423"/>
                  </a:lnTo>
                  <a:lnTo>
                    <a:pt x="1848" y="1423"/>
                  </a:lnTo>
                  <a:lnTo>
                    <a:pt x="1846" y="1423"/>
                  </a:lnTo>
                  <a:lnTo>
                    <a:pt x="1844" y="1423"/>
                  </a:lnTo>
                  <a:lnTo>
                    <a:pt x="1842" y="1423"/>
                  </a:lnTo>
                  <a:lnTo>
                    <a:pt x="1840" y="1423"/>
                  </a:lnTo>
                  <a:lnTo>
                    <a:pt x="1840" y="1421"/>
                  </a:lnTo>
                  <a:lnTo>
                    <a:pt x="1838" y="1421"/>
                  </a:lnTo>
                  <a:lnTo>
                    <a:pt x="1838" y="1419"/>
                  </a:lnTo>
                  <a:lnTo>
                    <a:pt x="1837" y="1419"/>
                  </a:lnTo>
                  <a:lnTo>
                    <a:pt x="1837" y="1418"/>
                  </a:lnTo>
                  <a:lnTo>
                    <a:pt x="1837" y="1416"/>
                  </a:lnTo>
                  <a:lnTo>
                    <a:pt x="1837" y="1412"/>
                  </a:lnTo>
                  <a:lnTo>
                    <a:pt x="1838" y="1412"/>
                  </a:lnTo>
                  <a:lnTo>
                    <a:pt x="1838" y="1410"/>
                  </a:lnTo>
                  <a:lnTo>
                    <a:pt x="1837" y="1408"/>
                  </a:lnTo>
                  <a:lnTo>
                    <a:pt x="1835" y="1408"/>
                  </a:lnTo>
                  <a:lnTo>
                    <a:pt x="1833" y="1410"/>
                  </a:lnTo>
                  <a:lnTo>
                    <a:pt x="1831" y="1410"/>
                  </a:lnTo>
                  <a:lnTo>
                    <a:pt x="1829" y="1410"/>
                  </a:lnTo>
                  <a:lnTo>
                    <a:pt x="1827" y="1410"/>
                  </a:lnTo>
                  <a:lnTo>
                    <a:pt x="1827" y="1412"/>
                  </a:lnTo>
                  <a:lnTo>
                    <a:pt x="1827" y="1414"/>
                  </a:lnTo>
                  <a:lnTo>
                    <a:pt x="1825" y="1416"/>
                  </a:lnTo>
                  <a:lnTo>
                    <a:pt x="1825" y="1418"/>
                  </a:lnTo>
                  <a:lnTo>
                    <a:pt x="1827" y="1418"/>
                  </a:lnTo>
                  <a:lnTo>
                    <a:pt x="1827" y="1419"/>
                  </a:lnTo>
                  <a:lnTo>
                    <a:pt x="1827" y="1421"/>
                  </a:lnTo>
                  <a:lnTo>
                    <a:pt x="1825" y="1421"/>
                  </a:lnTo>
                  <a:lnTo>
                    <a:pt x="1825" y="1423"/>
                  </a:lnTo>
                  <a:lnTo>
                    <a:pt x="1823" y="1423"/>
                  </a:lnTo>
                  <a:lnTo>
                    <a:pt x="1823" y="1425"/>
                  </a:lnTo>
                  <a:lnTo>
                    <a:pt x="1821" y="1425"/>
                  </a:lnTo>
                  <a:lnTo>
                    <a:pt x="1817" y="1425"/>
                  </a:lnTo>
                  <a:lnTo>
                    <a:pt x="1816" y="1425"/>
                  </a:lnTo>
                  <a:lnTo>
                    <a:pt x="1814" y="1425"/>
                  </a:lnTo>
                  <a:lnTo>
                    <a:pt x="1814" y="1423"/>
                  </a:lnTo>
                  <a:lnTo>
                    <a:pt x="1812" y="1423"/>
                  </a:lnTo>
                  <a:lnTo>
                    <a:pt x="1814" y="1421"/>
                  </a:lnTo>
                  <a:lnTo>
                    <a:pt x="1812" y="1419"/>
                  </a:lnTo>
                  <a:lnTo>
                    <a:pt x="1812" y="1418"/>
                  </a:lnTo>
                  <a:lnTo>
                    <a:pt x="1812" y="1416"/>
                  </a:lnTo>
                  <a:lnTo>
                    <a:pt x="1810" y="1414"/>
                  </a:lnTo>
                  <a:lnTo>
                    <a:pt x="1810" y="1412"/>
                  </a:lnTo>
                  <a:lnTo>
                    <a:pt x="1808" y="1410"/>
                  </a:lnTo>
                  <a:lnTo>
                    <a:pt x="1808" y="1408"/>
                  </a:lnTo>
                  <a:lnTo>
                    <a:pt x="1806" y="1408"/>
                  </a:lnTo>
                  <a:lnTo>
                    <a:pt x="1804" y="1408"/>
                  </a:lnTo>
                  <a:lnTo>
                    <a:pt x="1802" y="1408"/>
                  </a:lnTo>
                  <a:lnTo>
                    <a:pt x="1800" y="1408"/>
                  </a:lnTo>
                  <a:lnTo>
                    <a:pt x="1800" y="1410"/>
                  </a:lnTo>
                  <a:lnTo>
                    <a:pt x="1800" y="1412"/>
                  </a:lnTo>
                  <a:lnTo>
                    <a:pt x="1800" y="1414"/>
                  </a:lnTo>
                  <a:lnTo>
                    <a:pt x="1798" y="1416"/>
                  </a:lnTo>
                  <a:lnTo>
                    <a:pt x="1796" y="1416"/>
                  </a:lnTo>
                  <a:lnTo>
                    <a:pt x="1793" y="1414"/>
                  </a:lnTo>
                  <a:lnTo>
                    <a:pt x="1791" y="1416"/>
                  </a:lnTo>
                  <a:lnTo>
                    <a:pt x="1789" y="1416"/>
                  </a:lnTo>
                  <a:lnTo>
                    <a:pt x="1787" y="1416"/>
                  </a:lnTo>
                  <a:lnTo>
                    <a:pt x="1785" y="1416"/>
                  </a:lnTo>
                  <a:lnTo>
                    <a:pt x="1785" y="1418"/>
                  </a:lnTo>
                  <a:lnTo>
                    <a:pt x="1785" y="1419"/>
                  </a:lnTo>
                  <a:lnTo>
                    <a:pt x="1785" y="1421"/>
                  </a:lnTo>
                  <a:lnTo>
                    <a:pt x="1783" y="1421"/>
                  </a:lnTo>
                  <a:lnTo>
                    <a:pt x="1783" y="1423"/>
                  </a:lnTo>
                  <a:lnTo>
                    <a:pt x="1783" y="1425"/>
                  </a:lnTo>
                  <a:lnTo>
                    <a:pt x="1781" y="1425"/>
                  </a:lnTo>
                  <a:lnTo>
                    <a:pt x="1781" y="1427"/>
                  </a:lnTo>
                  <a:lnTo>
                    <a:pt x="1779" y="1429"/>
                  </a:lnTo>
                  <a:lnTo>
                    <a:pt x="1777" y="1431"/>
                  </a:lnTo>
                  <a:lnTo>
                    <a:pt x="1775" y="1433"/>
                  </a:lnTo>
                  <a:lnTo>
                    <a:pt x="1774" y="1431"/>
                  </a:lnTo>
                  <a:lnTo>
                    <a:pt x="1774" y="1429"/>
                  </a:lnTo>
                  <a:lnTo>
                    <a:pt x="1772" y="1429"/>
                  </a:lnTo>
                  <a:lnTo>
                    <a:pt x="1770" y="1427"/>
                  </a:lnTo>
                  <a:lnTo>
                    <a:pt x="1768" y="1427"/>
                  </a:lnTo>
                  <a:lnTo>
                    <a:pt x="1766" y="1425"/>
                  </a:lnTo>
                  <a:lnTo>
                    <a:pt x="1764" y="1421"/>
                  </a:lnTo>
                  <a:lnTo>
                    <a:pt x="1764" y="1419"/>
                  </a:lnTo>
                  <a:lnTo>
                    <a:pt x="1764" y="1418"/>
                  </a:lnTo>
                  <a:lnTo>
                    <a:pt x="1762" y="1416"/>
                  </a:lnTo>
                  <a:lnTo>
                    <a:pt x="1762" y="1414"/>
                  </a:lnTo>
                  <a:lnTo>
                    <a:pt x="1760" y="1412"/>
                  </a:lnTo>
                  <a:lnTo>
                    <a:pt x="1760" y="1408"/>
                  </a:lnTo>
                  <a:lnTo>
                    <a:pt x="1760" y="1404"/>
                  </a:lnTo>
                  <a:lnTo>
                    <a:pt x="1760" y="1402"/>
                  </a:lnTo>
                  <a:lnTo>
                    <a:pt x="1760" y="1400"/>
                  </a:lnTo>
                  <a:lnTo>
                    <a:pt x="1760" y="1398"/>
                  </a:lnTo>
                  <a:lnTo>
                    <a:pt x="1758" y="1397"/>
                  </a:lnTo>
                  <a:lnTo>
                    <a:pt x="1758" y="1393"/>
                  </a:lnTo>
                  <a:lnTo>
                    <a:pt x="1756" y="1391"/>
                  </a:lnTo>
                  <a:lnTo>
                    <a:pt x="1754" y="1389"/>
                  </a:lnTo>
                  <a:lnTo>
                    <a:pt x="1753" y="1389"/>
                  </a:lnTo>
                  <a:lnTo>
                    <a:pt x="1751" y="1389"/>
                  </a:lnTo>
                  <a:lnTo>
                    <a:pt x="1749" y="1389"/>
                  </a:lnTo>
                  <a:lnTo>
                    <a:pt x="1749" y="1387"/>
                  </a:lnTo>
                  <a:lnTo>
                    <a:pt x="1747" y="1387"/>
                  </a:lnTo>
                  <a:lnTo>
                    <a:pt x="1745" y="1385"/>
                  </a:lnTo>
                  <a:lnTo>
                    <a:pt x="1743" y="1385"/>
                  </a:lnTo>
                  <a:lnTo>
                    <a:pt x="1739" y="1383"/>
                  </a:lnTo>
                  <a:lnTo>
                    <a:pt x="1737" y="1383"/>
                  </a:lnTo>
                  <a:lnTo>
                    <a:pt x="1735" y="1383"/>
                  </a:lnTo>
                  <a:lnTo>
                    <a:pt x="1734" y="1381"/>
                  </a:lnTo>
                  <a:lnTo>
                    <a:pt x="1732" y="1381"/>
                  </a:lnTo>
                  <a:lnTo>
                    <a:pt x="1732" y="1379"/>
                  </a:lnTo>
                  <a:lnTo>
                    <a:pt x="1730" y="1381"/>
                  </a:lnTo>
                  <a:lnTo>
                    <a:pt x="1730" y="1379"/>
                  </a:lnTo>
                  <a:lnTo>
                    <a:pt x="1728" y="1379"/>
                  </a:lnTo>
                  <a:lnTo>
                    <a:pt x="1726" y="1377"/>
                  </a:lnTo>
                  <a:lnTo>
                    <a:pt x="1724" y="1377"/>
                  </a:lnTo>
                  <a:lnTo>
                    <a:pt x="1722" y="1376"/>
                  </a:lnTo>
                  <a:lnTo>
                    <a:pt x="1720" y="1376"/>
                  </a:lnTo>
                  <a:lnTo>
                    <a:pt x="1720" y="1374"/>
                  </a:lnTo>
                  <a:lnTo>
                    <a:pt x="1718" y="1374"/>
                  </a:lnTo>
                  <a:lnTo>
                    <a:pt x="1716" y="1372"/>
                  </a:lnTo>
                  <a:lnTo>
                    <a:pt x="1714" y="1368"/>
                  </a:lnTo>
                  <a:lnTo>
                    <a:pt x="1714" y="1366"/>
                  </a:lnTo>
                  <a:lnTo>
                    <a:pt x="1713" y="1364"/>
                  </a:lnTo>
                  <a:lnTo>
                    <a:pt x="1711" y="1362"/>
                  </a:lnTo>
                  <a:lnTo>
                    <a:pt x="1709" y="1358"/>
                  </a:lnTo>
                  <a:lnTo>
                    <a:pt x="1707" y="1353"/>
                  </a:lnTo>
                  <a:lnTo>
                    <a:pt x="1707" y="1351"/>
                  </a:lnTo>
                  <a:lnTo>
                    <a:pt x="1707" y="1349"/>
                  </a:lnTo>
                  <a:lnTo>
                    <a:pt x="1705" y="1347"/>
                  </a:lnTo>
                  <a:lnTo>
                    <a:pt x="1707" y="1345"/>
                  </a:lnTo>
                  <a:lnTo>
                    <a:pt x="1707" y="1343"/>
                  </a:lnTo>
                  <a:lnTo>
                    <a:pt x="1709" y="1341"/>
                  </a:lnTo>
                  <a:lnTo>
                    <a:pt x="1707" y="1339"/>
                  </a:lnTo>
                  <a:lnTo>
                    <a:pt x="1705" y="1337"/>
                  </a:lnTo>
                  <a:lnTo>
                    <a:pt x="1705" y="1334"/>
                  </a:lnTo>
                  <a:lnTo>
                    <a:pt x="1703" y="1334"/>
                  </a:lnTo>
                  <a:lnTo>
                    <a:pt x="1703" y="1332"/>
                  </a:lnTo>
                  <a:lnTo>
                    <a:pt x="1701" y="1332"/>
                  </a:lnTo>
                  <a:lnTo>
                    <a:pt x="1699" y="1330"/>
                  </a:lnTo>
                  <a:lnTo>
                    <a:pt x="1697" y="1330"/>
                  </a:lnTo>
                  <a:lnTo>
                    <a:pt x="1692" y="1328"/>
                  </a:lnTo>
                  <a:lnTo>
                    <a:pt x="1688" y="1326"/>
                  </a:lnTo>
                  <a:lnTo>
                    <a:pt x="1682" y="1326"/>
                  </a:lnTo>
                  <a:lnTo>
                    <a:pt x="1678" y="1326"/>
                  </a:lnTo>
                  <a:lnTo>
                    <a:pt x="1676" y="1324"/>
                  </a:lnTo>
                  <a:lnTo>
                    <a:pt x="1674" y="1324"/>
                  </a:lnTo>
                  <a:lnTo>
                    <a:pt x="1669" y="1309"/>
                  </a:lnTo>
                  <a:lnTo>
                    <a:pt x="1665" y="1295"/>
                  </a:lnTo>
                  <a:lnTo>
                    <a:pt x="1665" y="1294"/>
                  </a:lnTo>
                  <a:lnTo>
                    <a:pt x="1663" y="1294"/>
                  </a:lnTo>
                  <a:lnTo>
                    <a:pt x="1646" y="1286"/>
                  </a:lnTo>
                  <a:lnTo>
                    <a:pt x="1617" y="1274"/>
                  </a:lnTo>
                  <a:lnTo>
                    <a:pt x="1604" y="1271"/>
                  </a:lnTo>
                  <a:lnTo>
                    <a:pt x="1573" y="1257"/>
                  </a:lnTo>
                  <a:lnTo>
                    <a:pt x="1558" y="1257"/>
                  </a:lnTo>
                  <a:lnTo>
                    <a:pt x="1545" y="1236"/>
                  </a:lnTo>
                  <a:lnTo>
                    <a:pt x="1545" y="1234"/>
                  </a:lnTo>
                  <a:lnTo>
                    <a:pt x="1545" y="1233"/>
                  </a:lnTo>
                  <a:lnTo>
                    <a:pt x="1547" y="1233"/>
                  </a:lnTo>
                  <a:lnTo>
                    <a:pt x="1547" y="1231"/>
                  </a:lnTo>
                  <a:lnTo>
                    <a:pt x="1549" y="1231"/>
                  </a:lnTo>
                  <a:lnTo>
                    <a:pt x="1549" y="1229"/>
                  </a:lnTo>
                  <a:lnTo>
                    <a:pt x="1547" y="1229"/>
                  </a:lnTo>
                  <a:lnTo>
                    <a:pt x="1547" y="1227"/>
                  </a:lnTo>
                  <a:lnTo>
                    <a:pt x="1545" y="1223"/>
                  </a:lnTo>
                  <a:lnTo>
                    <a:pt x="1543" y="1221"/>
                  </a:lnTo>
                  <a:lnTo>
                    <a:pt x="1541" y="1219"/>
                  </a:lnTo>
                  <a:lnTo>
                    <a:pt x="1539" y="1219"/>
                  </a:lnTo>
                  <a:lnTo>
                    <a:pt x="1537" y="1219"/>
                  </a:lnTo>
                  <a:lnTo>
                    <a:pt x="1537" y="1217"/>
                  </a:lnTo>
                  <a:lnTo>
                    <a:pt x="1537" y="1213"/>
                  </a:lnTo>
                  <a:lnTo>
                    <a:pt x="1537" y="1212"/>
                  </a:lnTo>
                  <a:lnTo>
                    <a:pt x="1537" y="1210"/>
                  </a:lnTo>
                  <a:lnTo>
                    <a:pt x="1535" y="1208"/>
                  </a:lnTo>
                  <a:lnTo>
                    <a:pt x="1533" y="1206"/>
                  </a:lnTo>
                  <a:lnTo>
                    <a:pt x="1524" y="1200"/>
                  </a:lnTo>
                  <a:lnTo>
                    <a:pt x="1508" y="1189"/>
                  </a:lnTo>
                  <a:lnTo>
                    <a:pt x="1503" y="1185"/>
                  </a:lnTo>
                  <a:lnTo>
                    <a:pt x="1501" y="1183"/>
                  </a:lnTo>
                  <a:lnTo>
                    <a:pt x="1499" y="1181"/>
                  </a:lnTo>
                  <a:lnTo>
                    <a:pt x="1488" y="1164"/>
                  </a:lnTo>
                  <a:lnTo>
                    <a:pt x="1484" y="1154"/>
                  </a:lnTo>
                  <a:lnTo>
                    <a:pt x="1478" y="1145"/>
                  </a:lnTo>
                  <a:lnTo>
                    <a:pt x="1474" y="1139"/>
                  </a:lnTo>
                  <a:lnTo>
                    <a:pt x="1470" y="1130"/>
                  </a:lnTo>
                  <a:lnTo>
                    <a:pt x="1465" y="1116"/>
                  </a:lnTo>
                  <a:lnTo>
                    <a:pt x="1463" y="1109"/>
                  </a:lnTo>
                  <a:lnTo>
                    <a:pt x="1459" y="1099"/>
                  </a:lnTo>
                  <a:lnTo>
                    <a:pt x="1455" y="1088"/>
                  </a:lnTo>
                  <a:lnTo>
                    <a:pt x="1453" y="1080"/>
                  </a:lnTo>
                  <a:lnTo>
                    <a:pt x="1447" y="1080"/>
                  </a:lnTo>
                  <a:lnTo>
                    <a:pt x="1444" y="1082"/>
                  </a:lnTo>
                  <a:lnTo>
                    <a:pt x="1438" y="1084"/>
                  </a:lnTo>
                  <a:lnTo>
                    <a:pt x="1434" y="1084"/>
                  </a:lnTo>
                  <a:lnTo>
                    <a:pt x="1430" y="1084"/>
                  </a:lnTo>
                  <a:lnTo>
                    <a:pt x="1428" y="1084"/>
                  </a:lnTo>
                  <a:lnTo>
                    <a:pt x="1428" y="1082"/>
                  </a:lnTo>
                  <a:lnTo>
                    <a:pt x="1426" y="1082"/>
                  </a:lnTo>
                  <a:lnTo>
                    <a:pt x="1426" y="1078"/>
                  </a:lnTo>
                  <a:lnTo>
                    <a:pt x="1425" y="1076"/>
                  </a:lnTo>
                  <a:lnTo>
                    <a:pt x="1425" y="1074"/>
                  </a:lnTo>
                  <a:lnTo>
                    <a:pt x="1425" y="1072"/>
                  </a:lnTo>
                  <a:lnTo>
                    <a:pt x="1423" y="1070"/>
                  </a:lnTo>
                  <a:lnTo>
                    <a:pt x="1423" y="1069"/>
                  </a:lnTo>
                  <a:lnTo>
                    <a:pt x="1423" y="1065"/>
                  </a:lnTo>
                  <a:lnTo>
                    <a:pt x="1423" y="1063"/>
                  </a:lnTo>
                  <a:lnTo>
                    <a:pt x="1425" y="1061"/>
                  </a:lnTo>
                  <a:lnTo>
                    <a:pt x="1426" y="1057"/>
                  </a:lnTo>
                  <a:lnTo>
                    <a:pt x="1428" y="1053"/>
                  </a:lnTo>
                  <a:lnTo>
                    <a:pt x="1428" y="1049"/>
                  </a:lnTo>
                  <a:lnTo>
                    <a:pt x="1430" y="1046"/>
                  </a:lnTo>
                  <a:lnTo>
                    <a:pt x="1428" y="1042"/>
                  </a:lnTo>
                  <a:lnTo>
                    <a:pt x="1428" y="1038"/>
                  </a:lnTo>
                  <a:lnTo>
                    <a:pt x="1428" y="1032"/>
                  </a:lnTo>
                  <a:lnTo>
                    <a:pt x="1428" y="1028"/>
                  </a:lnTo>
                  <a:lnTo>
                    <a:pt x="1428" y="1027"/>
                  </a:lnTo>
                  <a:lnTo>
                    <a:pt x="1428" y="1025"/>
                  </a:lnTo>
                  <a:lnTo>
                    <a:pt x="1426" y="1025"/>
                  </a:lnTo>
                  <a:lnTo>
                    <a:pt x="1425" y="1023"/>
                  </a:lnTo>
                  <a:lnTo>
                    <a:pt x="1423" y="1021"/>
                  </a:lnTo>
                  <a:lnTo>
                    <a:pt x="1421" y="1021"/>
                  </a:lnTo>
                  <a:lnTo>
                    <a:pt x="1417" y="1021"/>
                  </a:lnTo>
                  <a:lnTo>
                    <a:pt x="1407" y="1023"/>
                  </a:lnTo>
                  <a:lnTo>
                    <a:pt x="1396" y="1025"/>
                  </a:lnTo>
                  <a:lnTo>
                    <a:pt x="1386" y="1027"/>
                  </a:lnTo>
                  <a:lnTo>
                    <a:pt x="1385" y="1027"/>
                  </a:lnTo>
                  <a:lnTo>
                    <a:pt x="1383" y="1027"/>
                  </a:lnTo>
                  <a:lnTo>
                    <a:pt x="1383" y="1028"/>
                  </a:lnTo>
                  <a:lnTo>
                    <a:pt x="1381" y="1028"/>
                  </a:lnTo>
                  <a:lnTo>
                    <a:pt x="1379" y="1030"/>
                  </a:lnTo>
                  <a:lnTo>
                    <a:pt x="1379" y="1034"/>
                  </a:lnTo>
                  <a:lnTo>
                    <a:pt x="1377" y="1036"/>
                  </a:lnTo>
                  <a:lnTo>
                    <a:pt x="1375" y="1038"/>
                  </a:lnTo>
                  <a:lnTo>
                    <a:pt x="1371" y="1042"/>
                  </a:lnTo>
                  <a:lnTo>
                    <a:pt x="1367" y="1046"/>
                  </a:lnTo>
                  <a:lnTo>
                    <a:pt x="1367" y="1048"/>
                  </a:lnTo>
                  <a:lnTo>
                    <a:pt x="1365" y="1048"/>
                  </a:lnTo>
                  <a:lnTo>
                    <a:pt x="1364" y="1048"/>
                  </a:lnTo>
                  <a:lnTo>
                    <a:pt x="1360" y="1046"/>
                  </a:lnTo>
                  <a:lnTo>
                    <a:pt x="1358" y="1044"/>
                  </a:lnTo>
                  <a:lnTo>
                    <a:pt x="1352" y="1044"/>
                  </a:lnTo>
                  <a:lnTo>
                    <a:pt x="1344" y="1046"/>
                  </a:lnTo>
                  <a:lnTo>
                    <a:pt x="1341" y="1048"/>
                  </a:lnTo>
                  <a:lnTo>
                    <a:pt x="1337" y="1048"/>
                  </a:lnTo>
                  <a:lnTo>
                    <a:pt x="1335" y="1046"/>
                  </a:lnTo>
                  <a:lnTo>
                    <a:pt x="1331" y="1046"/>
                  </a:lnTo>
                  <a:lnTo>
                    <a:pt x="1327" y="1044"/>
                  </a:lnTo>
                  <a:lnTo>
                    <a:pt x="1323" y="1040"/>
                  </a:lnTo>
                  <a:lnTo>
                    <a:pt x="1320" y="1034"/>
                  </a:lnTo>
                  <a:lnTo>
                    <a:pt x="1318" y="1032"/>
                  </a:lnTo>
                  <a:lnTo>
                    <a:pt x="1314" y="1032"/>
                  </a:lnTo>
                  <a:lnTo>
                    <a:pt x="1312" y="1032"/>
                  </a:lnTo>
                  <a:lnTo>
                    <a:pt x="1310" y="1032"/>
                  </a:lnTo>
                  <a:lnTo>
                    <a:pt x="1308" y="1032"/>
                  </a:lnTo>
                  <a:lnTo>
                    <a:pt x="1306" y="1030"/>
                  </a:lnTo>
                  <a:lnTo>
                    <a:pt x="1304" y="1030"/>
                  </a:lnTo>
                  <a:lnTo>
                    <a:pt x="1303" y="1030"/>
                  </a:lnTo>
                  <a:lnTo>
                    <a:pt x="1301" y="1028"/>
                  </a:lnTo>
                  <a:lnTo>
                    <a:pt x="1299" y="1028"/>
                  </a:lnTo>
                  <a:lnTo>
                    <a:pt x="1299" y="1027"/>
                  </a:lnTo>
                  <a:lnTo>
                    <a:pt x="1297" y="1027"/>
                  </a:lnTo>
                  <a:lnTo>
                    <a:pt x="1295" y="1027"/>
                  </a:lnTo>
                  <a:lnTo>
                    <a:pt x="1293" y="1027"/>
                  </a:lnTo>
                  <a:lnTo>
                    <a:pt x="1287" y="1027"/>
                  </a:lnTo>
                  <a:lnTo>
                    <a:pt x="1282" y="1025"/>
                  </a:lnTo>
                  <a:lnTo>
                    <a:pt x="1274" y="1025"/>
                  </a:lnTo>
                  <a:lnTo>
                    <a:pt x="1268" y="1023"/>
                  </a:lnTo>
                  <a:lnTo>
                    <a:pt x="1266" y="1023"/>
                  </a:lnTo>
                  <a:lnTo>
                    <a:pt x="1264" y="1025"/>
                  </a:lnTo>
                  <a:lnTo>
                    <a:pt x="1262" y="1025"/>
                  </a:lnTo>
                  <a:lnTo>
                    <a:pt x="1261" y="1028"/>
                  </a:lnTo>
                  <a:lnTo>
                    <a:pt x="1259" y="1030"/>
                  </a:lnTo>
                  <a:lnTo>
                    <a:pt x="1259" y="1034"/>
                  </a:lnTo>
                  <a:lnTo>
                    <a:pt x="1257" y="1038"/>
                  </a:lnTo>
                  <a:lnTo>
                    <a:pt x="1257" y="1044"/>
                  </a:lnTo>
                  <a:lnTo>
                    <a:pt x="1255" y="1046"/>
                  </a:lnTo>
                  <a:lnTo>
                    <a:pt x="1253" y="1049"/>
                  </a:lnTo>
                  <a:lnTo>
                    <a:pt x="1251" y="1051"/>
                  </a:lnTo>
                  <a:lnTo>
                    <a:pt x="1251" y="1053"/>
                  </a:lnTo>
                  <a:lnTo>
                    <a:pt x="1249" y="1057"/>
                  </a:lnTo>
                  <a:lnTo>
                    <a:pt x="1249" y="1059"/>
                  </a:lnTo>
                  <a:lnTo>
                    <a:pt x="1247" y="1061"/>
                  </a:lnTo>
                  <a:lnTo>
                    <a:pt x="1243" y="1061"/>
                  </a:lnTo>
                  <a:lnTo>
                    <a:pt x="1241" y="1063"/>
                  </a:lnTo>
                  <a:lnTo>
                    <a:pt x="1240" y="1065"/>
                  </a:lnTo>
                  <a:lnTo>
                    <a:pt x="1240" y="1067"/>
                  </a:lnTo>
                  <a:lnTo>
                    <a:pt x="1238" y="1069"/>
                  </a:lnTo>
                  <a:lnTo>
                    <a:pt x="1234" y="1069"/>
                  </a:lnTo>
                  <a:lnTo>
                    <a:pt x="1230" y="1069"/>
                  </a:lnTo>
                  <a:lnTo>
                    <a:pt x="1228" y="1067"/>
                  </a:lnTo>
                  <a:lnTo>
                    <a:pt x="1224" y="1063"/>
                  </a:lnTo>
                  <a:lnTo>
                    <a:pt x="1222" y="1061"/>
                  </a:lnTo>
                  <a:lnTo>
                    <a:pt x="1222" y="1059"/>
                  </a:lnTo>
                  <a:lnTo>
                    <a:pt x="1221" y="1057"/>
                  </a:lnTo>
                  <a:lnTo>
                    <a:pt x="1221" y="1055"/>
                  </a:lnTo>
                  <a:lnTo>
                    <a:pt x="1221" y="1053"/>
                  </a:lnTo>
                  <a:lnTo>
                    <a:pt x="1219" y="1053"/>
                  </a:lnTo>
                  <a:lnTo>
                    <a:pt x="1219" y="1051"/>
                  </a:lnTo>
                  <a:lnTo>
                    <a:pt x="1215" y="1048"/>
                  </a:lnTo>
                  <a:lnTo>
                    <a:pt x="1215" y="1046"/>
                  </a:lnTo>
                  <a:lnTo>
                    <a:pt x="1215" y="1044"/>
                  </a:lnTo>
                  <a:lnTo>
                    <a:pt x="1215" y="1042"/>
                  </a:lnTo>
                  <a:lnTo>
                    <a:pt x="1215" y="1040"/>
                  </a:lnTo>
                  <a:lnTo>
                    <a:pt x="1215" y="1038"/>
                  </a:lnTo>
                  <a:lnTo>
                    <a:pt x="1215" y="1036"/>
                  </a:lnTo>
                  <a:lnTo>
                    <a:pt x="1215" y="1034"/>
                  </a:lnTo>
                  <a:lnTo>
                    <a:pt x="1217" y="1032"/>
                  </a:lnTo>
                  <a:lnTo>
                    <a:pt x="1221" y="1032"/>
                  </a:lnTo>
                  <a:lnTo>
                    <a:pt x="1222" y="1030"/>
                  </a:lnTo>
                  <a:lnTo>
                    <a:pt x="1224" y="1027"/>
                  </a:lnTo>
                  <a:lnTo>
                    <a:pt x="1226" y="1023"/>
                  </a:lnTo>
                  <a:lnTo>
                    <a:pt x="1228" y="1019"/>
                  </a:lnTo>
                  <a:lnTo>
                    <a:pt x="1232" y="1015"/>
                  </a:lnTo>
                  <a:lnTo>
                    <a:pt x="1232" y="1009"/>
                  </a:lnTo>
                  <a:lnTo>
                    <a:pt x="1234" y="1007"/>
                  </a:lnTo>
                  <a:lnTo>
                    <a:pt x="1236" y="1007"/>
                  </a:lnTo>
                  <a:lnTo>
                    <a:pt x="1236" y="1006"/>
                  </a:lnTo>
                  <a:lnTo>
                    <a:pt x="1236" y="1004"/>
                  </a:lnTo>
                  <a:lnTo>
                    <a:pt x="1236" y="1002"/>
                  </a:lnTo>
                  <a:lnTo>
                    <a:pt x="1236" y="1000"/>
                  </a:lnTo>
                  <a:lnTo>
                    <a:pt x="1236" y="998"/>
                  </a:lnTo>
                  <a:lnTo>
                    <a:pt x="1236" y="996"/>
                  </a:lnTo>
                  <a:lnTo>
                    <a:pt x="1234" y="994"/>
                  </a:lnTo>
                  <a:lnTo>
                    <a:pt x="1232" y="992"/>
                  </a:lnTo>
                  <a:lnTo>
                    <a:pt x="1232" y="990"/>
                  </a:lnTo>
                  <a:lnTo>
                    <a:pt x="1234" y="988"/>
                  </a:lnTo>
                  <a:lnTo>
                    <a:pt x="1234" y="986"/>
                  </a:lnTo>
                  <a:lnTo>
                    <a:pt x="1236" y="986"/>
                  </a:lnTo>
                  <a:lnTo>
                    <a:pt x="1236" y="985"/>
                  </a:lnTo>
                  <a:lnTo>
                    <a:pt x="1236" y="983"/>
                  </a:lnTo>
                  <a:lnTo>
                    <a:pt x="1238" y="981"/>
                  </a:lnTo>
                  <a:lnTo>
                    <a:pt x="1240" y="979"/>
                  </a:lnTo>
                  <a:lnTo>
                    <a:pt x="1240" y="977"/>
                  </a:lnTo>
                  <a:lnTo>
                    <a:pt x="1240" y="975"/>
                  </a:lnTo>
                  <a:lnTo>
                    <a:pt x="1240" y="973"/>
                  </a:lnTo>
                  <a:lnTo>
                    <a:pt x="1238" y="973"/>
                  </a:lnTo>
                  <a:lnTo>
                    <a:pt x="1238" y="971"/>
                  </a:lnTo>
                  <a:lnTo>
                    <a:pt x="1234" y="973"/>
                  </a:lnTo>
                  <a:lnTo>
                    <a:pt x="1232" y="975"/>
                  </a:lnTo>
                  <a:lnTo>
                    <a:pt x="1228" y="975"/>
                  </a:lnTo>
                  <a:lnTo>
                    <a:pt x="1222" y="977"/>
                  </a:lnTo>
                  <a:lnTo>
                    <a:pt x="1217" y="979"/>
                  </a:lnTo>
                  <a:lnTo>
                    <a:pt x="1213" y="981"/>
                  </a:lnTo>
                  <a:lnTo>
                    <a:pt x="1211" y="981"/>
                  </a:lnTo>
                  <a:lnTo>
                    <a:pt x="1209" y="983"/>
                  </a:lnTo>
                  <a:lnTo>
                    <a:pt x="1207" y="983"/>
                  </a:lnTo>
                  <a:lnTo>
                    <a:pt x="1205" y="985"/>
                  </a:lnTo>
                  <a:lnTo>
                    <a:pt x="1203" y="990"/>
                  </a:lnTo>
                  <a:lnTo>
                    <a:pt x="1201" y="990"/>
                  </a:lnTo>
                  <a:lnTo>
                    <a:pt x="1200" y="990"/>
                  </a:lnTo>
                  <a:lnTo>
                    <a:pt x="1198" y="988"/>
                  </a:lnTo>
                  <a:lnTo>
                    <a:pt x="1196" y="986"/>
                  </a:lnTo>
                  <a:lnTo>
                    <a:pt x="1194" y="985"/>
                  </a:lnTo>
                  <a:lnTo>
                    <a:pt x="1194" y="983"/>
                  </a:lnTo>
                  <a:lnTo>
                    <a:pt x="1190" y="983"/>
                  </a:lnTo>
                  <a:lnTo>
                    <a:pt x="1188" y="983"/>
                  </a:lnTo>
                  <a:lnTo>
                    <a:pt x="1186" y="979"/>
                  </a:lnTo>
                  <a:lnTo>
                    <a:pt x="1184" y="979"/>
                  </a:lnTo>
                  <a:lnTo>
                    <a:pt x="1175" y="979"/>
                  </a:lnTo>
                  <a:lnTo>
                    <a:pt x="1173" y="979"/>
                  </a:lnTo>
                  <a:lnTo>
                    <a:pt x="1173" y="977"/>
                  </a:lnTo>
                  <a:lnTo>
                    <a:pt x="1171" y="975"/>
                  </a:lnTo>
                  <a:lnTo>
                    <a:pt x="1169" y="975"/>
                  </a:lnTo>
                  <a:lnTo>
                    <a:pt x="1165" y="973"/>
                  </a:lnTo>
                  <a:lnTo>
                    <a:pt x="1163" y="975"/>
                  </a:lnTo>
                  <a:lnTo>
                    <a:pt x="1161" y="975"/>
                  </a:lnTo>
                  <a:lnTo>
                    <a:pt x="1159" y="977"/>
                  </a:lnTo>
                  <a:lnTo>
                    <a:pt x="1158" y="977"/>
                  </a:lnTo>
                  <a:lnTo>
                    <a:pt x="1156" y="979"/>
                  </a:lnTo>
                  <a:lnTo>
                    <a:pt x="1156" y="981"/>
                  </a:lnTo>
                  <a:lnTo>
                    <a:pt x="1154" y="981"/>
                  </a:lnTo>
                  <a:lnTo>
                    <a:pt x="1152" y="981"/>
                  </a:lnTo>
                  <a:lnTo>
                    <a:pt x="1148" y="979"/>
                  </a:lnTo>
                  <a:lnTo>
                    <a:pt x="1146" y="979"/>
                  </a:lnTo>
                  <a:lnTo>
                    <a:pt x="1144" y="979"/>
                  </a:lnTo>
                  <a:lnTo>
                    <a:pt x="1144" y="981"/>
                  </a:lnTo>
                  <a:lnTo>
                    <a:pt x="1144" y="983"/>
                  </a:lnTo>
                  <a:lnTo>
                    <a:pt x="1137" y="981"/>
                  </a:lnTo>
                  <a:lnTo>
                    <a:pt x="1135" y="981"/>
                  </a:lnTo>
                  <a:lnTo>
                    <a:pt x="1133" y="979"/>
                  </a:lnTo>
                  <a:lnTo>
                    <a:pt x="1131" y="977"/>
                  </a:lnTo>
                  <a:lnTo>
                    <a:pt x="1129" y="971"/>
                  </a:lnTo>
                  <a:lnTo>
                    <a:pt x="1127" y="971"/>
                  </a:lnTo>
                  <a:lnTo>
                    <a:pt x="1125" y="967"/>
                  </a:lnTo>
                  <a:lnTo>
                    <a:pt x="1123" y="964"/>
                  </a:lnTo>
                  <a:lnTo>
                    <a:pt x="1119" y="954"/>
                  </a:lnTo>
                  <a:lnTo>
                    <a:pt x="1118" y="946"/>
                  </a:lnTo>
                  <a:lnTo>
                    <a:pt x="1114" y="941"/>
                  </a:lnTo>
                  <a:lnTo>
                    <a:pt x="1112" y="935"/>
                  </a:lnTo>
                  <a:lnTo>
                    <a:pt x="1108" y="933"/>
                  </a:lnTo>
                  <a:lnTo>
                    <a:pt x="1104" y="931"/>
                  </a:lnTo>
                  <a:lnTo>
                    <a:pt x="1102" y="929"/>
                  </a:lnTo>
                  <a:lnTo>
                    <a:pt x="1100" y="927"/>
                  </a:lnTo>
                  <a:lnTo>
                    <a:pt x="1097" y="924"/>
                  </a:lnTo>
                  <a:lnTo>
                    <a:pt x="1093" y="920"/>
                  </a:lnTo>
                  <a:lnTo>
                    <a:pt x="1091" y="918"/>
                  </a:lnTo>
                  <a:lnTo>
                    <a:pt x="1085" y="914"/>
                  </a:lnTo>
                  <a:lnTo>
                    <a:pt x="1079" y="908"/>
                  </a:lnTo>
                  <a:lnTo>
                    <a:pt x="1077" y="906"/>
                  </a:lnTo>
                  <a:lnTo>
                    <a:pt x="1076" y="906"/>
                  </a:lnTo>
                  <a:lnTo>
                    <a:pt x="1076" y="904"/>
                  </a:lnTo>
                  <a:lnTo>
                    <a:pt x="1077" y="903"/>
                  </a:lnTo>
                  <a:lnTo>
                    <a:pt x="1077" y="899"/>
                  </a:lnTo>
                  <a:lnTo>
                    <a:pt x="1076" y="897"/>
                  </a:lnTo>
                  <a:lnTo>
                    <a:pt x="1074" y="893"/>
                  </a:lnTo>
                  <a:lnTo>
                    <a:pt x="1072" y="887"/>
                  </a:lnTo>
                  <a:lnTo>
                    <a:pt x="1072" y="883"/>
                  </a:lnTo>
                  <a:lnTo>
                    <a:pt x="1072" y="882"/>
                  </a:lnTo>
                  <a:lnTo>
                    <a:pt x="1072" y="880"/>
                  </a:lnTo>
                  <a:lnTo>
                    <a:pt x="1072" y="878"/>
                  </a:lnTo>
                  <a:lnTo>
                    <a:pt x="1074" y="876"/>
                  </a:lnTo>
                  <a:lnTo>
                    <a:pt x="1076" y="872"/>
                  </a:lnTo>
                  <a:lnTo>
                    <a:pt x="1076" y="870"/>
                  </a:lnTo>
                  <a:lnTo>
                    <a:pt x="1077" y="868"/>
                  </a:lnTo>
                  <a:lnTo>
                    <a:pt x="1079" y="866"/>
                  </a:lnTo>
                  <a:lnTo>
                    <a:pt x="1081" y="864"/>
                  </a:lnTo>
                  <a:lnTo>
                    <a:pt x="1079" y="864"/>
                  </a:lnTo>
                  <a:lnTo>
                    <a:pt x="1079" y="863"/>
                  </a:lnTo>
                  <a:lnTo>
                    <a:pt x="1077" y="863"/>
                  </a:lnTo>
                  <a:lnTo>
                    <a:pt x="1076" y="863"/>
                  </a:lnTo>
                  <a:lnTo>
                    <a:pt x="1074" y="863"/>
                  </a:lnTo>
                  <a:lnTo>
                    <a:pt x="1072" y="861"/>
                  </a:lnTo>
                  <a:lnTo>
                    <a:pt x="1070" y="859"/>
                  </a:lnTo>
                  <a:lnTo>
                    <a:pt x="1068" y="857"/>
                  </a:lnTo>
                  <a:lnTo>
                    <a:pt x="1066" y="853"/>
                  </a:lnTo>
                  <a:lnTo>
                    <a:pt x="1066" y="849"/>
                  </a:lnTo>
                  <a:lnTo>
                    <a:pt x="1066" y="842"/>
                  </a:lnTo>
                  <a:lnTo>
                    <a:pt x="1066" y="838"/>
                  </a:lnTo>
                  <a:lnTo>
                    <a:pt x="1064" y="834"/>
                  </a:lnTo>
                  <a:lnTo>
                    <a:pt x="1062" y="828"/>
                  </a:lnTo>
                  <a:lnTo>
                    <a:pt x="1058" y="824"/>
                  </a:lnTo>
                  <a:lnTo>
                    <a:pt x="1055" y="821"/>
                  </a:lnTo>
                  <a:lnTo>
                    <a:pt x="1053" y="819"/>
                  </a:lnTo>
                  <a:lnTo>
                    <a:pt x="1045" y="817"/>
                  </a:lnTo>
                  <a:lnTo>
                    <a:pt x="1039" y="813"/>
                  </a:lnTo>
                  <a:lnTo>
                    <a:pt x="1030" y="809"/>
                  </a:lnTo>
                  <a:lnTo>
                    <a:pt x="1024" y="807"/>
                  </a:lnTo>
                  <a:lnTo>
                    <a:pt x="1022" y="807"/>
                  </a:lnTo>
                  <a:lnTo>
                    <a:pt x="1022" y="803"/>
                  </a:lnTo>
                  <a:lnTo>
                    <a:pt x="1022" y="801"/>
                  </a:lnTo>
                  <a:lnTo>
                    <a:pt x="1022" y="800"/>
                  </a:lnTo>
                  <a:lnTo>
                    <a:pt x="1022" y="798"/>
                  </a:lnTo>
                  <a:lnTo>
                    <a:pt x="1018" y="794"/>
                  </a:lnTo>
                  <a:lnTo>
                    <a:pt x="1018" y="792"/>
                  </a:lnTo>
                  <a:lnTo>
                    <a:pt x="1016" y="790"/>
                  </a:lnTo>
                  <a:lnTo>
                    <a:pt x="1013" y="788"/>
                  </a:lnTo>
                  <a:lnTo>
                    <a:pt x="1009" y="786"/>
                  </a:lnTo>
                  <a:lnTo>
                    <a:pt x="1007" y="784"/>
                  </a:lnTo>
                  <a:lnTo>
                    <a:pt x="1003" y="784"/>
                  </a:lnTo>
                  <a:lnTo>
                    <a:pt x="1001" y="784"/>
                  </a:lnTo>
                  <a:lnTo>
                    <a:pt x="999" y="786"/>
                  </a:lnTo>
                  <a:lnTo>
                    <a:pt x="997" y="786"/>
                  </a:lnTo>
                  <a:lnTo>
                    <a:pt x="995" y="788"/>
                  </a:lnTo>
                  <a:lnTo>
                    <a:pt x="995" y="786"/>
                  </a:lnTo>
                  <a:lnTo>
                    <a:pt x="992" y="786"/>
                  </a:lnTo>
                  <a:lnTo>
                    <a:pt x="990" y="786"/>
                  </a:lnTo>
                  <a:lnTo>
                    <a:pt x="988" y="786"/>
                  </a:lnTo>
                  <a:lnTo>
                    <a:pt x="986" y="786"/>
                  </a:lnTo>
                  <a:lnTo>
                    <a:pt x="984" y="786"/>
                  </a:lnTo>
                  <a:lnTo>
                    <a:pt x="982" y="784"/>
                  </a:lnTo>
                  <a:lnTo>
                    <a:pt x="982" y="782"/>
                  </a:lnTo>
                  <a:lnTo>
                    <a:pt x="982" y="780"/>
                  </a:lnTo>
                  <a:lnTo>
                    <a:pt x="980" y="780"/>
                  </a:lnTo>
                  <a:lnTo>
                    <a:pt x="978" y="779"/>
                  </a:lnTo>
                  <a:lnTo>
                    <a:pt x="975" y="777"/>
                  </a:lnTo>
                  <a:lnTo>
                    <a:pt x="973" y="773"/>
                  </a:lnTo>
                  <a:lnTo>
                    <a:pt x="973" y="771"/>
                  </a:lnTo>
                  <a:lnTo>
                    <a:pt x="973" y="769"/>
                  </a:lnTo>
                  <a:lnTo>
                    <a:pt x="975" y="769"/>
                  </a:lnTo>
                  <a:lnTo>
                    <a:pt x="976" y="767"/>
                  </a:lnTo>
                  <a:lnTo>
                    <a:pt x="976" y="765"/>
                  </a:lnTo>
                  <a:lnTo>
                    <a:pt x="976" y="760"/>
                  </a:lnTo>
                  <a:lnTo>
                    <a:pt x="973" y="758"/>
                  </a:lnTo>
                  <a:lnTo>
                    <a:pt x="971" y="756"/>
                  </a:lnTo>
                  <a:lnTo>
                    <a:pt x="967" y="754"/>
                  </a:lnTo>
                  <a:lnTo>
                    <a:pt x="969" y="754"/>
                  </a:lnTo>
                  <a:lnTo>
                    <a:pt x="971" y="752"/>
                  </a:lnTo>
                  <a:lnTo>
                    <a:pt x="973" y="752"/>
                  </a:lnTo>
                  <a:lnTo>
                    <a:pt x="975" y="752"/>
                  </a:lnTo>
                  <a:lnTo>
                    <a:pt x="976" y="750"/>
                  </a:lnTo>
                  <a:lnTo>
                    <a:pt x="978" y="748"/>
                  </a:lnTo>
                  <a:lnTo>
                    <a:pt x="978" y="746"/>
                  </a:lnTo>
                  <a:lnTo>
                    <a:pt x="978" y="744"/>
                  </a:lnTo>
                  <a:lnTo>
                    <a:pt x="978" y="742"/>
                  </a:lnTo>
                  <a:lnTo>
                    <a:pt x="976" y="740"/>
                  </a:lnTo>
                  <a:lnTo>
                    <a:pt x="978" y="737"/>
                  </a:lnTo>
                  <a:lnTo>
                    <a:pt x="973" y="737"/>
                  </a:lnTo>
                  <a:lnTo>
                    <a:pt x="963" y="737"/>
                  </a:lnTo>
                  <a:lnTo>
                    <a:pt x="954" y="737"/>
                  </a:lnTo>
                  <a:lnTo>
                    <a:pt x="948" y="737"/>
                  </a:lnTo>
                  <a:lnTo>
                    <a:pt x="942" y="737"/>
                  </a:lnTo>
                  <a:lnTo>
                    <a:pt x="938" y="737"/>
                  </a:lnTo>
                  <a:lnTo>
                    <a:pt x="936" y="739"/>
                  </a:lnTo>
                  <a:lnTo>
                    <a:pt x="934" y="739"/>
                  </a:lnTo>
                  <a:lnTo>
                    <a:pt x="933" y="740"/>
                  </a:lnTo>
                  <a:lnTo>
                    <a:pt x="931" y="742"/>
                  </a:lnTo>
                  <a:lnTo>
                    <a:pt x="931" y="744"/>
                  </a:lnTo>
                  <a:lnTo>
                    <a:pt x="931" y="746"/>
                  </a:lnTo>
                  <a:lnTo>
                    <a:pt x="929" y="746"/>
                  </a:lnTo>
                  <a:lnTo>
                    <a:pt x="927" y="748"/>
                  </a:lnTo>
                  <a:lnTo>
                    <a:pt x="925" y="748"/>
                  </a:lnTo>
                  <a:lnTo>
                    <a:pt x="925" y="750"/>
                  </a:lnTo>
                  <a:lnTo>
                    <a:pt x="925" y="752"/>
                  </a:lnTo>
                  <a:lnTo>
                    <a:pt x="925" y="754"/>
                  </a:lnTo>
                  <a:lnTo>
                    <a:pt x="925" y="758"/>
                  </a:lnTo>
                  <a:lnTo>
                    <a:pt x="925" y="761"/>
                  </a:lnTo>
                  <a:lnTo>
                    <a:pt x="925" y="767"/>
                  </a:lnTo>
                  <a:lnTo>
                    <a:pt x="927" y="769"/>
                  </a:lnTo>
                  <a:lnTo>
                    <a:pt x="925" y="771"/>
                  </a:lnTo>
                  <a:lnTo>
                    <a:pt x="923" y="773"/>
                  </a:lnTo>
                  <a:lnTo>
                    <a:pt x="919" y="775"/>
                  </a:lnTo>
                  <a:lnTo>
                    <a:pt x="917" y="777"/>
                  </a:lnTo>
                  <a:lnTo>
                    <a:pt x="913" y="777"/>
                  </a:lnTo>
                  <a:lnTo>
                    <a:pt x="912" y="777"/>
                  </a:lnTo>
                  <a:lnTo>
                    <a:pt x="910" y="775"/>
                  </a:lnTo>
                  <a:lnTo>
                    <a:pt x="908" y="775"/>
                  </a:lnTo>
                  <a:lnTo>
                    <a:pt x="902" y="775"/>
                  </a:lnTo>
                  <a:lnTo>
                    <a:pt x="900" y="775"/>
                  </a:lnTo>
                  <a:lnTo>
                    <a:pt x="896" y="775"/>
                  </a:lnTo>
                  <a:lnTo>
                    <a:pt x="894" y="775"/>
                  </a:lnTo>
                  <a:lnTo>
                    <a:pt x="892" y="777"/>
                  </a:lnTo>
                  <a:lnTo>
                    <a:pt x="889" y="779"/>
                  </a:lnTo>
                  <a:lnTo>
                    <a:pt x="887" y="784"/>
                  </a:lnTo>
                  <a:lnTo>
                    <a:pt x="885" y="788"/>
                  </a:lnTo>
                  <a:lnTo>
                    <a:pt x="885" y="792"/>
                  </a:lnTo>
                  <a:lnTo>
                    <a:pt x="883" y="792"/>
                  </a:lnTo>
                  <a:lnTo>
                    <a:pt x="881" y="792"/>
                  </a:lnTo>
                  <a:lnTo>
                    <a:pt x="879" y="790"/>
                  </a:lnTo>
                  <a:lnTo>
                    <a:pt x="877" y="788"/>
                  </a:lnTo>
                  <a:lnTo>
                    <a:pt x="877" y="786"/>
                  </a:lnTo>
                  <a:lnTo>
                    <a:pt x="875" y="786"/>
                  </a:lnTo>
                  <a:lnTo>
                    <a:pt x="872" y="786"/>
                  </a:lnTo>
                  <a:lnTo>
                    <a:pt x="866" y="786"/>
                  </a:lnTo>
                  <a:lnTo>
                    <a:pt x="866" y="788"/>
                  </a:lnTo>
                  <a:lnTo>
                    <a:pt x="862" y="792"/>
                  </a:lnTo>
                  <a:lnTo>
                    <a:pt x="862" y="794"/>
                  </a:lnTo>
                  <a:lnTo>
                    <a:pt x="858" y="798"/>
                  </a:lnTo>
                  <a:lnTo>
                    <a:pt x="854" y="800"/>
                  </a:lnTo>
                  <a:lnTo>
                    <a:pt x="851" y="800"/>
                  </a:lnTo>
                  <a:lnTo>
                    <a:pt x="849" y="800"/>
                  </a:lnTo>
                  <a:lnTo>
                    <a:pt x="847" y="800"/>
                  </a:lnTo>
                  <a:lnTo>
                    <a:pt x="845" y="800"/>
                  </a:lnTo>
                  <a:lnTo>
                    <a:pt x="843" y="800"/>
                  </a:lnTo>
                  <a:lnTo>
                    <a:pt x="841" y="801"/>
                  </a:lnTo>
                  <a:lnTo>
                    <a:pt x="839" y="801"/>
                  </a:lnTo>
                  <a:lnTo>
                    <a:pt x="839" y="803"/>
                  </a:lnTo>
                  <a:lnTo>
                    <a:pt x="837" y="807"/>
                  </a:lnTo>
                  <a:lnTo>
                    <a:pt x="835" y="807"/>
                  </a:lnTo>
                  <a:lnTo>
                    <a:pt x="833" y="809"/>
                  </a:lnTo>
                  <a:lnTo>
                    <a:pt x="831" y="809"/>
                  </a:lnTo>
                  <a:lnTo>
                    <a:pt x="830" y="811"/>
                  </a:lnTo>
                  <a:lnTo>
                    <a:pt x="828" y="813"/>
                  </a:lnTo>
                  <a:lnTo>
                    <a:pt x="830" y="813"/>
                  </a:lnTo>
                  <a:lnTo>
                    <a:pt x="830" y="815"/>
                  </a:lnTo>
                  <a:lnTo>
                    <a:pt x="828" y="819"/>
                  </a:lnTo>
                  <a:lnTo>
                    <a:pt x="828" y="821"/>
                  </a:lnTo>
                  <a:lnTo>
                    <a:pt x="824" y="821"/>
                  </a:lnTo>
                  <a:lnTo>
                    <a:pt x="822" y="822"/>
                  </a:lnTo>
                  <a:lnTo>
                    <a:pt x="822" y="824"/>
                  </a:lnTo>
                  <a:lnTo>
                    <a:pt x="820" y="824"/>
                  </a:lnTo>
                  <a:lnTo>
                    <a:pt x="818" y="824"/>
                  </a:lnTo>
                  <a:lnTo>
                    <a:pt x="818" y="826"/>
                  </a:lnTo>
                  <a:lnTo>
                    <a:pt x="816" y="826"/>
                  </a:lnTo>
                  <a:lnTo>
                    <a:pt x="814" y="826"/>
                  </a:lnTo>
                  <a:lnTo>
                    <a:pt x="812" y="824"/>
                  </a:lnTo>
                  <a:lnTo>
                    <a:pt x="810" y="824"/>
                  </a:lnTo>
                  <a:lnTo>
                    <a:pt x="809" y="824"/>
                  </a:lnTo>
                  <a:lnTo>
                    <a:pt x="807" y="826"/>
                  </a:lnTo>
                  <a:lnTo>
                    <a:pt x="805" y="828"/>
                  </a:lnTo>
                  <a:lnTo>
                    <a:pt x="803" y="828"/>
                  </a:lnTo>
                  <a:lnTo>
                    <a:pt x="801" y="828"/>
                  </a:lnTo>
                  <a:lnTo>
                    <a:pt x="799" y="830"/>
                  </a:lnTo>
                  <a:lnTo>
                    <a:pt x="797" y="830"/>
                  </a:lnTo>
                  <a:lnTo>
                    <a:pt x="795" y="832"/>
                  </a:lnTo>
                  <a:lnTo>
                    <a:pt x="791" y="832"/>
                  </a:lnTo>
                  <a:lnTo>
                    <a:pt x="788" y="834"/>
                  </a:lnTo>
                  <a:lnTo>
                    <a:pt x="786" y="834"/>
                  </a:lnTo>
                  <a:lnTo>
                    <a:pt x="784" y="834"/>
                  </a:lnTo>
                  <a:lnTo>
                    <a:pt x="780" y="832"/>
                  </a:lnTo>
                  <a:lnTo>
                    <a:pt x="774" y="832"/>
                  </a:lnTo>
                  <a:lnTo>
                    <a:pt x="769" y="830"/>
                  </a:lnTo>
                  <a:lnTo>
                    <a:pt x="765" y="826"/>
                  </a:lnTo>
                  <a:lnTo>
                    <a:pt x="761" y="826"/>
                  </a:lnTo>
                  <a:lnTo>
                    <a:pt x="755" y="824"/>
                  </a:lnTo>
                  <a:lnTo>
                    <a:pt x="753" y="824"/>
                  </a:lnTo>
                  <a:lnTo>
                    <a:pt x="748" y="826"/>
                  </a:lnTo>
                  <a:lnTo>
                    <a:pt x="746" y="826"/>
                  </a:lnTo>
                  <a:lnTo>
                    <a:pt x="744" y="826"/>
                  </a:lnTo>
                  <a:lnTo>
                    <a:pt x="742" y="826"/>
                  </a:lnTo>
                  <a:lnTo>
                    <a:pt x="740" y="828"/>
                  </a:lnTo>
                  <a:lnTo>
                    <a:pt x="738" y="830"/>
                  </a:lnTo>
                  <a:lnTo>
                    <a:pt x="738" y="832"/>
                  </a:lnTo>
                  <a:lnTo>
                    <a:pt x="738" y="834"/>
                  </a:lnTo>
                  <a:lnTo>
                    <a:pt x="736" y="836"/>
                  </a:lnTo>
                  <a:lnTo>
                    <a:pt x="736" y="838"/>
                  </a:lnTo>
                  <a:lnTo>
                    <a:pt x="736" y="840"/>
                  </a:lnTo>
                  <a:lnTo>
                    <a:pt x="736" y="842"/>
                  </a:lnTo>
                  <a:lnTo>
                    <a:pt x="736" y="843"/>
                  </a:lnTo>
                  <a:lnTo>
                    <a:pt x="734" y="847"/>
                  </a:lnTo>
                  <a:lnTo>
                    <a:pt x="732" y="849"/>
                  </a:lnTo>
                  <a:lnTo>
                    <a:pt x="730" y="851"/>
                  </a:lnTo>
                  <a:lnTo>
                    <a:pt x="728" y="853"/>
                  </a:lnTo>
                  <a:lnTo>
                    <a:pt x="727" y="853"/>
                  </a:lnTo>
                  <a:lnTo>
                    <a:pt x="727" y="851"/>
                  </a:lnTo>
                  <a:lnTo>
                    <a:pt x="725" y="851"/>
                  </a:lnTo>
                  <a:lnTo>
                    <a:pt x="723" y="851"/>
                  </a:lnTo>
                  <a:lnTo>
                    <a:pt x="721" y="853"/>
                  </a:lnTo>
                  <a:lnTo>
                    <a:pt x="719" y="853"/>
                  </a:lnTo>
                  <a:lnTo>
                    <a:pt x="717" y="853"/>
                  </a:lnTo>
                  <a:lnTo>
                    <a:pt x="713" y="853"/>
                  </a:lnTo>
                  <a:lnTo>
                    <a:pt x="711" y="853"/>
                  </a:lnTo>
                  <a:lnTo>
                    <a:pt x="709" y="853"/>
                  </a:lnTo>
                  <a:lnTo>
                    <a:pt x="708" y="851"/>
                  </a:lnTo>
                  <a:lnTo>
                    <a:pt x="706" y="851"/>
                  </a:lnTo>
                  <a:lnTo>
                    <a:pt x="702" y="853"/>
                  </a:lnTo>
                  <a:lnTo>
                    <a:pt x="698" y="855"/>
                  </a:lnTo>
                  <a:lnTo>
                    <a:pt x="692" y="859"/>
                  </a:lnTo>
                  <a:lnTo>
                    <a:pt x="690" y="861"/>
                  </a:lnTo>
                  <a:lnTo>
                    <a:pt x="688" y="863"/>
                  </a:lnTo>
                  <a:lnTo>
                    <a:pt x="687" y="864"/>
                  </a:lnTo>
                  <a:lnTo>
                    <a:pt x="685" y="866"/>
                  </a:lnTo>
                  <a:lnTo>
                    <a:pt x="681" y="870"/>
                  </a:lnTo>
                  <a:lnTo>
                    <a:pt x="677" y="880"/>
                  </a:lnTo>
                  <a:lnTo>
                    <a:pt x="675" y="883"/>
                  </a:lnTo>
                  <a:lnTo>
                    <a:pt x="673" y="887"/>
                  </a:lnTo>
                  <a:lnTo>
                    <a:pt x="669" y="889"/>
                  </a:lnTo>
                  <a:lnTo>
                    <a:pt x="666" y="891"/>
                  </a:lnTo>
                  <a:lnTo>
                    <a:pt x="662" y="893"/>
                  </a:lnTo>
                  <a:lnTo>
                    <a:pt x="658" y="891"/>
                  </a:lnTo>
                  <a:lnTo>
                    <a:pt x="654" y="887"/>
                  </a:lnTo>
                  <a:lnTo>
                    <a:pt x="652" y="885"/>
                  </a:lnTo>
                  <a:lnTo>
                    <a:pt x="648" y="883"/>
                  </a:lnTo>
                  <a:lnTo>
                    <a:pt x="646" y="882"/>
                  </a:lnTo>
                  <a:lnTo>
                    <a:pt x="646" y="883"/>
                  </a:lnTo>
                  <a:lnTo>
                    <a:pt x="643" y="885"/>
                  </a:lnTo>
                  <a:lnTo>
                    <a:pt x="639" y="887"/>
                  </a:lnTo>
                  <a:lnTo>
                    <a:pt x="637" y="889"/>
                  </a:lnTo>
                  <a:lnTo>
                    <a:pt x="635" y="891"/>
                  </a:lnTo>
                  <a:lnTo>
                    <a:pt x="631" y="891"/>
                  </a:lnTo>
                  <a:lnTo>
                    <a:pt x="626" y="893"/>
                  </a:lnTo>
                  <a:lnTo>
                    <a:pt x="618" y="893"/>
                  </a:lnTo>
                  <a:lnTo>
                    <a:pt x="610" y="893"/>
                  </a:lnTo>
                  <a:lnTo>
                    <a:pt x="603" y="893"/>
                  </a:lnTo>
                  <a:lnTo>
                    <a:pt x="595" y="891"/>
                  </a:lnTo>
                  <a:lnTo>
                    <a:pt x="591" y="891"/>
                  </a:lnTo>
                  <a:lnTo>
                    <a:pt x="587" y="891"/>
                  </a:lnTo>
                  <a:lnTo>
                    <a:pt x="585" y="893"/>
                  </a:lnTo>
                  <a:lnTo>
                    <a:pt x="582" y="895"/>
                  </a:lnTo>
                  <a:lnTo>
                    <a:pt x="580" y="897"/>
                  </a:lnTo>
                  <a:lnTo>
                    <a:pt x="578" y="897"/>
                  </a:lnTo>
                  <a:lnTo>
                    <a:pt x="576" y="897"/>
                  </a:lnTo>
                  <a:lnTo>
                    <a:pt x="572" y="897"/>
                  </a:lnTo>
                  <a:lnTo>
                    <a:pt x="570" y="895"/>
                  </a:lnTo>
                  <a:lnTo>
                    <a:pt x="566" y="895"/>
                  </a:lnTo>
                  <a:lnTo>
                    <a:pt x="563" y="895"/>
                  </a:lnTo>
                  <a:lnTo>
                    <a:pt x="559" y="897"/>
                  </a:lnTo>
                  <a:lnTo>
                    <a:pt x="551" y="899"/>
                  </a:lnTo>
                  <a:lnTo>
                    <a:pt x="540" y="901"/>
                  </a:lnTo>
                  <a:lnTo>
                    <a:pt x="536" y="903"/>
                  </a:lnTo>
                  <a:lnTo>
                    <a:pt x="528" y="904"/>
                  </a:lnTo>
                  <a:lnTo>
                    <a:pt x="524" y="906"/>
                  </a:lnTo>
                  <a:lnTo>
                    <a:pt x="523" y="906"/>
                  </a:lnTo>
                  <a:lnTo>
                    <a:pt x="519" y="904"/>
                  </a:lnTo>
                  <a:lnTo>
                    <a:pt x="511" y="903"/>
                  </a:lnTo>
                  <a:lnTo>
                    <a:pt x="503" y="901"/>
                  </a:lnTo>
                  <a:lnTo>
                    <a:pt x="498" y="899"/>
                  </a:lnTo>
                  <a:lnTo>
                    <a:pt x="492" y="897"/>
                  </a:lnTo>
                  <a:lnTo>
                    <a:pt x="482" y="895"/>
                  </a:lnTo>
                  <a:lnTo>
                    <a:pt x="473" y="893"/>
                  </a:lnTo>
                  <a:lnTo>
                    <a:pt x="467" y="893"/>
                  </a:lnTo>
                  <a:lnTo>
                    <a:pt x="452" y="891"/>
                  </a:lnTo>
                  <a:lnTo>
                    <a:pt x="441" y="891"/>
                  </a:lnTo>
                  <a:lnTo>
                    <a:pt x="427" y="891"/>
                  </a:lnTo>
                  <a:lnTo>
                    <a:pt x="421" y="889"/>
                  </a:lnTo>
                  <a:lnTo>
                    <a:pt x="416" y="887"/>
                  </a:lnTo>
                  <a:lnTo>
                    <a:pt x="412" y="883"/>
                  </a:lnTo>
                  <a:lnTo>
                    <a:pt x="404" y="878"/>
                  </a:lnTo>
                  <a:lnTo>
                    <a:pt x="400" y="874"/>
                  </a:lnTo>
                  <a:lnTo>
                    <a:pt x="397" y="868"/>
                  </a:lnTo>
                  <a:lnTo>
                    <a:pt x="395" y="863"/>
                  </a:lnTo>
                  <a:lnTo>
                    <a:pt x="391" y="855"/>
                  </a:lnTo>
                  <a:lnTo>
                    <a:pt x="385" y="845"/>
                  </a:lnTo>
                  <a:lnTo>
                    <a:pt x="381" y="834"/>
                  </a:lnTo>
                  <a:lnTo>
                    <a:pt x="376" y="824"/>
                  </a:lnTo>
                  <a:lnTo>
                    <a:pt x="372" y="819"/>
                  </a:lnTo>
                  <a:lnTo>
                    <a:pt x="370" y="811"/>
                  </a:lnTo>
                  <a:lnTo>
                    <a:pt x="368" y="809"/>
                  </a:lnTo>
                  <a:lnTo>
                    <a:pt x="366" y="809"/>
                  </a:lnTo>
                  <a:lnTo>
                    <a:pt x="362" y="811"/>
                  </a:lnTo>
                  <a:lnTo>
                    <a:pt x="357" y="811"/>
                  </a:lnTo>
                  <a:lnTo>
                    <a:pt x="347" y="813"/>
                  </a:lnTo>
                  <a:lnTo>
                    <a:pt x="336" y="815"/>
                  </a:lnTo>
                  <a:lnTo>
                    <a:pt x="322" y="817"/>
                  </a:lnTo>
                  <a:lnTo>
                    <a:pt x="318" y="819"/>
                  </a:lnTo>
                  <a:lnTo>
                    <a:pt x="313" y="819"/>
                  </a:lnTo>
                  <a:lnTo>
                    <a:pt x="309" y="817"/>
                  </a:lnTo>
                  <a:lnTo>
                    <a:pt x="299" y="815"/>
                  </a:lnTo>
                  <a:lnTo>
                    <a:pt x="292" y="815"/>
                  </a:lnTo>
                  <a:lnTo>
                    <a:pt x="288" y="813"/>
                  </a:lnTo>
                  <a:lnTo>
                    <a:pt x="286" y="813"/>
                  </a:lnTo>
                  <a:lnTo>
                    <a:pt x="284" y="811"/>
                  </a:lnTo>
                  <a:lnTo>
                    <a:pt x="282" y="811"/>
                  </a:lnTo>
                  <a:lnTo>
                    <a:pt x="282" y="813"/>
                  </a:lnTo>
                  <a:lnTo>
                    <a:pt x="280" y="813"/>
                  </a:lnTo>
                  <a:lnTo>
                    <a:pt x="280" y="815"/>
                  </a:lnTo>
                  <a:lnTo>
                    <a:pt x="277" y="822"/>
                  </a:lnTo>
                  <a:lnTo>
                    <a:pt x="271" y="830"/>
                  </a:lnTo>
                  <a:lnTo>
                    <a:pt x="263" y="843"/>
                  </a:lnTo>
                  <a:lnTo>
                    <a:pt x="259" y="851"/>
                  </a:lnTo>
                  <a:lnTo>
                    <a:pt x="256" y="859"/>
                  </a:lnTo>
                  <a:lnTo>
                    <a:pt x="250" y="866"/>
                  </a:lnTo>
                  <a:lnTo>
                    <a:pt x="246" y="872"/>
                  </a:lnTo>
                  <a:lnTo>
                    <a:pt x="242" y="876"/>
                  </a:lnTo>
                  <a:lnTo>
                    <a:pt x="242" y="878"/>
                  </a:lnTo>
                  <a:lnTo>
                    <a:pt x="242" y="880"/>
                  </a:lnTo>
                  <a:lnTo>
                    <a:pt x="240" y="880"/>
                  </a:lnTo>
                  <a:lnTo>
                    <a:pt x="238" y="882"/>
                  </a:lnTo>
                  <a:lnTo>
                    <a:pt x="236" y="882"/>
                  </a:lnTo>
                  <a:lnTo>
                    <a:pt x="235" y="883"/>
                  </a:lnTo>
                  <a:lnTo>
                    <a:pt x="235" y="885"/>
                  </a:lnTo>
                  <a:lnTo>
                    <a:pt x="235" y="887"/>
                  </a:lnTo>
                  <a:lnTo>
                    <a:pt x="233" y="887"/>
                  </a:lnTo>
                  <a:lnTo>
                    <a:pt x="233" y="889"/>
                  </a:lnTo>
                  <a:lnTo>
                    <a:pt x="233" y="891"/>
                  </a:lnTo>
                  <a:lnTo>
                    <a:pt x="233" y="893"/>
                  </a:lnTo>
                  <a:lnTo>
                    <a:pt x="231" y="895"/>
                  </a:lnTo>
                  <a:lnTo>
                    <a:pt x="229" y="897"/>
                  </a:lnTo>
                  <a:lnTo>
                    <a:pt x="225" y="893"/>
                  </a:lnTo>
                  <a:lnTo>
                    <a:pt x="217" y="885"/>
                  </a:lnTo>
                  <a:lnTo>
                    <a:pt x="206" y="876"/>
                  </a:lnTo>
                  <a:lnTo>
                    <a:pt x="198" y="866"/>
                  </a:lnTo>
                  <a:lnTo>
                    <a:pt x="187" y="855"/>
                  </a:lnTo>
                  <a:lnTo>
                    <a:pt x="175" y="843"/>
                  </a:lnTo>
                  <a:lnTo>
                    <a:pt x="170" y="838"/>
                  </a:lnTo>
                  <a:lnTo>
                    <a:pt x="168" y="834"/>
                  </a:lnTo>
                  <a:lnTo>
                    <a:pt x="162" y="830"/>
                  </a:lnTo>
                  <a:lnTo>
                    <a:pt x="158" y="824"/>
                  </a:lnTo>
                  <a:lnTo>
                    <a:pt x="154" y="821"/>
                  </a:lnTo>
                  <a:lnTo>
                    <a:pt x="151" y="819"/>
                  </a:lnTo>
                  <a:lnTo>
                    <a:pt x="147" y="817"/>
                  </a:lnTo>
                  <a:lnTo>
                    <a:pt x="145" y="813"/>
                  </a:lnTo>
                  <a:lnTo>
                    <a:pt x="145" y="809"/>
                  </a:lnTo>
                  <a:lnTo>
                    <a:pt x="141" y="801"/>
                  </a:lnTo>
                  <a:lnTo>
                    <a:pt x="139" y="794"/>
                  </a:lnTo>
                  <a:lnTo>
                    <a:pt x="139" y="790"/>
                  </a:lnTo>
                  <a:lnTo>
                    <a:pt x="139" y="788"/>
                  </a:lnTo>
                  <a:lnTo>
                    <a:pt x="139" y="784"/>
                  </a:lnTo>
                  <a:lnTo>
                    <a:pt x="139" y="782"/>
                  </a:lnTo>
                  <a:lnTo>
                    <a:pt x="141" y="780"/>
                  </a:lnTo>
                  <a:lnTo>
                    <a:pt x="141" y="779"/>
                  </a:lnTo>
                  <a:lnTo>
                    <a:pt x="143" y="777"/>
                  </a:lnTo>
                  <a:lnTo>
                    <a:pt x="141" y="775"/>
                  </a:lnTo>
                  <a:lnTo>
                    <a:pt x="141" y="773"/>
                  </a:lnTo>
                  <a:lnTo>
                    <a:pt x="141" y="771"/>
                  </a:lnTo>
                  <a:lnTo>
                    <a:pt x="141" y="769"/>
                  </a:lnTo>
                  <a:lnTo>
                    <a:pt x="141" y="767"/>
                  </a:lnTo>
                  <a:lnTo>
                    <a:pt x="143" y="763"/>
                  </a:lnTo>
                  <a:lnTo>
                    <a:pt x="143" y="761"/>
                  </a:lnTo>
                  <a:lnTo>
                    <a:pt x="145" y="760"/>
                  </a:lnTo>
                  <a:lnTo>
                    <a:pt x="147" y="758"/>
                  </a:lnTo>
                  <a:lnTo>
                    <a:pt x="151" y="754"/>
                  </a:lnTo>
                  <a:lnTo>
                    <a:pt x="151" y="752"/>
                  </a:lnTo>
                  <a:lnTo>
                    <a:pt x="153" y="752"/>
                  </a:lnTo>
                  <a:lnTo>
                    <a:pt x="153" y="750"/>
                  </a:lnTo>
                  <a:lnTo>
                    <a:pt x="158" y="746"/>
                  </a:lnTo>
                  <a:lnTo>
                    <a:pt x="158" y="742"/>
                  </a:lnTo>
                  <a:lnTo>
                    <a:pt x="156" y="739"/>
                  </a:lnTo>
                  <a:lnTo>
                    <a:pt x="156" y="735"/>
                  </a:lnTo>
                  <a:lnTo>
                    <a:pt x="154" y="735"/>
                  </a:lnTo>
                  <a:lnTo>
                    <a:pt x="130" y="731"/>
                  </a:lnTo>
                  <a:lnTo>
                    <a:pt x="88" y="712"/>
                  </a:lnTo>
                  <a:lnTo>
                    <a:pt x="71" y="697"/>
                  </a:lnTo>
                  <a:lnTo>
                    <a:pt x="55" y="681"/>
                  </a:lnTo>
                  <a:lnTo>
                    <a:pt x="50" y="676"/>
                  </a:lnTo>
                  <a:lnTo>
                    <a:pt x="36" y="666"/>
                  </a:lnTo>
                  <a:lnTo>
                    <a:pt x="11" y="643"/>
                  </a:lnTo>
                  <a:lnTo>
                    <a:pt x="0" y="634"/>
                  </a:lnTo>
                  <a:lnTo>
                    <a:pt x="2" y="632"/>
                  </a:lnTo>
                  <a:lnTo>
                    <a:pt x="11" y="630"/>
                  </a:lnTo>
                  <a:lnTo>
                    <a:pt x="23" y="624"/>
                  </a:lnTo>
                  <a:lnTo>
                    <a:pt x="34" y="620"/>
                  </a:lnTo>
                  <a:lnTo>
                    <a:pt x="46" y="616"/>
                  </a:lnTo>
                  <a:lnTo>
                    <a:pt x="57" y="613"/>
                  </a:lnTo>
                  <a:lnTo>
                    <a:pt x="65" y="609"/>
                  </a:lnTo>
                  <a:lnTo>
                    <a:pt x="67" y="597"/>
                  </a:lnTo>
                  <a:lnTo>
                    <a:pt x="69" y="586"/>
                  </a:lnTo>
                  <a:lnTo>
                    <a:pt x="69" y="573"/>
                  </a:lnTo>
                  <a:lnTo>
                    <a:pt x="71" y="561"/>
                  </a:lnTo>
                  <a:lnTo>
                    <a:pt x="71" y="557"/>
                  </a:lnTo>
                  <a:lnTo>
                    <a:pt x="71" y="550"/>
                  </a:lnTo>
                  <a:lnTo>
                    <a:pt x="72" y="538"/>
                  </a:lnTo>
                  <a:lnTo>
                    <a:pt x="72" y="527"/>
                  </a:lnTo>
                  <a:lnTo>
                    <a:pt x="74" y="515"/>
                  </a:lnTo>
                  <a:lnTo>
                    <a:pt x="74" y="504"/>
                  </a:lnTo>
                  <a:lnTo>
                    <a:pt x="76" y="492"/>
                  </a:lnTo>
                  <a:lnTo>
                    <a:pt x="76" y="481"/>
                  </a:lnTo>
                  <a:lnTo>
                    <a:pt x="80" y="458"/>
                  </a:lnTo>
                  <a:lnTo>
                    <a:pt x="82" y="412"/>
                  </a:lnTo>
                  <a:lnTo>
                    <a:pt x="141" y="403"/>
                  </a:lnTo>
                  <a:lnTo>
                    <a:pt x="215" y="409"/>
                  </a:lnTo>
                  <a:lnTo>
                    <a:pt x="282" y="397"/>
                  </a:lnTo>
                  <a:lnTo>
                    <a:pt x="517" y="227"/>
                  </a:lnTo>
                  <a:lnTo>
                    <a:pt x="666" y="204"/>
                  </a:lnTo>
                  <a:lnTo>
                    <a:pt x="681" y="204"/>
                  </a:lnTo>
                  <a:lnTo>
                    <a:pt x="908" y="0"/>
                  </a:lnTo>
                  <a:lnTo>
                    <a:pt x="910" y="0"/>
                  </a:lnTo>
                  <a:lnTo>
                    <a:pt x="1057" y="0"/>
                  </a:lnTo>
                  <a:lnTo>
                    <a:pt x="1093" y="0"/>
                  </a:lnTo>
                  <a:lnTo>
                    <a:pt x="1116" y="52"/>
                  </a:lnTo>
                  <a:lnTo>
                    <a:pt x="1116" y="54"/>
                  </a:lnTo>
                  <a:lnTo>
                    <a:pt x="1118" y="54"/>
                  </a:lnTo>
                  <a:lnTo>
                    <a:pt x="1131" y="54"/>
                  </a:lnTo>
                  <a:lnTo>
                    <a:pt x="1222" y="4"/>
                  </a:lnTo>
                  <a:lnTo>
                    <a:pt x="1373" y="58"/>
                  </a:lnTo>
                  <a:lnTo>
                    <a:pt x="1419" y="73"/>
                  </a:lnTo>
                  <a:lnTo>
                    <a:pt x="1489" y="71"/>
                  </a:lnTo>
                  <a:lnTo>
                    <a:pt x="1535" y="56"/>
                  </a:lnTo>
                  <a:lnTo>
                    <a:pt x="1535" y="58"/>
                  </a:lnTo>
                  <a:lnTo>
                    <a:pt x="1535" y="67"/>
                  </a:lnTo>
                  <a:lnTo>
                    <a:pt x="1537" y="79"/>
                  </a:lnTo>
                  <a:lnTo>
                    <a:pt x="1537" y="90"/>
                  </a:lnTo>
                  <a:lnTo>
                    <a:pt x="1539" y="103"/>
                  </a:lnTo>
                  <a:lnTo>
                    <a:pt x="1539" y="115"/>
                  </a:lnTo>
                  <a:lnTo>
                    <a:pt x="1539" y="126"/>
                  </a:lnTo>
                  <a:lnTo>
                    <a:pt x="1541" y="134"/>
                  </a:lnTo>
                  <a:lnTo>
                    <a:pt x="1539" y="136"/>
                  </a:lnTo>
                  <a:lnTo>
                    <a:pt x="1537" y="140"/>
                  </a:lnTo>
                  <a:lnTo>
                    <a:pt x="1535" y="142"/>
                  </a:lnTo>
                  <a:lnTo>
                    <a:pt x="1533" y="143"/>
                  </a:lnTo>
                  <a:lnTo>
                    <a:pt x="1529" y="145"/>
                  </a:lnTo>
                  <a:lnTo>
                    <a:pt x="1526" y="147"/>
                  </a:lnTo>
                  <a:lnTo>
                    <a:pt x="1524" y="149"/>
                  </a:lnTo>
                  <a:lnTo>
                    <a:pt x="1522" y="151"/>
                  </a:lnTo>
                  <a:lnTo>
                    <a:pt x="1520" y="155"/>
                  </a:lnTo>
                  <a:lnTo>
                    <a:pt x="1518" y="157"/>
                  </a:lnTo>
                  <a:lnTo>
                    <a:pt x="1516" y="161"/>
                  </a:lnTo>
                  <a:lnTo>
                    <a:pt x="1514" y="163"/>
                  </a:lnTo>
                  <a:lnTo>
                    <a:pt x="1512" y="166"/>
                  </a:lnTo>
                  <a:lnTo>
                    <a:pt x="1512" y="168"/>
                  </a:lnTo>
                  <a:lnTo>
                    <a:pt x="1518" y="180"/>
                  </a:lnTo>
                  <a:lnTo>
                    <a:pt x="1526" y="193"/>
                  </a:lnTo>
                  <a:lnTo>
                    <a:pt x="1531" y="204"/>
                  </a:lnTo>
                  <a:lnTo>
                    <a:pt x="1537" y="216"/>
                  </a:lnTo>
                  <a:lnTo>
                    <a:pt x="1543" y="225"/>
                  </a:lnTo>
                  <a:lnTo>
                    <a:pt x="1539" y="237"/>
                  </a:lnTo>
                  <a:lnTo>
                    <a:pt x="1537" y="248"/>
                  </a:lnTo>
                  <a:lnTo>
                    <a:pt x="1533" y="260"/>
                  </a:lnTo>
                  <a:lnTo>
                    <a:pt x="1529" y="271"/>
                  </a:lnTo>
                  <a:lnTo>
                    <a:pt x="1526" y="283"/>
                  </a:lnTo>
                  <a:lnTo>
                    <a:pt x="1522" y="296"/>
                  </a:lnTo>
                  <a:lnTo>
                    <a:pt x="1520" y="300"/>
                  </a:lnTo>
                  <a:lnTo>
                    <a:pt x="1520" y="302"/>
                  </a:lnTo>
                  <a:lnTo>
                    <a:pt x="1518" y="307"/>
                  </a:lnTo>
                  <a:lnTo>
                    <a:pt x="1514" y="319"/>
                  </a:lnTo>
                  <a:lnTo>
                    <a:pt x="1510" y="330"/>
                  </a:lnTo>
                  <a:lnTo>
                    <a:pt x="1507" y="342"/>
                  </a:lnTo>
                  <a:lnTo>
                    <a:pt x="1503" y="353"/>
                  </a:lnTo>
                  <a:lnTo>
                    <a:pt x="1499" y="365"/>
                  </a:lnTo>
                  <a:lnTo>
                    <a:pt x="1495" y="376"/>
                  </a:lnTo>
                  <a:lnTo>
                    <a:pt x="1493" y="382"/>
                  </a:lnTo>
                  <a:lnTo>
                    <a:pt x="1499" y="393"/>
                  </a:lnTo>
                  <a:lnTo>
                    <a:pt x="1499" y="397"/>
                  </a:lnTo>
                  <a:lnTo>
                    <a:pt x="1503" y="405"/>
                  </a:lnTo>
                  <a:lnTo>
                    <a:pt x="1507" y="416"/>
                  </a:lnTo>
                  <a:lnTo>
                    <a:pt x="1508" y="420"/>
                  </a:lnTo>
                  <a:lnTo>
                    <a:pt x="1520" y="431"/>
                  </a:lnTo>
                  <a:lnTo>
                    <a:pt x="1531" y="443"/>
                  </a:lnTo>
                  <a:lnTo>
                    <a:pt x="1537" y="447"/>
                  </a:lnTo>
                  <a:lnTo>
                    <a:pt x="1543" y="452"/>
                  </a:lnTo>
                  <a:lnTo>
                    <a:pt x="1554" y="464"/>
                  </a:lnTo>
                  <a:lnTo>
                    <a:pt x="1566" y="475"/>
                  </a:lnTo>
                  <a:lnTo>
                    <a:pt x="1577" y="485"/>
                  </a:lnTo>
                  <a:lnTo>
                    <a:pt x="1579" y="487"/>
                  </a:lnTo>
                  <a:lnTo>
                    <a:pt x="1596" y="491"/>
                  </a:lnTo>
                  <a:lnTo>
                    <a:pt x="1596" y="492"/>
                  </a:lnTo>
                  <a:lnTo>
                    <a:pt x="1598" y="494"/>
                  </a:lnTo>
                  <a:lnTo>
                    <a:pt x="1600" y="496"/>
                  </a:lnTo>
                  <a:lnTo>
                    <a:pt x="1602" y="500"/>
                  </a:lnTo>
                  <a:lnTo>
                    <a:pt x="1604" y="504"/>
                  </a:lnTo>
                  <a:lnTo>
                    <a:pt x="1606" y="50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7" name="Freeform 96"/>
            <p:cNvSpPr>
              <a:spLocks/>
            </p:cNvSpPr>
            <p:nvPr/>
          </p:nvSpPr>
          <p:spPr bwMode="auto">
            <a:xfrm>
              <a:off x="4143" y="980"/>
              <a:ext cx="623" cy="845"/>
            </a:xfrm>
            <a:custGeom>
              <a:avLst/>
              <a:gdLst>
                <a:gd name="T0" fmla="*/ 9 w 623"/>
                <a:gd name="T1" fmla="*/ 13 h 845"/>
                <a:gd name="T2" fmla="*/ 23 w 623"/>
                <a:gd name="T3" fmla="*/ 28 h 845"/>
                <a:gd name="T4" fmla="*/ 34 w 623"/>
                <a:gd name="T5" fmla="*/ 44 h 845"/>
                <a:gd name="T6" fmla="*/ 47 w 623"/>
                <a:gd name="T7" fmla="*/ 61 h 845"/>
                <a:gd name="T8" fmla="*/ 38 w 623"/>
                <a:gd name="T9" fmla="*/ 76 h 845"/>
                <a:gd name="T10" fmla="*/ 38 w 623"/>
                <a:gd name="T11" fmla="*/ 103 h 845"/>
                <a:gd name="T12" fmla="*/ 26 w 623"/>
                <a:gd name="T13" fmla="*/ 118 h 845"/>
                <a:gd name="T14" fmla="*/ 13 w 623"/>
                <a:gd name="T15" fmla="*/ 133 h 845"/>
                <a:gd name="T16" fmla="*/ 13 w 623"/>
                <a:gd name="T17" fmla="*/ 154 h 845"/>
                <a:gd name="T18" fmla="*/ 28 w 623"/>
                <a:gd name="T19" fmla="*/ 166 h 845"/>
                <a:gd name="T20" fmla="*/ 36 w 623"/>
                <a:gd name="T21" fmla="*/ 183 h 845"/>
                <a:gd name="T22" fmla="*/ 34 w 623"/>
                <a:gd name="T23" fmla="*/ 204 h 845"/>
                <a:gd name="T24" fmla="*/ 51 w 623"/>
                <a:gd name="T25" fmla="*/ 212 h 845"/>
                <a:gd name="T26" fmla="*/ 55 w 623"/>
                <a:gd name="T27" fmla="*/ 234 h 845"/>
                <a:gd name="T28" fmla="*/ 70 w 623"/>
                <a:gd name="T29" fmla="*/ 248 h 845"/>
                <a:gd name="T30" fmla="*/ 86 w 623"/>
                <a:gd name="T31" fmla="*/ 257 h 845"/>
                <a:gd name="T32" fmla="*/ 84 w 623"/>
                <a:gd name="T33" fmla="*/ 276 h 845"/>
                <a:gd name="T34" fmla="*/ 93 w 623"/>
                <a:gd name="T35" fmla="*/ 294 h 845"/>
                <a:gd name="T36" fmla="*/ 107 w 623"/>
                <a:gd name="T37" fmla="*/ 307 h 845"/>
                <a:gd name="T38" fmla="*/ 114 w 623"/>
                <a:gd name="T39" fmla="*/ 322 h 845"/>
                <a:gd name="T40" fmla="*/ 128 w 623"/>
                <a:gd name="T41" fmla="*/ 337 h 845"/>
                <a:gd name="T42" fmla="*/ 145 w 623"/>
                <a:gd name="T43" fmla="*/ 349 h 845"/>
                <a:gd name="T44" fmla="*/ 156 w 623"/>
                <a:gd name="T45" fmla="*/ 364 h 845"/>
                <a:gd name="T46" fmla="*/ 169 w 623"/>
                <a:gd name="T47" fmla="*/ 377 h 845"/>
                <a:gd name="T48" fmla="*/ 185 w 623"/>
                <a:gd name="T49" fmla="*/ 387 h 845"/>
                <a:gd name="T50" fmla="*/ 175 w 623"/>
                <a:gd name="T51" fmla="*/ 406 h 845"/>
                <a:gd name="T52" fmla="*/ 173 w 623"/>
                <a:gd name="T53" fmla="*/ 427 h 845"/>
                <a:gd name="T54" fmla="*/ 187 w 623"/>
                <a:gd name="T55" fmla="*/ 442 h 845"/>
                <a:gd name="T56" fmla="*/ 236 w 623"/>
                <a:gd name="T57" fmla="*/ 442 h 845"/>
                <a:gd name="T58" fmla="*/ 288 w 623"/>
                <a:gd name="T59" fmla="*/ 442 h 845"/>
                <a:gd name="T60" fmla="*/ 290 w 623"/>
                <a:gd name="T61" fmla="*/ 458 h 845"/>
                <a:gd name="T62" fmla="*/ 311 w 623"/>
                <a:gd name="T63" fmla="*/ 479 h 845"/>
                <a:gd name="T64" fmla="*/ 374 w 623"/>
                <a:gd name="T65" fmla="*/ 486 h 845"/>
                <a:gd name="T66" fmla="*/ 425 w 623"/>
                <a:gd name="T67" fmla="*/ 521 h 845"/>
                <a:gd name="T68" fmla="*/ 438 w 623"/>
                <a:gd name="T69" fmla="*/ 534 h 845"/>
                <a:gd name="T70" fmla="*/ 448 w 623"/>
                <a:gd name="T71" fmla="*/ 553 h 845"/>
                <a:gd name="T72" fmla="*/ 446 w 623"/>
                <a:gd name="T73" fmla="*/ 578 h 845"/>
                <a:gd name="T74" fmla="*/ 456 w 623"/>
                <a:gd name="T75" fmla="*/ 593 h 845"/>
                <a:gd name="T76" fmla="*/ 478 w 623"/>
                <a:gd name="T77" fmla="*/ 601 h 845"/>
                <a:gd name="T78" fmla="*/ 496 w 623"/>
                <a:gd name="T79" fmla="*/ 610 h 845"/>
                <a:gd name="T80" fmla="*/ 511 w 623"/>
                <a:gd name="T81" fmla="*/ 624 h 845"/>
                <a:gd name="T82" fmla="*/ 530 w 623"/>
                <a:gd name="T83" fmla="*/ 629 h 845"/>
                <a:gd name="T84" fmla="*/ 547 w 623"/>
                <a:gd name="T85" fmla="*/ 639 h 845"/>
                <a:gd name="T86" fmla="*/ 570 w 623"/>
                <a:gd name="T87" fmla="*/ 645 h 845"/>
                <a:gd name="T88" fmla="*/ 593 w 623"/>
                <a:gd name="T89" fmla="*/ 641 h 845"/>
                <a:gd name="T90" fmla="*/ 608 w 623"/>
                <a:gd name="T91" fmla="*/ 652 h 845"/>
                <a:gd name="T92" fmla="*/ 623 w 623"/>
                <a:gd name="T93" fmla="*/ 669 h 845"/>
                <a:gd name="T94" fmla="*/ 606 w 623"/>
                <a:gd name="T95" fmla="*/ 677 h 845"/>
                <a:gd name="T96" fmla="*/ 583 w 623"/>
                <a:gd name="T97" fmla="*/ 667 h 845"/>
                <a:gd name="T98" fmla="*/ 566 w 623"/>
                <a:gd name="T99" fmla="*/ 658 h 845"/>
                <a:gd name="T100" fmla="*/ 560 w 623"/>
                <a:gd name="T101" fmla="*/ 681 h 845"/>
                <a:gd name="T102" fmla="*/ 551 w 623"/>
                <a:gd name="T103" fmla="*/ 694 h 845"/>
                <a:gd name="T104" fmla="*/ 528 w 623"/>
                <a:gd name="T105" fmla="*/ 685 h 845"/>
                <a:gd name="T106" fmla="*/ 513 w 623"/>
                <a:gd name="T107" fmla="*/ 683 h 845"/>
                <a:gd name="T108" fmla="*/ 494 w 623"/>
                <a:gd name="T109" fmla="*/ 673 h 845"/>
                <a:gd name="T110" fmla="*/ 475 w 623"/>
                <a:gd name="T111" fmla="*/ 665 h 845"/>
                <a:gd name="T112" fmla="*/ 452 w 623"/>
                <a:gd name="T113" fmla="*/ 660 h 845"/>
                <a:gd name="T114" fmla="*/ 435 w 623"/>
                <a:gd name="T115" fmla="*/ 654 h 845"/>
                <a:gd name="T116" fmla="*/ 429 w 623"/>
                <a:gd name="T117" fmla="*/ 702 h 845"/>
                <a:gd name="T118" fmla="*/ 429 w 623"/>
                <a:gd name="T119" fmla="*/ 759 h 845"/>
                <a:gd name="T120" fmla="*/ 429 w 623"/>
                <a:gd name="T121" fmla="*/ 830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23" h="845">
                  <a:moveTo>
                    <a:pt x="0" y="0"/>
                  </a:moveTo>
                  <a:lnTo>
                    <a:pt x="2" y="4"/>
                  </a:lnTo>
                  <a:lnTo>
                    <a:pt x="4" y="6"/>
                  </a:lnTo>
                  <a:lnTo>
                    <a:pt x="5" y="7"/>
                  </a:lnTo>
                  <a:lnTo>
                    <a:pt x="7" y="9"/>
                  </a:lnTo>
                  <a:lnTo>
                    <a:pt x="9" y="13"/>
                  </a:lnTo>
                  <a:lnTo>
                    <a:pt x="11" y="15"/>
                  </a:lnTo>
                  <a:lnTo>
                    <a:pt x="13" y="17"/>
                  </a:lnTo>
                  <a:lnTo>
                    <a:pt x="17" y="21"/>
                  </a:lnTo>
                  <a:lnTo>
                    <a:pt x="19" y="23"/>
                  </a:lnTo>
                  <a:lnTo>
                    <a:pt x="21" y="25"/>
                  </a:lnTo>
                  <a:lnTo>
                    <a:pt x="23" y="28"/>
                  </a:lnTo>
                  <a:lnTo>
                    <a:pt x="25" y="30"/>
                  </a:lnTo>
                  <a:lnTo>
                    <a:pt x="26" y="32"/>
                  </a:lnTo>
                  <a:lnTo>
                    <a:pt x="28" y="36"/>
                  </a:lnTo>
                  <a:lnTo>
                    <a:pt x="32" y="38"/>
                  </a:lnTo>
                  <a:lnTo>
                    <a:pt x="34" y="40"/>
                  </a:lnTo>
                  <a:lnTo>
                    <a:pt x="34" y="44"/>
                  </a:lnTo>
                  <a:lnTo>
                    <a:pt x="36" y="48"/>
                  </a:lnTo>
                  <a:lnTo>
                    <a:pt x="38" y="49"/>
                  </a:lnTo>
                  <a:lnTo>
                    <a:pt x="40" y="53"/>
                  </a:lnTo>
                  <a:lnTo>
                    <a:pt x="44" y="55"/>
                  </a:lnTo>
                  <a:lnTo>
                    <a:pt x="46" y="57"/>
                  </a:lnTo>
                  <a:lnTo>
                    <a:pt x="47" y="61"/>
                  </a:lnTo>
                  <a:lnTo>
                    <a:pt x="49" y="63"/>
                  </a:lnTo>
                  <a:lnTo>
                    <a:pt x="47" y="67"/>
                  </a:lnTo>
                  <a:lnTo>
                    <a:pt x="46" y="69"/>
                  </a:lnTo>
                  <a:lnTo>
                    <a:pt x="42" y="70"/>
                  </a:lnTo>
                  <a:lnTo>
                    <a:pt x="40" y="72"/>
                  </a:lnTo>
                  <a:lnTo>
                    <a:pt x="38" y="76"/>
                  </a:lnTo>
                  <a:lnTo>
                    <a:pt x="38" y="80"/>
                  </a:lnTo>
                  <a:lnTo>
                    <a:pt x="38" y="84"/>
                  </a:lnTo>
                  <a:lnTo>
                    <a:pt x="38" y="89"/>
                  </a:lnTo>
                  <a:lnTo>
                    <a:pt x="38" y="93"/>
                  </a:lnTo>
                  <a:lnTo>
                    <a:pt x="38" y="97"/>
                  </a:lnTo>
                  <a:lnTo>
                    <a:pt x="38" y="103"/>
                  </a:lnTo>
                  <a:lnTo>
                    <a:pt x="38" y="107"/>
                  </a:lnTo>
                  <a:lnTo>
                    <a:pt x="36" y="109"/>
                  </a:lnTo>
                  <a:lnTo>
                    <a:pt x="32" y="110"/>
                  </a:lnTo>
                  <a:lnTo>
                    <a:pt x="30" y="112"/>
                  </a:lnTo>
                  <a:lnTo>
                    <a:pt x="28" y="116"/>
                  </a:lnTo>
                  <a:lnTo>
                    <a:pt x="26" y="118"/>
                  </a:lnTo>
                  <a:lnTo>
                    <a:pt x="25" y="120"/>
                  </a:lnTo>
                  <a:lnTo>
                    <a:pt x="21" y="124"/>
                  </a:lnTo>
                  <a:lnTo>
                    <a:pt x="19" y="126"/>
                  </a:lnTo>
                  <a:lnTo>
                    <a:pt x="17" y="128"/>
                  </a:lnTo>
                  <a:lnTo>
                    <a:pt x="15" y="130"/>
                  </a:lnTo>
                  <a:lnTo>
                    <a:pt x="13" y="133"/>
                  </a:lnTo>
                  <a:lnTo>
                    <a:pt x="11" y="137"/>
                  </a:lnTo>
                  <a:lnTo>
                    <a:pt x="11" y="141"/>
                  </a:lnTo>
                  <a:lnTo>
                    <a:pt x="9" y="143"/>
                  </a:lnTo>
                  <a:lnTo>
                    <a:pt x="9" y="147"/>
                  </a:lnTo>
                  <a:lnTo>
                    <a:pt x="11" y="151"/>
                  </a:lnTo>
                  <a:lnTo>
                    <a:pt x="13" y="154"/>
                  </a:lnTo>
                  <a:lnTo>
                    <a:pt x="15" y="156"/>
                  </a:lnTo>
                  <a:lnTo>
                    <a:pt x="19" y="158"/>
                  </a:lnTo>
                  <a:lnTo>
                    <a:pt x="21" y="160"/>
                  </a:lnTo>
                  <a:lnTo>
                    <a:pt x="23" y="162"/>
                  </a:lnTo>
                  <a:lnTo>
                    <a:pt x="26" y="164"/>
                  </a:lnTo>
                  <a:lnTo>
                    <a:pt x="28" y="166"/>
                  </a:lnTo>
                  <a:lnTo>
                    <a:pt x="32" y="168"/>
                  </a:lnTo>
                  <a:lnTo>
                    <a:pt x="34" y="170"/>
                  </a:lnTo>
                  <a:lnTo>
                    <a:pt x="36" y="172"/>
                  </a:lnTo>
                  <a:lnTo>
                    <a:pt x="38" y="175"/>
                  </a:lnTo>
                  <a:lnTo>
                    <a:pt x="38" y="179"/>
                  </a:lnTo>
                  <a:lnTo>
                    <a:pt x="36" y="183"/>
                  </a:lnTo>
                  <a:lnTo>
                    <a:pt x="34" y="185"/>
                  </a:lnTo>
                  <a:lnTo>
                    <a:pt x="34" y="189"/>
                  </a:lnTo>
                  <a:lnTo>
                    <a:pt x="32" y="192"/>
                  </a:lnTo>
                  <a:lnTo>
                    <a:pt x="32" y="196"/>
                  </a:lnTo>
                  <a:lnTo>
                    <a:pt x="32" y="200"/>
                  </a:lnTo>
                  <a:lnTo>
                    <a:pt x="34" y="204"/>
                  </a:lnTo>
                  <a:lnTo>
                    <a:pt x="38" y="204"/>
                  </a:lnTo>
                  <a:lnTo>
                    <a:pt x="40" y="206"/>
                  </a:lnTo>
                  <a:lnTo>
                    <a:pt x="42" y="206"/>
                  </a:lnTo>
                  <a:lnTo>
                    <a:pt x="46" y="208"/>
                  </a:lnTo>
                  <a:lnTo>
                    <a:pt x="47" y="210"/>
                  </a:lnTo>
                  <a:lnTo>
                    <a:pt x="51" y="212"/>
                  </a:lnTo>
                  <a:lnTo>
                    <a:pt x="53" y="213"/>
                  </a:lnTo>
                  <a:lnTo>
                    <a:pt x="53" y="217"/>
                  </a:lnTo>
                  <a:lnTo>
                    <a:pt x="55" y="221"/>
                  </a:lnTo>
                  <a:lnTo>
                    <a:pt x="55" y="227"/>
                  </a:lnTo>
                  <a:lnTo>
                    <a:pt x="55" y="231"/>
                  </a:lnTo>
                  <a:lnTo>
                    <a:pt x="55" y="234"/>
                  </a:lnTo>
                  <a:lnTo>
                    <a:pt x="57" y="238"/>
                  </a:lnTo>
                  <a:lnTo>
                    <a:pt x="57" y="240"/>
                  </a:lnTo>
                  <a:lnTo>
                    <a:pt x="61" y="242"/>
                  </a:lnTo>
                  <a:lnTo>
                    <a:pt x="63" y="244"/>
                  </a:lnTo>
                  <a:lnTo>
                    <a:pt x="66" y="246"/>
                  </a:lnTo>
                  <a:lnTo>
                    <a:pt x="70" y="248"/>
                  </a:lnTo>
                  <a:lnTo>
                    <a:pt x="72" y="250"/>
                  </a:lnTo>
                  <a:lnTo>
                    <a:pt x="76" y="252"/>
                  </a:lnTo>
                  <a:lnTo>
                    <a:pt x="76" y="255"/>
                  </a:lnTo>
                  <a:lnTo>
                    <a:pt x="78" y="257"/>
                  </a:lnTo>
                  <a:lnTo>
                    <a:pt x="82" y="257"/>
                  </a:lnTo>
                  <a:lnTo>
                    <a:pt x="86" y="257"/>
                  </a:lnTo>
                  <a:lnTo>
                    <a:pt x="87" y="259"/>
                  </a:lnTo>
                  <a:lnTo>
                    <a:pt x="89" y="263"/>
                  </a:lnTo>
                  <a:lnTo>
                    <a:pt x="89" y="267"/>
                  </a:lnTo>
                  <a:lnTo>
                    <a:pt x="87" y="271"/>
                  </a:lnTo>
                  <a:lnTo>
                    <a:pt x="86" y="273"/>
                  </a:lnTo>
                  <a:lnTo>
                    <a:pt x="84" y="276"/>
                  </a:lnTo>
                  <a:lnTo>
                    <a:pt x="84" y="280"/>
                  </a:lnTo>
                  <a:lnTo>
                    <a:pt x="84" y="284"/>
                  </a:lnTo>
                  <a:lnTo>
                    <a:pt x="84" y="288"/>
                  </a:lnTo>
                  <a:lnTo>
                    <a:pt x="86" y="290"/>
                  </a:lnTo>
                  <a:lnTo>
                    <a:pt x="89" y="292"/>
                  </a:lnTo>
                  <a:lnTo>
                    <a:pt x="93" y="294"/>
                  </a:lnTo>
                  <a:lnTo>
                    <a:pt x="95" y="295"/>
                  </a:lnTo>
                  <a:lnTo>
                    <a:pt x="99" y="297"/>
                  </a:lnTo>
                  <a:lnTo>
                    <a:pt x="101" y="299"/>
                  </a:lnTo>
                  <a:lnTo>
                    <a:pt x="103" y="301"/>
                  </a:lnTo>
                  <a:lnTo>
                    <a:pt x="105" y="305"/>
                  </a:lnTo>
                  <a:lnTo>
                    <a:pt x="107" y="307"/>
                  </a:lnTo>
                  <a:lnTo>
                    <a:pt x="107" y="309"/>
                  </a:lnTo>
                  <a:lnTo>
                    <a:pt x="108" y="311"/>
                  </a:lnTo>
                  <a:lnTo>
                    <a:pt x="110" y="313"/>
                  </a:lnTo>
                  <a:lnTo>
                    <a:pt x="110" y="316"/>
                  </a:lnTo>
                  <a:lnTo>
                    <a:pt x="112" y="320"/>
                  </a:lnTo>
                  <a:lnTo>
                    <a:pt x="114" y="322"/>
                  </a:lnTo>
                  <a:lnTo>
                    <a:pt x="116" y="326"/>
                  </a:lnTo>
                  <a:lnTo>
                    <a:pt x="118" y="328"/>
                  </a:lnTo>
                  <a:lnTo>
                    <a:pt x="120" y="332"/>
                  </a:lnTo>
                  <a:lnTo>
                    <a:pt x="122" y="334"/>
                  </a:lnTo>
                  <a:lnTo>
                    <a:pt x="124" y="336"/>
                  </a:lnTo>
                  <a:lnTo>
                    <a:pt x="128" y="337"/>
                  </a:lnTo>
                  <a:lnTo>
                    <a:pt x="129" y="339"/>
                  </a:lnTo>
                  <a:lnTo>
                    <a:pt x="133" y="341"/>
                  </a:lnTo>
                  <a:lnTo>
                    <a:pt x="135" y="343"/>
                  </a:lnTo>
                  <a:lnTo>
                    <a:pt x="137" y="345"/>
                  </a:lnTo>
                  <a:lnTo>
                    <a:pt x="141" y="347"/>
                  </a:lnTo>
                  <a:lnTo>
                    <a:pt x="145" y="349"/>
                  </a:lnTo>
                  <a:lnTo>
                    <a:pt x="147" y="351"/>
                  </a:lnTo>
                  <a:lnTo>
                    <a:pt x="150" y="353"/>
                  </a:lnTo>
                  <a:lnTo>
                    <a:pt x="150" y="355"/>
                  </a:lnTo>
                  <a:lnTo>
                    <a:pt x="152" y="358"/>
                  </a:lnTo>
                  <a:lnTo>
                    <a:pt x="154" y="362"/>
                  </a:lnTo>
                  <a:lnTo>
                    <a:pt x="156" y="364"/>
                  </a:lnTo>
                  <a:lnTo>
                    <a:pt x="158" y="368"/>
                  </a:lnTo>
                  <a:lnTo>
                    <a:pt x="160" y="370"/>
                  </a:lnTo>
                  <a:lnTo>
                    <a:pt x="162" y="374"/>
                  </a:lnTo>
                  <a:lnTo>
                    <a:pt x="164" y="376"/>
                  </a:lnTo>
                  <a:lnTo>
                    <a:pt x="168" y="377"/>
                  </a:lnTo>
                  <a:lnTo>
                    <a:pt x="169" y="377"/>
                  </a:lnTo>
                  <a:lnTo>
                    <a:pt x="173" y="377"/>
                  </a:lnTo>
                  <a:lnTo>
                    <a:pt x="177" y="377"/>
                  </a:lnTo>
                  <a:lnTo>
                    <a:pt x="181" y="377"/>
                  </a:lnTo>
                  <a:lnTo>
                    <a:pt x="183" y="379"/>
                  </a:lnTo>
                  <a:lnTo>
                    <a:pt x="185" y="383"/>
                  </a:lnTo>
                  <a:lnTo>
                    <a:pt x="185" y="387"/>
                  </a:lnTo>
                  <a:lnTo>
                    <a:pt x="183" y="391"/>
                  </a:lnTo>
                  <a:lnTo>
                    <a:pt x="181" y="395"/>
                  </a:lnTo>
                  <a:lnTo>
                    <a:pt x="179" y="397"/>
                  </a:lnTo>
                  <a:lnTo>
                    <a:pt x="179" y="400"/>
                  </a:lnTo>
                  <a:lnTo>
                    <a:pt x="177" y="402"/>
                  </a:lnTo>
                  <a:lnTo>
                    <a:pt x="175" y="406"/>
                  </a:lnTo>
                  <a:lnTo>
                    <a:pt x="173" y="408"/>
                  </a:lnTo>
                  <a:lnTo>
                    <a:pt x="171" y="412"/>
                  </a:lnTo>
                  <a:lnTo>
                    <a:pt x="171" y="416"/>
                  </a:lnTo>
                  <a:lnTo>
                    <a:pt x="171" y="421"/>
                  </a:lnTo>
                  <a:lnTo>
                    <a:pt x="171" y="425"/>
                  </a:lnTo>
                  <a:lnTo>
                    <a:pt x="173" y="427"/>
                  </a:lnTo>
                  <a:lnTo>
                    <a:pt x="175" y="431"/>
                  </a:lnTo>
                  <a:lnTo>
                    <a:pt x="177" y="433"/>
                  </a:lnTo>
                  <a:lnTo>
                    <a:pt x="179" y="435"/>
                  </a:lnTo>
                  <a:lnTo>
                    <a:pt x="181" y="437"/>
                  </a:lnTo>
                  <a:lnTo>
                    <a:pt x="183" y="440"/>
                  </a:lnTo>
                  <a:lnTo>
                    <a:pt x="187" y="442"/>
                  </a:lnTo>
                  <a:lnTo>
                    <a:pt x="189" y="442"/>
                  </a:lnTo>
                  <a:lnTo>
                    <a:pt x="189" y="444"/>
                  </a:lnTo>
                  <a:lnTo>
                    <a:pt x="200" y="444"/>
                  </a:lnTo>
                  <a:lnTo>
                    <a:pt x="213" y="442"/>
                  </a:lnTo>
                  <a:lnTo>
                    <a:pt x="225" y="442"/>
                  </a:lnTo>
                  <a:lnTo>
                    <a:pt x="236" y="442"/>
                  </a:lnTo>
                  <a:lnTo>
                    <a:pt x="248" y="442"/>
                  </a:lnTo>
                  <a:lnTo>
                    <a:pt x="259" y="442"/>
                  </a:lnTo>
                  <a:lnTo>
                    <a:pt x="271" y="440"/>
                  </a:lnTo>
                  <a:lnTo>
                    <a:pt x="282" y="440"/>
                  </a:lnTo>
                  <a:lnTo>
                    <a:pt x="286" y="440"/>
                  </a:lnTo>
                  <a:lnTo>
                    <a:pt x="288" y="442"/>
                  </a:lnTo>
                  <a:lnTo>
                    <a:pt x="292" y="444"/>
                  </a:lnTo>
                  <a:lnTo>
                    <a:pt x="293" y="446"/>
                  </a:lnTo>
                  <a:lnTo>
                    <a:pt x="295" y="450"/>
                  </a:lnTo>
                  <a:lnTo>
                    <a:pt x="295" y="454"/>
                  </a:lnTo>
                  <a:lnTo>
                    <a:pt x="293" y="458"/>
                  </a:lnTo>
                  <a:lnTo>
                    <a:pt x="290" y="458"/>
                  </a:lnTo>
                  <a:lnTo>
                    <a:pt x="288" y="460"/>
                  </a:lnTo>
                  <a:lnTo>
                    <a:pt x="286" y="463"/>
                  </a:lnTo>
                  <a:lnTo>
                    <a:pt x="288" y="469"/>
                  </a:lnTo>
                  <a:lnTo>
                    <a:pt x="288" y="471"/>
                  </a:lnTo>
                  <a:lnTo>
                    <a:pt x="299" y="475"/>
                  </a:lnTo>
                  <a:lnTo>
                    <a:pt x="311" y="479"/>
                  </a:lnTo>
                  <a:lnTo>
                    <a:pt x="322" y="482"/>
                  </a:lnTo>
                  <a:lnTo>
                    <a:pt x="326" y="484"/>
                  </a:lnTo>
                  <a:lnTo>
                    <a:pt x="349" y="479"/>
                  </a:lnTo>
                  <a:lnTo>
                    <a:pt x="360" y="482"/>
                  </a:lnTo>
                  <a:lnTo>
                    <a:pt x="372" y="484"/>
                  </a:lnTo>
                  <a:lnTo>
                    <a:pt x="374" y="486"/>
                  </a:lnTo>
                  <a:lnTo>
                    <a:pt x="385" y="494"/>
                  </a:lnTo>
                  <a:lnTo>
                    <a:pt x="396" y="503"/>
                  </a:lnTo>
                  <a:lnTo>
                    <a:pt x="408" y="511"/>
                  </a:lnTo>
                  <a:lnTo>
                    <a:pt x="417" y="519"/>
                  </a:lnTo>
                  <a:lnTo>
                    <a:pt x="421" y="521"/>
                  </a:lnTo>
                  <a:lnTo>
                    <a:pt x="425" y="521"/>
                  </a:lnTo>
                  <a:lnTo>
                    <a:pt x="429" y="521"/>
                  </a:lnTo>
                  <a:lnTo>
                    <a:pt x="433" y="522"/>
                  </a:lnTo>
                  <a:lnTo>
                    <a:pt x="435" y="524"/>
                  </a:lnTo>
                  <a:lnTo>
                    <a:pt x="436" y="528"/>
                  </a:lnTo>
                  <a:lnTo>
                    <a:pt x="438" y="532"/>
                  </a:lnTo>
                  <a:lnTo>
                    <a:pt x="438" y="534"/>
                  </a:lnTo>
                  <a:lnTo>
                    <a:pt x="440" y="538"/>
                  </a:lnTo>
                  <a:lnTo>
                    <a:pt x="442" y="540"/>
                  </a:lnTo>
                  <a:lnTo>
                    <a:pt x="444" y="543"/>
                  </a:lnTo>
                  <a:lnTo>
                    <a:pt x="446" y="545"/>
                  </a:lnTo>
                  <a:lnTo>
                    <a:pt x="448" y="549"/>
                  </a:lnTo>
                  <a:lnTo>
                    <a:pt x="448" y="553"/>
                  </a:lnTo>
                  <a:lnTo>
                    <a:pt x="448" y="557"/>
                  </a:lnTo>
                  <a:lnTo>
                    <a:pt x="446" y="561"/>
                  </a:lnTo>
                  <a:lnTo>
                    <a:pt x="444" y="563"/>
                  </a:lnTo>
                  <a:lnTo>
                    <a:pt x="444" y="568"/>
                  </a:lnTo>
                  <a:lnTo>
                    <a:pt x="444" y="572"/>
                  </a:lnTo>
                  <a:lnTo>
                    <a:pt x="446" y="578"/>
                  </a:lnTo>
                  <a:lnTo>
                    <a:pt x="446" y="580"/>
                  </a:lnTo>
                  <a:lnTo>
                    <a:pt x="450" y="582"/>
                  </a:lnTo>
                  <a:lnTo>
                    <a:pt x="454" y="583"/>
                  </a:lnTo>
                  <a:lnTo>
                    <a:pt x="454" y="587"/>
                  </a:lnTo>
                  <a:lnTo>
                    <a:pt x="456" y="591"/>
                  </a:lnTo>
                  <a:lnTo>
                    <a:pt x="456" y="593"/>
                  </a:lnTo>
                  <a:lnTo>
                    <a:pt x="459" y="595"/>
                  </a:lnTo>
                  <a:lnTo>
                    <a:pt x="463" y="597"/>
                  </a:lnTo>
                  <a:lnTo>
                    <a:pt x="467" y="597"/>
                  </a:lnTo>
                  <a:lnTo>
                    <a:pt x="471" y="599"/>
                  </a:lnTo>
                  <a:lnTo>
                    <a:pt x="475" y="599"/>
                  </a:lnTo>
                  <a:lnTo>
                    <a:pt x="478" y="601"/>
                  </a:lnTo>
                  <a:lnTo>
                    <a:pt x="482" y="601"/>
                  </a:lnTo>
                  <a:lnTo>
                    <a:pt x="482" y="604"/>
                  </a:lnTo>
                  <a:lnTo>
                    <a:pt x="486" y="606"/>
                  </a:lnTo>
                  <a:lnTo>
                    <a:pt x="490" y="608"/>
                  </a:lnTo>
                  <a:lnTo>
                    <a:pt x="494" y="608"/>
                  </a:lnTo>
                  <a:lnTo>
                    <a:pt x="496" y="610"/>
                  </a:lnTo>
                  <a:lnTo>
                    <a:pt x="497" y="612"/>
                  </a:lnTo>
                  <a:lnTo>
                    <a:pt x="501" y="614"/>
                  </a:lnTo>
                  <a:lnTo>
                    <a:pt x="503" y="616"/>
                  </a:lnTo>
                  <a:lnTo>
                    <a:pt x="507" y="618"/>
                  </a:lnTo>
                  <a:lnTo>
                    <a:pt x="509" y="620"/>
                  </a:lnTo>
                  <a:lnTo>
                    <a:pt x="511" y="624"/>
                  </a:lnTo>
                  <a:lnTo>
                    <a:pt x="515" y="625"/>
                  </a:lnTo>
                  <a:lnTo>
                    <a:pt x="517" y="627"/>
                  </a:lnTo>
                  <a:lnTo>
                    <a:pt x="520" y="627"/>
                  </a:lnTo>
                  <a:lnTo>
                    <a:pt x="526" y="627"/>
                  </a:lnTo>
                  <a:lnTo>
                    <a:pt x="528" y="627"/>
                  </a:lnTo>
                  <a:lnTo>
                    <a:pt x="530" y="629"/>
                  </a:lnTo>
                  <a:lnTo>
                    <a:pt x="534" y="629"/>
                  </a:lnTo>
                  <a:lnTo>
                    <a:pt x="538" y="629"/>
                  </a:lnTo>
                  <a:lnTo>
                    <a:pt x="541" y="631"/>
                  </a:lnTo>
                  <a:lnTo>
                    <a:pt x="543" y="633"/>
                  </a:lnTo>
                  <a:lnTo>
                    <a:pt x="545" y="637"/>
                  </a:lnTo>
                  <a:lnTo>
                    <a:pt x="547" y="639"/>
                  </a:lnTo>
                  <a:lnTo>
                    <a:pt x="553" y="639"/>
                  </a:lnTo>
                  <a:lnTo>
                    <a:pt x="557" y="639"/>
                  </a:lnTo>
                  <a:lnTo>
                    <a:pt x="559" y="641"/>
                  </a:lnTo>
                  <a:lnTo>
                    <a:pt x="562" y="643"/>
                  </a:lnTo>
                  <a:lnTo>
                    <a:pt x="566" y="643"/>
                  </a:lnTo>
                  <a:lnTo>
                    <a:pt x="570" y="645"/>
                  </a:lnTo>
                  <a:lnTo>
                    <a:pt x="574" y="645"/>
                  </a:lnTo>
                  <a:lnTo>
                    <a:pt x="578" y="643"/>
                  </a:lnTo>
                  <a:lnTo>
                    <a:pt x="579" y="643"/>
                  </a:lnTo>
                  <a:lnTo>
                    <a:pt x="585" y="641"/>
                  </a:lnTo>
                  <a:lnTo>
                    <a:pt x="587" y="641"/>
                  </a:lnTo>
                  <a:lnTo>
                    <a:pt x="593" y="641"/>
                  </a:lnTo>
                  <a:lnTo>
                    <a:pt x="597" y="641"/>
                  </a:lnTo>
                  <a:lnTo>
                    <a:pt x="599" y="643"/>
                  </a:lnTo>
                  <a:lnTo>
                    <a:pt x="600" y="645"/>
                  </a:lnTo>
                  <a:lnTo>
                    <a:pt x="602" y="648"/>
                  </a:lnTo>
                  <a:lnTo>
                    <a:pt x="606" y="650"/>
                  </a:lnTo>
                  <a:lnTo>
                    <a:pt x="608" y="652"/>
                  </a:lnTo>
                  <a:lnTo>
                    <a:pt x="610" y="654"/>
                  </a:lnTo>
                  <a:lnTo>
                    <a:pt x="612" y="658"/>
                  </a:lnTo>
                  <a:lnTo>
                    <a:pt x="614" y="660"/>
                  </a:lnTo>
                  <a:lnTo>
                    <a:pt x="618" y="662"/>
                  </a:lnTo>
                  <a:lnTo>
                    <a:pt x="620" y="664"/>
                  </a:lnTo>
                  <a:lnTo>
                    <a:pt x="623" y="669"/>
                  </a:lnTo>
                  <a:lnTo>
                    <a:pt x="621" y="671"/>
                  </a:lnTo>
                  <a:lnTo>
                    <a:pt x="620" y="671"/>
                  </a:lnTo>
                  <a:lnTo>
                    <a:pt x="618" y="673"/>
                  </a:lnTo>
                  <a:lnTo>
                    <a:pt x="614" y="675"/>
                  </a:lnTo>
                  <a:lnTo>
                    <a:pt x="610" y="677"/>
                  </a:lnTo>
                  <a:lnTo>
                    <a:pt x="606" y="677"/>
                  </a:lnTo>
                  <a:lnTo>
                    <a:pt x="597" y="677"/>
                  </a:lnTo>
                  <a:lnTo>
                    <a:pt x="593" y="677"/>
                  </a:lnTo>
                  <a:lnTo>
                    <a:pt x="589" y="675"/>
                  </a:lnTo>
                  <a:lnTo>
                    <a:pt x="587" y="673"/>
                  </a:lnTo>
                  <a:lnTo>
                    <a:pt x="585" y="671"/>
                  </a:lnTo>
                  <a:lnTo>
                    <a:pt x="583" y="667"/>
                  </a:lnTo>
                  <a:lnTo>
                    <a:pt x="581" y="665"/>
                  </a:lnTo>
                  <a:lnTo>
                    <a:pt x="579" y="662"/>
                  </a:lnTo>
                  <a:lnTo>
                    <a:pt x="578" y="660"/>
                  </a:lnTo>
                  <a:lnTo>
                    <a:pt x="574" y="658"/>
                  </a:lnTo>
                  <a:lnTo>
                    <a:pt x="570" y="658"/>
                  </a:lnTo>
                  <a:lnTo>
                    <a:pt x="566" y="658"/>
                  </a:lnTo>
                  <a:lnTo>
                    <a:pt x="564" y="662"/>
                  </a:lnTo>
                  <a:lnTo>
                    <a:pt x="564" y="665"/>
                  </a:lnTo>
                  <a:lnTo>
                    <a:pt x="564" y="671"/>
                  </a:lnTo>
                  <a:lnTo>
                    <a:pt x="564" y="675"/>
                  </a:lnTo>
                  <a:lnTo>
                    <a:pt x="562" y="677"/>
                  </a:lnTo>
                  <a:lnTo>
                    <a:pt x="560" y="681"/>
                  </a:lnTo>
                  <a:lnTo>
                    <a:pt x="559" y="685"/>
                  </a:lnTo>
                  <a:lnTo>
                    <a:pt x="559" y="688"/>
                  </a:lnTo>
                  <a:lnTo>
                    <a:pt x="559" y="692"/>
                  </a:lnTo>
                  <a:lnTo>
                    <a:pt x="555" y="694"/>
                  </a:lnTo>
                  <a:lnTo>
                    <a:pt x="553" y="694"/>
                  </a:lnTo>
                  <a:lnTo>
                    <a:pt x="551" y="694"/>
                  </a:lnTo>
                  <a:lnTo>
                    <a:pt x="545" y="690"/>
                  </a:lnTo>
                  <a:lnTo>
                    <a:pt x="541" y="688"/>
                  </a:lnTo>
                  <a:lnTo>
                    <a:pt x="539" y="686"/>
                  </a:lnTo>
                  <a:lnTo>
                    <a:pt x="536" y="686"/>
                  </a:lnTo>
                  <a:lnTo>
                    <a:pt x="532" y="685"/>
                  </a:lnTo>
                  <a:lnTo>
                    <a:pt x="528" y="685"/>
                  </a:lnTo>
                  <a:lnTo>
                    <a:pt x="524" y="683"/>
                  </a:lnTo>
                  <a:lnTo>
                    <a:pt x="520" y="683"/>
                  </a:lnTo>
                  <a:lnTo>
                    <a:pt x="517" y="685"/>
                  </a:lnTo>
                  <a:lnTo>
                    <a:pt x="515" y="685"/>
                  </a:lnTo>
                  <a:lnTo>
                    <a:pt x="513" y="686"/>
                  </a:lnTo>
                  <a:lnTo>
                    <a:pt x="513" y="683"/>
                  </a:lnTo>
                  <a:lnTo>
                    <a:pt x="509" y="681"/>
                  </a:lnTo>
                  <a:lnTo>
                    <a:pt x="507" y="679"/>
                  </a:lnTo>
                  <a:lnTo>
                    <a:pt x="503" y="679"/>
                  </a:lnTo>
                  <a:lnTo>
                    <a:pt x="499" y="677"/>
                  </a:lnTo>
                  <a:lnTo>
                    <a:pt x="497" y="675"/>
                  </a:lnTo>
                  <a:lnTo>
                    <a:pt x="494" y="673"/>
                  </a:lnTo>
                  <a:lnTo>
                    <a:pt x="490" y="673"/>
                  </a:lnTo>
                  <a:lnTo>
                    <a:pt x="488" y="671"/>
                  </a:lnTo>
                  <a:lnTo>
                    <a:pt x="484" y="669"/>
                  </a:lnTo>
                  <a:lnTo>
                    <a:pt x="480" y="667"/>
                  </a:lnTo>
                  <a:lnTo>
                    <a:pt x="477" y="667"/>
                  </a:lnTo>
                  <a:lnTo>
                    <a:pt x="475" y="665"/>
                  </a:lnTo>
                  <a:lnTo>
                    <a:pt x="471" y="664"/>
                  </a:lnTo>
                  <a:lnTo>
                    <a:pt x="467" y="662"/>
                  </a:lnTo>
                  <a:lnTo>
                    <a:pt x="465" y="660"/>
                  </a:lnTo>
                  <a:lnTo>
                    <a:pt x="461" y="660"/>
                  </a:lnTo>
                  <a:lnTo>
                    <a:pt x="457" y="658"/>
                  </a:lnTo>
                  <a:lnTo>
                    <a:pt x="452" y="660"/>
                  </a:lnTo>
                  <a:lnTo>
                    <a:pt x="450" y="658"/>
                  </a:lnTo>
                  <a:lnTo>
                    <a:pt x="448" y="656"/>
                  </a:lnTo>
                  <a:lnTo>
                    <a:pt x="444" y="654"/>
                  </a:lnTo>
                  <a:lnTo>
                    <a:pt x="438" y="654"/>
                  </a:lnTo>
                  <a:lnTo>
                    <a:pt x="436" y="654"/>
                  </a:lnTo>
                  <a:lnTo>
                    <a:pt x="435" y="654"/>
                  </a:lnTo>
                  <a:lnTo>
                    <a:pt x="431" y="654"/>
                  </a:lnTo>
                  <a:lnTo>
                    <a:pt x="431" y="656"/>
                  </a:lnTo>
                  <a:lnTo>
                    <a:pt x="431" y="667"/>
                  </a:lnTo>
                  <a:lnTo>
                    <a:pt x="429" y="679"/>
                  </a:lnTo>
                  <a:lnTo>
                    <a:pt x="431" y="690"/>
                  </a:lnTo>
                  <a:lnTo>
                    <a:pt x="429" y="702"/>
                  </a:lnTo>
                  <a:lnTo>
                    <a:pt x="429" y="709"/>
                  </a:lnTo>
                  <a:lnTo>
                    <a:pt x="431" y="713"/>
                  </a:lnTo>
                  <a:lnTo>
                    <a:pt x="429" y="725"/>
                  </a:lnTo>
                  <a:lnTo>
                    <a:pt x="429" y="736"/>
                  </a:lnTo>
                  <a:lnTo>
                    <a:pt x="429" y="748"/>
                  </a:lnTo>
                  <a:lnTo>
                    <a:pt x="429" y="759"/>
                  </a:lnTo>
                  <a:lnTo>
                    <a:pt x="429" y="772"/>
                  </a:lnTo>
                  <a:lnTo>
                    <a:pt x="429" y="784"/>
                  </a:lnTo>
                  <a:lnTo>
                    <a:pt x="429" y="795"/>
                  </a:lnTo>
                  <a:lnTo>
                    <a:pt x="429" y="807"/>
                  </a:lnTo>
                  <a:lnTo>
                    <a:pt x="429" y="818"/>
                  </a:lnTo>
                  <a:lnTo>
                    <a:pt x="429" y="830"/>
                  </a:lnTo>
                  <a:lnTo>
                    <a:pt x="429" y="837"/>
                  </a:lnTo>
                  <a:lnTo>
                    <a:pt x="429" y="841"/>
                  </a:lnTo>
                  <a:lnTo>
                    <a:pt x="429" y="84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8" name="Freeform 97"/>
            <p:cNvSpPr>
              <a:spLocks/>
            </p:cNvSpPr>
            <p:nvPr/>
          </p:nvSpPr>
          <p:spPr bwMode="auto">
            <a:xfrm>
              <a:off x="1294" y="2983"/>
              <a:ext cx="915" cy="1319"/>
            </a:xfrm>
            <a:custGeom>
              <a:avLst/>
              <a:gdLst>
                <a:gd name="T0" fmla="*/ 606 w 915"/>
                <a:gd name="T1" fmla="*/ 17 h 1319"/>
                <a:gd name="T2" fmla="*/ 654 w 915"/>
                <a:gd name="T3" fmla="*/ 5 h 1319"/>
                <a:gd name="T4" fmla="*/ 734 w 915"/>
                <a:gd name="T5" fmla="*/ 45 h 1319"/>
                <a:gd name="T6" fmla="*/ 743 w 915"/>
                <a:gd name="T7" fmla="*/ 82 h 1319"/>
                <a:gd name="T8" fmla="*/ 789 w 915"/>
                <a:gd name="T9" fmla="*/ 114 h 1319"/>
                <a:gd name="T10" fmla="*/ 831 w 915"/>
                <a:gd name="T11" fmla="*/ 127 h 1319"/>
                <a:gd name="T12" fmla="*/ 892 w 915"/>
                <a:gd name="T13" fmla="*/ 150 h 1319"/>
                <a:gd name="T14" fmla="*/ 890 w 915"/>
                <a:gd name="T15" fmla="*/ 211 h 1319"/>
                <a:gd name="T16" fmla="*/ 772 w 915"/>
                <a:gd name="T17" fmla="*/ 246 h 1319"/>
                <a:gd name="T18" fmla="*/ 760 w 915"/>
                <a:gd name="T19" fmla="*/ 324 h 1319"/>
                <a:gd name="T20" fmla="*/ 724 w 915"/>
                <a:gd name="T21" fmla="*/ 404 h 1319"/>
                <a:gd name="T22" fmla="*/ 705 w 915"/>
                <a:gd name="T23" fmla="*/ 486 h 1319"/>
                <a:gd name="T24" fmla="*/ 732 w 915"/>
                <a:gd name="T25" fmla="*/ 576 h 1319"/>
                <a:gd name="T26" fmla="*/ 802 w 915"/>
                <a:gd name="T27" fmla="*/ 635 h 1319"/>
                <a:gd name="T28" fmla="*/ 759 w 915"/>
                <a:gd name="T29" fmla="*/ 705 h 1319"/>
                <a:gd name="T30" fmla="*/ 810 w 915"/>
                <a:gd name="T31" fmla="*/ 766 h 1319"/>
                <a:gd name="T32" fmla="*/ 793 w 915"/>
                <a:gd name="T33" fmla="*/ 856 h 1319"/>
                <a:gd name="T34" fmla="*/ 818 w 915"/>
                <a:gd name="T35" fmla="*/ 951 h 1319"/>
                <a:gd name="T36" fmla="*/ 822 w 915"/>
                <a:gd name="T37" fmla="*/ 1043 h 1319"/>
                <a:gd name="T38" fmla="*/ 802 w 915"/>
                <a:gd name="T39" fmla="*/ 1125 h 1319"/>
                <a:gd name="T40" fmla="*/ 808 w 915"/>
                <a:gd name="T41" fmla="*/ 1203 h 1319"/>
                <a:gd name="T42" fmla="*/ 856 w 915"/>
                <a:gd name="T43" fmla="*/ 1266 h 1319"/>
                <a:gd name="T44" fmla="*/ 793 w 915"/>
                <a:gd name="T45" fmla="*/ 1306 h 1319"/>
                <a:gd name="T46" fmla="*/ 738 w 915"/>
                <a:gd name="T47" fmla="*/ 1237 h 1319"/>
                <a:gd name="T48" fmla="*/ 694 w 915"/>
                <a:gd name="T49" fmla="*/ 1153 h 1319"/>
                <a:gd name="T50" fmla="*/ 635 w 915"/>
                <a:gd name="T51" fmla="*/ 1096 h 1319"/>
                <a:gd name="T52" fmla="*/ 581 w 915"/>
                <a:gd name="T53" fmla="*/ 1031 h 1319"/>
                <a:gd name="T54" fmla="*/ 532 w 915"/>
                <a:gd name="T55" fmla="*/ 968 h 1319"/>
                <a:gd name="T56" fmla="*/ 465 w 915"/>
                <a:gd name="T57" fmla="*/ 1016 h 1319"/>
                <a:gd name="T58" fmla="*/ 413 w 915"/>
                <a:gd name="T59" fmla="*/ 970 h 1319"/>
                <a:gd name="T60" fmla="*/ 305 w 915"/>
                <a:gd name="T61" fmla="*/ 963 h 1319"/>
                <a:gd name="T62" fmla="*/ 225 w 915"/>
                <a:gd name="T63" fmla="*/ 957 h 1319"/>
                <a:gd name="T64" fmla="*/ 133 w 915"/>
                <a:gd name="T65" fmla="*/ 982 h 1319"/>
                <a:gd name="T66" fmla="*/ 59 w 915"/>
                <a:gd name="T67" fmla="*/ 942 h 1319"/>
                <a:gd name="T68" fmla="*/ 9 w 915"/>
                <a:gd name="T69" fmla="*/ 898 h 1319"/>
                <a:gd name="T70" fmla="*/ 34 w 915"/>
                <a:gd name="T71" fmla="*/ 843 h 1319"/>
                <a:gd name="T72" fmla="*/ 104 w 915"/>
                <a:gd name="T73" fmla="*/ 833 h 1319"/>
                <a:gd name="T74" fmla="*/ 169 w 915"/>
                <a:gd name="T75" fmla="*/ 759 h 1319"/>
                <a:gd name="T76" fmla="*/ 160 w 915"/>
                <a:gd name="T77" fmla="*/ 698 h 1319"/>
                <a:gd name="T78" fmla="*/ 186 w 915"/>
                <a:gd name="T79" fmla="*/ 621 h 1319"/>
                <a:gd name="T80" fmla="*/ 194 w 915"/>
                <a:gd name="T81" fmla="*/ 555 h 1319"/>
                <a:gd name="T82" fmla="*/ 192 w 915"/>
                <a:gd name="T83" fmla="*/ 492 h 1319"/>
                <a:gd name="T84" fmla="*/ 158 w 915"/>
                <a:gd name="T85" fmla="*/ 452 h 1319"/>
                <a:gd name="T86" fmla="*/ 169 w 915"/>
                <a:gd name="T87" fmla="*/ 413 h 1319"/>
                <a:gd name="T88" fmla="*/ 206 w 915"/>
                <a:gd name="T89" fmla="*/ 379 h 1319"/>
                <a:gd name="T90" fmla="*/ 185 w 915"/>
                <a:gd name="T91" fmla="*/ 345 h 1319"/>
                <a:gd name="T92" fmla="*/ 190 w 915"/>
                <a:gd name="T93" fmla="*/ 324 h 1319"/>
                <a:gd name="T94" fmla="*/ 221 w 915"/>
                <a:gd name="T95" fmla="*/ 318 h 1319"/>
                <a:gd name="T96" fmla="*/ 225 w 915"/>
                <a:gd name="T97" fmla="*/ 293 h 1319"/>
                <a:gd name="T98" fmla="*/ 251 w 915"/>
                <a:gd name="T99" fmla="*/ 268 h 1319"/>
                <a:gd name="T100" fmla="*/ 272 w 915"/>
                <a:gd name="T101" fmla="*/ 232 h 1319"/>
                <a:gd name="T102" fmla="*/ 268 w 915"/>
                <a:gd name="T103" fmla="*/ 207 h 1319"/>
                <a:gd name="T104" fmla="*/ 293 w 915"/>
                <a:gd name="T105" fmla="*/ 188 h 1319"/>
                <a:gd name="T106" fmla="*/ 305 w 915"/>
                <a:gd name="T107" fmla="*/ 185 h 1319"/>
                <a:gd name="T108" fmla="*/ 329 w 915"/>
                <a:gd name="T109" fmla="*/ 141 h 1319"/>
                <a:gd name="T110" fmla="*/ 371 w 915"/>
                <a:gd name="T111" fmla="*/ 125 h 1319"/>
                <a:gd name="T112" fmla="*/ 413 w 915"/>
                <a:gd name="T113" fmla="*/ 114 h 1319"/>
                <a:gd name="T114" fmla="*/ 448 w 915"/>
                <a:gd name="T115" fmla="*/ 116 h 1319"/>
                <a:gd name="T116" fmla="*/ 465 w 915"/>
                <a:gd name="T117" fmla="*/ 87 h 1319"/>
                <a:gd name="T118" fmla="*/ 497 w 915"/>
                <a:gd name="T119" fmla="*/ 38 h 1319"/>
                <a:gd name="T120" fmla="*/ 532 w 915"/>
                <a:gd name="T121" fmla="*/ 7 h 1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15" h="1319">
                  <a:moveTo>
                    <a:pt x="570" y="7"/>
                  </a:moveTo>
                  <a:lnTo>
                    <a:pt x="570" y="9"/>
                  </a:lnTo>
                  <a:lnTo>
                    <a:pt x="572" y="9"/>
                  </a:lnTo>
                  <a:lnTo>
                    <a:pt x="572" y="11"/>
                  </a:lnTo>
                  <a:lnTo>
                    <a:pt x="574" y="11"/>
                  </a:lnTo>
                  <a:lnTo>
                    <a:pt x="576" y="13"/>
                  </a:lnTo>
                  <a:lnTo>
                    <a:pt x="576" y="15"/>
                  </a:lnTo>
                  <a:lnTo>
                    <a:pt x="577" y="17"/>
                  </a:lnTo>
                  <a:lnTo>
                    <a:pt x="577" y="19"/>
                  </a:lnTo>
                  <a:lnTo>
                    <a:pt x="579" y="19"/>
                  </a:lnTo>
                  <a:lnTo>
                    <a:pt x="579" y="21"/>
                  </a:lnTo>
                  <a:lnTo>
                    <a:pt x="579" y="22"/>
                  </a:lnTo>
                  <a:lnTo>
                    <a:pt x="581" y="22"/>
                  </a:lnTo>
                  <a:lnTo>
                    <a:pt x="583" y="22"/>
                  </a:lnTo>
                  <a:lnTo>
                    <a:pt x="585" y="22"/>
                  </a:lnTo>
                  <a:lnTo>
                    <a:pt x="587" y="22"/>
                  </a:lnTo>
                  <a:lnTo>
                    <a:pt x="587" y="21"/>
                  </a:lnTo>
                  <a:lnTo>
                    <a:pt x="589" y="21"/>
                  </a:lnTo>
                  <a:lnTo>
                    <a:pt x="591" y="21"/>
                  </a:lnTo>
                  <a:lnTo>
                    <a:pt x="591" y="19"/>
                  </a:lnTo>
                  <a:lnTo>
                    <a:pt x="593" y="19"/>
                  </a:lnTo>
                  <a:lnTo>
                    <a:pt x="595" y="19"/>
                  </a:lnTo>
                  <a:lnTo>
                    <a:pt x="596" y="17"/>
                  </a:lnTo>
                  <a:lnTo>
                    <a:pt x="598" y="17"/>
                  </a:lnTo>
                  <a:lnTo>
                    <a:pt x="600" y="17"/>
                  </a:lnTo>
                  <a:lnTo>
                    <a:pt x="602" y="17"/>
                  </a:lnTo>
                  <a:lnTo>
                    <a:pt x="604" y="17"/>
                  </a:lnTo>
                  <a:lnTo>
                    <a:pt x="606" y="17"/>
                  </a:lnTo>
                  <a:lnTo>
                    <a:pt x="608" y="17"/>
                  </a:lnTo>
                  <a:lnTo>
                    <a:pt x="610" y="17"/>
                  </a:lnTo>
                  <a:lnTo>
                    <a:pt x="612" y="17"/>
                  </a:lnTo>
                  <a:lnTo>
                    <a:pt x="614" y="17"/>
                  </a:lnTo>
                  <a:lnTo>
                    <a:pt x="616" y="15"/>
                  </a:lnTo>
                  <a:lnTo>
                    <a:pt x="617" y="15"/>
                  </a:lnTo>
                  <a:lnTo>
                    <a:pt x="619" y="15"/>
                  </a:lnTo>
                  <a:lnTo>
                    <a:pt x="619" y="13"/>
                  </a:lnTo>
                  <a:lnTo>
                    <a:pt x="621" y="13"/>
                  </a:lnTo>
                  <a:lnTo>
                    <a:pt x="621" y="11"/>
                  </a:lnTo>
                  <a:lnTo>
                    <a:pt x="623" y="11"/>
                  </a:lnTo>
                  <a:lnTo>
                    <a:pt x="625" y="9"/>
                  </a:lnTo>
                  <a:lnTo>
                    <a:pt x="625" y="7"/>
                  </a:lnTo>
                  <a:lnTo>
                    <a:pt x="627" y="7"/>
                  </a:lnTo>
                  <a:lnTo>
                    <a:pt x="629" y="5"/>
                  </a:lnTo>
                  <a:lnTo>
                    <a:pt x="631" y="5"/>
                  </a:lnTo>
                  <a:lnTo>
                    <a:pt x="633" y="3"/>
                  </a:lnTo>
                  <a:lnTo>
                    <a:pt x="635" y="3"/>
                  </a:lnTo>
                  <a:lnTo>
                    <a:pt x="637" y="3"/>
                  </a:lnTo>
                  <a:lnTo>
                    <a:pt x="638" y="3"/>
                  </a:lnTo>
                  <a:lnTo>
                    <a:pt x="640" y="3"/>
                  </a:lnTo>
                  <a:lnTo>
                    <a:pt x="642" y="3"/>
                  </a:lnTo>
                  <a:lnTo>
                    <a:pt x="644" y="3"/>
                  </a:lnTo>
                  <a:lnTo>
                    <a:pt x="646" y="3"/>
                  </a:lnTo>
                  <a:lnTo>
                    <a:pt x="648" y="3"/>
                  </a:lnTo>
                  <a:lnTo>
                    <a:pt x="650" y="5"/>
                  </a:lnTo>
                  <a:lnTo>
                    <a:pt x="652" y="5"/>
                  </a:lnTo>
                  <a:lnTo>
                    <a:pt x="654" y="5"/>
                  </a:lnTo>
                  <a:lnTo>
                    <a:pt x="656" y="7"/>
                  </a:lnTo>
                  <a:lnTo>
                    <a:pt x="658" y="7"/>
                  </a:lnTo>
                  <a:lnTo>
                    <a:pt x="659" y="9"/>
                  </a:lnTo>
                  <a:lnTo>
                    <a:pt x="663" y="11"/>
                  </a:lnTo>
                  <a:lnTo>
                    <a:pt x="665" y="13"/>
                  </a:lnTo>
                  <a:lnTo>
                    <a:pt x="667" y="15"/>
                  </a:lnTo>
                  <a:lnTo>
                    <a:pt x="673" y="17"/>
                  </a:lnTo>
                  <a:lnTo>
                    <a:pt x="677" y="19"/>
                  </a:lnTo>
                  <a:lnTo>
                    <a:pt x="682" y="21"/>
                  </a:lnTo>
                  <a:lnTo>
                    <a:pt x="690" y="24"/>
                  </a:lnTo>
                  <a:lnTo>
                    <a:pt x="692" y="26"/>
                  </a:lnTo>
                  <a:lnTo>
                    <a:pt x="694" y="26"/>
                  </a:lnTo>
                  <a:lnTo>
                    <a:pt x="696" y="26"/>
                  </a:lnTo>
                  <a:lnTo>
                    <a:pt x="698" y="28"/>
                  </a:lnTo>
                  <a:lnTo>
                    <a:pt x="701" y="28"/>
                  </a:lnTo>
                  <a:lnTo>
                    <a:pt x="703" y="30"/>
                  </a:lnTo>
                  <a:lnTo>
                    <a:pt x="705" y="32"/>
                  </a:lnTo>
                  <a:lnTo>
                    <a:pt x="707" y="32"/>
                  </a:lnTo>
                  <a:lnTo>
                    <a:pt x="709" y="34"/>
                  </a:lnTo>
                  <a:lnTo>
                    <a:pt x="711" y="36"/>
                  </a:lnTo>
                  <a:lnTo>
                    <a:pt x="713" y="36"/>
                  </a:lnTo>
                  <a:lnTo>
                    <a:pt x="717" y="38"/>
                  </a:lnTo>
                  <a:lnTo>
                    <a:pt x="719" y="40"/>
                  </a:lnTo>
                  <a:lnTo>
                    <a:pt x="724" y="42"/>
                  </a:lnTo>
                  <a:lnTo>
                    <a:pt x="726" y="42"/>
                  </a:lnTo>
                  <a:lnTo>
                    <a:pt x="728" y="43"/>
                  </a:lnTo>
                  <a:lnTo>
                    <a:pt x="732" y="43"/>
                  </a:lnTo>
                  <a:lnTo>
                    <a:pt x="734" y="45"/>
                  </a:lnTo>
                  <a:lnTo>
                    <a:pt x="736" y="45"/>
                  </a:lnTo>
                  <a:lnTo>
                    <a:pt x="740" y="45"/>
                  </a:lnTo>
                  <a:lnTo>
                    <a:pt x="741" y="45"/>
                  </a:lnTo>
                  <a:lnTo>
                    <a:pt x="743" y="45"/>
                  </a:lnTo>
                  <a:lnTo>
                    <a:pt x="745" y="47"/>
                  </a:lnTo>
                  <a:lnTo>
                    <a:pt x="747" y="47"/>
                  </a:lnTo>
                  <a:lnTo>
                    <a:pt x="751" y="47"/>
                  </a:lnTo>
                  <a:lnTo>
                    <a:pt x="753" y="47"/>
                  </a:lnTo>
                  <a:lnTo>
                    <a:pt x="755" y="47"/>
                  </a:lnTo>
                  <a:lnTo>
                    <a:pt x="751" y="51"/>
                  </a:lnTo>
                  <a:lnTo>
                    <a:pt x="749" y="55"/>
                  </a:lnTo>
                  <a:lnTo>
                    <a:pt x="749" y="57"/>
                  </a:lnTo>
                  <a:lnTo>
                    <a:pt x="747" y="59"/>
                  </a:lnTo>
                  <a:lnTo>
                    <a:pt x="747" y="61"/>
                  </a:lnTo>
                  <a:lnTo>
                    <a:pt x="745" y="62"/>
                  </a:lnTo>
                  <a:lnTo>
                    <a:pt x="743" y="64"/>
                  </a:lnTo>
                  <a:lnTo>
                    <a:pt x="741" y="64"/>
                  </a:lnTo>
                  <a:lnTo>
                    <a:pt x="741" y="66"/>
                  </a:lnTo>
                  <a:lnTo>
                    <a:pt x="740" y="66"/>
                  </a:lnTo>
                  <a:lnTo>
                    <a:pt x="738" y="68"/>
                  </a:lnTo>
                  <a:lnTo>
                    <a:pt x="736" y="70"/>
                  </a:lnTo>
                  <a:lnTo>
                    <a:pt x="734" y="76"/>
                  </a:lnTo>
                  <a:lnTo>
                    <a:pt x="734" y="78"/>
                  </a:lnTo>
                  <a:lnTo>
                    <a:pt x="736" y="80"/>
                  </a:lnTo>
                  <a:lnTo>
                    <a:pt x="738" y="82"/>
                  </a:lnTo>
                  <a:lnTo>
                    <a:pt x="740" y="82"/>
                  </a:lnTo>
                  <a:lnTo>
                    <a:pt x="741" y="82"/>
                  </a:lnTo>
                  <a:lnTo>
                    <a:pt x="743" y="82"/>
                  </a:lnTo>
                  <a:lnTo>
                    <a:pt x="745" y="83"/>
                  </a:lnTo>
                  <a:lnTo>
                    <a:pt x="747" y="83"/>
                  </a:lnTo>
                  <a:lnTo>
                    <a:pt x="749" y="82"/>
                  </a:lnTo>
                  <a:lnTo>
                    <a:pt x="751" y="82"/>
                  </a:lnTo>
                  <a:lnTo>
                    <a:pt x="753" y="82"/>
                  </a:lnTo>
                  <a:lnTo>
                    <a:pt x="757" y="83"/>
                  </a:lnTo>
                  <a:lnTo>
                    <a:pt x="759" y="83"/>
                  </a:lnTo>
                  <a:lnTo>
                    <a:pt x="760" y="83"/>
                  </a:lnTo>
                  <a:lnTo>
                    <a:pt x="762" y="83"/>
                  </a:lnTo>
                  <a:lnTo>
                    <a:pt x="764" y="83"/>
                  </a:lnTo>
                  <a:lnTo>
                    <a:pt x="766" y="83"/>
                  </a:lnTo>
                  <a:lnTo>
                    <a:pt x="770" y="83"/>
                  </a:lnTo>
                  <a:lnTo>
                    <a:pt x="772" y="83"/>
                  </a:lnTo>
                  <a:lnTo>
                    <a:pt x="776" y="83"/>
                  </a:lnTo>
                  <a:lnTo>
                    <a:pt x="778" y="83"/>
                  </a:lnTo>
                  <a:lnTo>
                    <a:pt x="780" y="83"/>
                  </a:lnTo>
                  <a:lnTo>
                    <a:pt x="781" y="85"/>
                  </a:lnTo>
                  <a:lnTo>
                    <a:pt x="783" y="85"/>
                  </a:lnTo>
                  <a:lnTo>
                    <a:pt x="785" y="87"/>
                  </a:lnTo>
                  <a:lnTo>
                    <a:pt x="785" y="89"/>
                  </a:lnTo>
                  <a:lnTo>
                    <a:pt x="787" y="91"/>
                  </a:lnTo>
                  <a:lnTo>
                    <a:pt x="789" y="97"/>
                  </a:lnTo>
                  <a:lnTo>
                    <a:pt x="789" y="99"/>
                  </a:lnTo>
                  <a:lnTo>
                    <a:pt x="789" y="103"/>
                  </a:lnTo>
                  <a:lnTo>
                    <a:pt x="789" y="104"/>
                  </a:lnTo>
                  <a:lnTo>
                    <a:pt x="789" y="110"/>
                  </a:lnTo>
                  <a:lnTo>
                    <a:pt x="789" y="112"/>
                  </a:lnTo>
                  <a:lnTo>
                    <a:pt x="789" y="114"/>
                  </a:lnTo>
                  <a:lnTo>
                    <a:pt x="791" y="118"/>
                  </a:lnTo>
                  <a:lnTo>
                    <a:pt x="791" y="120"/>
                  </a:lnTo>
                  <a:lnTo>
                    <a:pt x="791" y="122"/>
                  </a:lnTo>
                  <a:lnTo>
                    <a:pt x="791" y="124"/>
                  </a:lnTo>
                  <a:lnTo>
                    <a:pt x="791" y="125"/>
                  </a:lnTo>
                  <a:lnTo>
                    <a:pt x="791" y="129"/>
                  </a:lnTo>
                  <a:lnTo>
                    <a:pt x="791" y="131"/>
                  </a:lnTo>
                  <a:lnTo>
                    <a:pt x="791" y="133"/>
                  </a:lnTo>
                  <a:lnTo>
                    <a:pt x="793" y="137"/>
                  </a:lnTo>
                  <a:lnTo>
                    <a:pt x="795" y="141"/>
                  </a:lnTo>
                  <a:lnTo>
                    <a:pt x="797" y="146"/>
                  </a:lnTo>
                  <a:lnTo>
                    <a:pt x="797" y="148"/>
                  </a:lnTo>
                  <a:lnTo>
                    <a:pt x="797" y="150"/>
                  </a:lnTo>
                  <a:lnTo>
                    <a:pt x="797" y="152"/>
                  </a:lnTo>
                  <a:lnTo>
                    <a:pt x="797" y="154"/>
                  </a:lnTo>
                  <a:lnTo>
                    <a:pt x="799" y="152"/>
                  </a:lnTo>
                  <a:lnTo>
                    <a:pt x="802" y="152"/>
                  </a:lnTo>
                  <a:lnTo>
                    <a:pt x="806" y="150"/>
                  </a:lnTo>
                  <a:lnTo>
                    <a:pt x="812" y="148"/>
                  </a:lnTo>
                  <a:lnTo>
                    <a:pt x="820" y="144"/>
                  </a:lnTo>
                  <a:lnTo>
                    <a:pt x="829" y="141"/>
                  </a:lnTo>
                  <a:lnTo>
                    <a:pt x="833" y="141"/>
                  </a:lnTo>
                  <a:lnTo>
                    <a:pt x="833" y="139"/>
                  </a:lnTo>
                  <a:lnTo>
                    <a:pt x="835" y="139"/>
                  </a:lnTo>
                  <a:lnTo>
                    <a:pt x="835" y="137"/>
                  </a:lnTo>
                  <a:lnTo>
                    <a:pt x="833" y="135"/>
                  </a:lnTo>
                  <a:lnTo>
                    <a:pt x="833" y="131"/>
                  </a:lnTo>
                  <a:lnTo>
                    <a:pt x="831" y="127"/>
                  </a:lnTo>
                  <a:lnTo>
                    <a:pt x="831" y="122"/>
                  </a:lnTo>
                  <a:lnTo>
                    <a:pt x="829" y="118"/>
                  </a:lnTo>
                  <a:lnTo>
                    <a:pt x="831" y="114"/>
                  </a:lnTo>
                  <a:lnTo>
                    <a:pt x="833" y="112"/>
                  </a:lnTo>
                  <a:lnTo>
                    <a:pt x="835" y="112"/>
                  </a:lnTo>
                  <a:lnTo>
                    <a:pt x="837" y="110"/>
                  </a:lnTo>
                  <a:lnTo>
                    <a:pt x="841" y="110"/>
                  </a:lnTo>
                  <a:lnTo>
                    <a:pt x="843" y="110"/>
                  </a:lnTo>
                  <a:lnTo>
                    <a:pt x="846" y="110"/>
                  </a:lnTo>
                  <a:lnTo>
                    <a:pt x="850" y="110"/>
                  </a:lnTo>
                  <a:lnTo>
                    <a:pt x="854" y="112"/>
                  </a:lnTo>
                  <a:lnTo>
                    <a:pt x="856" y="114"/>
                  </a:lnTo>
                  <a:lnTo>
                    <a:pt x="858" y="114"/>
                  </a:lnTo>
                  <a:lnTo>
                    <a:pt x="860" y="116"/>
                  </a:lnTo>
                  <a:lnTo>
                    <a:pt x="862" y="118"/>
                  </a:lnTo>
                  <a:lnTo>
                    <a:pt x="863" y="118"/>
                  </a:lnTo>
                  <a:lnTo>
                    <a:pt x="865" y="122"/>
                  </a:lnTo>
                  <a:lnTo>
                    <a:pt x="871" y="125"/>
                  </a:lnTo>
                  <a:lnTo>
                    <a:pt x="873" y="127"/>
                  </a:lnTo>
                  <a:lnTo>
                    <a:pt x="875" y="129"/>
                  </a:lnTo>
                  <a:lnTo>
                    <a:pt x="877" y="131"/>
                  </a:lnTo>
                  <a:lnTo>
                    <a:pt x="879" y="131"/>
                  </a:lnTo>
                  <a:lnTo>
                    <a:pt x="881" y="133"/>
                  </a:lnTo>
                  <a:lnTo>
                    <a:pt x="881" y="137"/>
                  </a:lnTo>
                  <a:lnTo>
                    <a:pt x="883" y="139"/>
                  </a:lnTo>
                  <a:lnTo>
                    <a:pt x="884" y="143"/>
                  </a:lnTo>
                  <a:lnTo>
                    <a:pt x="888" y="146"/>
                  </a:lnTo>
                  <a:lnTo>
                    <a:pt x="892" y="150"/>
                  </a:lnTo>
                  <a:lnTo>
                    <a:pt x="898" y="154"/>
                  </a:lnTo>
                  <a:lnTo>
                    <a:pt x="902" y="156"/>
                  </a:lnTo>
                  <a:lnTo>
                    <a:pt x="904" y="156"/>
                  </a:lnTo>
                  <a:lnTo>
                    <a:pt x="905" y="158"/>
                  </a:lnTo>
                  <a:lnTo>
                    <a:pt x="907" y="158"/>
                  </a:lnTo>
                  <a:lnTo>
                    <a:pt x="907" y="160"/>
                  </a:lnTo>
                  <a:lnTo>
                    <a:pt x="909" y="160"/>
                  </a:lnTo>
                  <a:lnTo>
                    <a:pt x="911" y="162"/>
                  </a:lnTo>
                  <a:lnTo>
                    <a:pt x="911" y="164"/>
                  </a:lnTo>
                  <a:lnTo>
                    <a:pt x="913" y="165"/>
                  </a:lnTo>
                  <a:lnTo>
                    <a:pt x="915" y="167"/>
                  </a:lnTo>
                  <a:lnTo>
                    <a:pt x="915" y="171"/>
                  </a:lnTo>
                  <a:lnTo>
                    <a:pt x="915" y="175"/>
                  </a:lnTo>
                  <a:lnTo>
                    <a:pt x="915" y="177"/>
                  </a:lnTo>
                  <a:lnTo>
                    <a:pt x="913" y="181"/>
                  </a:lnTo>
                  <a:lnTo>
                    <a:pt x="913" y="186"/>
                  </a:lnTo>
                  <a:lnTo>
                    <a:pt x="913" y="190"/>
                  </a:lnTo>
                  <a:lnTo>
                    <a:pt x="911" y="194"/>
                  </a:lnTo>
                  <a:lnTo>
                    <a:pt x="909" y="198"/>
                  </a:lnTo>
                  <a:lnTo>
                    <a:pt x="907" y="200"/>
                  </a:lnTo>
                  <a:lnTo>
                    <a:pt x="907" y="206"/>
                  </a:lnTo>
                  <a:lnTo>
                    <a:pt x="905" y="207"/>
                  </a:lnTo>
                  <a:lnTo>
                    <a:pt x="904" y="209"/>
                  </a:lnTo>
                  <a:lnTo>
                    <a:pt x="902" y="211"/>
                  </a:lnTo>
                  <a:lnTo>
                    <a:pt x="900" y="211"/>
                  </a:lnTo>
                  <a:lnTo>
                    <a:pt x="896" y="211"/>
                  </a:lnTo>
                  <a:lnTo>
                    <a:pt x="894" y="211"/>
                  </a:lnTo>
                  <a:lnTo>
                    <a:pt x="890" y="211"/>
                  </a:lnTo>
                  <a:lnTo>
                    <a:pt x="888" y="209"/>
                  </a:lnTo>
                  <a:lnTo>
                    <a:pt x="884" y="209"/>
                  </a:lnTo>
                  <a:lnTo>
                    <a:pt x="881" y="209"/>
                  </a:lnTo>
                  <a:lnTo>
                    <a:pt x="879" y="209"/>
                  </a:lnTo>
                  <a:lnTo>
                    <a:pt x="873" y="209"/>
                  </a:lnTo>
                  <a:lnTo>
                    <a:pt x="871" y="209"/>
                  </a:lnTo>
                  <a:lnTo>
                    <a:pt x="869" y="211"/>
                  </a:lnTo>
                  <a:lnTo>
                    <a:pt x="867" y="211"/>
                  </a:lnTo>
                  <a:lnTo>
                    <a:pt x="867" y="215"/>
                  </a:lnTo>
                  <a:lnTo>
                    <a:pt x="865" y="215"/>
                  </a:lnTo>
                  <a:lnTo>
                    <a:pt x="865" y="219"/>
                  </a:lnTo>
                  <a:lnTo>
                    <a:pt x="865" y="221"/>
                  </a:lnTo>
                  <a:lnTo>
                    <a:pt x="863" y="225"/>
                  </a:lnTo>
                  <a:lnTo>
                    <a:pt x="860" y="228"/>
                  </a:lnTo>
                  <a:lnTo>
                    <a:pt x="858" y="230"/>
                  </a:lnTo>
                  <a:lnTo>
                    <a:pt x="854" y="232"/>
                  </a:lnTo>
                  <a:lnTo>
                    <a:pt x="850" y="234"/>
                  </a:lnTo>
                  <a:lnTo>
                    <a:pt x="848" y="236"/>
                  </a:lnTo>
                  <a:lnTo>
                    <a:pt x="846" y="238"/>
                  </a:lnTo>
                  <a:lnTo>
                    <a:pt x="831" y="253"/>
                  </a:lnTo>
                  <a:lnTo>
                    <a:pt x="831" y="247"/>
                  </a:lnTo>
                  <a:lnTo>
                    <a:pt x="831" y="246"/>
                  </a:lnTo>
                  <a:lnTo>
                    <a:pt x="822" y="246"/>
                  </a:lnTo>
                  <a:lnTo>
                    <a:pt x="820" y="246"/>
                  </a:lnTo>
                  <a:lnTo>
                    <a:pt x="808" y="246"/>
                  </a:lnTo>
                  <a:lnTo>
                    <a:pt x="795" y="246"/>
                  </a:lnTo>
                  <a:lnTo>
                    <a:pt x="783" y="246"/>
                  </a:lnTo>
                  <a:lnTo>
                    <a:pt x="772" y="246"/>
                  </a:lnTo>
                  <a:lnTo>
                    <a:pt x="766" y="246"/>
                  </a:lnTo>
                  <a:lnTo>
                    <a:pt x="764" y="246"/>
                  </a:lnTo>
                  <a:lnTo>
                    <a:pt x="764" y="247"/>
                  </a:lnTo>
                  <a:lnTo>
                    <a:pt x="762" y="249"/>
                  </a:lnTo>
                  <a:lnTo>
                    <a:pt x="762" y="251"/>
                  </a:lnTo>
                  <a:lnTo>
                    <a:pt x="760" y="257"/>
                  </a:lnTo>
                  <a:lnTo>
                    <a:pt x="760" y="261"/>
                  </a:lnTo>
                  <a:lnTo>
                    <a:pt x="762" y="265"/>
                  </a:lnTo>
                  <a:lnTo>
                    <a:pt x="762" y="268"/>
                  </a:lnTo>
                  <a:lnTo>
                    <a:pt x="764" y="272"/>
                  </a:lnTo>
                  <a:lnTo>
                    <a:pt x="766" y="274"/>
                  </a:lnTo>
                  <a:lnTo>
                    <a:pt x="768" y="278"/>
                  </a:lnTo>
                  <a:lnTo>
                    <a:pt x="770" y="280"/>
                  </a:lnTo>
                  <a:lnTo>
                    <a:pt x="772" y="282"/>
                  </a:lnTo>
                  <a:lnTo>
                    <a:pt x="774" y="286"/>
                  </a:lnTo>
                  <a:lnTo>
                    <a:pt x="776" y="288"/>
                  </a:lnTo>
                  <a:lnTo>
                    <a:pt x="778" y="291"/>
                  </a:lnTo>
                  <a:lnTo>
                    <a:pt x="778" y="295"/>
                  </a:lnTo>
                  <a:lnTo>
                    <a:pt x="778" y="299"/>
                  </a:lnTo>
                  <a:lnTo>
                    <a:pt x="776" y="303"/>
                  </a:lnTo>
                  <a:lnTo>
                    <a:pt x="776" y="307"/>
                  </a:lnTo>
                  <a:lnTo>
                    <a:pt x="774" y="310"/>
                  </a:lnTo>
                  <a:lnTo>
                    <a:pt x="772" y="314"/>
                  </a:lnTo>
                  <a:lnTo>
                    <a:pt x="770" y="316"/>
                  </a:lnTo>
                  <a:lnTo>
                    <a:pt x="768" y="318"/>
                  </a:lnTo>
                  <a:lnTo>
                    <a:pt x="766" y="322"/>
                  </a:lnTo>
                  <a:lnTo>
                    <a:pt x="762" y="324"/>
                  </a:lnTo>
                  <a:lnTo>
                    <a:pt x="760" y="324"/>
                  </a:lnTo>
                  <a:lnTo>
                    <a:pt x="757" y="326"/>
                  </a:lnTo>
                  <a:lnTo>
                    <a:pt x="753" y="326"/>
                  </a:lnTo>
                  <a:lnTo>
                    <a:pt x="749" y="328"/>
                  </a:lnTo>
                  <a:lnTo>
                    <a:pt x="747" y="330"/>
                  </a:lnTo>
                  <a:lnTo>
                    <a:pt x="745" y="333"/>
                  </a:lnTo>
                  <a:lnTo>
                    <a:pt x="745" y="337"/>
                  </a:lnTo>
                  <a:lnTo>
                    <a:pt x="745" y="341"/>
                  </a:lnTo>
                  <a:lnTo>
                    <a:pt x="745" y="345"/>
                  </a:lnTo>
                  <a:lnTo>
                    <a:pt x="743" y="349"/>
                  </a:lnTo>
                  <a:lnTo>
                    <a:pt x="743" y="350"/>
                  </a:lnTo>
                  <a:lnTo>
                    <a:pt x="741" y="352"/>
                  </a:lnTo>
                  <a:lnTo>
                    <a:pt x="741" y="356"/>
                  </a:lnTo>
                  <a:lnTo>
                    <a:pt x="741" y="358"/>
                  </a:lnTo>
                  <a:lnTo>
                    <a:pt x="740" y="360"/>
                  </a:lnTo>
                  <a:lnTo>
                    <a:pt x="740" y="364"/>
                  </a:lnTo>
                  <a:lnTo>
                    <a:pt x="738" y="366"/>
                  </a:lnTo>
                  <a:lnTo>
                    <a:pt x="738" y="368"/>
                  </a:lnTo>
                  <a:lnTo>
                    <a:pt x="738" y="371"/>
                  </a:lnTo>
                  <a:lnTo>
                    <a:pt x="736" y="373"/>
                  </a:lnTo>
                  <a:lnTo>
                    <a:pt x="736" y="377"/>
                  </a:lnTo>
                  <a:lnTo>
                    <a:pt x="734" y="381"/>
                  </a:lnTo>
                  <a:lnTo>
                    <a:pt x="732" y="385"/>
                  </a:lnTo>
                  <a:lnTo>
                    <a:pt x="730" y="387"/>
                  </a:lnTo>
                  <a:lnTo>
                    <a:pt x="728" y="391"/>
                  </a:lnTo>
                  <a:lnTo>
                    <a:pt x="728" y="392"/>
                  </a:lnTo>
                  <a:lnTo>
                    <a:pt x="726" y="396"/>
                  </a:lnTo>
                  <a:lnTo>
                    <a:pt x="724" y="400"/>
                  </a:lnTo>
                  <a:lnTo>
                    <a:pt x="724" y="404"/>
                  </a:lnTo>
                  <a:lnTo>
                    <a:pt x="724" y="408"/>
                  </a:lnTo>
                  <a:lnTo>
                    <a:pt x="722" y="412"/>
                  </a:lnTo>
                  <a:lnTo>
                    <a:pt x="720" y="415"/>
                  </a:lnTo>
                  <a:lnTo>
                    <a:pt x="720" y="417"/>
                  </a:lnTo>
                  <a:lnTo>
                    <a:pt x="719" y="421"/>
                  </a:lnTo>
                  <a:lnTo>
                    <a:pt x="717" y="425"/>
                  </a:lnTo>
                  <a:lnTo>
                    <a:pt x="715" y="427"/>
                  </a:lnTo>
                  <a:lnTo>
                    <a:pt x="711" y="429"/>
                  </a:lnTo>
                  <a:lnTo>
                    <a:pt x="709" y="431"/>
                  </a:lnTo>
                  <a:lnTo>
                    <a:pt x="705" y="433"/>
                  </a:lnTo>
                  <a:lnTo>
                    <a:pt x="703" y="434"/>
                  </a:lnTo>
                  <a:lnTo>
                    <a:pt x="703" y="438"/>
                  </a:lnTo>
                  <a:lnTo>
                    <a:pt x="703" y="442"/>
                  </a:lnTo>
                  <a:lnTo>
                    <a:pt x="707" y="444"/>
                  </a:lnTo>
                  <a:lnTo>
                    <a:pt x="711" y="444"/>
                  </a:lnTo>
                  <a:lnTo>
                    <a:pt x="715" y="446"/>
                  </a:lnTo>
                  <a:lnTo>
                    <a:pt x="717" y="448"/>
                  </a:lnTo>
                  <a:lnTo>
                    <a:pt x="719" y="452"/>
                  </a:lnTo>
                  <a:lnTo>
                    <a:pt x="719" y="455"/>
                  </a:lnTo>
                  <a:lnTo>
                    <a:pt x="717" y="459"/>
                  </a:lnTo>
                  <a:lnTo>
                    <a:pt x="715" y="463"/>
                  </a:lnTo>
                  <a:lnTo>
                    <a:pt x="715" y="467"/>
                  </a:lnTo>
                  <a:lnTo>
                    <a:pt x="713" y="471"/>
                  </a:lnTo>
                  <a:lnTo>
                    <a:pt x="711" y="473"/>
                  </a:lnTo>
                  <a:lnTo>
                    <a:pt x="711" y="476"/>
                  </a:lnTo>
                  <a:lnTo>
                    <a:pt x="709" y="480"/>
                  </a:lnTo>
                  <a:lnTo>
                    <a:pt x="707" y="482"/>
                  </a:lnTo>
                  <a:lnTo>
                    <a:pt x="705" y="486"/>
                  </a:lnTo>
                  <a:lnTo>
                    <a:pt x="703" y="488"/>
                  </a:lnTo>
                  <a:lnTo>
                    <a:pt x="701" y="490"/>
                  </a:lnTo>
                  <a:lnTo>
                    <a:pt x="701" y="494"/>
                  </a:lnTo>
                  <a:lnTo>
                    <a:pt x="699" y="499"/>
                  </a:lnTo>
                  <a:lnTo>
                    <a:pt x="701" y="501"/>
                  </a:lnTo>
                  <a:lnTo>
                    <a:pt x="703" y="505"/>
                  </a:lnTo>
                  <a:lnTo>
                    <a:pt x="705" y="507"/>
                  </a:lnTo>
                  <a:lnTo>
                    <a:pt x="707" y="509"/>
                  </a:lnTo>
                  <a:lnTo>
                    <a:pt x="709" y="513"/>
                  </a:lnTo>
                  <a:lnTo>
                    <a:pt x="711" y="516"/>
                  </a:lnTo>
                  <a:lnTo>
                    <a:pt x="711" y="520"/>
                  </a:lnTo>
                  <a:lnTo>
                    <a:pt x="711" y="524"/>
                  </a:lnTo>
                  <a:lnTo>
                    <a:pt x="711" y="528"/>
                  </a:lnTo>
                  <a:lnTo>
                    <a:pt x="713" y="532"/>
                  </a:lnTo>
                  <a:lnTo>
                    <a:pt x="715" y="534"/>
                  </a:lnTo>
                  <a:lnTo>
                    <a:pt x="719" y="536"/>
                  </a:lnTo>
                  <a:lnTo>
                    <a:pt x="719" y="539"/>
                  </a:lnTo>
                  <a:lnTo>
                    <a:pt x="720" y="543"/>
                  </a:lnTo>
                  <a:lnTo>
                    <a:pt x="722" y="545"/>
                  </a:lnTo>
                  <a:lnTo>
                    <a:pt x="722" y="549"/>
                  </a:lnTo>
                  <a:lnTo>
                    <a:pt x="724" y="553"/>
                  </a:lnTo>
                  <a:lnTo>
                    <a:pt x="724" y="556"/>
                  </a:lnTo>
                  <a:lnTo>
                    <a:pt x="726" y="560"/>
                  </a:lnTo>
                  <a:lnTo>
                    <a:pt x="726" y="564"/>
                  </a:lnTo>
                  <a:lnTo>
                    <a:pt x="728" y="568"/>
                  </a:lnTo>
                  <a:lnTo>
                    <a:pt x="728" y="572"/>
                  </a:lnTo>
                  <a:lnTo>
                    <a:pt x="730" y="574"/>
                  </a:lnTo>
                  <a:lnTo>
                    <a:pt x="732" y="576"/>
                  </a:lnTo>
                  <a:lnTo>
                    <a:pt x="736" y="577"/>
                  </a:lnTo>
                  <a:lnTo>
                    <a:pt x="738" y="581"/>
                  </a:lnTo>
                  <a:lnTo>
                    <a:pt x="740" y="583"/>
                  </a:lnTo>
                  <a:lnTo>
                    <a:pt x="740" y="587"/>
                  </a:lnTo>
                  <a:lnTo>
                    <a:pt x="741" y="591"/>
                  </a:lnTo>
                  <a:lnTo>
                    <a:pt x="743" y="595"/>
                  </a:lnTo>
                  <a:lnTo>
                    <a:pt x="743" y="597"/>
                  </a:lnTo>
                  <a:lnTo>
                    <a:pt x="745" y="600"/>
                  </a:lnTo>
                  <a:lnTo>
                    <a:pt x="747" y="604"/>
                  </a:lnTo>
                  <a:lnTo>
                    <a:pt x="749" y="606"/>
                  </a:lnTo>
                  <a:lnTo>
                    <a:pt x="749" y="610"/>
                  </a:lnTo>
                  <a:lnTo>
                    <a:pt x="751" y="612"/>
                  </a:lnTo>
                  <a:lnTo>
                    <a:pt x="753" y="616"/>
                  </a:lnTo>
                  <a:lnTo>
                    <a:pt x="757" y="616"/>
                  </a:lnTo>
                  <a:lnTo>
                    <a:pt x="760" y="618"/>
                  </a:lnTo>
                  <a:lnTo>
                    <a:pt x="762" y="619"/>
                  </a:lnTo>
                  <a:lnTo>
                    <a:pt x="764" y="623"/>
                  </a:lnTo>
                  <a:lnTo>
                    <a:pt x="766" y="625"/>
                  </a:lnTo>
                  <a:lnTo>
                    <a:pt x="768" y="627"/>
                  </a:lnTo>
                  <a:lnTo>
                    <a:pt x="770" y="631"/>
                  </a:lnTo>
                  <a:lnTo>
                    <a:pt x="774" y="633"/>
                  </a:lnTo>
                  <a:lnTo>
                    <a:pt x="776" y="633"/>
                  </a:lnTo>
                  <a:lnTo>
                    <a:pt x="780" y="635"/>
                  </a:lnTo>
                  <a:lnTo>
                    <a:pt x="785" y="635"/>
                  </a:lnTo>
                  <a:lnTo>
                    <a:pt x="789" y="635"/>
                  </a:lnTo>
                  <a:lnTo>
                    <a:pt x="793" y="635"/>
                  </a:lnTo>
                  <a:lnTo>
                    <a:pt x="797" y="635"/>
                  </a:lnTo>
                  <a:lnTo>
                    <a:pt x="802" y="635"/>
                  </a:lnTo>
                  <a:lnTo>
                    <a:pt x="806" y="635"/>
                  </a:lnTo>
                  <a:lnTo>
                    <a:pt x="808" y="637"/>
                  </a:lnTo>
                  <a:lnTo>
                    <a:pt x="808" y="640"/>
                  </a:lnTo>
                  <a:lnTo>
                    <a:pt x="806" y="644"/>
                  </a:lnTo>
                  <a:lnTo>
                    <a:pt x="804" y="646"/>
                  </a:lnTo>
                  <a:lnTo>
                    <a:pt x="802" y="648"/>
                  </a:lnTo>
                  <a:lnTo>
                    <a:pt x="799" y="650"/>
                  </a:lnTo>
                  <a:lnTo>
                    <a:pt x="797" y="652"/>
                  </a:lnTo>
                  <a:lnTo>
                    <a:pt x="791" y="652"/>
                  </a:lnTo>
                  <a:lnTo>
                    <a:pt x="787" y="652"/>
                  </a:lnTo>
                  <a:lnTo>
                    <a:pt x="783" y="652"/>
                  </a:lnTo>
                  <a:lnTo>
                    <a:pt x="780" y="654"/>
                  </a:lnTo>
                  <a:lnTo>
                    <a:pt x="778" y="656"/>
                  </a:lnTo>
                  <a:lnTo>
                    <a:pt x="774" y="658"/>
                  </a:lnTo>
                  <a:lnTo>
                    <a:pt x="772" y="659"/>
                  </a:lnTo>
                  <a:lnTo>
                    <a:pt x="770" y="661"/>
                  </a:lnTo>
                  <a:lnTo>
                    <a:pt x="768" y="665"/>
                  </a:lnTo>
                  <a:lnTo>
                    <a:pt x="766" y="667"/>
                  </a:lnTo>
                  <a:lnTo>
                    <a:pt x="766" y="671"/>
                  </a:lnTo>
                  <a:lnTo>
                    <a:pt x="764" y="675"/>
                  </a:lnTo>
                  <a:lnTo>
                    <a:pt x="764" y="679"/>
                  </a:lnTo>
                  <a:lnTo>
                    <a:pt x="764" y="684"/>
                  </a:lnTo>
                  <a:lnTo>
                    <a:pt x="764" y="688"/>
                  </a:lnTo>
                  <a:lnTo>
                    <a:pt x="762" y="692"/>
                  </a:lnTo>
                  <a:lnTo>
                    <a:pt x="760" y="694"/>
                  </a:lnTo>
                  <a:lnTo>
                    <a:pt x="759" y="698"/>
                  </a:lnTo>
                  <a:lnTo>
                    <a:pt x="759" y="701"/>
                  </a:lnTo>
                  <a:lnTo>
                    <a:pt x="759" y="705"/>
                  </a:lnTo>
                  <a:lnTo>
                    <a:pt x="760" y="707"/>
                  </a:lnTo>
                  <a:lnTo>
                    <a:pt x="762" y="709"/>
                  </a:lnTo>
                  <a:lnTo>
                    <a:pt x="766" y="711"/>
                  </a:lnTo>
                  <a:lnTo>
                    <a:pt x="770" y="713"/>
                  </a:lnTo>
                  <a:lnTo>
                    <a:pt x="774" y="713"/>
                  </a:lnTo>
                  <a:lnTo>
                    <a:pt x="776" y="715"/>
                  </a:lnTo>
                  <a:lnTo>
                    <a:pt x="780" y="717"/>
                  </a:lnTo>
                  <a:lnTo>
                    <a:pt x="781" y="719"/>
                  </a:lnTo>
                  <a:lnTo>
                    <a:pt x="783" y="721"/>
                  </a:lnTo>
                  <a:lnTo>
                    <a:pt x="785" y="724"/>
                  </a:lnTo>
                  <a:lnTo>
                    <a:pt x="787" y="726"/>
                  </a:lnTo>
                  <a:lnTo>
                    <a:pt x="789" y="730"/>
                  </a:lnTo>
                  <a:lnTo>
                    <a:pt x="791" y="732"/>
                  </a:lnTo>
                  <a:lnTo>
                    <a:pt x="793" y="734"/>
                  </a:lnTo>
                  <a:lnTo>
                    <a:pt x="797" y="736"/>
                  </a:lnTo>
                  <a:lnTo>
                    <a:pt x="802" y="736"/>
                  </a:lnTo>
                  <a:lnTo>
                    <a:pt x="806" y="736"/>
                  </a:lnTo>
                  <a:lnTo>
                    <a:pt x="810" y="736"/>
                  </a:lnTo>
                  <a:lnTo>
                    <a:pt x="814" y="736"/>
                  </a:lnTo>
                  <a:lnTo>
                    <a:pt x="818" y="738"/>
                  </a:lnTo>
                  <a:lnTo>
                    <a:pt x="820" y="741"/>
                  </a:lnTo>
                  <a:lnTo>
                    <a:pt x="820" y="745"/>
                  </a:lnTo>
                  <a:lnTo>
                    <a:pt x="818" y="749"/>
                  </a:lnTo>
                  <a:lnTo>
                    <a:pt x="818" y="753"/>
                  </a:lnTo>
                  <a:lnTo>
                    <a:pt x="816" y="757"/>
                  </a:lnTo>
                  <a:lnTo>
                    <a:pt x="814" y="761"/>
                  </a:lnTo>
                  <a:lnTo>
                    <a:pt x="812" y="762"/>
                  </a:lnTo>
                  <a:lnTo>
                    <a:pt x="810" y="766"/>
                  </a:lnTo>
                  <a:lnTo>
                    <a:pt x="808" y="768"/>
                  </a:lnTo>
                  <a:lnTo>
                    <a:pt x="806" y="770"/>
                  </a:lnTo>
                  <a:lnTo>
                    <a:pt x="804" y="772"/>
                  </a:lnTo>
                  <a:lnTo>
                    <a:pt x="801" y="774"/>
                  </a:lnTo>
                  <a:lnTo>
                    <a:pt x="799" y="776"/>
                  </a:lnTo>
                  <a:lnTo>
                    <a:pt x="797" y="778"/>
                  </a:lnTo>
                  <a:lnTo>
                    <a:pt x="793" y="782"/>
                  </a:lnTo>
                  <a:lnTo>
                    <a:pt x="791" y="783"/>
                  </a:lnTo>
                  <a:lnTo>
                    <a:pt x="789" y="785"/>
                  </a:lnTo>
                  <a:lnTo>
                    <a:pt x="787" y="787"/>
                  </a:lnTo>
                  <a:lnTo>
                    <a:pt x="785" y="791"/>
                  </a:lnTo>
                  <a:lnTo>
                    <a:pt x="785" y="795"/>
                  </a:lnTo>
                  <a:lnTo>
                    <a:pt x="787" y="799"/>
                  </a:lnTo>
                  <a:lnTo>
                    <a:pt x="787" y="803"/>
                  </a:lnTo>
                  <a:lnTo>
                    <a:pt x="789" y="804"/>
                  </a:lnTo>
                  <a:lnTo>
                    <a:pt x="791" y="806"/>
                  </a:lnTo>
                  <a:lnTo>
                    <a:pt x="791" y="808"/>
                  </a:lnTo>
                  <a:lnTo>
                    <a:pt x="793" y="814"/>
                  </a:lnTo>
                  <a:lnTo>
                    <a:pt x="793" y="818"/>
                  </a:lnTo>
                  <a:lnTo>
                    <a:pt x="793" y="822"/>
                  </a:lnTo>
                  <a:lnTo>
                    <a:pt x="793" y="825"/>
                  </a:lnTo>
                  <a:lnTo>
                    <a:pt x="793" y="829"/>
                  </a:lnTo>
                  <a:lnTo>
                    <a:pt x="793" y="833"/>
                  </a:lnTo>
                  <a:lnTo>
                    <a:pt x="793" y="839"/>
                  </a:lnTo>
                  <a:lnTo>
                    <a:pt x="793" y="843"/>
                  </a:lnTo>
                  <a:lnTo>
                    <a:pt x="793" y="848"/>
                  </a:lnTo>
                  <a:lnTo>
                    <a:pt x="793" y="852"/>
                  </a:lnTo>
                  <a:lnTo>
                    <a:pt x="793" y="856"/>
                  </a:lnTo>
                  <a:lnTo>
                    <a:pt x="793" y="862"/>
                  </a:lnTo>
                  <a:lnTo>
                    <a:pt x="791" y="865"/>
                  </a:lnTo>
                  <a:lnTo>
                    <a:pt x="791" y="869"/>
                  </a:lnTo>
                  <a:lnTo>
                    <a:pt x="791" y="873"/>
                  </a:lnTo>
                  <a:lnTo>
                    <a:pt x="791" y="877"/>
                  </a:lnTo>
                  <a:lnTo>
                    <a:pt x="791" y="881"/>
                  </a:lnTo>
                  <a:lnTo>
                    <a:pt x="793" y="883"/>
                  </a:lnTo>
                  <a:lnTo>
                    <a:pt x="795" y="886"/>
                  </a:lnTo>
                  <a:lnTo>
                    <a:pt x="795" y="890"/>
                  </a:lnTo>
                  <a:lnTo>
                    <a:pt x="797" y="892"/>
                  </a:lnTo>
                  <a:lnTo>
                    <a:pt x="799" y="896"/>
                  </a:lnTo>
                  <a:lnTo>
                    <a:pt x="801" y="900"/>
                  </a:lnTo>
                  <a:lnTo>
                    <a:pt x="801" y="904"/>
                  </a:lnTo>
                  <a:lnTo>
                    <a:pt x="802" y="906"/>
                  </a:lnTo>
                  <a:lnTo>
                    <a:pt x="802" y="909"/>
                  </a:lnTo>
                  <a:lnTo>
                    <a:pt x="804" y="913"/>
                  </a:lnTo>
                  <a:lnTo>
                    <a:pt x="806" y="915"/>
                  </a:lnTo>
                  <a:lnTo>
                    <a:pt x="808" y="919"/>
                  </a:lnTo>
                  <a:lnTo>
                    <a:pt x="810" y="921"/>
                  </a:lnTo>
                  <a:lnTo>
                    <a:pt x="812" y="925"/>
                  </a:lnTo>
                  <a:lnTo>
                    <a:pt x="814" y="927"/>
                  </a:lnTo>
                  <a:lnTo>
                    <a:pt x="816" y="930"/>
                  </a:lnTo>
                  <a:lnTo>
                    <a:pt x="816" y="932"/>
                  </a:lnTo>
                  <a:lnTo>
                    <a:pt x="818" y="936"/>
                  </a:lnTo>
                  <a:lnTo>
                    <a:pt x="820" y="940"/>
                  </a:lnTo>
                  <a:lnTo>
                    <a:pt x="820" y="944"/>
                  </a:lnTo>
                  <a:lnTo>
                    <a:pt x="818" y="947"/>
                  </a:lnTo>
                  <a:lnTo>
                    <a:pt x="818" y="951"/>
                  </a:lnTo>
                  <a:lnTo>
                    <a:pt x="816" y="955"/>
                  </a:lnTo>
                  <a:lnTo>
                    <a:pt x="814" y="959"/>
                  </a:lnTo>
                  <a:lnTo>
                    <a:pt x="814" y="961"/>
                  </a:lnTo>
                  <a:lnTo>
                    <a:pt x="812" y="965"/>
                  </a:lnTo>
                  <a:lnTo>
                    <a:pt x="812" y="968"/>
                  </a:lnTo>
                  <a:lnTo>
                    <a:pt x="810" y="972"/>
                  </a:lnTo>
                  <a:lnTo>
                    <a:pt x="810" y="976"/>
                  </a:lnTo>
                  <a:lnTo>
                    <a:pt x="808" y="980"/>
                  </a:lnTo>
                  <a:lnTo>
                    <a:pt x="808" y="984"/>
                  </a:lnTo>
                  <a:lnTo>
                    <a:pt x="808" y="988"/>
                  </a:lnTo>
                  <a:lnTo>
                    <a:pt x="808" y="993"/>
                  </a:lnTo>
                  <a:lnTo>
                    <a:pt x="808" y="995"/>
                  </a:lnTo>
                  <a:lnTo>
                    <a:pt x="810" y="999"/>
                  </a:lnTo>
                  <a:lnTo>
                    <a:pt x="810" y="1003"/>
                  </a:lnTo>
                  <a:lnTo>
                    <a:pt x="812" y="1005"/>
                  </a:lnTo>
                  <a:lnTo>
                    <a:pt x="814" y="1009"/>
                  </a:lnTo>
                  <a:lnTo>
                    <a:pt x="816" y="1010"/>
                  </a:lnTo>
                  <a:lnTo>
                    <a:pt x="818" y="1014"/>
                  </a:lnTo>
                  <a:lnTo>
                    <a:pt x="820" y="1016"/>
                  </a:lnTo>
                  <a:lnTo>
                    <a:pt x="822" y="1020"/>
                  </a:lnTo>
                  <a:lnTo>
                    <a:pt x="823" y="1022"/>
                  </a:lnTo>
                  <a:lnTo>
                    <a:pt x="825" y="1026"/>
                  </a:lnTo>
                  <a:lnTo>
                    <a:pt x="827" y="1028"/>
                  </a:lnTo>
                  <a:lnTo>
                    <a:pt x="827" y="1031"/>
                  </a:lnTo>
                  <a:lnTo>
                    <a:pt x="829" y="1035"/>
                  </a:lnTo>
                  <a:lnTo>
                    <a:pt x="827" y="1039"/>
                  </a:lnTo>
                  <a:lnTo>
                    <a:pt x="825" y="1041"/>
                  </a:lnTo>
                  <a:lnTo>
                    <a:pt x="822" y="1043"/>
                  </a:lnTo>
                  <a:lnTo>
                    <a:pt x="820" y="1045"/>
                  </a:lnTo>
                  <a:lnTo>
                    <a:pt x="816" y="1045"/>
                  </a:lnTo>
                  <a:lnTo>
                    <a:pt x="812" y="1047"/>
                  </a:lnTo>
                  <a:lnTo>
                    <a:pt x="810" y="1049"/>
                  </a:lnTo>
                  <a:lnTo>
                    <a:pt x="808" y="1052"/>
                  </a:lnTo>
                  <a:lnTo>
                    <a:pt x="808" y="1056"/>
                  </a:lnTo>
                  <a:lnTo>
                    <a:pt x="808" y="1058"/>
                  </a:lnTo>
                  <a:lnTo>
                    <a:pt x="806" y="1060"/>
                  </a:lnTo>
                  <a:lnTo>
                    <a:pt x="806" y="1066"/>
                  </a:lnTo>
                  <a:lnTo>
                    <a:pt x="804" y="1068"/>
                  </a:lnTo>
                  <a:lnTo>
                    <a:pt x="804" y="1071"/>
                  </a:lnTo>
                  <a:lnTo>
                    <a:pt x="802" y="1075"/>
                  </a:lnTo>
                  <a:lnTo>
                    <a:pt x="801" y="1077"/>
                  </a:lnTo>
                  <a:lnTo>
                    <a:pt x="799" y="1079"/>
                  </a:lnTo>
                  <a:lnTo>
                    <a:pt x="797" y="1083"/>
                  </a:lnTo>
                  <a:lnTo>
                    <a:pt x="795" y="1085"/>
                  </a:lnTo>
                  <a:lnTo>
                    <a:pt x="793" y="1089"/>
                  </a:lnTo>
                  <a:lnTo>
                    <a:pt x="791" y="1091"/>
                  </a:lnTo>
                  <a:lnTo>
                    <a:pt x="791" y="1096"/>
                  </a:lnTo>
                  <a:lnTo>
                    <a:pt x="793" y="1098"/>
                  </a:lnTo>
                  <a:lnTo>
                    <a:pt x="793" y="1102"/>
                  </a:lnTo>
                  <a:lnTo>
                    <a:pt x="795" y="1106"/>
                  </a:lnTo>
                  <a:lnTo>
                    <a:pt x="797" y="1110"/>
                  </a:lnTo>
                  <a:lnTo>
                    <a:pt x="795" y="1113"/>
                  </a:lnTo>
                  <a:lnTo>
                    <a:pt x="795" y="1119"/>
                  </a:lnTo>
                  <a:lnTo>
                    <a:pt x="797" y="1123"/>
                  </a:lnTo>
                  <a:lnTo>
                    <a:pt x="799" y="1125"/>
                  </a:lnTo>
                  <a:lnTo>
                    <a:pt x="802" y="1125"/>
                  </a:lnTo>
                  <a:lnTo>
                    <a:pt x="804" y="1123"/>
                  </a:lnTo>
                  <a:lnTo>
                    <a:pt x="808" y="1123"/>
                  </a:lnTo>
                  <a:lnTo>
                    <a:pt x="812" y="1123"/>
                  </a:lnTo>
                  <a:lnTo>
                    <a:pt x="812" y="1127"/>
                  </a:lnTo>
                  <a:lnTo>
                    <a:pt x="814" y="1131"/>
                  </a:lnTo>
                  <a:lnTo>
                    <a:pt x="814" y="1134"/>
                  </a:lnTo>
                  <a:lnTo>
                    <a:pt x="814" y="1138"/>
                  </a:lnTo>
                  <a:lnTo>
                    <a:pt x="816" y="1140"/>
                  </a:lnTo>
                  <a:lnTo>
                    <a:pt x="818" y="1144"/>
                  </a:lnTo>
                  <a:lnTo>
                    <a:pt x="822" y="1146"/>
                  </a:lnTo>
                  <a:lnTo>
                    <a:pt x="823" y="1146"/>
                  </a:lnTo>
                  <a:lnTo>
                    <a:pt x="823" y="1150"/>
                  </a:lnTo>
                  <a:lnTo>
                    <a:pt x="823" y="1153"/>
                  </a:lnTo>
                  <a:lnTo>
                    <a:pt x="822" y="1155"/>
                  </a:lnTo>
                  <a:lnTo>
                    <a:pt x="818" y="1157"/>
                  </a:lnTo>
                  <a:lnTo>
                    <a:pt x="816" y="1159"/>
                  </a:lnTo>
                  <a:lnTo>
                    <a:pt x="814" y="1161"/>
                  </a:lnTo>
                  <a:lnTo>
                    <a:pt x="812" y="1165"/>
                  </a:lnTo>
                  <a:lnTo>
                    <a:pt x="812" y="1169"/>
                  </a:lnTo>
                  <a:lnTo>
                    <a:pt x="810" y="1173"/>
                  </a:lnTo>
                  <a:lnTo>
                    <a:pt x="810" y="1176"/>
                  </a:lnTo>
                  <a:lnTo>
                    <a:pt x="808" y="1180"/>
                  </a:lnTo>
                  <a:lnTo>
                    <a:pt x="806" y="1184"/>
                  </a:lnTo>
                  <a:lnTo>
                    <a:pt x="806" y="1188"/>
                  </a:lnTo>
                  <a:lnTo>
                    <a:pt x="806" y="1192"/>
                  </a:lnTo>
                  <a:lnTo>
                    <a:pt x="806" y="1195"/>
                  </a:lnTo>
                  <a:lnTo>
                    <a:pt x="806" y="1199"/>
                  </a:lnTo>
                  <a:lnTo>
                    <a:pt x="808" y="1203"/>
                  </a:lnTo>
                  <a:lnTo>
                    <a:pt x="810" y="1207"/>
                  </a:lnTo>
                  <a:lnTo>
                    <a:pt x="812" y="1209"/>
                  </a:lnTo>
                  <a:lnTo>
                    <a:pt x="814" y="1211"/>
                  </a:lnTo>
                  <a:lnTo>
                    <a:pt x="816" y="1215"/>
                  </a:lnTo>
                  <a:lnTo>
                    <a:pt x="818" y="1216"/>
                  </a:lnTo>
                  <a:lnTo>
                    <a:pt x="822" y="1218"/>
                  </a:lnTo>
                  <a:lnTo>
                    <a:pt x="823" y="1220"/>
                  </a:lnTo>
                  <a:lnTo>
                    <a:pt x="827" y="1222"/>
                  </a:lnTo>
                  <a:lnTo>
                    <a:pt x="829" y="1224"/>
                  </a:lnTo>
                  <a:lnTo>
                    <a:pt x="833" y="1224"/>
                  </a:lnTo>
                  <a:lnTo>
                    <a:pt x="835" y="1226"/>
                  </a:lnTo>
                  <a:lnTo>
                    <a:pt x="839" y="1228"/>
                  </a:lnTo>
                  <a:lnTo>
                    <a:pt x="841" y="1230"/>
                  </a:lnTo>
                  <a:lnTo>
                    <a:pt x="843" y="1234"/>
                  </a:lnTo>
                  <a:lnTo>
                    <a:pt x="846" y="1235"/>
                  </a:lnTo>
                  <a:lnTo>
                    <a:pt x="848" y="1237"/>
                  </a:lnTo>
                  <a:lnTo>
                    <a:pt x="848" y="1241"/>
                  </a:lnTo>
                  <a:lnTo>
                    <a:pt x="852" y="1243"/>
                  </a:lnTo>
                  <a:lnTo>
                    <a:pt x="854" y="1245"/>
                  </a:lnTo>
                  <a:lnTo>
                    <a:pt x="856" y="1249"/>
                  </a:lnTo>
                  <a:lnTo>
                    <a:pt x="858" y="1251"/>
                  </a:lnTo>
                  <a:lnTo>
                    <a:pt x="858" y="1255"/>
                  </a:lnTo>
                  <a:lnTo>
                    <a:pt x="860" y="1256"/>
                  </a:lnTo>
                  <a:lnTo>
                    <a:pt x="862" y="1260"/>
                  </a:lnTo>
                  <a:lnTo>
                    <a:pt x="863" y="1260"/>
                  </a:lnTo>
                  <a:lnTo>
                    <a:pt x="860" y="1262"/>
                  </a:lnTo>
                  <a:lnTo>
                    <a:pt x="858" y="1264"/>
                  </a:lnTo>
                  <a:lnTo>
                    <a:pt x="856" y="1266"/>
                  </a:lnTo>
                  <a:lnTo>
                    <a:pt x="852" y="1268"/>
                  </a:lnTo>
                  <a:lnTo>
                    <a:pt x="850" y="1272"/>
                  </a:lnTo>
                  <a:lnTo>
                    <a:pt x="848" y="1274"/>
                  </a:lnTo>
                  <a:lnTo>
                    <a:pt x="848" y="1277"/>
                  </a:lnTo>
                  <a:lnTo>
                    <a:pt x="846" y="1279"/>
                  </a:lnTo>
                  <a:lnTo>
                    <a:pt x="844" y="1283"/>
                  </a:lnTo>
                  <a:lnTo>
                    <a:pt x="843" y="1287"/>
                  </a:lnTo>
                  <a:lnTo>
                    <a:pt x="841" y="1289"/>
                  </a:lnTo>
                  <a:lnTo>
                    <a:pt x="841" y="1293"/>
                  </a:lnTo>
                  <a:lnTo>
                    <a:pt x="839" y="1297"/>
                  </a:lnTo>
                  <a:lnTo>
                    <a:pt x="837" y="1298"/>
                  </a:lnTo>
                  <a:lnTo>
                    <a:pt x="835" y="1302"/>
                  </a:lnTo>
                  <a:lnTo>
                    <a:pt x="835" y="1306"/>
                  </a:lnTo>
                  <a:lnTo>
                    <a:pt x="833" y="1308"/>
                  </a:lnTo>
                  <a:lnTo>
                    <a:pt x="831" y="1310"/>
                  </a:lnTo>
                  <a:lnTo>
                    <a:pt x="829" y="1314"/>
                  </a:lnTo>
                  <a:lnTo>
                    <a:pt x="825" y="1316"/>
                  </a:lnTo>
                  <a:lnTo>
                    <a:pt x="823" y="1318"/>
                  </a:lnTo>
                  <a:lnTo>
                    <a:pt x="820" y="1319"/>
                  </a:lnTo>
                  <a:lnTo>
                    <a:pt x="816" y="1319"/>
                  </a:lnTo>
                  <a:lnTo>
                    <a:pt x="812" y="1319"/>
                  </a:lnTo>
                  <a:lnTo>
                    <a:pt x="810" y="1318"/>
                  </a:lnTo>
                  <a:lnTo>
                    <a:pt x="806" y="1316"/>
                  </a:lnTo>
                  <a:lnTo>
                    <a:pt x="804" y="1314"/>
                  </a:lnTo>
                  <a:lnTo>
                    <a:pt x="801" y="1312"/>
                  </a:lnTo>
                  <a:lnTo>
                    <a:pt x="799" y="1310"/>
                  </a:lnTo>
                  <a:lnTo>
                    <a:pt x="797" y="1308"/>
                  </a:lnTo>
                  <a:lnTo>
                    <a:pt x="793" y="1306"/>
                  </a:lnTo>
                  <a:lnTo>
                    <a:pt x="791" y="1304"/>
                  </a:lnTo>
                  <a:lnTo>
                    <a:pt x="789" y="1302"/>
                  </a:lnTo>
                  <a:lnTo>
                    <a:pt x="787" y="1298"/>
                  </a:lnTo>
                  <a:lnTo>
                    <a:pt x="785" y="1297"/>
                  </a:lnTo>
                  <a:lnTo>
                    <a:pt x="783" y="1295"/>
                  </a:lnTo>
                  <a:lnTo>
                    <a:pt x="780" y="1293"/>
                  </a:lnTo>
                  <a:lnTo>
                    <a:pt x="778" y="1289"/>
                  </a:lnTo>
                  <a:lnTo>
                    <a:pt x="776" y="1287"/>
                  </a:lnTo>
                  <a:lnTo>
                    <a:pt x="774" y="1283"/>
                  </a:lnTo>
                  <a:lnTo>
                    <a:pt x="772" y="1281"/>
                  </a:lnTo>
                  <a:lnTo>
                    <a:pt x="770" y="1279"/>
                  </a:lnTo>
                  <a:lnTo>
                    <a:pt x="768" y="1277"/>
                  </a:lnTo>
                  <a:lnTo>
                    <a:pt x="766" y="1274"/>
                  </a:lnTo>
                  <a:lnTo>
                    <a:pt x="764" y="1272"/>
                  </a:lnTo>
                  <a:lnTo>
                    <a:pt x="762" y="1270"/>
                  </a:lnTo>
                  <a:lnTo>
                    <a:pt x="760" y="1268"/>
                  </a:lnTo>
                  <a:lnTo>
                    <a:pt x="759" y="1266"/>
                  </a:lnTo>
                  <a:lnTo>
                    <a:pt x="757" y="1262"/>
                  </a:lnTo>
                  <a:lnTo>
                    <a:pt x="755" y="1260"/>
                  </a:lnTo>
                  <a:lnTo>
                    <a:pt x="753" y="1258"/>
                  </a:lnTo>
                  <a:lnTo>
                    <a:pt x="751" y="1255"/>
                  </a:lnTo>
                  <a:lnTo>
                    <a:pt x="749" y="1253"/>
                  </a:lnTo>
                  <a:lnTo>
                    <a:pt x="747" y="1251"/>
                  </a:lnTo>
                  <a:lnTo>
                    <a:pt x="745" y="1247"/>
                  </a:lnTo>
                  <a:lnTo>
                    <a:pt x="743" y="1245"/>
                  </a:lnTo>
                  <a:lnTo>
                    <a:pt x="741" y="1241"/>
                  </a:lnTo>
                  <a:lnTo>
                    <a:pt x="740" y="1239"/>
                  </a:lnTo>
                  <a:lnTo>
                    <a:pt x="738" y="1237"/>
                  </a:lnTo>
                  <a:lnTo>
                    <a:pt x="736" y="1234"/>
                  </a:lnTo>
                  <a:lnTo>
                    <a:pt x="734" y="1232"/>
                  </a:lnTo>
                  <a:lnTo>
                    <a:pt x="732" y="1228"/>
                  </a:lnTo>
                  <a:lnTo>
                    <a:pt x="730" y="1226"/>
                  </a:lnTo>
                  <a:lnTo>
                    <a:pt x="726" y="1224"/>
                  </a:lnTo>
                  <a:lnTo>
                    <a:pt x="724" y="1222"/>
                  </a:lnTo>
                  <a:lnTo>
                    <a:pt x="722" y="1218"/>
                  </a:lnTo>
                  <a:lnTo>
                    <a:pt x="722" y="1216"/>
                  </a:lnTo>
                  <a:lnTo>
                    <a:pt x="720" y="1213"/>
                  </a:lnTo>
                  <a:lnTo>
                    <a:pt x="719" y="1211"/>
                  </a:lnTo>
                  <a:lnTo>
                    <a:pt x="715" y="1209"/>
                  </a:lnTo>
                  <a:lnTo>
                    <a:pt x="713" y="1205"/>
                  </a:lnTo>
                  <a:lnTo>
                    <a:pt x="711" y="1203"/>
                  </a:lnTo>
                  <a:lnTo>
                    <a:pt x="709" y="1201"/>
                  </a:lnTo>
                  <a:lnTo>
                    <a:pt x="707" y="1197"/>
                  </a:lnTo>
                  <a:lnTo>
                    <a:pt x="707" y="1194"/>
                  </a:lnTo>
                  <a:lnTo>
                    <a:pt x="705" y="1190"/>
                  </a:lnTo>
                  <a:lnTo>
                    <a:pt x="705" y="1186"/>
                  </a:lnTo>
                  <a:lnTo>
                    <a:pt x="705" y="1182"/>
                  </a:lnTo>
                  <a:lnTo>
                    <a:pt x="705" y="1178"/>
                  </a:lnTo>
                  <a:lnTo>
                    <a:pt x="703" y="1176"/>
                  </a:lnTo>
                  <a:lnTo>
                    <a:pt x="701" y="1173"/>
                  </a:lnTo>
                  <a:lnTo>
                    <a:pt x="701" y="1169"/>
                  </a:lnTo>
                  <a:lnTo>
                    <a:pt x="699" y="1167"/>
                  </a:lnTo>
                  <a:lnTo>
                    <a:pt x="698" y="1163"/>
                  </a:lnTo>
                  <a:lnTo>
                    <a:pt x="696" y="1161"/>
                  </a:lnTo>
                  <a:lnTo>
                    <a:pt x="694" y="1157"/>
                  </a:lnTo>
                  <a:lnTo>
                    <a:pt x="694" y="1153"/>
                  </a:lnTo>
                  <a:lnTo>
                    <a:pt x="692" y="1150"/>
                  </a:lnTo>
                  <a:lnTo>
                    <a:pt x="690" y="1148"/>
                  </a:lnTo>
                  <a:lnTo>
                    <a:pt x="688" y="1144"/>
                  </a:lnTo>
                  <a:lnTo>
                    <a:pt x="688" y="1142"/>
                  </a:lnTo>
                  <a:lnTo>
                    <a:pt x="686" y="1138"/>
                  </a:lnTo>
                  <a:lnTo>
                    <a:pt x="684" y="1134"/>
                  </a:lnTo>
                  <a:lnTo>
                    <a:pt x="684" y="1131"/>
                  </a:lnTo>
                  <a:lnTo>
                    <a:pt x="682" y="1129"/>
                  </a:lnTo>
                  <a:lnTo>
                    <a:pt x="680" y="1125"/>
                  </a:lnTo>
                  <a:lnTo>
                    <a:pt x="678" y="1121"/>
                  </a:lnTo>
                  <a:lnTo>
                    <a:pt x="678" y="1119"/>
                  </a:lnTo>
                  <a:lnTo>
                    <a:pt x="677" y="1115"/>
                  </a:lnTo>
                  <a:lnTo>
                    <a:pt x="675" y="1112"/>
                  </a:lnTo>
                  <a:lnTo>
                    <a:pt x="673" y="1110"/>
                  </a:lnTo>
                  <a:lnTo>
                    <a:pt x="671" y="1106"/>
                  </a:lnTo>
                  <a:lnTo>
                    <a:pt x="669" y="1104"/>
                  </a:lnTo>
                  <a:lnTo>
                    <a:pt x="667" y="1102"/>
                  </a:lnTo>
                  <a:lnTo>
                    <a:pt x="665" y="1098"/>
                  </a:lnTo>
                  <a:lnTo>
                    <a:pt x="663" y="1096"/>
                  </a:lnTo>
                  <a:lnTo>
                    <a:pt x="659" y="1094"/>
                  </a:lnTo>
                  <a:lnTo>
                    <a:pt x="658" y="1092"/>
                  </a:lnTo>
                  <a:lnTo>
                    <a:pt x="656" y="1092"/>
                  </a:lnTo>
                  <a:lnTo>
                    <a:pt x="654" y="1092"/>
                  </a:lnTo>
                  <a:lnTo>
                    <a:pt x="648" y="1092"/>
                  </a:lnTo>
                  <a:lnTo>
                    <a:pt x="646" y="1092"/>
                  </a:lnTo>
                  <a:lnTo>
                    <a:pt x="642" y="1094"/>
                  </a:lnTo>
                  <a:lnTo>
                    <a:pt x="638" y="1096"/>
                  </a:lnTo>
                  <a:lnTo>
                    <a:pt x="635" y="1096"/>
                  </a:lnTo>
                  <a:lnTo>
                    <a:pt x="631" y="1098"/>
                  </a:lnTo>
                  <a:lnTo>
                    <a:pt x="629" y="1098"/>
                  </a:lnTo>
                  <a:lnTo>
                    <a:pt x="625" y="1100"/>
                  </a:lnTo>
                  <a:lnTo>
                    <a:pt x="621" y="1100"/>
                  </a:lnTo>
                  <a:lnTo>
                    <a:pt x="616" y="1100"/>
                  </a:lnTo>
                  <a:lnTo>
                    <a:pt x="614" y="1098"/>
                  </a:lnTo>
                  <a:lnTo>
                    <a:pt x="610" y="1096"/>
                  </a:lnTo>
                  <a:lnTo>
                    <a:pt x="608" y="1094"/>
                  </a:lnTo>
                  <a:lnTo>
                    <a:pt x="606" y="1091"/>
                  </a:lnTo>
                  <a:lnTo>
                    <a:pt x="606" y="1089"/>
                  </a:lnTo>
                  <a:lnTo>
                    <a:pt x="604" y="1085"/>
                  </a:lnTo>
                  <a:lnTo>
                    <a:pt x="602" y="1081"/>
                  </a:lnTo>
                  <a:lnTo>
                    <a:pt x="600" y="1079"/>
                  </a:lnTo>
                  <a:lnTo>
                    <a:pt x="598" y="1077"/>
                  </a:lnTo>
                  <a:lnTo>
                    <a:pt x="596" y="1073"/>
                  </a:lnTo>
                  <a:lnTo>
                    <a:pt x="596" y="1070"/>
                  </a:lnTo>
                  <a:lnTo>
                    <a:pt x="596" y="1066"/>
                  </a:lnTo>
                  <a:lnTo>
                    <a:pt x="596" y="1062"/>
                  </a:lnTo>
                  <a:lnTo>
                    <a:pt x="596" y="1056"/>
                  </a:lnTo>
                  <a:lnTo>
                    <a:pt x="595" y="1052"/>
                  </a:lnTo>
                  <a:lnTo>
                    <a:pt x="595" y="1050"/>
                  </a:lnTo>
                  <a:lnTo>
                    <a:pt x="593" y="1047"/>
                  </a:lnTo>
                  <a:lnTo>
                    <a:pt x="591" y="1045"/>
                  </a:lnTo>
                  <a:lnTo>
                    <a:pt x="589" y="1041"/>
                  </a:lnTo>
                  <a:lnTo>
                    <a:pt x="587" y="1039"/>
                  </a:lnTo>
                  <a:lnTo>
                    <a:pt x="585" y="1035"/>
                  </a:lnTo>
                  <a:lnTo>
                    <a:pt x="583" y="1033"/>
                  </a:lnTo>
                  <a:lnTo>
                    <a:pt x="581" y="1031"/>
                  </a:lnTo>
                  <a:lnTo>
                    <a:pt x="579" y="1030"/>
                  </a:lnTo>
                  <a:lnTo>
                    <a:pt x="577" y="1026"/>
                  </a:lnTo>
                  <a:lnTo>
                    <a:pt x="576" y="1024"/>
                  </a:lnTo>
                  <a:lnTo>
                    <a:pt x="572" y="1022"/>
                  </a:lnTo>
                  <a:lnTo>
                    <a:pt x="570" y="1020"/>
                  </a:lnTo>
                  <a:lnTo>
                    <a:pt x="566" y="1020"/>
                  </a:lnTo>
                  <a:lnTo>
                    <a:pt x="562" y="1018"/>
                  </a:lnTo>
                  <a:lnTo>
                    <a:pt x="558" y="1018"/>
                  </a:lnTo>
                  <a:lnTo>
                    <a:pt x="555" y="1020"/>
                  </a:lnTo>
                  <a:lnTo>
                    <a:pt x="553" y="1022"/>
                  </a:lnTo>
                  <a:lnTo>
                    <a:pt x="549" y="1024"/>
                  </a:lnTo>
                  <a:lnTo>
                    <a:pt x="547" y="1026"/>
                  </a:lnTo>
                  <a:lnTo>
                    <a:pt x="543" y="1026"/>
                  </a:lnTo>
                  <a:lnTo>
                    <a:pt x="541" y="1024"/>
                  </a:lnTo>
                  <a:lnTo>
                    <a:pt x="539" y="1022"/>
                  </a:lnTo>
                  <a:lnTo>
                    <a:pt x="537" y="1020"/>
                  </a:lnTo>
                  <a:lnTo>
                    <a:pt x="535" y="1016"/>
                  </a:lnTo>
                  <a:lnTo>
                    <a:pt x="535" y="1012"/>
                  </a:lnTo>
                  <a:lnTo>
                    <a:pt x="534" y="1007"/>
                  </a:lnTo>
                  <a:lnTo>
                    <a:pt x="534" y="1003"/>
                  </a:lnTo>
                  <a:lnTo>
                    <a:pt x="534" y="999"/>
                  </a:lnTo>
                  <a:lnTo>
                    <a:pt x="534" y="995"/>
                  </a:lnTo>
                  <a:lnTo>
                    <a:pt x="534" y="989"/>
                  </a:lnTo>
                  <a:lnTo>
                    <a:pt x="534" y="986"/>
                  </a:lnTo>
                  <a:lnTo>
                    <a:pt x="534" y="980"/>
                  </a:lnTo>
                  <a:lnTo>
                    <a:pt x="534" y="976"/>
                  </a:lnTo>
                  <a:lnTo>
                    <a:pt x="534" y="972"/>
                  </a:lnTo>
                  <a:lnTo>
                    <a:pt x="532" y="968"/>
                  </a:lnTo>
                  <a:lnTo>
                    <a:pt x="530" y="967"/>
                  </a:lnTo>
                  <a:lnTo>
                    <a:pt x="528" y="967"/>
                  </a:lnTo>
                  <a:lnTo>
                    <a:pt x="526" y="968"/>
                  </a:lnTo>
                  <a:lnTo>
                    <a:pt x="524" y="972"/>
                  </a:lnTo>
                  <a:lnTo>
                    <a:pt x="522" y="976"/>
                  </a:lnTo>
                  <a:lnTo>
                    <a:pt x="520" y="978"/>
                  </a:lnTo>
                  <a:lnTo>
                    <a:pt x="518" y="980"/>
                  </a:lnTo>
                  <a:lnTo>
                    <a:pt x="516" y="982"/>
                  </a:lnTo>
                  <a:lnTo>
                    <a:pt x="513" y="984"/>
                  </a:lnTo>
                  <a:lnTo>
                    <a:pt x="511" y="986"/>
                  </a:lnTo>
                  <a:lnTo>
                    <a:pt x="507" y="988"/>
                  </a:lnTo>
                  <a:lnTo>
                    <a:pt x="505" y="989"/>
                  </a:lnTo>
                  <a:lnTo>
                    <a:pt x="505" y="993"/>
                  </a:lnTo>
                  <a:lnTo>
                    <a:pt x="501" y="995"/>
                  </a:lnTo>
                  <a:lnTo>
                    <a:pt x="499" y="997"/>
                  </a:lnTo>
                  <a:lnTo>
                    <a:pt x="497" y="999"/>
                  </a:lnTo>
                  <a:lnTo>
                    <a:pt x="494" y="1001"/>
                  </a:lnTo>
                  <a:lnTo>
                    <a:pt x="492" y="1003"/>
                  </a:lnTo>
                  <a:lnTo>
                    <a:pt x="490" y="1007"/>
                  </a:lnTo>
                  <a:lnTo>
                    <a:pt x="488" y="1010"/>
                  </a:lnTo>
                  <a:lnTo>
                    <a:pt x="488" y="1012"/>
                  </a:lnTo>
                  <a:lnTo>
                    <a:pt x="486" y="1016"/>
                  </a:lnTo>
                  <a:lnTo>
                    <a:pt x="482" y="1018"/>
                  </a:lnTo>
                  <a:lnTo>
                    <a:pt x="480" y="1016"/>
                  </a:lnTo>
                  <a:lnTo>
                    <a:pt x="478" y="1014"/>
                  </a:lnTo>
                  <a:lnTo>
                    <a:pt x="473" y="1014"/>
                  </a:lnTo>
                  <a:lnTo>
                    <a:pt x="471" y="1016"/>
                  </a:lnTo>
                  <a:lnTo>
                    <a:pt x="465" y="1016"/>
                  </a:lnTo>
                  <a:lnTo>
                    <a:pt x="463" y="1014"/>
                  </a:lnTo>
                  <a:lnTo>
                    <a:pt x="459" y="1012"/>
                  </a:lnTo>
                  <a:lnTo>
                    <a:pt x="457" y="1010"/>
                  </a:lnTo>
                  <a:lnTo>
                    <a:pt x="455" y="1007"/>
                  </a:lnTo>
                  <a:lnTo>
                    <a:pt x="455" y="1003"/>
                  </a:lnTo>
                  <a:lnTo>
                    <a:pt x="457" y="999"/>
                  </a:lnTo>
                  <a:lnTo>
                    <a:pt x="457" y="995"/>
                  </a:lnTo>
                  <a:lnTo>
                    <a:pt x="459" y="993"/>
                  </a:lnTo>
                  <a:lnTo>
                    <a:pt x="461" y="989"/>
                  </a:lnTo>
                  <a:lnTo>
                    <a:pt x="461" y="986"/>
                  </a:lnTo>
                  <a:lnTo>
                    <a:pt x="461" y="982"/>
                  </a:lnTo>
                  <a:lnTo>
                    <a:pt x="459" y="980"/>
                  </a:lnTo>
                  <a:lnTo>
                    <a:pt x="455" y="978"/>
                  </a:lnTo>
                  <a:lnTo>
                    <a:pt x="453" y="980"/>
                  </a:lnTo>
                  <a:lnTo>
                    <a:pt x="450" y="982"/>
                  </a:lnTo>
                  <a:lnTo>
                    <a:pt x="448" y="984"/>
                  </a:lnTo>
                  <a:lnTo>
                    <a:pt x="446" y="986"/>
                  </a:lnTo>
                  <a:lnTo>
                    <a:pt x="442" y="988"/>
                  </a:lnTo>
                  <a:lnTo>
                    <a:pt x="438" y="988"/>
                  </a:lnTo>
                  <a:lnTo>
                    <a:pt x="434" y="986"/>
                  </a:lnTo>
                  <a:lnTo>
                    <a:pt x="432" y="984"/>
                  </a:lnTo>
                  <a:lnTo>
                    <a:pt x="431" y="982"/>
                  </a:lnTo>
                  <a:lnTo>
                    <a:pt x="429" y="980"/>
                  </a:lnTo>
                  <a:lnTo>
                    <a:pt x="427" y="976"/>
                  </a:lnTo>
                  <a:lnTo>
                    <a:pt x="423" y="974"/>
                  </a:lnTo>
                  <a:lnTo>
                    <a:pt x="421" y="972"/>
                  </a:lnTo>
                  <a:lnTo>
                    <a:pt x="417" y="972"/>
                  </a:lnTo>
                  <a:lnTo>
                    <a:pt x="413" y="970"/>
                  </a:lnTo>
                  <a:lnTo>
                    <a:pt x="410" y="970"/>
                  </a:lnTo>
                  <a:lnTo>
                    <a:pt x="406" y="970"/>
                  </a:lnTo>
                  <a:lnTo>
                    <a:pt x="402" y="968"/>
                  </a:lnTo>
                  <a:lnTo>
                    <a:pt x="396" y="968"/>
                  </a:lnTo>
                  <a:lnTo>
                    <a:pt x="392" y="968"/>
                  </a:lnTo>
                  <a:lnTo>
                    <a:pt x="389" y="968"/>
                  </a:lnTo>
                  <a:lnTo>
                    <a:pt x="385" y="968"/>
                  </a:lnTo>
                  <a:lnTo>
                    <a:pt x="383" y="970"/>
                  </a:lnTo>
                  <a:lnTo>
                    <a:pt x="379" y="972"/>
                  </a:lnTo>
                  <a:lnTo>
                    <a:pt x="375" y="972"/>
                  </a:lnTo>
                  <a:lnTo>
                    <a:pt x="373" y="970"/>
                  </a:lnTo>
                  <a:lnTo>
                    <a:pt x="371" y="968"/>
                  </a:lnTo>
                  <a:lnTo>
                    <a:pt x="368" y="968"/>
                  </a:lnTo>
                  <a:lnTo>
                    <a:pt x="364" y="967"/>
                  </a:lnTo>
                  <a:lnTo>
                    <a:pt x="360" y="965"/>
                  </a:lnTo>
                  <a:lnTo>
                    <a:pt x="356" y="965"/>
                  </a:lnTo>
                  <a:lnTo>
                    <a:pt x="354" y="963"/>
                  </a:lnTo>
                  <a:lnTo>
                    <a:pt x="349" y="963"/>
                  </a:lnTo>
                  <a:lnTo>
                    <a:pt x="345" y="963"/>
                  </a:lnTo>
                  <a:lnTo>
                    <a:pt x="341" y="963"/>
                  </a:lnTo>
                  <a:lnTo>
                    <a:pt x="335" y="963"/>
                  </a:lnTo>
                  <a:lnTo>
                    <a:pt x="331" y="963"/>
                  </a:lnTo>
                  <a:lnTo>
                    <a:pt x="328" y="963"/>
                  </a:lnTo>
                  <a:lnTo>
                    <a:pt x="322" y="963"/>
                  </a:lnTo>
                  <a:lnTo>
                    <a:pt x="318" y="963"/>
                  </a:lnTo>
                  <a:lnTo>
                    <a:pt x="314" y="963"/>
                  </a:lnTo>
                  <a:lnTo>
                    <a:pt x="310" y="963"/>
                  </a:lnTo>
                  <a:lnTo>
                    <a:pt x="305" y="963"/>
                  </a:lnTo>
                  <a:lnTo>
                    <a:pt x="301" y="963"/>
                  </a:lnTo>
                  <a:lnTo>
                    <a:pt x="297" y="963"/>
                  </a:lnTo>
                  <a:lnTo>
                    <a:pt x="291" y="961"/>
                  </a:lnTo>
                  <a:lnTo>
                    <a:pt x="288" y="961"/>
                  </a:lnTo>
                  <a:lnTo>
                    <a:pt x="284" y="963"/>
                  </a:lnTo>
                  <a:lnTo>
                    <a:pt x="280" y="963"/>
                  </a:lnTo>
                  <a:lnTo>
                    <a:pt x="276" y="965"/>
                  </a:lnTo>
                  <a:lnTo>
                    <a:pt x="274" y="967"/>
                  </a:lnTo>
                  <a:lnTo>
                    <a:pt x="272" y="968"/>
                  </a:lnTo>
                  <a:lnTo>
                    <a:pt x="268" y="970"/>
                  </a:lnTo>
                  <a:lnTo>
                    <a:pt x="265" y="970"/>
                  </a:lnTo>
                  <a:lnTo>
                    <a:pt x="263" y="970"/>
                  </a:lnTo>
                  <a:lnTo>
                    <a:pt x="259" y="967"/>
                  </a:lnTo>
                  <a:lnTo>
                    <a:pt x="257" y="965"/>
                  </a:lnTo>
                  <a:lnTo>
                    <a:pt x="255" y="963"/>
                  </a:lnTo>
                  <a:lnTo>
                    <a:pt x="253" y="959"/>
                  </a:lnTo>
                  <a:lnTo>
                    <a:pt x="251" y="957"/>
                  </a:lnTo>
                  <a:lnTo>
                    <a:pt x="249" y="953"/>
                  </a:lnTo>
                  <a:lnTo>
                    <a:pt x="247" y="951"/>
                  </a:lnTo>
                  <a:lnTo>
                    <a:pt x="246" y="949"/>
                  </a:lnTo>
                  <a:lnTo>
                    <a:pt x="244" y="947"/>
                  </a:lnTo>
                  <a:lnTo>
                    <a:pt x="240" y="946"/>
                  </a:lnTo>
                  <a:lnTo>
                    <a:pt x="236" y="946"/>
                  </a:lnTo>
                  <a:lnTo>
                    <a:pt x="232" y="947"/>
                  </a:lnTo>
                  <a:lnTo>
                    <a:pt x="230" y="949"/>
                  </a:lnTo>
                  <a:lnTo>
                    <a:pt x="228" y="951"/>
                  </a:lnTo>
                  <a:lnTo>
                    <a:pt x="227" y="955"/>
                  </a:lnTo>
                  <a:lnTo>
                    <a:pt x="225" y="957"/>
                  </a:lnTo>
                  <a:lnTo>
                    <a:pt x="221" y="957"/>
                  </a:lnTo>
                  <a:lnTo>
                    <a:pt x="217" y="957"/>
                  </a:lnTo>
                  <a:lnTo>
                    <a:pt x="215" y="955"/>
                  </a:lnTo>
                  <a:lnTo>
                    <a:pt x="211" y="953"/>
                  </a:lnTo>
                  <a:lnTo>
                    <a:pt x="209" y="951"/>
                  </a:lnTo>
                  <a:lnTo>
                    <a:pt x="204" y="951"/>
                  </a:lnTo>
                  <a:lnTo>
                    <a:pt x="200" y="951"/>
                  </a:lnTo>
                  <a:lnTo>
                    <a:pt x="196" y="953"/>
                  </a:lnTo>
                  <a:lnTo>
                    <a:pt x="192" y="953"/>
                  </a:lnTo>
                  <a:lnTo>
                    <a:pt x="188" y="953"/>
                  </a:lnTo>
                  <a:lnTo>
                    <a:pt x="185" y="955"/>
                  </a:lnTo>
                  <a:lnTo>
                    <a:pt x="181" y="955"/>
                  </a:lnTo>
                  <a:lnTo>
                    <a:pt x="177" y="955"/>
                  </a:lnTo>
                  <a:lnTo>
                    <a:pt x="173" y="957"/>
                  </a:lnTo>
                  <a:lnTo>
                    <a:pt x="169" y="957"/>
                  </a:lnTo>
                  <a:lnTo>
                    <a:pt x="165" y="957"/>
                  </a:lnTo>
                  <a:lnTo>
                    <a:pt x="162" y="959"/>
                  </a:lnTo>
                  <a:lnTo>
                    <a:pt x="158" y="959"/>
                  </a:lnTo>
                  <a:lnTo>
                    <a:pt x="154" y="961"/>
                  </a:lnTo>
                  <a:lnTo>
                    <a:pt x="150" y="963"/>
                  </a:lnTo>
                  <a:lnTo>
                    <a:pt x="148" y="965"/>
                  </a:lnTo>
                  <a:lnTo>
                    <a:pt x="146" y="968"/>
                  </a:lnTo>
                  <a:lnTo>
                    <a:pt x="145" y="970"/>
                  </a:lnTo>
                  <a:lnTo>
                    <a:pt x="143" y="972"/>
                  </a:lnTo>
                  <a:lnTo>
                    <a:pt x="141" y="976"/>
                  </a:lnTo>
                  <a:lnTo>
                    <a:pt x="139" y="978"/>
                  </a:lnTo>
                  <a:lnTo>
                    <a:pt x="135" y="980"/>
                  </a:lnTo>
                  <a:lnTo>
                    <a:pt x="133" y="982"/>
                  </a:lnTo>
                  <a:lnTo>
                    <a:pt x="122" y="982"/>
                  </a:lnTo>
                  <a:lnTo>
                    <a:pt x="110" y="982"/>
                  </a:lnTo>
                  <a:lnTo>
                    <a:pt x="99" y="982"/>
                  </a:lnTo>
                  <a:lnTo>
                    <a:pt x="87" y="984"/>
                  </a:lnTo>
                  <a:lnTo>
                    <a:pt x="76" y="984"/>
                  </a:lnTo>
                  <a:lnTo>
                    <a:pt x="74" y="984"/>
                  </a:lnTo>
                  <a:lnTo>
                    <a:pt x="70" y="986"/>
                  </a:lnTo>
                  <a:lnTo>
                    <a:pt x="68" y="970"/>
                  </a:lnTo>
                  <a:lnTo>
                    <a:pt x="66" y="970"/>
                  </a:lnTo>
                  <a:lnTo>
                    <a:pt x="66" y="968"/>
                  </a:lnTo>
                  <a:lnTo>
                    <a:pt x="68" y="965"/>
                  </a:lnTo>
                  <a:lnTo>
                    <a:pt x="68" y="963"/>
                  </a:lnTo>
                  <a:lnTo>
                    <a:pt x="68" y="961"/>
                  </a:lnTo>
                  <a:lnTo>
                    <a:pt x="68" y="959"/>
                  </a:lnTo>
                  <a:lnTo>
                    <a:pt x="70" y="959"/>
                  </a:lnTo>
                  <a:lnTo>
                    <a:pt x="72" y="957"/>
                  </a:lnTo>
                  <a:lnTo>
                    <a:pt x="70" y="955"/>
                  </a:lnTo>
                  <a:lnTo>
                    <a:pt x="72" y="953"/>
                  </a:lnTo>
                  <a:lnTo>
                    <a:pt x="70" y="953"/>
                  </a:lnTo>
                  <a:lnTo>
                    <a:pt x="68" y="951"/>
                  </a:lnTo>
                  <a:lnTo>
                    <a:pt x="68" y="949"/>
                  </a:lnTo>
                  <a:lnTo>
                    <a:pt x="66" y="947"/>
                  </a:lnTo>
                  <a:lnTo>
                    <a:pt x="64" y="946"/>
                  </a:lnTo>
                  <a:lnTo>
                    <a:pt x="63" y="946"/>
                  </a:lnTo>
                  <a:lnTo>
                    <a:pt x="63" y="944"/>
                  </a:lnTo>
                  <a:lnTo>
                    <a:pt x="63" y="942"/>
                  </a:lnTo>
                  <a:lnTo>
                    <a:pt x="61" y="942"/>
                  </a:lnTo>
                  <a:lnTo>
                    <a:pt x="59" y="942"/>
                  </a:lnTo>
                  <a:lnTo>
                    <a:pt x="59" y="940"/>
                  </a:lnTo>
                  <a:lnTo>
                    <a:pt x="57" y="938"/>
                  </a:lnTo>
                  <a:lnTo>
                    <a:pt x="57" y="936"/>
                  </a:lnTo>
                  <a:lnTo>
                    <a:pt x="57" y="934"/>
                  </a:lnTo>
                  <a:lnTo>
                    <a:pt x="53" y="936"/>
                  </a:lnTo>
                  <a:lnTo>
                    <a:pt x="53" y="934"/>
                  </a:lnTo>
                  <a:lnTo>
                    <a:pt x="51" y="930"/>
                  </a:lnTo>
                  <a:lnTo>
                    <a:pt x="49" y="928"/>
                  </a:lnTo>
                  <a:lnTo>
                    <a:pt x="45" y="928"/>
                  </a:lnTo>
                  <a:lnTo>
                    <a:pt x="43" y="927"/>
                  </a:lnTo>
                  <a:lnTo>
                    <a:pt x="42" y="927"/>
                  </a:lnTo>
                  <a:lnTo>
                    <a:pt x="38" y="927"/>
                  </a:lnTo>
                  <a:lnTo>
                    <a:pt x="36" y="925"/>
                  </a:lnTo>
                  <a:lnTo>
                    <a:pt x="34" y="923"/>
                  </a:lnTo>
                  <a:lnTo>
                    <a:pt x="30" y="923"/>
                  </a:lnTo>
                  <a:lnTo>
                    <a:pt x="28" y="921"/>
                  </a:lnTo>
                  <a:lnTo>
                    <a:pt x="26" y="919"/>
                  </a:lnTo>
                  <a:lnTo>
                    <a:pt x="24" y="915"/>
                  </a:lnTo>
                  <a:lnTo>
                    <a:pt x="24" y="913"/>
                  </a:lnTo>
                  <a:lnTo>
                    <a:pt x="24" y="909"/>
                  </a:lnTo>
                  <a:lnTo>
                    <a:pt x="24" y="907"/>
                  </a:lnTo>
                  <a:lnTo>
                    <a:pt x="22" y="906"/>
                  </a:lnTo>
                  <a:lnTo>
                    <a:pt x="19" y="904"/>
                  </a:lnTo>
                  <a:lnTo>
                    <a:pt x="17" y="902"/>
                  </a:lnTo>
                  <a:lnTo>
                    <a:pt x="15" y="902"/>
                  </a:lnTo>
                  <a:lnTo>
                    <a:pt x="13" y="900"/>
                  </a:lnTo>
                  <a:lnTo>
                    <a:pt x="11" y="898"/>
                  </a:lnTo>
                  <a:lnTo>
                    <a:pt x="9" y="898"/>
                  </a:lnTo>
                  <a:lnTo>
                    <a:pt x="9" y="896"/>
                  </a:lnTo>
                  <a:lnTo>
                    <a:pt x="7" y="894"/>
                  </a:lnTo>
                  <a:lnTo>
                    <a:pt x="5" y="892"/>
                  </a:lnTo>
                  <a:lnTo>
                    <a:pt x="3" y="892"/>
                  </a:lnTo>
                  <a:lnTo>
                    <a:pt x="1" y="892"/>
                  </a:lnTo>
                  <a:lnTo>
                    <a:pt x="0" y="888"/>
                  </a:lnTo>
                  <a:lnTo>
                    <a:pt x="0" y="886"/>
                  </a:lnTo>
                  <a:lnTo>
                    <a:pt x="1" y="883"/>
                  </a:lnTo>
                  <a:lnTo>
                    <a:pt x="1" y="879"/>
                  </a:lnTo>
                  <a:lnTo>
                    <a:pt x="1" y="875"/>
                  </a:lnTo>
                  <a:lnTo>
                    <a:pt x="1" y="871"/>
                  </a:lnTo>
                  <a:lnTo>
                    <a:pt x="3" y="867"/>
                  </a:lnTo>
                  <a:lnTo>
                    <a:pt x="7" y="862"/>
                  </a:lnTo>
                  <a:lnTo>
                    <a:pt x="9" y="858"/>
                  </a:lnTo>
                  <a:lnTo>
                    <a:pt x="11" y="854"/>
                  </a:lnTo>
                  <a:lnTo>
                    <a:pt x="13" y="850"/>
                  </a:lnTo>
                  <a:lnTo>
                    <a:pt x="13" y="846"/>
                  </a:lnTo>
                  <a:lnTo>
                    <a:pt x="15" y="844"/>
                  </a:lnTo>
                  <a:lnTo>
                    <a:pt x="17" y="843"/>
                  </a:lnTo>
                  <a:lnTo>
                    <a:pt x="19" y="841"/>
                  </a:lnTo>
                  <a:lnTo>
                    <a:pt x="21" y="841"/>
                  </a:lnTo>
                  <a:lnTo>
                    <a:pt x="24" y="841"/>
                  </a:lnTo>
                  <a:lnTo>
                    <a:pt x="26" y="841"/>
                  </a:lnTo>
                  <a:lnTo>
                    <a:pt x="28" y="841"/>
                  </a:lnTo>
                  <a:lnTo>
                    <a:pt x="32" y="839"/>
                  </a:lnTo>
                  <a:lnTo>
                    <a:pt x="32" y="841"/>
                  </a:lnTo>
                  <a:lnTo>
                    <a:pt x="34" y="841"/>
                  </a:lnTo>
                  <a:lnTo>
                    <a:pt x="34" y="843"/>
                  </a:lnTo>
                  <a:lnTo>
                    <a:pt x="36" y="843"/>
                  </a:lnTo>
                  <a:lnTo>
                    <a:pt x="36" y="844"/>
                  </a:lnTo>
                  <a:lnTo>
                    <a:pt x="40" y="844"/>
                  </a:lnTo>
                  <a:lnTo>
                    <a:pt x="42" y="844"/>
                  </a:lnTo>
                  <a:lnTo>
                    <a:pt x="43" y="843"/>
                  </a:lnTo>
                  <a:lnTo>
                    <a:pt x="45" y="843"/>
                  </a:lnTo>
                  <a:lnTo>
                    <a:pt x="47" y="843"/>
                  </a:lnTo>
                  <a:lnTo>
                    <a:pt x="49" y="843"/>
                  </a:lnTo>
                  <a:lnTo>
                    <a:pt x="51" y="843"/>
                  </a:lnTo>
                  <a:lnTo>
                    <a:pt x="53" y="844"/>
                  </a:lnTo>
                  <a:lnTo>
                    <a:pt x="55" y="846"/>
                  </a:lnTo>
                  <a:lnTo>
                    <a:pt x="57" y="848"/>
                  </a:lnTo>
                  <a:lnTo>
                    <a:pt x="61" y="848"/>
                  </a:lnTo>
                  <a:lnTo>
                    <a:pt x="63" y="850"/>
                  </a:lnTo>
                  <a:lnTo>
                    <a:pt x="64" y="850"/>
                  </a:lnTo>
                  <a:lnTo>
                    <a:pt x="66" y="848"/>
                  </a:lnTo>
                  <a:lnTo>
                    <a:pt x="70" y="848"/>
                  </a:lnTo>
                  <a:lnTo>
                    <a:pt x="72" y="846"/>
                  </a:lnTo>
                  <a:lnTo>
                    <a:pt x="74" y="846"/>
                  </a:lnTo>
                  <a:lnTo>
                    <a:pt x="76" y="846"/>
                  </a:lnTo>
                  <a:lnTo>
                    <a:pt x="80" y="846"/>
                  </a:lnTo>
                  <a:lnTo>
                    <a:pt x="83" y="846"/>
                  </a:lnTo>
                  <a:lnTo>
                    <a:pt x="89" y="841"/>
                  </a:lnTo>
                  <a:lnTo>
                    <a:pt x="93" y="841"/>
                  </a:lnTo>
                  <a:lnTo>
                    <a:pt x="95" y="841"/>
                  </a:lnTo>
                  <a:lnTo>
                    <a:pt x="97" y="839"/>
                  </a:lnTo>
                  <a:lnTo>
                    <a:pt x="99" y="837"/>
                  </a:lnTo>
                  <a:lnTo>
                    <a:pt x="104" y="833"/>
                  </a:lnTo>
                  <a:lnTo>
                    <a:pt x="114" y="829"/>
                  </a:lnTo>
                  <a:lnTo>
                    <a:pt x="116" y="827"/>
                  </a:lnTo>
                  <a:lnTo>
                    <a:pt x="118" y="827"/>
                  </a:lnTo>
                  <a:lnTo>
                    <a:pt x="122" y="827"/>
                  </a:lnTo>
                  <a:lnTo>
                    <a:pt x="125" y="829"/>
                  </a:lnTo>
                  <a:lnTo>
                    <a:pt x="127" y="829"/>
                  </a:lnTo>
                  <a:lnTo>
                    <a:pt x="129" y="827"/>
                  </a:lnTo>
                  <a:lnTo>
                    <a:pt x="131" y="827"/>
                  </a:lnTo>
                  <a:lnTo>
                    <a:pt x="133" y="825"/>
                  </a:lnTo>
                  <a:lnTo>
                    <a:pt x="133" y="822"/>
                  </a:lnTo>
                  <a:lnTo>
                    <a:pt x="133" y="818"/>
                  </a:lnTo>
                  <a:lnTo>
                    <a:pt x="133" y="814"/>
                  </a:lnTo>
                  <a:lnTo>
                    <a:pt x="133" y="808"/>
                  </a:lnTo>
                  <a:lnTo>
                    <a:pt x="135" y="804"/>
                  </a:lnTo>
                  <a:lnTo>
                    <a:pt x="137" y="799"/>
                  </a:lnTo>
                  <a:lnTo>
                    <a:pt x="141" y="795"/>
                  </a:lnTo>
                  <a:lnTo>
                    <a:pt x="143" y="795"/>
                  </a:lnTo>
                  <a:lnTo>
                    <a:pt x="145" y="793"/>
                  </a:lnTo>
                  <a:lnTo>
                    <a:pt x="148" y="789"/>
                  </a:lnTo>
                  <a:lnTo>
                    <a:pt x="154" y="782"/>
                  </a:lnTo>
                  <a:lnTo>
                    <a:pt x="156" y="778"/>
                  </a:lnTo>
                  <a:lnTo>
                    <a:pt x="156" y="776"/>
                  </a:lnTo>
                  <a:lnTo>
                    <a:pt x="158" y="772"/>
                  </a:lnTo>
                  <a:lnTo>
                    <a:pt x="158" y="768"/>
                  </a:lnTo>
                  <a:lnTo>
                    <a:pt x="160" y="764"/>
                  </a:lnTo>
                  <a:lnTo>
                    <a:pt x="164" y="762"/>
                  </a:lnTo>
                  <a:lnTo>
                    <a:pt x="165" y="761"/>
                  </a:lnTo>
                  <a:lnTo>
                    <a:pt x="169" y="759"/>
                  </a:lnTo>
                  <a:lnTo>
                    <a:pt x="171" y="757"/>
                  </a:lnTo>
                  <a:lnTo>
                    <a:pt x="171" y="755"/>
                  </a:lnTo>
                  <a:lnTo>
                    <a:pt x="171" y="753"/>
                  </a:lnTo>
                  <a:lnTo>
                    <a:pt x="171" y="751"/>
                  </a:lnTo>
                  <a:lnTo>
                    <a:pt x="171" y="749"/>
                  </a:lnTo>
                  <a:lnTo>
                    <a:pt x="169" y="747"/>
                  </a:lnTo>
                  <a:lnTo>
                    <a:pt x="169" y="745"/>
                  </a:lnTo>
                  <a:lnTo>
                    <a:pt x="169" y="741"/>
                  </a:lnTo>
                  <a:lnTo>
                    <a:pt x="171" y="740"/>
                  </a:lnTo>
                  <a:lnTo>
                    <a:pt x="171" y="734"/>
                  </a:lnTo>
                  <a:lnTo>
                    <a:pt x="169" y="734"/>
                  </a:lnTo>
                  <a:lnTo>
                    <a:pt x="169" y="732"/>
                  </a:lnTo>
                  <a:lnTo>
                    <a:pt x="167" y="730"/>
                  </a:lnTo>
                  <a:lnTo>
                    <a:pt x="165" y="728"/>
                  </a:lnTo>
                  <a:lnTo>
                    <a:pt x="164" y="726"/>
                  </a:lnTo>
                  <a:lnTo>
                    <a:pt x="162" y="724"/>
                  </a:lnTo>
                  <a:lnTo>
                    <a:pt x="162" y="722"/>
                  </a:lnTo>
                  <a:lnTo>
                    <a:pt x="162" y="721"/>
                  </a:lnTo>
                  <a:lnTo>
                    <a:pt x="162" y="719"/>
                  </a:lnTo>
                  <a:lnTo>
                    <a:pt x="160" y="717"/>
                  </a:lnTo>
                  <a:lnTo>
                    <a:pt x="158" y="713"/>
                  </a:lnTo>
                  <a:lnTo>
                    <a:pt x="158" y="711"/>
                  </a:lnTo>
                  <a:lnTo>
                    <a:pt x="156" y="709"/>
                  </a:lnTo>
                  <a:lnTo>
                    <a:pt x="158" y="707"/>
                  </a:lnTo>
                  <a:lnTo>
                    <a:pt x="160" y="701"/>
                  </a:lnTo>
                  <a:lnTo>
                    <a:pt x="158" y="700"/>
                  </a:lnTo>
                  <a:lnTo>
                    <a:pt x="160" y="700"/>
                  </a:lnTo>
                  <a:lnTo>
                    <a:pt x="160" y="698"/>
                  </a:lnTo>
                  <a:lnTo>
                    <a:pt x="158" y="698"/>
                  </a:lnTo>
                  <a:lnTo>
                    <a:pt x="156" y="696"/>
                  </a:lnTo>
                  <a:lnTo>
                    <a:pt x="154" y="692"/>
                  </a:lnTo>
                  <a:lnTo>
                    <a:pt x="152" y="690"/>
                  </a:lnTo>
                  <a:lnTo>
                    <a:pt x="148" y="688"/>
                  </a:lnTo>
                  <a:lnTo>
                    <a:pt x="146" y="688"/>
                  </a:lnTo>
                  <a:lnTo>
                    <a:pt x="145" y="686"/>
                  </a:lnTo>
                  <a:lnTo>
                    <a:pt x="143" y="686"/>
                  </a:lnTo>
                  <a:lnTo>
                    <a:pt x="143" y="684"/>
                  </a:lnTo>
                  <a:lnTo>
                    <a:pt x="143" y="682"/>
                  </a:lnTo>
                  <a:lnTo>
                    <a:pt x="145" y="680"/>
                  </a:lnTo>
                  <a:lnTo>
                    <a:pt x="146" y="680"/>
                  </a:lnTo>
                  <a:lnTo>
                    <a:pt x="148" y="679"/>
                  </a:lnTo>
                  <a:lnTo>
                    <a:pt x="152" y="675"/>
                  </a:lnTo>
                  <a:lnTo>
                    <a:pt x="160" y="669"/>
                  </a:lnTo>
                  <a:lnTo>
                    <a:pt x="164" y="665"/>
                  </a:lnTo>
                  <a:lnTo>
                    <a:pt x="171" y="658"/>
                  </a:lnTo>
                  <a:lnTo>
                    <a:pt x="181" y="650"/>
                  </a:lnTo>
                  <a:lnTo>
                    <a:pt x="183" y="648"/>
                  </a:lnTo>
                  <a:lnTo>
                    <a:pt x="185" y="644"/>
                  </a:lnTo>
                  <a:lnTo>
                    <a:pt x="186" y="642"/>
                  </a:lnTo>
                  <a:lnTo>
                    <a:pt x="188" y="638"/>
                  </a:lnTo>
                  <a:lnTo>
                    <a:pt x="188" y="637"/>
                  </a:lnTo>
                  <a:lnTo>
                    <a:pt x="188" y="633"/>
                  </a:lnTo>
                  <a:lnTo>
                    <a:pt x="188" y="631"/>
                  </a:lnTo>
                  <a:lnTo>
                    <a:pt x="186" y="627"/>
                  </a:lnTo>
                  <a:lnTo>
                    <a:pt x="186" y="625"/>
                  </a:lnTo>
                  <a:lnTo>
                    <a:pt x="186" y="621"/>
                  </a:lnTo>
                  <a:lnTo>
                    <a:pt x="188" y="618"/>
                  </a:lnTo>
                  <a:lnTo>
                    <a:pt x="188" y="614"/>
                  </a:lnTo>
                  <a:lnTo>
                    <a:pt x="190" y="610"/>
                  </a:lnTo>
                  <a:lnTo>
                    <a:pt x="194" y="606"/>
                  </a:lnTo>
                  <a:lnTo>
                    <a:pt x="198" y="600"/>
                  </a:lnTo>
                  <a:lnTo>
                    <a:pt x="200" y="598"/>
                  </a:lnTo>
                  <a:lnTo>
                    <a:pt x="202" y="597"/>
                  </a:lnTo>
                  <a:lnTo>
                    <a:pt x="202" y="593"/>
                  </a:lnTo>
                  <a:lnTo>
                    <a:pt x="202" y="589"/>
                  </a:lnTo>
                  <a:lnTo>
                    <a:pt x="200" y="587"/>
                  </a:lnTo>
                  <a:lnTo>
                    <a:pt x="200" y="585"/>
                  </a:lnTo>
                  <a:lnTo>
                    <a:pt x="200" y="581"/>
                  </a:lnTo>
                  <a:lnTo>
                    <a:pt x="202" y="579"/>
                  </a:lnTo>
                  <a:lnTo>
                    <a:pt x="202" y="577"/>
                  </a:lnTo>
                  <a:lnTo>
                    <a:pt x="204" y="577"/>
                  </a:lnTo>
                  <a:lnTo>
                    <a:pt x="204" y="576"/>
                  </a:lnTo>
                  <a:lnTo>
                    <a:pt x="204" y="574"/>
                  </a:lnTo>
                  <a:lnTo>
                    <a:pt x="204" y="572"/>
                  </a:lnTo>
                  <a:lnTo>
                    <a:pt x="202" y="572"/>
                  </a:lnTo>
                  <a:lnTo>
                    <a:pt x="200" y="570"/>
                  </a:lnTo>
                  <a:lnTo>
                    <a:pt x="200" y="566"/>
                  </a:lnTo>
                  <a:lnTo>
                    <a:pt x="196" y="566"/>
                  </a:lnTo>
                  <a:lnTo>
                    <a:pt x="192" y="564"/>
                  </a:lnTo>
                  <a:lnTo>
                    <a:pt x="192" y="562"/>
                  </a:lnTo>
                  <a:lnTo>
                    <a:pt x="192" y="560"/>
                  </a:lnTo>
                  <a:lnTo>
                    <a:pt x="192" y="558"/>
                  </a:lnTo>
                  <a:lnTo>
                    <a:pt x="194" y="556"/>
                  </a:lnTo>
                  <a:lnTo>
                    <a:pt x="194" y="555"/>
                  </a:lnTo>
                  <a:lnTo>
                    <a:pt x="194" y="553"/>
                  </a:lnTo>
                  <a:lnTo>
                    <a:pt x="194" y="551"/>
                  </a:lnTo>
                  <a:lnTo>
                    <a:pt x="194" y="549"/>
                  </a:lnTo>
                  <a:lnTo>
                    <a:pt x="194" y="547"/>
                  </a:lnTo>
                  <a:lnTo>
                    <a:pt x="196" y="545"/>
                  </a:lnTo>
                  <a:lnTo>
                    <a:pt x="196" y="543"/>
                  </a:lnTo>
                  <a:lnTo>
                    <a:pt x="196" y="541"/>
                  </a:lnTo>
                  <a:lnTo>
                    <a:pt x="194" y="537"/>
                  </a:lnTo>
                  <a:lnTo>
                    <a:pt x="192" y="534"/>
                  </a:lnTo>
                  <a:lnTo>
                    <a:pt x="190" y="534"/>
                  </a:lnTo>
                  <a:lnTo>
                    <a:pt x="190" y="532"/>
                  </a:lnTo>
                  <a:lnTo>
                    <a:pt x="190" y="530"/>
                  </a:lnTo>
                  <a:lnTo>
                    <a:pt x="190" y="528"/>
                  </a:lnTo>
                  <a:lnTo>
                    <a:pt x="190" y="526"/>
                  </a:lnTo>
                  <a:lnTo>
                    <a:pt x="192" y="524"/>
                  </a:lnTo>
                  <a:lnTo>
                    <a:pt x="192" y="522"/>
                  </a:lnTo>
                  <a:lnTo>
                    <a:pt x="194" y="520"/>
                  </a:lnTo>
                  <a:lnTo>
                    <a:pt x="194" y="518"/>
                  </a:lnTo>
                  <a:lnTo>
                    <a:pt x="194" y="516"/>
                  </a:lnTo>
                  <a:lnTo>
                    <a:pt x="194" y="515"/>
                  </a:lnTo>
                  <a:lnTo>
                    <a:pt x="192" y="513"/>
                  </a:lnTo>
                  <a:lnTo>
                    <a:pt x="192" y="511"/>
                  </a:lnTo>
                  <a:lnTo>
                    <a:pt x="190" y="509"/>
                  </a:lnTo>
                  <a:lnTo>
                    <a:pt x="188" y="507"/>
                  </a:lnTo>
                  <a:lnTo>
                    <a:pt x="188" y="505"/>
                  </a:lnTo>
                  <a:lnTo>
                    <a:pt x="190" y="499"/>
                  </a:lnTo>
                  <a:lnTo>
                    <a:pt x="190" y="495"/>
                  </a:lnTo>
                  <a:lnTo>
                    <a:pt x="192" y="492"/>
                  </a:lnTo>
                  <a:lnTo>
                    <a:pt x="194" y="490"/>
                  </a:lnTo>
                  <a:lnTo>
                    <a:pt x="194" y="488"/>
                  </a:lnTo>
                  <a:lnTo>
                    <a:pt x="196" y="486"/>
                  </a:lnTo>
                  <a:lnTo>
                    <a:pt x="194" y="480"/>
                  </a:lnTo>
                  <a:lnTo>
                    <a:pt x="192" y="478"/>
                  </a:lnTo>
                  <a:lnTo>
                    <a:pt x="192" y="476"/>
                  </a:lnTo>
                  <a:lnTo>
                    <a:pt x="190" y="476"/>
                  </a:lnTo>
                  <a:lnTo>
                    <a:pt x="188" y="473"/>
                  </a:lnTo>
                  <a:lnTo>
                    <a:pt x="188" y="471"/>
                  </a:lnTo>
                  <a:lnTo>
                    <a:pt x="186" y="469"/>
                  </a:lnTo>
                  <a:lnTo>
                    <a:pt x="186" y="467"/>
                  </a:lnTo>
                  <a:lnTo>
                    <a:pt x="188" y="465"/>
                  </a:lnTo>
                  <a:lnTo>
                    <a:pt x="188" y="463"/>
                  </a:lnTo>
                  <a:lnTo>
                    <a:pt x="188" y="461"/>
                  </a:lnTo>
                  <a:lnTo>
                    <a:pt x="188" y="459"/>
                  </a:lnTo>
                  <a:lnTo>
                    <a:pt x="188" y="457"/>
                  </a:lnTo>
                  <a:lnTo>
                    <a:pt x="186" y="455"/>
                  </a:lnTo>
                  <a:lnTo>
                    <a:pt x="186" y="453"/>
                  </a:lnTo>
                  <a:lnTo>
                    <a:pt x="185" y="452"/>
                  </a:lnTo>
                  <a:lnTo>
                    <a:pt x="183" y="450"/>
                  </a:lnTo>
                  <a:lnTo>
                    <a:pt x="179" y="448"/>
                  </a:lnTo>
                  <a:lnTo>
                    <a:pt x="177" y="448"/>
                  </a:lnTo>
                  <a:lnTo>
                    <a:pt x="175" y="450"/>
                  </a:lnTo>
                  <a:lnTo>
                    <a:pt x="173" y="450"/>
                  </a:lnTo>
                  <a:lnTo>
                    <a:pt x="169" y="450"/>
                  </a:lnTo>
                  <a:lnTo>
                    <a:pt x="165" y="452"/>
                  </a:lnTo>
                  <a:lnTo>
                    <a:pt x="162" y="452"/>
                  </a:lnTo>
                  <a:lnTo>
                    <a:pt x="158" y="452"/>
                  </a:lnTo>
                  <a:lnTo>
                    <a:pt x="150" y="450"/>
                  </a:lnTo>
                  <a:lnTo>
                    <a:pt x="146" y="446"/>
                  </a:lnTo>
                  <a:lnTo>
                    <a:pt x="145" y="446"/>
                  </a:lnTo>
                  <a:lnTo>
                    <a:pt x="143" y="442"/>
                  </a:lnTo>
                  <a:lnTo>
                    <a:pt x="139" y="440"/>
                  </a:lnTo>
                  <a:lnTo>
                    <a:pt x="139" y="438"/>
                  </a:lnTo>
                  <a:lnTo>
                    <a:pt x="137" y="434"/>
                  </a:lnTo>
                  <a:lnTo>
                    <a:pt x="137" y="433"/>
                  </a:lnTo>
                  <a:lnTo>
                    <a:pt x="135" y="431"/>
                  </a:lnTo>
                  <a:lnTo>
                    <a:pt x="135" y="429"/>
                  </a:lnTo>
                  <a:lnTo>
                    <a:pt x="137" y="429"/>
                  </a:lnTo>
                  <a:lnTo>
                    <a:pt x="137" y="427"/>
                  </a:lnTo>
                  <a:lnTo>
                    <a:pt x="139" y="423"/>
                  </a:lnTo>
                  <a:lnTo>
                    <a:pt x="141" y="421"/>
                  </a:lnTo>
                  <a:lnTo>
                    <a:pt x="143" y="417"/>
                  </a:lnTo>
                  <a:lnTo>
                    <a:pt x="143" y="415"/>
                  </a:lnTo>
                  <a:lnTo>
                    <a:pt x="145" y="413"/>
                  </a:lnTo>
                  <a:lnTo>
                    <a:pt x="146" y="412"/>
                  </a:lnTo>
                  <a:lnTo>
                    <a:pt x="148" y="412"/>
                  </a:lnTo>
                  <a:lnTo>
                    <a:pt x="150" y="413"/>
                  </a:lnTo>
                  <a:lnTo>
                    <a:pt x="152" y="413"/>
                  </a:lnTo>
                  <a:lnTo>
                    <a:pt x="154" y="413"/>
                  </a:lnTo>
                  <a:lnTo>
                    <a:pt x="156" y="415"/>
                  </a:lnTo>
                  <a:lnTo>
                    <a:pt x="160" y="415"/>
                  </a:lnTo>
                  <a:lnTo>
                    <a:pt x="164" y="415"/>
                  </a:lnTo>
                  <a:lnTo>
                    <a:pt x="165" y="413"/>
                  </a:lnTo>
                  <a:lnTo>
                    <a:pt x="167" y="413"/>
                  </a:lnTo>
                  <a:lnTo>
                    <a:pt x="169" y="413"/>
                  </a:lnTo>
                  <a:lnTo>
                    <a:pt x="171" y="413"/>
                  </a:lnTo>
                  <a:lnTo>
                    <a:pt x="173" y="413"/>
                  </a:lnTo>
                  <a:lnTo>
                    <a:pt x="175" y="412"/>
                  </a:lnTo>
                  <a:lnTo>
                    <a:pt x="175" y="413"/>
                  </a:lnTo>
                  <a:lnTo>
                    <a:pt x="177" y="413"/>
                  </a:lnTo>
                  <a:lnTo>
                    <a:pt x="179" y="415"/>
                  </a:lnTo>
                  <a:lnTo>
                    <a:pt x="185" y="415"/>
                  </a:lnTo>
                  <a:lnTo>
                    <a:pt x="186" y="413"/>
                  </a:lnTo>
                  <a:lnTo>
                    <a:pt x="188" y="413"/>
                  </a:lnTo>
                  <a:lnTo>
                    <a:pt x="192" y="412"/>
                  </a:lnTo>
                  <a:lnTo>
                    <a:pt x="194" y="410"/>
                  </a:lnTo>
                  <a:lnTo>
                    <a:pt x="198" y="408"/>
                  </a:lnTo>
                  <a:lnTo>
                    <a:pt x="200" y="408"/>
                  </a:lnTo>
                  <a:lnTo>
                    <a:pt x="206" y="408"/>
                  </a:lnTo>
                  <a:lnTo>
                    <a:pt x="207" y="408"/>
                  </a:lnTo>
                  <a:lnTo>
                    <a:pt x="209" y="406"/>
                  </a:lnTo>
                  <a:lnTo>
                    <a:pt x="211" y="404"/>
                  </a:lnTo>
                  <a:lnTo>
                    <a:pt x="213" y="404"/>
                  </a:lnTo>
                  <a:lnTo>
                    <a:pt x="213" y="402"/>
                  </a:lnTo>
                  <a:lnTo>
                    <a:pt x="211" y="400"/>
                  </a:lnTo>
                  <a:lnTo>
                    <a:pt x="211" y="396"/>
                  </a:lnTo>
                  <a:lnTo>
                    <a:pt x="209" y="394"/>
                  </a:lnTo>
                  <a:lnTo>
                    <a:pt x="207" y="391"/>
                  </a:lnTo>
                  <a:lnTo>
                    <a:pt x="206" y="389"/>
                  </a:lnTo>
                  <a:lnTo>
                    <a:pt x="206" y="387"/>
                  </a:lnTo>
                  <a:lnTo>
                    <a:pt x="206" y="385"/>
                  </a:lnTo>
                  <a:lnTo>
                    <a:pt x="206" y="383"/>
                  </a:lnTo>
                  <a:lnTo>
                    <a:pt x="206" y="379"/>
                  </a:lnTo>
                  <a:lnTo>
                    <a:pt x="204" y="379"/>
                  </a:lnTo>
                  <a:lnTo>
                    <a:pt x="202" y="381"/>
                  </a:lnTo>
                  <a:lnTo>
                    <a:pt x="202" y="379"/>
                  </a:lnTo>
                  <a:lnTo>
                    <a:pt x="202" y="377"/>
                  </a:lnTo>
                  <a:lnTo>
                    <a:pt x="200" y="377"/>
                  </a:lnTo>
                  <a:lnTo>
                    <a:pt x="198" y="375"/>
                  </a:lnTo>
                  <a:lnTo>
                    <a:pt x="198" y="373"/>
                  </a:lnTo>
                  <a:lnTo>
                    <a:pt x="196" y="373"/>
                  </a:lnTo>
                  <a:lnTo>
                    <a:pt x="194" y="371"/>
                  </a:lnTo>
                  <a:lnTo>
                    <a:pt x="194" y="370"/>
                  </a:lnTo>
                  <a:lnTo>
                    <a:pt x="192" y="370"/>
                  </a:lnTo>
                  <a:lnTo>
                    <a:pt x="194" y="370"/>
                  </a:lnTo>
                  <a:lnTo>
                    <a:pt x="192" y="368"/>
                  </a:lnTo>
                  <a:lnTo>
                    <a:pt x="190" y="366"/>
                  </a:lnTo>
                  <a:lnTo>
                    <a:pt x="188" y="364"/>
                  </a:lnTo>
                  <a:lnTo>
                    <a:pt x="190" y="362"/>
                  </a:lnTo>
                  <a:lnTo>
                    <a:pt x="190" y="360"/>
                  </a:lnTo>
                  <a:lnTo>
                    <a:pt x="190" y="358"/>
                  </a:lnTo>
                  <a:lnTo>
                    <a:pt x="190" y="356"/>
                  </a:lnTo>
                  <a:lnTo>
                    <a:pt x="188" y="354"/>
                  </a:lnTo>
                  <a:lnTo>
                    <a:pt x="186" y="354"/>
                  </a:lnTo>
                  <a:lnTo>
                    <a:pt x="188" y="352"/>
                  </a:lnTo>
                  <a:lnTo>
                    <a:pt x="188" y="350"/>
                  </a:lnTo>
                  <a:lnTo>
                    <a:pt x="186" y="350"/>
                  </a:lnTo>
                  <a:lnTo>
                    <a:pt x="186" y="349"/>
                  </a:lnTo>
                  <a:lnTo>
                    <a:pt x="185" y="349"/>
                  </a:lnTo>
                  <a:lnTo>
                    <a:pt x="185" y="347"/>
                  </a:lnTo>
                  <a:lnTo>
                    <a:pt x="185" y="345"/>
                  </a:lnTo>
                  <a:lnTo>
                    <a:pt x="183" y="345"/>
                  </a:lnTo>
                  <a:lnTo>
                    <a:pt x="183" y="343"/>
                  </a:lnTo>
                  <a:lnTo>
                    <a:pt x="181" y="343"/>
                  </a:lnTo>
                  <a:lnTo>
                    <a:pt x="179" y="341"/>
                  </a:lnTo>
                  <a:lnTo>
                    <a:pt x="177" y="341"/>
                  </a:lnTo>
                  <a:lnTo>
                    <a:pt x="175" y="339"/>
                  </a:lnTo>
                  <a:lnTo>
                    <a:pt x="175" y="337"/>
                  </a:lnTo>
                  <a:lnTo>
                    <a:pt x="173" y="337"/>
                  </a:lnTo>
                  <a:lnTo>
                    <a:pt x="173" y="335"/>
                  </a:lnTo>
                  <a:lnTo>
                    <a:pt x="175" y="333"/>
                  </a:lnTo>
                  <a:lnTo>
                    <a:pt x="177" y="333"/>
                  </a:lnTo>
                  <a:lnTo>
                    <a:pt x="177" y="335"/>
                  </a:lnTo>
                  <a:lnTo>
                    <a:pt x="179" y="335"/>
                  </a:lnTo>
                  <a:lnTo>
                    <a:pt x="181" y="335"/>
                  </a:lnTo>
                  <a:lnTo>
                    <a:pt x="183" y="335"/>
                  </a:lnTo>
                  <a:lnTo>
                    <a:pt x="183" y="333"/>
                  </a:lnTo>
                  <a:lnTo>
                    <a:pt x="185" y="333"/>
                  </a:lnTo>
                  <a:lnTo>
                    <a:pt x="186" y="331"/>
                  </a:lnTo>
                  <a:lnTo>
                    <a:pt x="185" y="330"/>
                  </a:lnTo>
                  <a:lnTo>
                    <a:pt x="186" y="328"/>
                  </a:lnTo>
                  <a:lnTo>
                    <a:pt x="185" y="328"/>
                  </a:lnTo>
                  <a:lnTo>
                    <a:pt x="185" y="326"/>
                  </a:lnTo>
                  <a:lnTo>
                    <a:pt x="183" y="324"/>
                  </a:lnTo>
                  <a:lnTo>
                    <a:pt x="183" y="322"/>
                  </a:lnTo>
                  <a:lnTo>
                    <a:pt x="185" y="322"/>
                  </a:lnTo>
                  <a:lnTo>
                    <a:pt x="186" y="322"/>
                  </a:lnTo>
                  <a:lnTo>
                    <a:pt x="188" y="322"/>
                  </a:lnTo>
                  <a:lnTo>
                    <a:pt x="190" y="324"/>
                  </a:lnTo>
                  <a:lnTo>
                    <a:pt x="190" y="326"/>
                  </a:lnTo>
                  <a:lnTo>
                    <a:pt x="192" y="328"/>
                  </a:lnTo>
                  <a:lnTo>
                    <a:pt x="196" y="330"/>
                  </a:lnTo>
                  <a:lnTo>
                    <a:pt x="196" y="331"/>
                  </a:lnTo>
                  <a:lnTo>
                    <a:pt x="198" y="331"/>
                  </a:lnTo>
                  <a:lnTo>
                    <a:pt x="198" y="330"/>
                  </a:lnTo>
                  <a:lnTo>
                    <a:pt x="198" y="328"/>
                  </a:lnTo>
                  <a:lnTo>
                    <a:pt x="198" y="326"/>
                  </a:lnTo>
                  <a:lnTo>
                    <a:pt x="200" y="324"/>
                  </a:lnTo>
                  <a:lnTo>
                    <a:pt x="200" y="320"/>
                  </a:lnTo>
                  <a:lnTo>
                    <a:pt x="202" y="318"/>
                  </a:lnTo>
                  <a:lnTo>
                    <a:pt x="204" y="318"/>
                  </a:lnTo>
                  <a:lnTo>
                    <a:pt x="204" y="316"/>
                  </a:lnTo>
                  <a:lnTo>
                    <a:pt x="206" y="316"/>
                  </a:lnTo>
                  <a:lnTo>
                    <a:pt x="207" y="318"/>
                  </a:lnTo>
                  <a:lnTo>
                    <a:pt x="209" y="320"/>
                  </a:lnTo>
                  <a:lnTo>
                    <a:pt x="207" y="322"/>
                  </a:lnTo>
                  <a:lnTo>
                    <a:pt x="207" y="324"/>
                  </a:lnTo>
                  <a:lnTo>
                    <a:pt x="209" y="326"/>
                  </a:lnTo>
                  <a:lnTo>
                    <a:pt x="211" y="328"/>
                  </a:lnTo>
                  <a:lnTo>
                    <a:pt x="213" y="328"/>
                  </a:lnTo>
                  <a:lnTo>
                    <a:pt x="215" y="326"/>
                  </a:lnTo>
                  <a:lnTo>
                    <a:pt x="215" y="324"/>
                  </a:lnTo>
                  <a:lnTo>
                    <a:pt x="215" y="320"/>
                  </a:lnTo>
                  <a:lnTo>
                    <a:pt x="217" y="320"/>
                  </a:lnTo>
                  <a:lnTo>
                    <a:pt x="219" y="320"/>
                  </a:lnTo>
                  <a:lnTo>
                    <a:pt x="219" y="318"/>
                  </a:lnTo>
                  <a:lnTo>
                    <a:pt x="221" y="318"/>
                  </a:lnTo>
                  <a:lnTo>
                    <a:pt x="223" y="320"/>
                  </a:lnTo>
                  <a:lnTo>
                    <a:pt x="225" y="322"/>
                  </a:lnTo>
                  <a:lnTo>
                    <a:pt x="227" y="324"/>
                  </a:lnTo>
                  <a:lnTo>
                    <a:pt x="228" y="322"/>
                  </a:lnTo>
                  <a:lnTo>
                    <a:pt x="230" y="322"/>
                  </a:lnTo>
                  <a:lnTo>
                    <a:pt x="232" y="320"/>
                  </a:lnTo>
                  <a:lnTo>
                    <a:pt x="228" y="316"/>
                  </a:lnTo>
                  <a:lnTo>
                    <a:pt x="228" y="314"/>
                  </a:lnTo>
                  <a:lnTo>
                    <a:pt x="228" y="312"/>
                  </a:lnTo>
                  <a:lnTo>
                    <a:pt x="230" y="310"/>
                  </a:lnTo>
                  <a:lnTo>
                    <a:pt x="228" y="310"/>
                  </a:lnTo>
                  <a:lnTo>
                    <a:pt x="228" y="309"/>
                  </a:lnTo>
                  <a:lnTo>
                    <a:pt x="228" y="307"/>
                  </a:lnTo>
                  <a:lnTo>
                    <a:pt x="228" y="305"/>
                  </a:lnTo>
                  <a:lnTo>
                    <a:pt x="230" y="301"/>
                  </a:lnTo>
                  <a:lnTo>
                    <a:pt x="228" y="301"/>
                  </a:lnTo>
                  <a:lnTo>
                    <a:pt x="227" y="301"/>
                  </a:lnTo>
                  <a:lnTo>
                    <a:pt x="227" y="303"/>
                  </a:lnTo>
                  <a:lnTo>
                    <a:pt x="227" y="305"/>
                  </a:lnTo>
                  <a:lnTo>
                    <a:pt x="225" y="307"/>
                  </a:lnTo>
                  <a:lnTo>
                    <a:pt x="223" y="307"/>
                  </a:lnTo>
                  <a:lnTo>
                    <a:pt x="223" y="303"/>
                  </a:lnTo>
                  <a:lnTo>
                    <a:pt x="219" y="301"/>
                  </a:lnTo>
                  <a:lnTo>
                    <a:pt x="219" y="295"/>
                  </a:lnTo>
                  <a:lnTo>
                    <a:pt x="221" y="295"/>
                  </a:lnTo>
                  <a:lnTo>
                    <a:pt x="223" y="297"/>
                  </a:lnTo>
                  <a:lnTo>
                    <a:pt x="225" y="295"/>
                  </a:lnTo>
                  <a:lnTo>
                    <a:pt x="225" y="293"/>
                  </a:lnTo>
                  <a:lnTo>
                    <a:pt x="225" y="291"/>
                  </a:lnTo>
                  <a:lnTo>
                    <a:pt x="227" y="291"/>
                  </a:lnTo>
                  <a:lnTo>
                    <a:pt x="227" y="289"/>
                  </a:lnTo>
                  <a:lnTo>
                    <a:pt x="225" y="288"/>
                  </a:lnTo>
                  <a:lnTo>
                    <a:pt x="225" y="286"/>
                  </a:lnTo>
                  <a:lnTo>
                    <a:pt x="228" y="284"/>
                  </a:lnTo>
                  <a:lnTo>
                    <a:pt x="230" y="282"/>
                  </a:lnTo>
                  <a:lnTo>
                    <a:pt x="230" y="280"/>
                  </a:lnTo>
                  <a:lnTo>
                    <a:pt x="230" y="278"/>
                  </a:lnTo>
                  <a:lnTo>
                    <a:pt x="230" y="274"/>
                  </a:lnTo>
                  <a:lnTo>
                    <a:pt x="230" y="272"/>
                  </a:lnTo>
                  <a:lnTo>
                    <a:pt x="230" y="270"/>
                  </a:lnTo>
                  <a:lnTo>
                    <a:pt x="232" y="268"/>
                  </a:lnTo>
                  <a:lnTo>
                    <a:pt x="232" y="270"/>
                  </a:lnTo>
                  <a:lnTo>
                    <a:pt x="234" y="270"/>
                  </a:lnTo>
                  <a:lnTo>
                    <a:pt x="236" y="270"/>
                  </a:lnTo>
                  <a:lnTo>
                    <a:pt x="238" y="270"/>
                  </a:lnTo>
                  <a:lnTo>
                    <a:pt x="240" y="272"/>
                  </a:lnTo>
                  <a:lnTo>
                    <a:pt x="238" y="274"/>
                  </a:lnTo>
                  <a:lnTo>
                    <a:pt x="240" y="276"/>
                  </a:lnTo>
                  <a:lnTo>
                    <a:pt x="244" y="276"/>
                  </a:lnTo>
                  <a:lnTo>
                    <a:pt x="246" y="274"/>
                  </a:lnTo>
                  <a:lnTo>
                    <a:pt x="249" y="276"/>
                  </a:lnTo>
                  <a:lnTo>
                    <a:pt x="251" y="276"/>
                  </a:lnTo>
                  <a:lnTo>
                    <a:pt x="251" y="274"/>
                  </a:lnTo>
                  <a:lnTo>
                    <a:pt x="251" y="272"/>
                  </a:lnTo>
                  <a:lnTo>
                    <a:pt x="251" y="270"/>
                  </a:lnTo>
                  <a:lnTo>
                    <a:pt x="251" y="268"/>
                  </a:lnTo>
                  <a:lnTo>
                    <a:pt x="253" y="263"/>
                  </a:lnTo>
                  <a:lnTo>
                    <a:pt x="253" y="261"/>
                  </a:lnTo>
                  <a:lnTo>
                    <a:pt x="257" y="263"/>
                  </a:lnTo>
                  <a:lnTo>
                    <a:pt x="259" y="263"/>
                  </a:lnTo>
                  <a:lnTo>
                    <a:pt x="259" y="265"/>
                  </a:lnTo>
                  <a:lnTo>
                    <a:pt x="261" y="263"/>
                  </a:lnTo>
                  <a:lnTo>
                    <a:pt x="261" y="259"/>
                  </a:lnTo>
                  <a:lnTo>
                    <a:pt x="261" y="257"/>
                  </a:lnTo>
                  <a:lnTo>
                    <a:pt x="261" y="255"/>
                  </a:lnTo>
                  <a:lnTo>
                    <a:pt x="259" y="251"/>
                  </a:lnTo>
                  <a:lnTo>
                    <a:pt x="257" y="251"/>
                  </a:lnTo>
                  <a:lnTo>
                    <a:pt x="257" y="247"/>
                  </a:lnTo>
                  <a:lnTo>
                    <a:pt x="259" y="247"/>
                  </a:lnTo>
                  <a:lnTo>
                    <a:pt x="259" y="249"/>
                  </a:lnTo>
                  <a:lnTo>
                    <a:pt x="263" y="247"/>
                  </a:lnTo>
                  <a:lnTo>
                    <a:pt x="265" y="246"/>
                  </a:lnTo>
                  <a:lnTo>
                    <a:pt x="263" y="246"/>
                  </a:lnTo>
                  <a:lnTo>
                    <a:pt x="265" y="246"/>
                  </a:lnTo>
                  <a:lnTo>
                    <a:pt x="265" y="244"/>
                  </a:lnTo>
                  <a:lnTo>
                    <a:pt x="267" y="244"/>
                  </a:lnTo>
                  <a:lnTo>
                    <a:pt x="267" y="242"/>
                  </a:lnTo>
                  <a:lnTo>
                    <a:pt x="268" y="242"/>
                  </a:lnTo>
                  <a:lnTo>
                    <a:pt x="270" y="240"/>
                  </a:lnTo>
                  <a:lnTo>
                    <a:pt x="270" y="238"/>
                  </a:lnTo>
                  <a:lnTo>
                    <a:pt x="270" y="236"/>
                  </a:lnTo>
                  <a:lnTo>
                    <a:pt x="270" y="234"/>
                  </a:lnTo>
                  <a:lnTo>
                    <a:pt x="272" y="234"/>
                  </a:lnTo>
                  <a:lnTo>
                    <a:pt x="272" y="232"/>
                  </a:lnTo>
                  <a:lnTo>
                    <a:pt x="274" y="230"/>
                  </a:lnTo>
                  <a:lnTo>
                    <a:pt x="276" y="230"/>
                  </a:lnTo>
                  <a:lnTo>
                    <a:pt x="276" y="228"/>
                  </a:lnTo>
                  <a:lnTo>
                    <a:pt x="276" y="227"/>
                  </a:lnTo>
                  <a:lnTo>
                    <a:pt x="274" y="225"/>
                  </a:lnTo>
                  <a:lnTo>
                    <a:pt x="274" y="223"/>
                  </a:lnTo>
                  <a:lnTo>
                    <a:pt x="274" y="221"/>
                  </a:lnTo>
                  <a:lnTo>
                    <a:pt x="272" y="221"/>
                  </a:lnTo>
                  <a:lnTo>
                    <a:pt x="272" y="219"/>
                  </a:lnTo>
                  <a:lnTo>
                    <a:pt x="270" y="219"/>
                  </a:lnTo>
                  <a:lnTo>
                    <a:pt x="270" y="221"/>
                  </a:lnTo>
                  <a:lnTo>
                    <a:pt x="268" y="221"/>
                  </a:lnTo>
                  <a:lnTo>
                    <a:pt x="267" y="221"/>
                  </a:lnTo>
                  <a:lnTo>
                    <a:pt x="267" y="223"/>
                  </a:lnTo>
                  <a:lnTo>
                    <a:pt x="265" y="223"/>
                  </a:lnTo>
                  <a:lnTo>
                    <a:pt x="263" y="223"/>
                  </a:lnTo>
                  <a:lnTo>
                    <a:pt x="263" y="221"/>
                  </a:lnTo>
                  <a:lnTo>
                    <a:pt x="261" y="221"/>
                  </a:lnTo>
                  <a:lnTo>
                    <a:pt x="261" y="219"/>
                  </a:lnTo>
                  <a:lnTo>
                    <a:pt x="261" y="217"/>
                  </a:lnTo>
                  <a:lnTo>
                    <a:pt x="263" y="217"/>
                  </a:lnTo>
                  <a:lnTo>
                    <a:pt x="265" y="215"/>
                  </a:lnTo>
                  <a:lnTo>
                    <a:pt x="267" y="215"/>
                  </a:lnTo>
                  <a:lnTo>
                    <a:pt x="267" y="213"/>
                  </a:lnTo>
                  <a:lnTo>
                    <a:pt x="267" y="211"/>
                  </a:lnTo>
                  <a:lnTo>
                    <a:pt x="267" y="209"/>
                  </a:lnTo>
                  <a:lnTo>
                    <a:pt x="268" y="209"/>
                  </a:lnTo>
                  <a:lnTo>
                    <a:pt x="268" y="207"/>
                  </a:lnTo>
                  <a:lnTo>
                    <a:pt x="270" y="207"/>
                  </a:lnTo>
                  <a:lnTo>
                    <a:pt x="270" y="209"/>
                  </a:lnTo>
                  <a:lnTo>
                    <a:pt x="270" y="207"/>
                  </a:lnTo>
                  <a:lnTo>
                    <a:pt x="272" y="207"/>
                  </a:lnTo>
                  <a:lnTo>
                    <a:pt x="274" y="207"/>
                  </a:lnTo>
                  <a:lnTo>
                    <a:pt x="276" y="207"/>
                  </a:lnTo>
                  <a:lnTo>
                    <a:pt x="278" y="207"/>
                  </a:lnTo>
                  <a:lnTo>
                    <a:pt x="280" y="207"/>
                  </a:lnTo>
                  <a:lnTo>
                    <a:pt x="282" y="207"/>
                  </a:lnTo>
                  <a:lnTo>
                    <a:pt x="282" y="206"/>
                  </a:lnTo>
                  <a:lnTo>
                    <a:pt x="280" y="206"/>
                  </a:lnTo>
                  <a:lnTo>
                    <a:pt x="280" y="204"/>
                  </a:lnTo>
                  <a:lnTo>
                    <a:pt x="280" y="202"/>
                  </a:lnTo>
                  <a:lnTo>
                    <a:pt x="278" y="202"/>
                  </a:lnTo>
                  <a:lnTo>
                    <a:pt x="276" y="200"/>
                  </a:lnTo>
                  <a:lnTo>
                    <a:pt x="278" y="198"/>
                  </a:lnTo>
                  <a:lnTo>
                    <a:pt x="278" y="196"/>
                  </a:lnTo>
                  <a:lnTo>
                    <a:pt x="280" y="194"/>
                  </a:lnTo>
                  <a:lnTo>
                    <a:pt x="282" y="194"/>
                  </a:lnTo>
                  <a:lnTo>
                    <a:pt x="282" y="192"/>
                  </a:lnTo>
                  <a:lnTo>
                    <a:pt x="284" y="190"/>
                  </a:lnTo>
                  <a:lnTo>
                    <a:pt x="284" y="188"/>
                  </a:lnTo>
                  <a:lnTo>
                    <a:pt x="286" y="188"/>
                  </a:lnTo>
                  <a:lnTo>
                    <a:pt x="288" y="188"/>
                  </a:lnTo>
                  <a:lnTo>
                    <a:pt x="288" y="186"/>
                  </a:lnTo>
                  <a:lnTo>
                    <a:pt x="289" y="186"/>
                  </a:lnTo>
                  <a:lnTo>
                    <a:pt x="291" y="186"/>
                  </a:lnTo>
                  <a:lnTo>
                    <a:pt x="293" y="188"/>
                  </a:lnTo>
                  <a:lnTo>
                    <a:pt x="293" y="190"/>
                  </a:lnTo>
                  <a:lnTo>
                    <a:pt x="291" y="190"/>
                  </a:lnTo>
                  <a:lnTo>
                    <a:pt x="289" y="190"/>
                  </a:lnTo>
                  <a:lnTo>
                    <a:pt x="288" y="192"/>
                  </a:lnTo>
                  <a:lnTo>
                    <a:pt x="289" y="192"/>
                  </a:lnTo>
                  <a:lnTo>
                    <a:pt x="289" y="194"/>
                  </a:lnTo>
                  <a:lnTo>
                    <a:pt x="291" y="194"/>
                  </a:lnTo>
                  <a:lnTo>
                    <a:pt x="291" y="196"/>
                  </a:lnTo>
                  <a:lnTo>
                    <a:pt x="291" y="198"/>
                  </a:lnTo>
                  <a:lnTo>
                    <a:pt x="293" y="198"/>
                  </a:lnTo>
                  <a:lnTo>
                    <a:pt x="293" y="200"/>
                  </a:lnTo>
                  <a:lnTo>
                    <a:pt x="293" y="202"/>
                  </a:lnTo>
                  <a:lnTo>
                    <a:pt x="293" y="204"/>
                  </a:lnTo>
                  <a:lnTo>
                    <a:pt x="295" y="204"/>
                  </a:lnTo>
                  <a:lnTo>
                    <a:pt x="295" y="202"/>
                  </a:lnTo>
                  <a:lnTo>
                    <a:pt x="297" y="202"/>
                  </a:lnTo>
                  <a:lnTo>
                    <a:pt x="297" y="200"/>
                  </a:lnTo>
                  <a:lnTo>
                    <a:pt x="297" y="198"/>
                  </a:lnTo>
                  <a:lnTo>
                    <a:pt x="297" y="196"/>
                  </a:lnTo>
                  <a:lnTo>
                    <a:pt x="297" y="194"/>
                  </a:lnTo>
                  <a:lnTo>
                    <a:pt x="297" y="192"/>
                  </a:lnTo>
                  <a:lnTo>
                    <a:pt x="299" y="190"/>
                  </a:lnTo>
                  <a:lnTo>
                    <a:pt x="299" y="188"/>
                  </a:lnTo>
                  <a:lnTo>
                    <a:pt x="301" y="188"/>
                  </a:lnTo>
                  <a:lnTo>
                    <a:pt x="301" y="186"/>
                  </a:lnTo>
                  <a:lnTo>
                    <a:pt x="303" y="186"/>
                  </a:lnTo>
                  <a:lnTo>
                    <a:pt x="303" y="185"/>
                  </a:lnTo>
                  <a:lnTo>
                    <a:pt x="305" y="185"/>
                  </a:lnTo>
                  <a:lnTo>
                    <a:pt x="305" y="183"/>
                  </a:lnTo>
                  <a:lnTo>
                    <a:pt x="307" y="183"/>
                  </a:lnTo>
                  <a:lnTo>
                    <a:pt x="307" y="181"/>
                  </a:lnTo>
                  <a:lnTo>
                    <a:pt x="309" y="181"/>
                  </a:lnTo>
                  <a:lnTo>
                    <a:pt x="309" y="179"/>
                  </a:lnTo>
                  <a:lnTo>
                    <a:pt x="310" y="177"/>
                  </a:lnTo>
                  <a:lnTo>
                    <a:pt x="312" y="175"/>
                  </a:lnTo>
                  <a:lnTo>
                    <a:pt x="314" y="175"/>
                  </a:lnTo>
                  <a:lnTo>
                    <a:pt x="314" y="173"/>
                  </a:lnTo>
                  <a:lnTo>
                    <a:pt x="316" y="173"/>
                  </a:lnTo>
                  <a:lnTo>
                    <a:pt x="318" y="171"/>
                  </a:lnTo>
                  <a:lnTo>
                    <a:pt x="318" y="169"/>
                  </a:lnTo>
                  <a:lnTo>
                    <a:pt x="320" y="167"/>
                  </a:lnTo>
                  <a:lnTo>
                    <a:pt x="322" y="165"/>
                  </a:lnTo>
                  <a:lnTo>
                    <a:pt x="322" y="164"/>
                  </a:lnTo>
                  <a:lnTo>
                    <a:pt x="322" y="162"/>
                  </a:lnTo>
                  <a:lnTo>
                    <a:pt x="324" y="162"/>
                  </a:lnTo>
                  <a:lnTo>
                    <a:pt x="326" y="160"/>
                  </a:lnTo>
                  <a:lnTo>
                    <a:pt x="326" y="158"/>
                  </a:lnTo>
                  <a:lnTo>
                    <a:pt x="328" y="156"/>
                  </a:lnTo>
                  <a:lnTo>
                    <a:pt x="329" y="154"/>
                  </a:lnTo>
                  <a:lnTo>
                    <a:pt x="329" y="152"/>
                  </a:lnTo>
                  <a:lnTo>
                    <a:pt x="328" y="150"/>
                  </a:lnTo>
                  <a:lnTo>
                    <a:pt x="328" y="148"/>
                  </a:lnTo>
                  <a:lnTo>
                    <a:pt x="328" y="146"/>
                  </a:lnTo>
                  <a:lnTo>
                    <a:pt x="328" y="144"/>
                  </a:lnTo>
                  <a:lnTo>
                    <a:pt x="329" y="143"/>
                  </a:lnTo>
                  <a:lnTo>
                    <a:pt x="329" y="141"/>
                  </a:lnTo>
                  <a:lnTo>
                    <a:pt x="331" y="141"/>
                  </a:lnTo>
                  <a:lnTo>
                    <a:pt x="333" y="141"/>
                  </a:lnTo>
                  <a:lnTo>
                    <a:pt x="335" y="139"/>
                  </a:lnTo>
                  <a:lnTo>
                    <a:pt x="337" y="139"/>
                  </a:lnTo>
                  <a:lnTo>
                    <a:pt x="339" y="139"/>
                  </a:lnTo>
                  <a:lnTo>
                    <a:pt x="341" y="141"/>
                  </a:lnTo>
                  <a:lnTo>
                    <a:pt x="343" y="143"/>
                  </a:lnTo>
                  <a:lnTo>
                    <a:pt x="345" y="144"/>
                  </a:lnTo>
                  <a:lnTo>
                    <a:pt x="347" y="146"/>
                  </a:lnTo>
                  <a:lnTo>
                    <a:pt x="349" y="146"/>
                  </a:lnTo>
                  <a:lnTo>
                    <a:pt x="350" y="146"/>
                  </a:lnTo>
                  <a:lnTo>
                    <a:pt x="352" y="146"/>
                  </a:lnTo>
                  <a:lnTo>
                    <a:pt x="354" y="146"/>
                  </a:lnTo>
                  <a:lnTo>
                    <a:pt x="356" y="146"/>
                  </a:lnTo>
                  <a:lnTo>
                    <a:pt x="358" y="144"/>
                  </a:lnTo>
                  <a:lnTo>
                    <a:pt x="360" y="143"/>
                  </a:lnTo>
                  <a:lnTo>
                    <a:pt x="360" y="141"/>
                  </a:lnTo>
                  <a:lnTo>
                    <a:pt x="362" y="141"/>
                  </a:lnTo>
                  <a:lnTo>
                    <a:pt x="362" y="139"/>
                  </a:lnTo>
                  <a:lnTo>
                    <a:pt x="364" y="137"/>
                  </a:lnTo>
                  <a:lnTo>
                    <a:pt x="364" y="135"/>
                  </a:lnTo>
                  <a:lnTo>
                    <a:pt x="366" y="133"/>
                  </a:lnTo>
                  <a:lnTo>
                    <a:pt x="368" y="131"/>
                  </a:lnTo>
                  <a:lnTo>
                    <a:pt x="368" y="129"/>
                  </a:lnTo>
                  <a:lnTo>
                    <a:pt x="368" y="127"/>
                  </a:lnTo>
                  <a:lnTo>
                    <a:pt x="368" y="125"/>
                  </a:lnTo>
                  <a:lnTo>
                    <a:pt x="370" y="125"/>
                  </a:lnTo>
                  <a:lnTo>
                    <a:pt x="371" y="125"/>
                  </a:lnTo>
                  <a:lnTo>
                    <a:pt x="373" y="125"/>
                  </a:lnTo>
                  <a:lnTo>
                    <a:pt x="375" y="125"/>
                  </a:lnTo>
                  <a:lnTo>
                    <a:pt x="377" y="125"/>
                  </a:lnTo>
                  <a:lnTo>
                    <a:pt x="379" y="125"/>
                  </a:lnTo>
                  <a:lnTo>
                    <a:pt x="381" y="125"/>
                  </a:lnTo>
                  <a:lnTo>
                    <a:pt x="383" y="125"/>
                  </a:lnTo>
                  <a:lnTo>
                    <a:pt x="385" y="125"/>
                  </a:lnTo>
                  <a:lnTo>
                    <a:pt x="387" y="127"/>
                  </a:lnTo>
                  <a:lnTo>
                    <a:pt x="389" y="127"/>
                  </a:lnTo>
                  <a:lnTo>
                    <a:pt x="391" y="125"/>
                  </a:lnTo>
                  <a:lnTo>
                    <a:pt x="392" y="125"/>
                  </a:lnTo>
                  <a:lnTo>
                    <a:pt x="394" y="125"/>
                  </a:lnTo>
                  <a:lnTo>
                    <a:pt x="394" y="124"/>
                  </a:lnTo>
                  <a:lnTo>
                    <a:pt x="396" y="124"/>
                  </a:lnTo>
                  <a:lnTo>
                    <a:pt x="398" y="124"/>
                  </a:lnTo>
                  <a:lnTo>
                    <a:pt x="400" y="124"/>
                  </a:lnTo>
                  <a:lnTo>
                    <a:pt x="400" y="122"/>
                  </a:lnTo>
                  <a:lnTo>
                    <a:pt x="402" y="122"/>
                  </a:lnTo>
                  <a:lnTo>
                    <a:pt x="404" y="122"/>
                  </a:lnTo>
                  <a:lnTo>
                    <a:pt x="404" y="120"/>
                  </a:lnTo>
                  <a:lnTo>
                    <a:pt x="406" y="120"/>
                  </a:lnTo>
                  <a:lnTo>
                    <a:pt x="406" y="118"/>
                  </a:lnTo>
                  <a:lnTo>
                    <a:pt x="408" y="118"/>
                  </a:lnTo>
                  <a:lnTo>
                    <a:pt x="410" y="118"/>
                  </a:lnTo>
                  <a:lnTo>
                    <a:pt x="410" y="116"/>
                  </a:lnTo>
                  <a:lnTo>
                    <a:pt x="412" y="116"/>
                  </a:lnTo>
                  <a:lnTo>
                    <a:pt x="412" y="114"/>
                  </a:lnTo>
                  <a:lnTo>
                    <a:pt x="413" y="114"/>
                  </a:lnTo>
                  <a:lnTo>
                    <a:pt x="415" y="112"/>
                  </a:lnTo>
                  <a:lnTo>
                    <a:pt x="417" y="110"/>
                  </a:lnTo>
                  <a:lnTo>
                    <a:pt x="419" y="108"/>
                  </a:lnTo>
                  <a:lnTo>
                    <a:pt x="419" y="106"/>
                  </a:lnTo>
                  <a:lnTo>
                    <a:pt x="421" y="106"/>
                  </a:lnTo>
                  <a:lnTo>
                    <a:pt x="421" y="104"/>
                  </a:lnTo>
                  <a:lnTo>
                    <a:pt x="423" y="103"/>
                  </a:lnTo>
                  <a:lnTo>
                    <a:pt x="423" y="101"/>
                  </a:lnTo>
                  <a:lnTo>
                    <a:pt x="425" y="101"/>
                  </a:lnTo>
                  <a:lnTo>
                    <a:pt x="425" y="99"/>
                  </a:lnTo>
                  <a:lnTo>
                    <a:pt x="427" y="99"/>
                  </a:lnTo>
                  <a:lnTo>
                    <a:pt x="429" y="99"/>
                  </a:lnTo>
                  <a:lnTo>
                    <a:pt x="431" y="99"/>
                  </a:lnTo>
                  <a:lnTo>
                    <a:pt x="432" y="99"/>
                  </a:lnTo>
                  <a:lnTo>
                    <a:pt x="434" y="101"/>
                  </a:lnTo>
                  <a:lnTo>
                    <a:pt x="436" y="103"/>
                  </a:lnTo>
                  <a:lnTo>
                    <a:pt x="438" y="103"/>
                  </a:lnTo>
                  <a:lnTo>
                    <a:pt x="438" y="104"/>
                  </a:lnTo>
                  <a:lnTo>
                    <a:pt x="440" y="104"/>
                  </a:lnTo>
                  <a:lnTo>
                    <a:pt x="440" y="106"/>
                  </a:lnTo>
                  <a:lnTo>
                    <a:pt x="442" y="106"/>
                  </a:lnTo>
                  <a:lnTo>
                    <a:pt x="444" y="106"/>
                  </a:lnTo>
                  <a:lnTo>
                    <a:pt x="444" y="108"/>
                  </a:lnTo>
                  <a:lnTo>
                    <a:pt x="444" y="110"/>
                  </a:lnTo>
                  <a:lnTo>
                    <a:pt x="444" y="112"/>
                  </a:lnTo>
                  <a:lnTo>
                    <a:pt x="446" y="112"/>
                  </a:lnTo>
                  <a:lnTo>
                    <a:pt x="446" y="114"/>
                  </a:lnTo>
                  <a:lnTo>
                    <a:pt x="448" y="116"/>
                  </a:lnTo>
                  <a:lnTo>
                    <a:pt x="450" y="118"/>
                  </a:lnTo>
                  <a:lnTo>
                    <a:pt x="452" y="118"/>
                  </a:lnTo>
                  <a:lnTo>
                    <a:pt x="453" y="118"/>
                  </a:lnTo>
                  <a:lnTo>
                    <a:pt x="453" y="116"/>
                  </a:lnTo>
                  <a:lnTo>
                    <a:pt x="453" y="114"/>
                  </a:lnTo>
                  <a:lnTo>
                    <a:pt x="455" y="114"/>
                  </a:lnTo>
                  <a:lnTo>
                    <a:pt x="455" y="112"/>
                  </a:lnTo>
                  <a:lnTo>
                    <a:pt x="455" y="110"/>
                  </a:lnTo>
                  <a:lnTo>
                    <a:pt x="457" y="110"/>
                  </a:lnTo>
                  <a:lnTo>
                    <a:pt x="459" y="110"/>
                  </a:lnTo>
                  <a:lnTo>
                    <a:pt x="461" y="110"/>
                  </a:lnTo>
                  <a:lnTo>
                    <a:pt x="463" y="110"/>
                  </a:lnTo>
                  <a:lnTo>
                    <a:pt x="465" y="112"/>
                  </a:lnTo>
                  <a:lnTo>
                    <a:pt x="465" y="110"/>
                  </a:lnTo>
                  <a:lnTo>
                    <a:pt x="465" y="108"/>
                  </a:lnTo>
                  <a:lnTo>
                    <a:pt x="465" y="106"/>
                  </a:lnTo>
                  <a:lnTo>
                    <a:pt x="467" y="104"/>
                  </a:lnTo>
                  <a:lnTo>
                    <a:pt x="467" y="103"/>
                  </a:lnTo>
                  <a:lnTo>
                    <a:pt x="467" y="101"/>
                  </a:lnTo>
                  <a:lnTo>
                    <a:pt x="467" y="99"/>
                  </a:lnTo>
                  <a:lnTo>
                    <a:pt x="467" y="97"/>
                  </a:lnTo>
                  <a:lnTo>
                    <a:pt x="469" y="97"/>
                  </a:lnTo>
                  <a:lnTo>
                    <a:pt x="469" y="95"/>
                  </a:lnTo>
                  <a:lnTo>
                    <a:pt x="467" y="95"/>
                  </a:lnTo>
                  <a:lnTo>
                    <a:pt x="467" y="93"/>
                  </a:lnTo>
                  <a:lnTo>
                    <a:pt x="467" y="91"/>
                  </a:lnTo>
                  <a:lnTo>
                    <a:pt x="465" y="89"/>
                  </a:lnTo>
                  <a:lnTo>
                    <a:pt x="465" y="87"/>
                  </a:lnTo>
                  <a:lnTo>
                    <a:pt x="465" y="85"/>
                  </a:lnTo>
                  <a:lnTo>
                    <a:pt x="465" y="83"/>
                  </a:lnTo>
                  <a:lnTo>
                    <a:pt x="465" y="82"/>
                  </a:lnTo>
                  <a:lnTo>
                    <a:pt x="465" y="80"/>
                  </a:lnTo>
                  <a:lnTo>
                    <a:pt x="465" y="78"/>
                  </a:lnTo>
                  <a:lnTo>
                    <a:pt x="467" y="76"/>
                  </a:lnTo>
                  <a:lnTo>
                    <a:pt x="467" y="74"/>
                  </a:lnTo>
                  <a:lnTo>
                    <a:pt x="467" y="72"/>
                  </a:lnTo>
                  <a:lnTo>
                    <a:pt x="469" y="70"/>
                  </a:lnTo>
                  <a:lnTo>
                    <a:pt x="471" y="68"/>
                  </a:lnTo>
                  <a:lnTo>
                    <a:pt x="478" y="61"/>
                  </a:lnTo>
                  <a:lnTo>
                    <a:pt x="480" y="59"/>
                  </a:lnTo>
                  <a:lnTo>
                    <a:pt x="482" y="59"/>
                  </a:lnTo>
                  <a:lnTo>
                    <a:pt x="484" y="57"/>
                  </a:lnTo>
                  <a:lnTo>
                    <a:pt x="486" y="55"/>
                  </a:lnTo>
                  <a:lnTo>
                    <a:pt x="488" y="53"/>
                  </a:lnTo>
                  <a:lnTo>
                    <a:pt x="490" y="51"/>
                  </a:lnTo>
                  <a:lnTo>
                    <a:pt x="490" y="49"/>
                  </a:lnTo>
                  <a:lnTo>
                    <a:pt x="492" y="49"/>
                  </a:lnTo>
                  <a:lnTo>
                    <a:pt x="492" y="47"/>
                  </a:lnTo>
                  <a:lnTo>
                    <a:pt x="494" y="47"/>
                  </a:lnTo>
                  <a:lnTo>
                    <a:pt x="494" y="45"/>
                  </a:lnTo>
                  <a:lnTo>
                    <a:pt x="494" y="43"/>
                  </a:lnTo>
                  <a:lnTo>
                    <a:pt x="495" y="43"/>
                  </a:lnTo>
                  <a:lnTo>
                    <a:pt x="495" y="42"/>
                  </a:lnTo>
                  <a:lnTo>
                    <a:pt x="495" y="40"/>
                  </a:lnTo>
                  <a:lnTo>
                    <a:pt x="497" y="40"/>
                  </a:lnTo>
                  <a:lnTo>
                    <a:pt x="497" y="38"/>
                  </a:lnTo>
                  <a:lnTo>
                    <a:pt x="497" y="36"/>
                  </a:lnTo>
                  <a:lnTo>
                    <a:pt x="499" y="36"/>
                  </a:lnTo>
                  <a:lnTo>
                    <a:pt x="499" y="34"/>
                  </a:lnTo>
                  <a:lnTo>
                    <a:pt x="499" y="32"/>
                  </a:lnTo>
                  <a:lnTo>
                    <a:pt x="501" y="32"/>
                  </a:lnTo>
                  <a:lnTo>
                    <a:pt x="501" y="30"/>
                  </a:lnTo>
                  <a:lnTo>
                    <a:pt x="503" y="28"/>
                  </a:lnTo>
                  <a:lnTo>
                    <a:pt x="503" y="26"/>
                  </a:lnTo>
                  <a:lnTo>
                    <a:pt x="505" y="24"/>
                  </a:lnTo>
                  <a:lnTo>
                    <a:pt x="507" y="22"/>
                  </a:lnTo>
                  <a:lnTo>
                    <a:pt x="507" y="21"/>
                  </a:lnTo>
                  <a:lnTo>
                    <a:pt x="507" y="19"/>
                  </a:lnTo>
                  <a:lnTo>
                    <a:pt x="509" y="19"/>
                  </a:lnTo>
                  <a:lnTo>
                    <a:pt x="509" y="17"/>
                  </a:lnTo>
                  <a:lnTo>
                    <a:pt x="511" y="17"/>
                  </a:lnTo>
                  <a:lnTo>
                    <a:pt x="511" y="15"/>
                  </a:lnTo>
                  <a:lnTo>
                    <a:pt x="513" y="15"/>
                  </a:lnTo>
                  <a:lnTo>
                    <a:pt x="513" y="13"/>
                  </a:lnTo>
                  <a:lnTo>
                    <a:pt x="514" y="13"/>
                  </a:lnTo>
                  <a:lnTo>
                    <a:pt x="516" y="13"/>
                  </a:lnTo>
                  <a:lnTo>
                    <a:pt x="518" y="11"/>
                  </a:lnTo>
                  <a:lnTo>
                    <a:pt x="520" y="11"/>
                  </a:lnTo>
                  <a:lnTo>
                    <a:pt x="522" y="11"/>
                  </a:lnTo>
                  <a:lnTo>
                    <a:pt x="524" y="9"/>
                  </a:lnTo>
                  <a:lnTo>
                    <a:pt x="526" y="9"/>
                  </a:lnTo>
                  <a:lnTo>
                    <a:pt x="528" y="7"/>
                  </a:lnTo>
                  <a:lnTo>
                    <a:pt x="530" y="7"/>
                  </a:lnTo>
                  <a:lnTo>
                    <a:pt x="532" y="7"/>
                  </a:lnTo>
                  <a:lnTo>
                    <a:pt x="534" y="7"/>
                  </a:lnTo>
                  <a:lnTo>
                    <a:pt x="535" y="7"/>
                  </a:lnTo>
                  <a:lnTo>
                    <a:pt x="537" y="7"/>
                  </a:lnTo>
                  <a:lnTo>
                    <a:pt x="539" y="7"/>
                  </a:lnTo>
                  <a:lnTo>
                    <a:pt x="541" y="7"/>
                  </a:lnTo>
                  <a:lnTo>
                    <a:pt x="543" y="7"/>
                  </a:lnTo>
                  <a:lnTo>
                    <a:pt x="545" y="9"/>
                  </a:lnTo>
                  <a:lnTo>
                    <a:pt x="547" y="9"/>
                  </a:lnTo>
                  <a:lnTo>
                    <a:pt x="547" y="7"/>
                  </a:lnTo>
                  <a:lnTo>
                    <a:pt x="549" y="7"/>
                  </a:lnTo>
                  <a:lnTo>
                    <a:pt x="551" y="7"/>
                  </a:lnTo>
                  <a:lnTo>
                    <a:pt x="553" y="5"/>
                  </a:lnTo>
                  <a:lnTo>
                    <a:pt x="555" y="5"/>
                  </a:lnTo>
                  <a:lnTo>
                    <a:pt x="556" y="3"/>
                  </a:lnTo>
                  <a:lnTo>
                    <a:pt x="556" y="1"/>
                  </a:lnTo>
                  <a:lnTo>
                    <a:pt x="558" y="1"/>
                  </a:lnTo>
                  <a:lnTo>
                    <a:pt x="560" y="1"/>
                  </a:lnTo>
                  <a:lnTo>
                    <a:pt x="560" y="0"/>
                  </a:lnTo>
                  <a:lnTo>
                    <a:pt x="562" y="1"/>
                  </a:lnTo>
                  <a:lnTo>
                    <a:pt x="564" y="1"/>
                  </a:lnTo>
                  <a:lnTo>
                    <a:pt x="564" y="3"/>
                  </a:lnTo>
                  <a:lnTo>
                    <a:pt x="566" y="3"/>
                  </a:lnTo>
                  <a:lnTo>
                    <a:pt x="566" y="5"/>
                  </a:lnTo>
                  <a:lnTo>
                    <a:pt x="568" y="5"/>
                  </a:lnTo>
                  <a:lnTo>
                    <a:pt x="570" y="7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9" name="Freeform 98"/>
            <p:cNvSpPr>
              <a:spLocks/>
            </p:cNvSpPr>
            <p:nvPr/>
          </p:nvSpPr>
          <p:spPr bwMode="auto">
            <a:xfrm>
              <a:off x="1294" y="2986"/>
              <a:ext cx="915" cy="1316"/>
            </a:xfrm>
            <a:custGeom>
              <a:avLst/>
              <a:gdLst>
                <a:gd name="T0" fmla="*/ 587 w 915"/>
                <a:gd name="T1" fmla="*/ 18 h 1316"/>
                <a:gd name="T2" fmla="*/ 617 w 915"/>
                <a:gd name="T3" fmla="*/ 12 h 1316"/>
                <a:gd name="T4" fmla="*/ 644 w 915"/>
                <a:gd name="T5" fmla="*/ 0 h 1316"/>
                <a:gd name="T6" fmla="*/ 694 w 915"/>
                <a:gd name="T7" fmla="*/ 23 h 1316"/>
                <a:gd name="T8" fmla="*/ 736 w 915"/>
                <a:gd name="T9" fmla="*/ 42 h 1316"/>
                <a:gd name="T10" fmla="*/ 741 w 915"/>
                <a:gd name="T11" fmla="*/ 63 h 1316"/>
                <a:gd name="T12" fmla="*/ 759 w 915"/>
                <a:gd name="T13" fmla="*/ 80 h 1316"/>
                <a:gd name="T14" fmla="*/ 789 w 915"/>
                <a:gd name="T15" fmla="*/ 100 h 1316"/>
                <a:gd name="T16" fmla="*/ 797 w 915"/>
                <a:gd name="T17" fmla="*/ 147 h 1316"/>
                <a:gd name="T18" fmla="*/ 829 w 915"/>
                <a:gd name="T19" fmla="*/ 115 h 1316"/>
                <a:gd name="T20" fmla="*/ 873 w 915"/>
                <a:gd name="T21" fmla="*/ 124 h 1316"/>
                <a:gd name="T22" fmla="*/ 911 w 915"/>
                <a:gd name="T23" fmla="*/ 159 h 1316"/>
                <a:gd name="T24" fmla="*/ 900 w 915"/>
                <a:gd name="T25" fmla="*/ 208 h 1316"/>
                <a:gd name="T26" fmla="*/ 860 w 915"/>
                <a:gd name="T27" fmla="*/ 225 h 1316"/>
                <a:gd name="T28" fmla="*/ 764 w 915"/>
                <a:gd name="T29" fmla="*/ 244 h 1316"/>
                <a:gd name="T30" fmla="*/ 776 w 915"/>
                <a:gd name="T31" fmla="*/ 300 h 1316"/>
                <a:gd name="T32" fmla="*/ 743 w 915"/>
                <a:gd name="T33" fmla="*/ 346 h 1316"/>
                <a:gd name="T34" fmla="*/ 726 w 915"/>
                <a:gd name="T35" fmla="*/ 393 h 1316"/>
                <a:gd name="T36" fmla="*/ 711 w 915"/>
                <a:gd name="T37" fmla="*/ 441 h 1316"/>
                <a:gd name="T38" fmla="*/ 699 w 915"/>
                <a:gd name="T39" fmla="*/ 496 h 1316"/>
                <a:gd name="T40" fmla="*/ 724 w 915"/>
                <a:gd name="T41" fmla="*/ 550 h 1316"/>
                <a:gd name="T42" fmla="*/ 749 w 915"/>
                <a:gd name="T43" fmla="*/ 603 h 1316"/>
                <a:gd name="T44" fmla="*/ 797 w 915"/>
                <a:gd name="T45" fmla="*/ 632 h 1316"/>
                <a:gd name="T46" fmla="*/ 770 w 915"/>
                <a:gd name="T47" fmla="*/ 658 h 1316"/>
                <a:gd name="T48" fmla="*/ 774 w 915"/>
                <a:gd name="T49" fmla="*/ 710 h 1316"/>
                <a:gd name="T50" fmla="*/ 820 w 915"/>
                <a:gd name="T51" fmla="*/ 742 h 1316"/>
                <a:gd name="T52" fmla="*/ 785 w 915"/>
                <a:gd name="T53" fmla="*/ 788 h 1316"/>
                <a:gd name="T54" fmla="*/ 793 w 915"/>
                <a:gd name="T55" fmla="*/ 853 h 1316"/>
                <a:gd name="T56" fmla="*/ 806 w 915"/>
                <a:gd name="T57" fmla="*/ 912 h 1316"/>
                <a:gd name="T58" fmla="*/ 810 w 915"/>
                <a:gd name="T59" fmla="*/ 969 h 1316"/>
                <a:gd name="T60" fmla="*/ 827 w 915"/>
                <a:gd name="T61" fmla="*/ 1025 h 1316"/>
                <a:gd name="T62" fmla="*/ 802 w 915"/>
                <a:gd name="T63" fmla="*/ 1072 h 1316"/>
                <a:gd name="T64" fmla="*/ 804 w 915"/>
                <a:gd name="T65" fmla="*/ 1120 h 1316"/>
                <a:gd name="T66" fmla="*/ 812 w 915"/>
                <a:gd name="T67" fmla="*/ 1162 h 1316"/>
                <a:gd name="T68" fmla="*/ 823 w 915"/>
                <a:gd name="T69" fmla="*/ 1217 h 1316"/>
                <a:gd name="T70" fmla="*/ 862 w 915"/>
                <a:gd name="T71" fmla="*/ 1257 h 1316"/>
                <a:gd name="T72" fmla="*/ 835 w 915"/>
                <a:gd name="T73" fmla="*/ 1303 h 1316"/>
                <a:gd name="T74" fmla="*/ 789 w 915"/>
                <a:gd name="T75" fmla="*/ 1299 h 1316"/>
                <a:gd name="T76" fmla="*/ 755 w 915"/>
                <a:gd name="T77" fmla="*/ 1257 h 1316"/>
                <a:gd name="T78" fmla="*/ 722 w 915"/>
                <a:gd name="T79" fmla="*/ 1213 h 1316"/>
                <a:gd name="T80" fmla="*/ 698 w 915"/>
                <a:gd name="T81" fmla="*/ 1160 h 1316"/>
                <a:gd name="T82" fmla="*/ 673 w 915"/>
                <a:gd name="T83" fmla="*/ 1107 h 1316"/>
                <a:gd name="T84" fmla="*/ 625 w 915"/>
                <a:gd name="T85" fmla="*/ 1097 h 1316"/>
                <a:gd name="T86" fmla="*/ 595 w 915"/>
                <a:gd name="T87" fmla="*/ 1049 h 1316"/>
                <a:gd name="T88" fmla="*/ 555 w 915"/>
                <a:gd name="T89" fmla="*/ 1017 h 1316"/>
                <a:gd name="T90" fmla="*/ 534 w 915"/>
                <a:gd name="T91" fmla="*/ 973 h 1316"/>
                <a:gd name="T92" fmla="*/ 499 w 915"/>
                <a:gd name="T93" fmla="*/ 994 h 1316"/>
                <a:gd name="T94" fmla="*/ 455 w 915"/>
                <a:gd name="T95" fmla="*/ 1004 h 1316"/>
                <a:gd name="T96" fmla="*/ 432 w 915"/>
                <a:gd name="T97" fmla="*/ 981 h 1316"/>
                <a:gd name="T98" fmla="*/ 375 w 915"/>
                <a:gd name="T99" fmla="*/ 969 h 1316"/>
                <a:gd name="T100" fmla="*/ 310 w 915"/>
                <a:gd name="T101" fmla="*/ 960 h 1316"/>
                <a:gd name="T102" fmla="*/ 253 w 915"/>
                <a:gd name="T103" fmla="*/ 956 h 1316"/>
                <a:gd name="T104" fmla="*/ 209 w 915"/>
                <a:gd name="T105" fmla="*/ 948 h 1316"/>
                <a:gd name="T106" fmla="*/ 146 w 915"/>
                <a:gd name="T107" fmla="*/ 965 h 1316"/>
                <a:gd name="T108" fmla="*/ 68 w 915"/>
                <a:gd name="T109" fmla="*/ 962 h 1316"/>
                <a:gd name="T110" fmla="*/ 59 w 915"/>
                <a:gd name="T111" fmla="*/ 939 h 1316"/>
                <a:gd name="T112" fmla="*/ 26 w 915"/>
                <a:gd name="T113" fmla="*/ 916 h 1316"/>
                <a:gd name="T114" fmla="*/ 0 w 915"/>
                <a:gd name="T115" fmla="*/ 885 h 1316"/>
                <a:gd name="T116" fmla="*/ 26 w 915"/>
                <a:gd name="T117" fmla="*/ 838 h 1316"/>
                <a:gd name="T118" fmla="*/ 57 w 915"/>
                <a:gd name="T119" fmla="*/ 845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15" h="1316">
                  <a:moveTo>
                    <a:pt x="570" y="4"/>
                  </a:moveTo>
                  <a:lnTo>
                    <a:pt x="570" y="6"/>
                  </a:lnTo>
                  <a:lnTo>
                    <a:pt x="572" y="6"/>
                  </a:lnTo>
                  <a:lnTo>
                    <a:pt x="572" y="8"/>
                  </a:lnTo>
                  <a:lnTo>
                    <a:pt x="574" y="8"/>
                  </a:lnTo>
                  <a:lnTo>
                    <a:pt x="576" y="10"/>
                  </a:lnTo>
                  <a:lnTo>
                    <a:pt x="576" y="12"/>
                  </a:lnTo>
                  <a:lnTo>
                    <a:pt x="577" y="14"/>
                  </a:lnTo>
                  <a:lnTo>
                    <a:pt x="577" y="16"/>
                  </a:lnTo>
                  <a:lnTo>
                    <a:pt x="579" y="16"/>
                  </a:lnTo>
                  <a:lnTo>
                    <a:pt x="579" y="18"/>
                  </a:lnTo>
                  <a:lnTo>
                    <a:pt x="579" y="19"/>
                  </a:lnTo>
                  <a:lnTo>
                    <a:pt x="581" y="19"/>
                  </a:lnTo>
                  <a:lnTo>
                    <a:pt x="583" y="19"/>
                  </a:lnTo>
                  <a:lnTo>
                    <a:pt x="585" y="19"/>
                  </a:lnTo>
                  <a:lnTo>
                    <a:pt x="587" y="19"/>
                  </a:lnTo>
                  <a:lnTo>
                    <a:pt x="587" y="18"/>
                  </a:lnTo>
                  <a:lnTo>
                    <a:pt x="589" y="18"/>
                  </a:lnTo>
                  <a:lnTo>
                    <a:pt x="591" y="18"/>
                  </a:lnTo>
                  <a:lnTo>
                    <a:pt x="591" y="16"/>
                  </a:lnTo>
                  <a:lnTo>
                    <a:pt x="593" y="16"/>
                  </a:lnTo>
                  <a:lnTo>
                    <a:pt x="595" y="16"/>
                  </a:lnTo>
                  <a:lnTo>
                    <a:pt x="596" y="14"/>
                  </a:lnTo>
                  <a:lnTo>
                    <a:pt x="598" y="14"/>
                  </a:lnTo>
                  <a:lnTo>
                    <a:pt x="600" y="14"/>
                  </a:lnTo>
                  <a:lnTo>
                    <a:pt x="602" y="14"/>
                  </a:lnTo>
                  <a:lnTo>
                    <a:pt x="604" y="14"/>
                  </a:lnTo>
                  <a:lnTo>
                    <a:pt x="606" y="14"/>
                  </a:lnTo>
                  <a:lnTo>
                    <a:pt x="608" y="14"/>
                  </a:lnTo>
                  <a:lnTo>
                    <a:pt x="610" y="14"/>
                  </a:lnTo>
                  <a:lnTo>
                    <a:pt x="612" y="14"/>
                  </a:lnTo>
                  <a:lnTo>
                    <a:pt x="614" y="14"/>
                  </a:lnTo>
                  <a:lnTo>
                    <a:pt x="616" y="12"/>
                  </a:lnTo>
                  <a:lnTo>
                    <a:pt x="617" y="12"/>
                  </a:lnTo>
                  <a:lnTo>
                    <a:pt x="619" y="12"/>
                  </a:lnTo>
                  <a:lnTo>
                    <a:pt x="619" y="10"/>
                  </a:lnTo>
                  <a:lnTo>
                    <a:pt x="621" y="10"/>
                  </a:lnTo>
                  <a:lnTo>
                    <a:pt x="621" y="8"/>
                  </a:lnTo>
                  <a:lnTo>
                    <a:pt x="623" y="8"/>
                  </a:lnTo>
                  <a:lnTo>
                    <a:pt x="625" y="6"/>
                  </a:lnTo>
                  <a:lnTo>
                    <a:pt x="625" y="4"/>
                  </a:lnTo>
                  <a:lnTo>
                    <a:pt x="627" y="4"/>
                  </a:lnTo>
                  <a:lnTo>
                    <a:pt x="629" y="2"/>
                  </a:lnTo>
                  <a:lnTo>
                    <a:pt x="631" y="2"/>
                  </a:lnTo>
                  <a:lnTo>
                    <a:pt x="633" y="0"/>
                  </a:lnTo>
                  <a:lnTo>
                    <a:pt x="635" y="0"/>
                  </a:lnTo>
                  <a:lnTo>
                    <a:pt x="637" y="0"/>
                  </a:lnTo>
                  <a:lnTo>
                    <a:pt x="638" y="0"/>
                  </a:lnTo>
                  <a:lnTo>
                    <a:pt x="640" y="0"/>
                  </a:lnTo>
                  <a:lnTo>
                    <a:pt x="642" y="0"/>
                  </a:lnTo>
                  <a:lnTo>
                    <a:pt x="644" y="0"/>
                  </a:lnTo>
                  <a:lnTo>
                    <a:pt x="646" y="0"/>
                  </a:lnTo>
                  <a:lnTo>
                    <a:pt x="648" y="0"/>
                  </a:lnTo>
                  <a:lnTo>
                    <a:pt x="650" y="2"/>
                  </a:lnTo>
                  <a:lnTo>
                    <a:pt x="652" y="2"/>
                  </a:lnTo>
                  <a:lnTo>
                    <a:pt x="654" y="2"/>
                  </a:lnTo>
                  <a:lnTo>
                    <a:pt x="656" y="4"/>
                  </a:lnTo>
                  <a:lnTo>
                    <a:pt x="658" y="4"/>
                  </a:lnTo>
                  <a:lnTo>
                    <a:pt x="659" y="6"/>
                  </a:lnTo>
                  <a:lnTo>
                    <a:pt x="663" y="8"/>
                  </a:lnTo>
                  <a:lnTo>
                    <a:pt x="665" y="10"/>
                  </a:lnTo>
                  <a:lnTo>
                    <a:pt x="667" y="12"/>
                  </a:lnTo>
                  <a:lnTo>
                    <a:pt x="673" y="14"/>
                  </a:lnTo>
                  <a:lnTo>
                    <a:pt x="677" y="16"/>
                  </a:lnTo>
                  <a:lnTo>
                    <a:pt x="682" y="18"/>
                  </a:lnTo>
                  <a:lnTo>
                    <a:pt x="690" y="21"/>
                  </a:lnTo>
                  <a:lnTo>
                    <a:pt x="692" y="23"/>
                  </a:lnTo>
                  <a:lnTo>
                    <a:pt x="694" y="23"/>
                  </a:lnTo>
                  <a:lnTo>
                    <a:pt x="696" y="23"/>
                  </a:lnTo>
                  <a:lnTo>
                    <a:pt x="698" y="25"/>
                  </a:lnTo>
                  <a:lnTo>
                    <a:pt x="701" y="25"/>
                  </a:lnTo>
                  <a:lnTo>
                    <a:pt x="703" y="27"/>
                  </a:lnTo>
                  <a:lnTo>
                    <a:pt x="705" y="29"/>
                  </a:lnTo>
                  <a:lnTo>
                    <a:pt x="707" y="29"/>
                  </a:lnTo>
                  <a:lnTo>
                    <a:pt x="709" y="31"/>
                  </a:lnTo>
                  <a:lnTo>
                    <a:pt x="711" y="33"/>
                  </a:lnTo>
                  <a:lnTo>
                    <a:pt x="713" y="33"/>
                  </a:lnTo>
                  <a:lnTo>
                    <a:pt x="717" y="35"/>
                  </a:lnTo>
                  <a:lnTo>
                    <a:pt x="719" y="37"/>
                  </a:lnTo>
                  <a:lnTo>
                    <a:pt x="724" y="39"/>
                  </a:lnTo>
                  <a:lnTo>
                    <a:pt x="726" y="39"/>
                  </a:lnTo>
                  <a:lnTo>
                    <a:pt x="728" y="40"/>
                  </a:lnTo>
                  <a:lnTo>
                    <a:pt x="732" y="40"/>
                  </a:lnTo>
                  <a:lnTo>
                    <a:pt x="734" y="42"/>
                  </a:lnTo>
                  <a:lnTo>
                    <a:pt x="736" y="42"/>
                  </a:lnTo>
                  <a:lnTo>
                    <a:pt x="740" y="42"/>
                  </a:lnTo>
                  <a:lnTo>
                    <a:pt x="741" y="42"/>
                  </a:lnTo>
                  <a:lnTo>
                    <a:pt x="743" y="42"/>
                  </a:lnTo>
                  <a:lnTo>
                    <a:pt x="745" y="44"/>
                  </a:lnTo>
                  <a:lnTo>
                    <a:pt x="747" y="44"/>
                  </a:lnTo>
                  <a:lnTo>
                    <a:pt x="751" y="44"/>
                  </a:lnTo>
                  <a:lnTo>
                    <a:pt x="753" y="44"/>
                  </a:lnTo>
                  <a:lnTo>
                    <a:pt x="755" y="44"/>
                  </a:lnTo>
                  <a:lnTo>
                    <a:pt x="751" y="48"/>
                  </a:lnTo>
                  <a:lnTo>
                    <a:pt x="749" y="52"/>
                  </a:lnTo>
                  <a:lnTo>
                    <a:pt x="749" y="54"/>
                  </a:lnTo>
                  <a:lnTo>
                    <a:pt x="747" y="56"/>
                  </a:lnTo>
                  <a:lnTo>
                    <a:pt x="747" y="58"/>
                  </a:lnTo>
                  <a:lnTo>
                    <a:pt x="745" y="59"/>
                  </a:lnTo>
                  <a:lnTo>
                    <a:pt x="743" y="61"/>
                  </a:lnTo>
                  <a:lnTo>
                    <a:pt x="741" y="61"/>
                  </a:lnTo>
                  <a:lnTo>
                    <a:pt x="741" y="63"/>
                  </a:lnTo>
                  <a:lnTo>
                    <a:pt x="740" y="63"/>
                  </a:lnTo>
                  <a:lnTo>
                    <a:pt x="738" y="65"/>
                  </a:lnTo>
                  <a:lnTo>
                    <a:pt x="736" y="67"/>
                  </a:lnTo>
                  <a:lnTo>
                    <a:pt x="734" y="73"/>
                  </a:lnTo>
                  <a:lnTo>
                    <a:pt x="734" y="75"/>
                  </a:lnTo>
                  <a:lnTo>
                    <a:pt x="736" y="77"/>
                  </a:lnTo>
                  <a:lnTo>
                    <a:pt x="738" y="79"/>
                  </a:lnTo>
                  <a:lnTo>
                    <a:pt x="740" y="79"/>
                  </a:lnTo>
                  <a:lnTo>
                    <a:pt x="741" y="79"/>
                  </a:lnTo>
                  <a:lnTo>
                    <a:pt x="743" y="79"/>
                  </a:lnTo>
                  <a:lnTo>
                    <a:pt x="745" y="80"/>
                  </a:lnTo>
                  <a:lnTo>
                    <a:pt x="747" y="80"/>
                  </a:lnTo>
                  <a:lnTo>
                    <a:pt x="749" y="79"/>
                  </a:lnTo>
                  <a:lnTo>
                    <a:pt x="751" y="79"/>
                  </a:lnTo>
                  <a:lnTo>
                    <a:pt x="753" y="79"/>
                  </a:lnTo>
                  <a:lnTo>
                    <a:pt x="757" y="80"/>
                  </a:lnTo>
                  <a:lnTo>
                    <a:pt x="759" y="80"/>
                  </a:lnTo>
                  <a:lnTo>
                    <a:pt x="760" y="80"/>
                  </a:lnTo>
                  <a:lnTo>
                    <a:pt x="762" y="80"/>
                  </a:lnTo>
                  <a:lnTo>
                    <a:pt x="764" y="80"/>
                  </a:lnTo>
                  <a:lnTo>
                    <a:pt x="766" y="80"/>
                  </a:lnTo>
                  <a:lnTo>
                    <a:pt x="770" y="80"/>
                  </a:lnTo>
                  <a:lnTo>
                    <a:pt x="772" y="80"/>
                  </a:lnTo>
                  <a:lnTo>
                    <a:pt x="776" y="80"/>
                  </a:lnTo>
                  <a:lnTo>
                    <a:pt x="778" y="80"/>
                  </a:lnTo>
                  <a:lnTo>
                    <a:pt x="780" y="80"/>
                  </a:lnTo>
                  <a:lnTo>
                    <a:pt x="781" y="82"/>
                  </a:lnTo>
                  <a:lnTo>
                    <a:pt x="783" y="82"/>
                  </a:lnTo>
                  <a:lnTo>
                    <a:pt x="785" y="84"/>
                  </a:lnTo>
                  <a:lnTo>
                    <a:pt x="785" y="86"/>
                  </a:lnTo>
                  <a:lnTo>
                    <a:pt x="787" y="88"/>
                  </a:lnTo>
                  <a:lnTo>
                    <a:pt x="789" y="94"/>
                  </a:lnTo>
                  <a:lnTo>
                    <a:pt x="789" y="96"/>
                  </a:lnTo>
                  <a:lnTo>
                    <a:pt x="789" y="100"/>
                  </a:lnTo>
                  <a:lnTo>
                    <a:pt x="789" y="101"/>
                  </a:lnTo>
                  <a:lnTo>
                    <a:pt x="789" y="107"/>
                  </a:lnTo>
                  <a:lnTo>
                    <a:pt x="789" y="109"/>
                  </a:lnTo>
                  <a:lnTo>
                    <a:pt x="789" y="111"/>
                  </a:lnTo>
                  <a:lnTo>
                    <a:pt x="791" y="115"/>
                  </a:lnTo>
                  <a:lnTo>
                    <a:pt x="791" y="117"/>
                  </a:lnTo>
                  <a:lnTo>
                    <a:pt x="791" y="119"/>
                  </a:lnTo>
                  <a:lnTo>
                    <a:pt x="791" y="121"/>
                  </a:lnTo>
                  <a:lnTo>
                    <a:pt x="791" y="122"/>
                  </a:lnTo>
                  <a:lnTo>
                    <a:pt x="791" y="126"/>
                  </a:lnTo>
                  <a:lnTo>
                    <a:pt x="791" y="128"/>
                  </a:lnTo>
                  <a:lnTo>
                    <a:pt x="791" y="130"/>
                  </a:lnTo>
                  <a:lnTo>
                    <a:pt x="793" y="134"/>
                  </a:lnTo>
                  <a:lnTo>
                    <a:pt x="795" y="138"/>
                  </a:lnTo>
                  <a:lnTo>
                    <a:pt x="797" y="143"/>
                  </a:lnTo>
                  <a:lnTo>
                    <a:pt x="797" y="145"/>
                  </a:lnTo>
                  <a:lnTo>
                    <a:pt x="797" y="147"/>
                  </a:lnTo>
                  <a:lnTo>
                    <a:pt x="797" y="149"/>
                  </a:lnTo>
                  <a:lnTo>
                    <a:pt x="797" y="151"/>
                  </a:lnTo>
                  <a:lnTo>
                    <a:pt x="799" y="149"/>
                  </a:lnTo>
                  <a:lnTo>
                    <a:pt x="802" y="149"/>
                  </a:lnTo>
                  <a:lnTo>
                    <a:pt x="806" y="147"/>
                  </a:lnTo>
                  <a:lnTo>
                    <a:pt x="812" y="145"/>
                  </a:lnTo>
                  <a:lnTo>
                    <a:pt x="820" y="141"/>
                  </a:lnTo>
                  <a:lnTo>
                    <a:pt x="829" y="138"/>
                  </a:lnTo>
                  <a:lnTo>
                    <a:pt x="833" y="138"/>
                  </a:lnTo>
                  <a:lnTo>
                    <a:pt x="833" y="136"/>
                  </a:lnTo>
                  <a:lnTo>
                    <a:pt x="835" y="136"/>
                  </a:lnTo>
                  <a:lnTo>
                    <a:pt x="835" y="134"/>
                  </a:lnTo>
                  <a:lnTo>
                    <a:pt x="833" y="132"/>
                  </a:lnTo>
                  <a:lnTo>
                    <a:pt x="833" y="128"/>
                  </a:lnTo>
                  <a:lnTo>
                    <a:pt x="831" y="124"/>
                  </a:lnTo>
                  <a:lnTo>
                    <a:pt x="831" y="119"/>
                  </a:lnTo>
                  <a:lnTo>
                    <a:pt x="829" y="115"/>
                  </a:lnTo>
                  <a:lnTo>
                    <a:pt x="831" y="111"/>
                  </a:lnTo>
                  <a:lnTo>
                    <a:pt x="833" y="109"/>
                  </a:lnTo>
                  <a:lnTo>
                    <a:pt x="835" y="109"/>
                  </a:lnTo>
                  <a:lnTo>
                    <a:pt x="837" y="107"/>
                  </a:lnTo>
                  <a:lnTo>
                    <a:pt x="841" y="107"/>
                  </a:lnTo>
                  <a:lnTo>
                    <a:pt x="843" y="107"/>
                  </a:lnTo>
                  <a:lnTo>
                    <a:pt x="846" y="107"/>
                  </a:lnTo>
                  <a:lnTo>
                    <a:pt x="850" y="107"/>
                  </a:lnTo>
                  <a:lnTo>
                    <a:pt x="854" y="109"/>
                  </a:lnTo>
                  <a:lnTo>
                    <a:pt x="856" y="111"/>
                  </a:lnTo>
                  <a:lnTo>
                    <a:pt x="858" y="111"/>
                  </a:lnTo>
                  <a:lnTo>
                    <a:pt x="860" y="113"/>
                  </a:lnTo>
                  <a:lnTo>
                    <a:pt x="862" y="115"/>
                  </a:lnTo>
                  <a:lnTo>
                    <a:pt x="863" y="115"/>
                  </a:lnTo>
                  <a:lnTo>
                    <a:pt x="865" y="119"/>
                  </a:lnTo>
                  <a:lnTo>
                    <a:pt x="871" y="122"/>
                  </a:lnTo>
                  <a:lnTo>
                    <a:pt x="873" y="124"/>
                  </a:lnTo>
                  <a:lnTo>
                    <a:pt x="875" y="126"/>
                  </a:lnTo>
                  <a:lnTo>
                    <a:pt x="877" y="128"/>
                  </a:lnTo>
                  <a:lnTo>
                    <a:pt x="879" y="128"/>
                  </a:lnTo>
                  <a:lnTo>
                    <a:pt x="881" y="130"/>
                  </a:lnTo>
                  <a:lnTo>
                    <a:pt x="881" y="134"/>
                  </a:lnTo>
                  <a:lnTo>
                    <a:pt x="883" y="136"/>
                  </a:lnTo>
                  <a:lnTo>
                    <a:pt x="884" y="140"/>
                  </a:lnTo>
                  <a:lnTo>
                    <a:pt x="888" y="143"/>
                  </a:lnTo>
                  <a:lnTo>
                    <a:pt x="892" y="147"/>
                  </a:lnTo>
                  <a:lnTo>
                    <a:pt x="898" y="151"/>
                  </a:lnTo>
                  <a:lnTo>
                    <a:pt x="902" y="153"/>
                  </a:lnTo>
                  <a:lnTo>
                    <a:pt x="904" y="153"/>
                  </a:lnTo>
                  <a:lnTo>
                    <a:pt x="905" y="155"/>
                  </a:lnTo>
                  <a:lnTo>
                    <a:pt x="907" y="155"/>
                  </a:lnTo>
                  <a:lnTo>
                    <a:pt x="907" y="157"/>
                  </a:lnTo>
                  <a:lnTo>
                    <a:pt x="909" y="157"/>
                  </a:lnTo>
                  <a:lnTo>
                    <a:pt x="911" y="159"/>
                  </a:lnTo>
                  <a:lnTo>
                    <a:pt x="911" y="161"/>
                  </a:lnTo>
                  <a:lnTo>
                    <a:pt x="913" y="162"/>
                  </a:lnTo>
                  <a:lnTo>
                    <a:pt x="915" y="164"/>
                  </a:lnTo>
                  <a:lnTo>
                    <a:pt x="915" y="168"/>
                  </a:lnTo>
                  <a:lnTo>
                    <a:pt x="915" y="172"/>
                  </a:lnTo>
                  <a:lnTo>
                    <a:pt x="915" y="174"/>
                  </a:lnTo>
                  <a:lnTo>
                    <a:pt x="913" y="178"/>
                  </a:lnTo>
                  <a:lnTo>
                    <a:pt x="913" y="183"/>
                  </a:lnTo>
                  <a:lnTo>
                    <a:pt x="913" y="187"/>
                  </a:lnTo>
                  <a:lnTo>
                    <a:pt x="911" y="191"/>
                  </a:lnTo>
                  <a:lnTo>
                    <a:pt x="909" y="195"/>
                  </a:lnTo>
                  <a:lnTo>
                    <a:pt x="907" y="197"/>
                  </a:lnTo>
                  <a:lnTo>
                    <a:pt x="907" y="203"/>
                  </a:lnTo>
                  <a:lnTo>
                    <a:pt x="905" y="204"/>
                  </a:lnTo>
                  <a:lnTo>
                    <a:pt x="904" y="206"/>
                  </a:lnTo>
                  <a:lnTo>
                    <a:pt x="902" y="208"/>
                  </a:lnTo>
                  <a:lnTo>
                    <a:pt x="900" y="208"/>
                  </a:lnTo>
                  <a:lnTo>
                    <a:pt x="896" y="208"/>
                  </a:lnTo>
                  <a:lnTo>
                    <a:pt x="894" y="208"/>
                  </a:lnTo>
                  <a:lnTo>
                    <a:pt x="890" y="208"/>
                  </a:lnTo>
                  <a:lnTo>
                    <a:pt x="888" y="206"/>
                  </a:lnTo>
                  <a:lnTo>
                    <a:pt x="884" y="206"/>
                  </a:lnTo>
                  <a:lnTo>
                    <a:pt x="881" y="206"/>
                  </a:lnTo>
                  <a:lnTo>
                    <a:pt x="879" y="206"/>
                  </a:lnTo>
                  <a:lnTo>
                    <a:pt x="873" y="206"/>
                  </a:lnTo>
                  <a:lnTo>
                    <a:pt x="871" y="206"/>
                  </a:lnTo>
                  <a:lnTo>
                    <a:pt x="869" y="208"/>
                  </a:lnTo>
                  <a:lnTo>
                    <a:pt x="867" y="208"/>
                  </a:lnTo>
                  <a:lnTo>
                    <a:pt x="867" y="212"/>
                  </a:lnTo>
                  <a:lnTo>
                    <a:pt x="865" y="212"/>
                  </a:lnTo>
                  <a:lnTo>
                    <a:pt x="865" y="216"/>
                  </a:lnTo>
                  <a:lnTo>
                    <a:pt x="865" y="218"/>
                  </a:lnTo>
                  <a:lnTo>
                    <a:pt x="863" y="222"/>
                  </a:lnTo>
                  <a:lnTo>
                    <a:pt x="860" y="225"/>
                  </a:lnTo>
                  <a:lnTo>
                    <a:pt x="858" y="227"/>
                  </a:lnTo>
                  <a:lnTo>
                    <a:pt x="854" y="229"/>
                  </a:lnTo>
                  <a:lnTo>
                    <a:pt x="850" y="231"/>
                  </a:lnTo>
                  <a:lnTo>
                    <a:pt x="848" y="233"/>
                  </a:lnTo>
                  <a:lnTo>
                    <a:pt x="846" y="235"/>
                  </a:lnTo>
                  <a:lnTo>
                    <a:pt x="831" y="250"/>
                  </a:lnTo>
                  <a:lnTo>
                    <a:pt x="831" y="244"/>
                  </a:lnTo>
                  <a:lnTo>
                    <a:pt x="831" y="243"/>
                  </a:lnTo>
                  <a:lnTo>
                    <a:pt x="822" y="243"/>
                  </a:lnTo>
                  <a:lnTo>
                    <a:pt x="820" y="243"/>
                  </a:lnTo>
                  <a:lnTo>
                    <a:pt x="808" y="243"/>
                  </a:lnTo>
                  <a:lnTo>
                    <a:pt x="795" y="243"/>
                  </a:lnTo>
                  <a:lnTo>
                    <a:pt x="783" y="243"/>
                  </a:lnTo>
                  <a:lnTo>
                    <a:pt x="772" y="243"/>
                  </a:lnTo>
                  <a:lnTo>
                    <a:pt x="766" y="243"/>
                  </a:lnTo>
                  <a:lnTo>
                    <a:pt x="764" y="243"/>
                  </a:lnTo>
                  <a:lnTo>
                    <a:pt x="764" y="244"/>
                  </a:lnTo>
                  <a:lnTo>
                    <a:pt x="762" y="246"/>
                  </a:lnTo>
                  <a:lnTo>
                    <a:pt x="762" y="248"/>
                  </a:lnTo>
                  <a:lnTo>
                    <a:pt x="760" y="254"/>
                  </a:lnTo>
                  <a:lnTo>
                    <a:pt x="760" y="258"/>
                  </a:lnTo>
                  <a:lnTo>
                    <a:pt x="762" y="262"/>
                  </a:lnTo>
                  <a:lnTo>
                    <a:pt x="762" y="265"/>
                  </a:lnTo>
                  <a:lnTo>
                    <a:pt x="764" y="269"/>
                  </a:lnTo>
                  <a:lnTo>
                    <a:pt x="766" y="271"/>
                  </a:lnTo>
                  <a:lnTo>
                    <a:pt x="768" y="275"/>
                  </a:lnTo>
                  <a:lnTo>
                    <a:pt x="770" y="277"/>
                  </a:lnTo>
                  <a:lnTo>
                    <a:pt x="772" y="279"/>
                  </a:lnTo>
                  <a:lnTo>
                    <a:pt x="774" y="283"/>
                  </a:lnTo>
                  <a:lnTo>
                    <a:pt x="776" y="285"/>
                  </a:lnTo>
                  <a:lnTo>
                    <a:pt x="778" y="288"/>
                  </a:lnTo>
                  <a:lnTo>
                    <a:pt x="778" y="292"/>
                  </a:lnTo>
                  <a:lnTo>
                    <a:pt x="778" y="296"/>
                  </a:lnTo>
                  <a:lnTo>
                    <a:pt x="776" y="300"/>
                  </a:lnTo>
                  <a:lnTo>
                    <a:pt x="776" y="304"/>
                  </a:lnTo>
                  <a:lnTo>
                    <a:pt x="774" y="307"/>
                  </a:lnTo>
                  <a:lnTo>
                    <a:pt x="772" y="311"/>
                  </a:lnTo>
                  <a:lnTo>
                    <a:pt x="770" y="313"/>
                  </a:lnTo>
                  <a:lnTo>
                    <a:pt x="768" y="315"/>
                  </a:lnTo>
                  <a:lnTo>
                    <a:pt x="766" y="319"/>
                  </a:lnTo>
                  <a:lnTo>
                    <a:pt x="762" y="321"/>
                  </a:lnTo>
                  <a:lnTo>
                    <a:pt x="760" y="321"/>
                  </a:lnTo>
                  <a:lnTo>
                    <a:pt x="757" y="323"/>
                  </a:lnTo>
                  <a:lnTo>
                    <a:pt x="753" y="323"/>
                  </a:lnTo>
                  <a:lnTo>
                    <a:pt x="749" y="325"/>
                  </a:lnTo>
                  <a:lnTo>
                    <a:pt x="747" y="327"/>
                  </a:lnTo>
                  <a:lnTo>
                    <a:pt x="745" y="330"/>
                  </a:lnTo>
                  <a:lnTo>
                    <a:pt x="745" y="334"/>
                  </a:lnTo>
                  <a:lnTo>
                    <a:pt x="745" y="338"/>
                  </a:lnTo>
                  <a:lnTo>
                    <a:pt x="745" y="342"/>
                  </a:lnTo>
                  <a:lnTo>
                    <a:pt x="743" y="346"/>
                  </a:lnTo>
                  <a:lnTo>
                    <a:pt x="743" y="347"/>
                  </a:lnTo>
                  <a:lnTo>
                    <a:pt x="741" y="349"/>
                  </a:lnTo>
                  <a:lnTo>
                    <a:pt x="741" y="353"/>
                  </a:lnTo>
                  <a:lnTo>
                    <a:pt x="741" y="355"/>
                  </a:lnTo>
                  <a:lnTo>
                    <a:pt x="740" y="357"/>
                  </a:lnTo>
                  <a:lnTo>
                    <a:pt x="740" y="361"/>
                  </a:lnTo>
                  <a:lnTo>
                    <a:pt x="738" y="363"/>
                  </a:lnTo>
                  <a:lnTo>
                    <a:pt x="738" y="365"/>
                  </a:lnTo>
                  <a:lnTo>
                    <a:pt x="738" y="368"/>
                  </a:lnTo>
                  <a:lnTo>
                    <a:pt x="736" y="370"/>
                  </a:lnTo>
                  <a:lnTo>
                    <a:pt x="736" y="374"/>
                  </a:lnTo>
                  <a:lnTo>
                    <a:pt x="734" y="378"/>
                  </a:lnTo>
                  <a:lnTo>
                    <a:pt x="732" y="382"/>
                  </a:lnTo>
                  <a:lnTo>
                    <a:pt x="730" y="384"/>
                  </a:lnTo>
                  <a:lnTo>
                    <a:pt x="728" y="388"/>
                  </a:lnTo>
                  <a:lnTo>
                    <a:pt x="728" y="389"/>
                  </a:lnTo>
                  <a:lnTo>
                    <a:pt x="726" y="393"/>
                  </a:lnTo>
                  <a:lnTo>
                    <a:pt x="724" y="397"/>
                  </a:lnTo>
                  <a:lnTo>
                    <a:pt x="724" y="401"/>
                  </a:lnTo>
                  <a:lnTo>
                    <a:pt x="724" y="405"/>
                  </a:lnTo>
                  <a:lnTo>
                    <a:pt x="722" y="409"/>
                  </a:lnTo>
                  <a:lnTo>
                    <a:pt x="720" y="412"/>
                  </a:lnTo>
                  <a:lnTo>
                    <a:pt x="720" y="414"/>
                  </a:lnTo>
                  <a:lnTo>
                    <a:pt x="719" y="418"/>
                  </a:lnTo>
                  <a:lnTo>
                    <a:pt x="717" y="422"/>
                  </a:lnTo>
                  <a:lnTo>
                    <a:pt x="715" y="424"/>
                  </a:lnTo>
                  <a:lnTo>
                    <a:pt x="711" y="426"/>
                  </a:lnTo>
                  <a:lnTo>
                    <a:pt x="709" y="428"/>
                  </a:lnTo>
                  <a:lnTo>
                    <a:pt x="705" y="430"/>
                  </a:lnTo>
                  <a:lnTo>
                    <a:pt x="703" y="431"/>
                  </a:lnTo>
                  <a:lnTo>
                    <a:pt x="703" y="435"/>
                  </a:lnTo>
                  <a:lnTo>
                    <a:pt x="703" y="439"/>
                  </a:lnTo>
                  <a:lnTo>
                    <a:pt x="707" y="441"/>
                  </a:lnTo>
                  <a:lnTo>
                    <a:pt x="711" y="441"/>
                  </a:lnTo>
                  <a:lnTo>
                    <a:pt x="715" y="443"/>
                  </a:lnTo>
                  <a:lnTo>
                    <a:pt x="717" y="445"/>
                  </a:lnTo>
                  <a:lnTo>
                    <a:pt x="719" y="449"/>
                  </a:lnTo>
                  <a:lnTo>
                    <a:pt x="719" y="452"/>
                  </a:lnTo>
                  <a:lnTo>
                    <a:pt x="717" y="456"/>
                  </a:lnTo>
                  <a:lnTo>
                    <a:pt x="715" y="460"/>
                  </a:lnTo>
                  <a:lnTo>
                    <a:pt x="715" y="464"/>
                  </a:lnTo>
                  <a:lnTo>
                    <a:pt x="713" y="468"/>
                  </a:lnTo>
                  <a:lnTo>
                    <a:pt x="711" y="470"/>
                  </a:lnTo>
                  <a:lnTo>
                    <a:pt x="711" y="473"/>
                  </a:lnTo>
                  <a:lnTo>
                    <a:pt x="709" y="477"/>
                  </a:lnTo>
                  <a:lnTo>
                    <a:pt x="707" y="479"/>
                  </a:lnTo>
                  <a:lnTo>
                    <a:pt x="705" y="483"/>
                  </a:lnTo>
                  <a:lnTo>
                    <a:pt x="703" y="485"/>
                  </a:lnTo>
                  <a:lnTo>
                    <a:pt x="701" y="487"/>
                  </a:lnTo>
                  <a:lnTo>
                    <a:pt x="701" y="491"/>
                  </a:lnTo>
                  <a:lnTo>
                    <a:pt x="699" y="496"/>
                  </a:lnTo>
                  <a:lnTo>
                    <a:pt x="701" y="498"/>
                  </a:lnTo>
                  <a:lnTo>
                    <a:pt x="703" y="502"/>
                  </a:lnTo>
                  <a:lnTo>
                    <a:pt x="705" y="504"/>
                  </a:lnTo>
                  <a:lnTo>
                    <a:pt x="707" y="506"/>
                  </a:lnTo>
                  <a:lnTo>
                    <a:pt x="709" y="510"/>
                  </a:lnTo>
                  <a:lnTo>
                    <a:pt x="711" y="513"/>
                  </a:lnTo>
                  <a:lnTo>
                    <a:pt x="711" y="517"/>
                  </a:lnTo>
                  <a:lnTo>
                    <a:pt x="711" y="521"/>
                  </a:lnTo>
                  <a:lnTo>
                    <a:pt x="711" y="525"/>
                  </a:lnTo>
                  <a:lnTo>
                    <a:pt x="713" y="529"/>
                  </a:lnTo>
                  <a:lnTo>
                    <a:pt x="715" y="531"/>
                  </a:lnTo>
                  <a:lnTo>
                    <a:pt x="719" y="533"/>
                  </a:lnTo>
                  <a:lnTo>
                    <a:pt x="719" y="536"/>
                  </a:lnTo>
                  <a:lnTo>
                    <a:pt x="720" y="540"/>
                  </a:lnTo>
                  <a:lnTo>
                    <a:pt x="722" y="542"/>
                  </a:lnTo>
                  <a:lnTo>
                    <a:pt x="722" y="546"/>
                  </a:lnTo>
                  <a:lnTo>
                    <a:pt x="724" y="550"/>
                  </a:lnTo>
                  <a:lnTo>
                    <a:pt x="724" y="553"/>
                  </a:lnTo>
                  <a:lnTo>
                    <a:pt x="726" y="557"/>
                  </a:lnTo>
                  <a:lnTo>
                    <a:pt x="726" y="561"/>
                  </a:lnTo>
                  <a:lnTo>
                    <a:pt x="728" y="565"/>
                  </a:lnTo>
                  <a:lnTo>
                    <a:pt x="728" y="569"/>
                  </a:lnTo>
                  <a:lnTo>
                    <a:pt x="730" y="571"/>
                  </a:lnTo>
                  <a:lnTo>
                    <a:pt x="732" y="573"/>
                  </a:lnTo>
                  <a:lnTo>
                    <a:pt x="736" y="574"/>
                  </a:lnTo>
                  <a:lnTo>
                    <a:pt x="738" y="578"/>
                  </a:lnTo>
                  <a:lnTo>
                    <a:pt x="740" y="580"/>
                  </a:lnTo>
                  <a:lnTo>
                    <a:pt x="740" y="584"/>
                  </a:lnTo>
                  <a:lnTo>
                    <a:pt x="741" y="588"/>
                  </a:lnTo>
                  <a:lnTo>
                    <a:pt x="743" y="592"/>
                  </a:lnTo>
                  <a:lnTo>
                    <a:pt x="743" y="594"/>
                  </a:lnTo>
                  <a:lnTo>
                    <a:pt x="745" y="597"/>
                  </a:lnTo>
                  <a:lnTo>
                    <a:pt x="747" y="601"/>
                  </a:lnTo>
                  <a:lnTo>
                    <a:pt x="749" y="603"/>
                  </a:lnTo>
                  <a:lnTo>
                    <a:pt x="749" y="607"/>
                  </a:lnTo>
                  <a:lnTo>
                    <a:pt x="751" y="609"/>
                  </a:lnTo>
                  <a:lnTo>
                    <a:pt x="753" y="613"/>
                  </a:lnTo>
                  <a:lnTo>
                    <a:pt x="757" y="613"/>
                  </a:lnTo>
                  <a:lnTo>
                    <a:pt x="760" y="615"/>
                  </a:lnTo>
                  <a:lnTo>
                    <a:pt x="762" y="616"/>
                  </a:lnTo>
                  <a:lnTo>
                    <a:pt x="764" y="620"/>
                  </a:lnTo>
                  <a:lnTo>
                    <a:pt x="766" y="622"/>
                  </a:lnTo>
                  <a:lnTo>
                    <a:pt x="768" y="624"/>
                  </a:lnTo>
                  <a:lnTo>
                    <a:pt x="770" y="628"/>
                  </a:lnTo>
                  <a:lnTo>
                    <a:pt x="774" y="630"/>
                  </a:lnTo>
                  <a:lnTo>
                    <a:pt x="776" y="630"/>
                  </a:lnTo>
                  <a:lnTo>
                    <a:pt x="780" y="632"/>
                  </a:lnTo>
                  <a:lnTo>
                    <a:pt x="785" y="632"/>
                  </a:lnTo>
                  <a:lnTo>
                    <a:pt x="789" y="632"/>
                  </a:lnTo>
                  <a:lnTo>
                    <a:pt x="793" y="632"/>
                  </a:lnTo>
                  <a:lnTo>
                    <a:pt x="797" y="632"/>
                  </a:lnTo>
                  <a:lnTo>
                    <a:pt x="802" y="632"/>
                  </a:lnTo>
                  <a:lnTo>
                    <a:pt x="806" y="632"/>
                  </a:lnTo>
                  <a:lnTo>
                    <a:pt x="808" y="634"/>
                  </a:lnTo>
                  <a:lnTo>
                    <a:pt x="808" y="637"/>
                  </a:lnTo>
                  <a:lnTo>
                    <a:pt x="806" y="641"/>
                  </a:lnTo>
                  <a:lnTo>
                    <a:pt x="804" y="643"/>
                  </a:lnTo>
                  <a:lnTo>
                    <a:pt x="802" y="645"/>
                  </a:lnTo>
                  <a:lnTo>
                    <a:pt x="799" y="647"/>
                  </a:lnTo>
                  <a:lnTo>
                    <a:pt x="797" y="649"/>
                  </a:lnTo>
                  <a:lnTo>
                    <a:pt x="791" y="649"/>
                  </a:lnTo>
                  <a:lnTo>
                    <a:pt x="787" y="649"/>
                  </a:lnTo>
                  <a:lnTo>
                    <a:pt x="783" y="649"/>
                  </a:lnTo>
                  <a:lnTo>
                    <a:pt x="780" y="651"/>
                  </a:lnTo>
                  <a:lnTo>
                    <a:pt x="778" y="653"/>
                  </a:lnTo>
                  <a:lnTo>
                    <a:pt x="774" y="655"/>
                  </a:lnTo>
                  <a:lnTo>
                    <a:pt x="772" y="656"/>
                  </a:lnTo>
                  <a:lnTo>
                    <a:pt x="770" y="658"/>
                  </a:lnTo>
                  <a:lnTo>
                    <a:pt x="768" y="662"/>
                  </a:lnTo>
                  <a:lnTo>
                    <a:pt x="766" y="664"/>
                  </a:lnTo>
                  <a:lnTo>
                    <a:pt x="766" y="668"/>
                  </a:lnTo>
                  <a:lnTo>
                    <a:pt x="764" y="672"/>
                  </a:lnTo>
                  <a:lnTo>
                    <a:pt x="764" y="676"/>
                  </a:lnTo>
                  <a:lnTo>
                    <a:pt x="764" y="681"/>
                  </a:lnTo>
                  <a:lnTo>
                    <a:pt x="764" y="685"/>
                  </a:lnTo>
                  <a:lnTo>
                    <a:pt x="762" y="689"/>
                  </a:lnTo>
                  <a:lnTo>
                    <a:pt x="760" y="691"/>
                  </a:lnTo>
                  <a:lnTo>
                    <a:pt x="759" y="695"/>
                  </a:lnTo>
                  <a:lnTo>
                    <a:pt x="759" y="698"/>
                  </a:lnTo>
                  <a:lnTo>
                    <a:pt x="759" y="702"/>
                  </a:lnTo>
                  <a:lnTo>
                    <a:pt x="760" y="704"/>
                  </a:lnTo>
                  <a:lnTo>
                    <a:pt x="762" y="706"/>
                  </a:lnTo>
                  <a:lnTo>
                    <a:pt x="766" y="708"/>
                  </a:lnTo>
                  <a:lnTo>
                    <a:pt x="770" y="710"/>
                  </a:lnTo>
                  <a:lnTo>
                    <a:pt x="774" y="710"/>
                  </a:lnTo>
                  <a:lnTo>
                    <a:pt x="776" y="712"/>
                  </a:lnTo>
                  <a:lnTo>
                    <a:pt x="780" y="714"/>
                  </a:lnTo>
                  <a:lnTo>
                    <a:pt x="781" y="716"/>
                  </a:lnTo>
                  <a:lnTo>
                    <a:pt x="783" y="718"/>
                  </a:lnTo>
                  <a:lnTo>
                    <a:pt x="785" y="721"/>
                  </a:lnTo>
                  <a:lnTo>
                    <a:pt x="787" y="723"/>
                  </a:lnTo>
                  <a:lnTo>
                    <a:pt x="789" y="727"/>
                  </a:lnTo>
                  <a:lnTo>
                    <a:pt x="791" y="729"/>
                  </a:lnTo>
                  <a:lnTo>
                    <a:pt x="793" y="731"/>
                  </a:lnTo>
                  <a:lnTo>
                    <a:pt x="797" y="733"/>
                  </a:lnTo>
                  <a:lnTo>
                    <a:pt x="802" y="733"/>
                  </a:lnTo>
                  <a:lnTo>
                    <a:pt x="806" y="733"/>
                  </a:lnTo>
                  <a:lnTo>
                    <a:pt x="810" y="733"/>
                  </a:lnTo>
                  <a:lnTo>
                    <a:pt x="814" y="733"/>
                  </a:lnTo>
                  <a:lnTo>
                    <a:pt x="818" y="735"/>
                  </a:lnTo>
                  <a:lnTo>
                    <a:pt x="820" y="738"/>
                  </a:lnTo>
                  <a:lnTo>
                    <a:pt x="820" y="742"/>
                  </a:lnTo>
                  <a:lnTo>
                    <a:pt x="818" y="746"/>
                  </a:lnTo>
                  <a:lnTo>
                    <a:pt x="818" y="750"/>
                  </a:lnTo>
                  <a:lnTo>
                    <a:pt x="816" y="754"/>
                  </a:lnTo>
                  <a:lnTo>
                    <a:pt x="814" y="758"/>
                  </a:lnTo>
                  <a:lnTo>
                    <a:pt x="812" y="759"/>
                  </a:lnTo>
                  <a:lnTo>
                    <a:pt x="810" y="763"/>
                  </a:lnTo>
                  <a:lnTo>
                    <a:pt x="808" y="765"/>
                  </a:lnTo>
                  <a:lnTo>
                    <a:pt x="806" y="767"/>
                  </a:lnTo>
                  <a:lnTo>
                    <a:pt x="804" y="769"/>
                  </a:lnTo>
                  <a:lnTo>
                    <a:pt x="801" y="771"/>
                  </a:lnTo>
                  <a:lnTo>
                    <a:pt x="799" y="773"/>
                  </a:lnTo>
                  <a:lnTo>
                    <a:pt x="797" y="775"/>
                  </a:lnTo>
                  <a:lnTo>
                    <a:pt x="793" y="779"/>
                  </a:lnTo>
                  <a:lnTo>
                    <a:pt x="791" y="780"/>
                  </a:lnTo>
                  <a:lnTo>
                    <a:pt x="789" y="782"/>
                  </a:lnTo>
                  <a:lnTo>
                    <a:pt x="787" y="784"/>
                  </a:lnTo>
                  <a:lnTo>
                    <a:pt x="785" y="788"/>
                  </a:lnTo>
                  <a:lnTo>
                    <a:pt x="785" y="792"/>
                  </a:lnTo>
                  <a:lnTo>
                    <a:pt x="787" y="796"/>
                  </a:lnTo>
                  <a:lnTo>
                    <a:pt x="787" y="800"/>
                  </a:lnTo>
                  <a:lnTo>
                    <a:pt x="789" y="801"/>
                  </a:lnTo>
                  <a:lnTo>
                    <a:pt x="791" y="803"/>
                  </a:lnTo>
                  <a:lnTo>
                    <a:pt x="791" y="805"/>
                  </a:lnTo>
                  <a:lnTo>
                    <a:pt x="793" y="811"/>
                  </a:lnTo>
                  <a:lnTo>
                    <a:pt x="793" y="815"/>
                  </a:lnTo>
                  <a:lnTo>
                    <a:pt x="793" y="819"/>
                  </a:lnTo>
                  <a:lnTo>
                    <a:pt x="793" y="822"/>
                  </a:lnTo>
                  <a:lnTo>
                    <a:pt x="793" y="826"/>
                  </a:lnTo>
                  <a:lnTo>
                    <a:pt x="793" y="830"/>
                  </a:lnTo>
                  <a:lnTo>
                    <a:pt x="793" y="836"/>
                  </a:lnTo>
                  <a:lnTo>
                    <a:pt x="793" y="840"/>
                  </a:lnTo>
                  <a:lnTo>
                    <a:pt x="793" y="845"/>
                  </a:lnTo>
                  <a:lnTo>
                    <a:pt x="793" y="849"/>
                  </a:lnTo>
                  <a:lnTo>
                    <a:pt x="793" y="853"/>
                  </a:lnTo>
                  <a:lnTo>
                    <a:pt x="793" y="859"/>
                  </a:lnTo>
                  <a:lnTo>
                    <a:pt x="791" y="862"/>
                  </a:lnTo>
                  <a:lnTo>
                    <a:pt x="791" y="866"/>
                  </a:lnTo>
                  <a:lnTo>
                    <a:pt x="791" y="870"/>
                  </a:lnTo>
                  <a:lnTo>
                    <a:pt x="791" y="874"/>
                  </a:lnTo>
                  <a:lnTo>
                    <a:pt x="791" y="878"/>
                  </a:lnTo>
                  <a:lnTo>
                    <a:pt x="793" y="880"/>
                  </a:lnTo>
                  <a:lnTo>
                    <a:pt x="795" y="883"/>
                  </a:lnTo>
                  <a:lnTo>
                    <a:pt x="795" y="887"/>
                  </a:lnTo>
                  <a:lnTo>
                    <a:pt x="797" y="889"/>
                  </a:lnTo>
                  <a:lnTo>
                    <a:pt x="799" y="893"/>
                  </a:lnTo>
                  <a:lnTo>
                    <a:pt x="801" y="897"/>
                  </a:lnTo>
                  <a:lnTo>
                    <a:pt x="801" y="901"/>
                  </a:lnTo>
                  <a:lnTo>
                    <a:pt x="802" y="903"/>
                  </a:lnTo>
                  <a:lnTo>
                    <a:pt x="802" y="906"/>
                  </a:lnTo>
                  <a:lnTo>
                    <a:pt x="804" y="910"/>
                  </a:lnTo>
                  <a:lnTo>
                    <a:pt x="806" y="912"/>
                  </a:lnTo>
                  <a:lnTo>
                    <a:pt x="808" y="916"/>
                  </a:lnTo>
                  <a:lnTo>
                    <a:pt x="810" y="918"/>
                  </a:lnTo>
                  <a:lnTo>
                    <a:pt x="812" y="922"/>
                  </a:lnTo>
                  <a:lnTo>
                    <a:pt x="814" y="924"/>
                  </a:lnTo>
                  <a:lnTo>
                    <a:pt x="816" y="927"/>
                  </a:lnTo>
                  <a:lnTo>
                    <a:pt x="816" y="929"/>
                  </a:lnTo>
                  <a:lnTo>
                    <a:pt x="818" y="933"/>
                  </a:lnTo>
                  <a:lnTo>
                    <a:pt x="820" y="937"/>
                  </a:lnTo>
                  <a:lnTo>
                    <a:pt x="820" y="941"/>
                  </a:lnTo>
                  <a:lnTo>
                    <a:pt x="818" y="944"/>
                  </a:lnTo>
                  <a:lnTo>
                    <a:pt x="818" y="948"/>
                  </a:lnTo>
                  <a:lnTo>
                    <a:pt x="816" y="952"/>
                  </a:lnTo>
                  <a:lnTo>
                    <a:pt x="814" y="956"/>
                  </a:lnTo>
                  <a:lnTo>
                    <a:pt x="814" y="958"/>
                  </a:lnTo>
                  <a:lnTo>
                    <a:pt x="812" y="962"/>
                  </a:lnTo>
                  <a:lnTo>
                    <a:pt x="812" y="965"/>
                  </a:lnTo>
                  <a:lnTo>
                    <a:pt x="810" y="969"/>
                  </a:lnTo>
                  <a:lnTo>
                    <a:pt x="810" y="973"/>
                  </a:lnTo>
                  <a:lnTo>
                    <a:pt x="808" y="977"/>
                  </a:lnTo>
                  <a:lnTo>
                    <a:pt x="808" y="981"/>
                  </a:lnTo>
                  <a:lnTo>
                    <a:pt x="808" y="985"/>
                  </a:lnTo>
                  <a:lnTo>
                    <a:pt x="808" y="990"/>
                  </a:lnTo>
                  <a:lnTo>
                    <a:pt x="808" y="992"/>
                  </a:lnTo>
                  <a:lnTo>
                    <a:pt x="810" y="996"/>
                  </a:lnTo>
                  <a:lnTo>
                    <a:pt x="810" y="1000"/>
                  </a:lnTo>
                  <a:lnTo>
                    <a:pt x="812" y="1002"/>
                  </a:lnTo>
                  <a:lnTo>
                    <a:pt x="814" y="1006"/>
                  </a:lnTo>
                  <a:lnTo>
                    <a:pt x="816" y="1007"/>
                  </a:lnTo>
                  <a:lnTo>
                    <a:pt x="818" y="1011"/>
                  </a:lnTo>
                  <a:lnTo>
                    <a:pt x="820" y="1013"/>
                  </a:lnTo>
                  <a:lnTo>
                    <a:pt x="822" y="1017"/>
                  </a:lnTo>
                  <a:lnTo>
                    <a:pt x="823" y="1019"/>
                  </a:lnTo>
                  <a:lnTo>
                    <a:pt x="825" y="1023"/>
                  </a:lnTo>
                  <a:lnTo>
                    <a:pt x="827" y="1025"/>
                  </a:lnTo>
                  <a:lnTo>
                    <a:pt x="827" y="1028"/>
                  </a:lnTo>
                  <a:lnTo>
                    <a:pt x="829" y="1032"/>
                  </a:lnTo>
                  <a:lnTo>
                    <a:pt x="827" y="1036"/>
                  </a:lnTo>
                  <a:lnTo>
                    <a:pt x="825" y="1038"/>
                  </a:lnTo>
                  <a:lnTo>
                    <a:pt x="822" y="1040"/>
                  </a:lnTo>
                  <a:lnTo>
                    <a:pt x="820" y="1042"/>
                  </a:lnTo>
                  <a:lnTo>
                    <a:pt x="816" y="1042"/>
                  </a:lnTo>
                  <a:lnTo>
                    <a:pt x="812" y="1044"/>
                  </a:lnTo>
                  <a:lnTo>
                    <a:pt x="810" y="1046"/>
                  </a:lnTo>
                  <a:lnTo>
                    <a:pt x="808" y="1049"/>
                  </a:lnTo>
                  <a:lnTo>
                    <a:pt x="808" y="1053"/>
                  </a:lnTo>
                  <a:lnTo>
                    <a:pt x="808" y="1055"/>
                  </a:lnTo>
                  <a:lnTo>
                    <a:pt x="806" y="1057"/>
                  </a:lnTo>
                  <a:lnTo>
                    <a:pt x="806" y="1063"/>
                  </a:lnTo>
                  <a:lnTo>
                    <a:pt x="804" y="1065"/>
                  </a:lnTo>
                  <a:lnTo>
                    <a:pt x="804" y="1068"/>
                  </a:lnTo>
                  <a:lnTo>
                    <a:pt x="802" y="1072"/>
                  </a:lnTo>
                  <a:lnTo>
                    <a:pt x="801" y="1074"/>
                  </a:lnTo>
                  <a:lnTo>
                    <a:pt x="799" y="1076"/>
                  </a:lnTo>
                  <a:lnTo>
                    <a:pt x="797" y="1080"/>
                  </a:lnTo>
                  <a:lnTo>
                    <a:pt x="795" y="1082"/>
                  </a:lnTo>
                  <a:lnTo>
                    <a:pt x="793" y="1086"/>
                  </a:lnTo>
                  <a:lnTo>
                    <a:pt x="791" y="1088"/>
                  </a:lnTo>
                  <a:lnTo>
                    <a:pt x="791" y="1093"/>
                  </a:lnTo>
                  <a:lnTo>
                    <a:pt x="793" y="1095"/>
                  </a:lnTo>
                  <a:lnTo>
                    <a:pt x="793" y="1099"/>
                  </a:lnTo>
                  <a:lnTo>
                    <a:pt x="795" y="1103"/>
                  </a:lnTo>
                  <a:lnTo>
                    <a:pt x="797" y="1107"/>
                  </a:lnTo>
                  <a:lnTo>
                    <a:pt x="795" y="1110"/>
                  </a:lnTo>
                  <a:lnTo>
                    <a:pt x="795" y="1116"/>
                  </a:lnTo>
                  <a:lnTo>
                    <a:pt x="797" y="1120"/>
                  </a:lnTo>
                  <a:lnTo>
                    <a:pt x="799" y="1122"/>
                  </a:lnTo>
                  <a:lnTo>
                    <a:pt x="802" y="1122"/>
                  </a:lnTo>
                  <a:lnTo>
                    <a:pt x="804" y="1120"/>
                  </a:lnTo>
                  <a:lnTo>
                    <a:pt x="808" y="1120"/>
                  </a:lnTo>
                  <a:lnTo>
                    <a:pt x="812" y="1120"/>
                  </a:lnTo>
                  <a:lnTo>
                    <a:pt x="812" y="1124"/>
                  </a:lnTo>
                  <a:lnTo>
                    <a:pt x="814" y="1128"/>
                  </a:lnTo>
                  <a:lnTo>
                    <a:pt x="814" y="1131"/>
                  </a:lnTo>
                  <a:lnTo>
                    <a:pt x="814" y="1135"/>
                  </a:lnTo>
                  <a:lnTo>
                    <a:pt x="816" y="1137"/>
                  </a:lnTo>
                  <a:lnTo>
                    <a:pt x="818" y="1141"/>
                  </a:lnTo>
                  <a:lnTo>
                    <a:pt x="822" y="1143"/>
                  </a:lnTo>
                  <a:lnTo>
                    <a:pt x="823" y="1143"/>
                  </a:lnTo>
                  <a:lnTo>
                    <a:pt x="823" y="1147"/>
                  </a:lnTo>
                  <a:lnTo>
                    <a:pt x="823" y="1150"/>
                  </a:lnTo>
                  <a:lnTo>
                    <a:pt x="822" y="1152"/>
                  </a:lnTo>
                  <a:lnTo>
                    <a:pt x="818" y="1154"/>
                  </a:lnTo>
                  <a:lnTo>
                    <a:pt x="816" y="1156"/>
                  </a:lnTo>
                  <a:lnTo>
                    <a:pt x="814" y="1158"/>
                  </a:lnTo>
                  <a:lnTo>
                    <a:pt x="812" y="1162"/>
                  </a:lnTo>
                  <a:lnTo>
                    <a:pt x="812" y="1166"/>
                  </a:lnTo>
                  <a:lnTo>
                    <a:pt x="810" y="1170"/>
                  </a:lnTo>
                  <a:lnTo>
                    <a:pt x="810" y="1173"/>
                  </a:lnTo>
                  <a:lnTo>
                    <a:pt x="808" y="1177"/>
                  </a:lnTo>
                  <a:lnTo>
                    <a:pt x="806" y="1181"/>
                  </a:lnTo>
                  <a:lnTo>
                    <a:pt x="806" y="1185"/>
                  </a:lnTo>
                  <a:lnTo>
                    <a:pt x="806" y="1189"/>
                  </a:lnTo>
                  <a:lnTo>
                    <a:pt x="806" y="1192"/>
                  </a:lnTo>
                  <a:lnTo>
                    <a:pt x="806" y="1196"/>
                  </a:lnTo>
                  <a:lnTo>
                    <a:pt x="808" y="1200"/>
                  </a:lnTo>
                  <a:lnTo>
                    <a:pt x="810" y="1204"/>
                  </a:lnTo>
                  <a:lnTo>
                    <a:pt x="812" y="1206"/>
                  </a:lnTo>
                  <a:lnTo>
                    <a:pt x="814" y="1208"/>
                  </a:lnTo>
                  <a:lnTo>
                    <a:pt x="816" y="1212"/>
                  </a:lnTo>
                  <a:lnTo>
                    <a:pt x="818" y="1213"/>
                  </a:lnTo>
                  <a:lnTo>
                    <a:pt x="822" y="1215"/>
                  </a:lnTo>
                  <a:lnTo>
                    <a:pt x="823" y="1217"/>
                  </a:lnTo>
                  <a:lnTo>
                    <a:pt x="827" y="1219"/>
                  </a:lnTo>
                  <a:lnTo>
                    <a:pt x="829" y="1221"/>
                  </a:lnTo>
                  <a:lnTo>
                    <a:pt x="833" y="1221"/>
                  </a:lnTo>
                  <a:lnTo>
                    <a:pt x="835" y="1223"/>
                  </a:lnTo>
                  <a:lnTo>
                    <a:pt x="839" y="1225"/>
                  </a:lnTo>
                  <a:lnTo>
                    <a:pt x="841" y="1227"/>
                  </a:lnTo>
                  <a:lnTo>
                    <a:pt x="843" y="1231"/>
                  </a:lnTo>
                  <a:lnTo>
                    <a:pt x="846" y="1232"/>
                  </a:lnTo>
                  <a:lnTo>
                    <a:pt x="848" y="1234"/>
                  </a:lnTo>
                  <a:lnTo>
                    <a:pt x="848" y="1238"/>
                  </a:lnTo>
                  <a:lnTo>
                    <a:pt x="852" y="1240"/>
                  </a:lnTo>
                  <a:lnTo>
                    <a:pt x="854" y="1242"/>
                  </a:lnTo>
                  <a:lnTo>
                    <a:pt x="856" y="1246"/>
                  </a:lnTo>
                  <a:lnTo>
                    <a:pt x="858" y="1248"/>
                  </a:lnTo>
                  <a:lnTo>
                    <a:pt x="858" y="1252"/>
                  </a:lnTo>
                  <a:lnTo>
                    <a:pt x="860" y="1253"/>
                  </a:lnTo>
                  <a:lnTo>
                    <a:pt x="862" y="1257"/>
                  </a:lnTo>
                  <a:lnTo>
                    <a:pt x="863" y="1257"/>
                  </a:lnTo>
                  <a:lnTo>
                    <a:pt x="860" y="1259"/>
                  </a:lnTo>
                  <a:lnTo>
                    <a:pt x="858" y="1261"/>
                  </a:lnTo>
                  <a:lnTo>
                    <a:pt x="856" y="1263"/>
                  </a:lnTo>
                  <a:lnTo>
                    <a:pt x="852" y="1265"/>
                  </a:lnTo>
                  <a:lnTo>
                    <a:pt x="850" y="1269"/>
                  </a:lnTo>
                  <a:lnTo>
                    <a:pt x="848" y="1271"/>
                  </a:lnTo>
                  <a:lnTo>
                    <a:pt x="848" y="1274"/>
                  </a:lnTo>
                  <a:lnTo>
                    <a:pt x="846" y="1276"/>
                  </a:lnTo>
                  <a:lnTo>
                    <a:pt x="844" y="1280"/>
                  </a:lnTo>
                  <a:lnTo>
                    <a:pt x="843" y="1284"/>
                  </a:lnTo>
                  <a:lnTo>
                    <a:pt x="841" y="1286"/>
                  </a:lnTo>
                  <a:lnTo>
                    <a:pt x="841" y="1290"/>
                  </a:lnTo>
                  <a:lnTo>
                    <a:pt x="839" y="1294"/>
                  </a:lnTo>
                  <a:lnTo>
                    <a:pt x="837" y="1295"/>
                  </a:lnTo>
                  <a:lnTo>
                    <a:pt x="835" y="1299"/>
                  </a:lnTo>
                  <a:lnTo>
                    <a:pt x="835" y="1303"/>
                  </a:lnTo>
                  <a:lnTo>
                    <a:pt x="833" y="1305"/>
                  </a:lnTo>
                  <a:lnTo>
                    <a:pt x="831" y="1307"/>
                  </a:lnTo>
                  <a:lnTo>
                    <a:pt x="829" y="1311"/>
                  </a:lnTo>
                  <a:lnTo>
                    <a:pt x="825" y="1313"/>
                  </a:lnTo>
                  <a:lnTo>
                    <a:pt x="823" y="1315"/>
                  </a:lnTo>
                  <a:lnTo>
                    <a:pt x="820" y="1316"/>
                  </a:lnTo>
                  <a:lnTo>
                    <a:pt x="816" y="1316"/>
                  </a:lnTo>
                  <a:lnTo>
                    <a:pt x="812" y="1316"/>
                  </a:lnTo>
                  <a:lnTo>
                    <a:pt x="810" y="1315"/>
                  </a:lnTo>
                  <a:lnTo>
                    <a:pt x="806" y="1313"/>
                  </a:lnTo>
                  <a:lnTo>
                    <a:pt x="804" y="1311"/>
                  </a:lnTo>
                  <a:lnTo>
                    <a:pt x="801" y="1309"/>
                  </a:lnTo>
                  <a:lnTo>
                    <a:pt x="799" y="1307"/>
                  </a:lnTo>
                  <a:lnTo>
                    <a:pt x="797" y="1305"/>
                  </a:lnTo>
                  <a:lnTo>
                    <a:pt x="793" y="1303"/>
                  </a:lnTo>
                  <a:lnTo>
                    <a:pt x="791" y="1301"/>
                  </a:lnTo>
                  <a:lnTo>
                    <a:pt x="789" y="1299"/>
                  </a:lnTo>
                  <a:lnTo>
                    <a:pt x="787" y="1295"/>
                  </a:lnTo>
                  <a:lnTo>
                    <a:pt x="785" y="1294"/>
                  </a:lnTo>
                  <a:lnTo>
                    <a:pt x="783" y="1292"/>
                  </a:lnTo>
                  <a:lnTo>
                    <a:pt x="780" y="1290"/>
                  </a:lnTo>
                  <a:lnTo>
                    <a:pt x="778" y="1286"/>
                  </a:lnTo>
                  <a:lnTo>
                    <a:pt x="776" y="1284"/>
                  </a:lnTo>
                  <a:lnTo>
                    <a:pt x="774" y="1280"/>
                  </a:lnTo>
                  <a:lnTo>
                    <a:pt x="772" y="1278"/>
                  </a:lnTo>
                  <a:lnTo>
                    <a:pt x="770" y="1276"/>
                  </a:lnTo>
                  <a:lnTo>
                    <a:pt x="768" y="1274"/>
                  </a:lnTo>
                  <a:lnTo>
                    <a:pt x="766" y="1271"/>
                  </a:lnTo>
                  <a:lnTo>
                    <a:pt x="764" y="1269"/>
                  </a:lnTo>
                  <a:lnTo>
                    <a:pt x="762" y="1267"/>
                  </a:lnTo>
                  <a:lnTo>
                    <a:pt x="760" y="1265"/>
                  </a:lnTo>
                  <a:lnTo>
                    <a:pt x="759" y="1263"/>
                  </a:lnTo>
                  <a:lnTo>
                    <a:pt x="757" y="1259"/>
                  </a:lnTo>
                  <a:lnTo>
                    <a:pt x="755" y="1257"/>
                  </a:lnTo>
                  <a:lnTo>
                    <a:pt x="753" y="1255"/>
                  </a:lnTo>
                  <a:lnTo>
                    <a:pt x="751" y="1252"/>
                  </a:lnTo>
                  <a:lnTo>
                    <a:pt x="749" y="1250"/>
                  </a:lnTo>
                  <a:lnTo>
                    <a:pt x="747" y="1248"/>
                  </a:lnTo>
                  <a:lnTo>
                    <a:pt x="745" y="1244"/>
                  </a:lnTo>
                  <a:lnTo>
                    <a:pt x="743" y="1242"/>
                  </a:lnTo>
                  <a:lnTo>
                    <a:pt x="741" y="1238"/>
                  </a:lnTo>
                  <a:lnTo>
                    <a:pt x="740" y="1236"/>
                  </a:lnTo>
                  <a:lnTo>
                    <a:pt x="738" y="1234"/>
                  </a:lnTo>
                  <a:lnTo>
                    <a:pt x="736" y="1231"/>
                  </a:lnTo>
                  <a:lnTo>
                    <a:pt x="734" y="1229"/>
                  </a:lnTo>
                  <a:lnTo>
                    <a:pt x="732" y="1225"/>
                  </a:lnTo>
                  <a:lnTo>
                    <a:pt x="730" y="1223"/>
                  </a:lnTo>
                  <a:lnTo>
                    <a:pt x="726" y="1221"/>
                  </a:lnTo>
                  <a:lnTo>
                    <a:pt x="724" y="1219"/>
                  </a:lnTo>
                  <a:lnTo>
                    <a:pt x="722" y="1215"/>
                  </a:lnTo>
                  <a:lnTo>
                    <a:pt x="722" y="1213"/>
                  </a:lnTo>
                  <a:lnTo>
                    <a:pt x="720" y="1210"/>
                  </a:lnTo>
                  <a:lnTo>
                    <a:pt x="719" y="1208"/>
                  </a:lnTo>
                  <a:lnTo>
                    <a:pt x="715" y="1206"/>
                  </a:lnTo>
                  <a:lnTo>
                    <a:pt x="713" y="1202"/>
                  </a:lnTo>
                  <a:lnTo>
                    <a:pt x="711" y="1200"/>
                  </a:lnTo>
                  <a:lnTo>
                    <a:pt x="709" y="1198"/>
                  </a:lnTo>
                  <a:lnTo>
                    <a:pt x="707" y="1194"/>
                  </a:lnTo>
                  <a:lnTo>
                    <a:pt x="707" y="1191"/>
                  </a:lnTo>
                  <a:lnTo>
                    <a:pt x="705" y="1187"/>
                  </a:lnTo>
                  <a:lnTo>
                    <a:pt x="705" y="1183"/>
                  </a:lnTo>
                  <a:lnTo>
                    <a:pt x="705" y="1179"/>
                  </a:lnTo>
                  <a:lnTo>
                    <a:pt x="705" y="1175"/>
                  </a:lnTo>
                  <a:lnTo>
                    <a:pt x="703" y="1173"/>
                  </a:lnTo>
                  <a:lnTo>
                    <a:pt x="701" y="1170"/>
                  </a:lnTo>
                  <a:lnTo>
                    <a:pt x="701" y="1166"/>
                  </a:lnTo>
                  <a:lnTo>
                    <a:pt x="699" y="1164"/>
                  </a:lnTo>
                  <a:lnTo>
                    <a:pt x="698" y="1160"/>
                  </a:lnTo>
                  <a:lnTo>
                    <a:pt x="696" y="1158"/>
                  </a:lnTo>
                  <a:lnTo>
                    <a:pt x="694" y="1154"/>
                  </a:lnTo>
                  <a:lnTo>
                    <a:pt x="694" y="1150"/>
                  </a:lnTo>
                  <a:lnTo>
                    <a:pt x="692" y="1147"/>
                  </a:lnTo>
                  <a:lnTo>
                    <a:pt x="690" y="1145"/>
                  </a:lnTo>
                  <a:lnTo>
                    <a:pt x="688" y="1141"/>
                  </a:lnTo>
                  <a:lnTo>
                    <a:pt x="688" y="1139"/>
                  </a:lnTo>
                  <a:lnTo>
                    <a:pt x="686" y="1135"/>
                  </a:lnTo>
                  <a:lnTo>
                    <a:pt x="684" y="1131"/>
                  </a:lnTo>
                  <a:lnTo>
                    <a:pt x="684" y="1128"/>
                  </a:lnTo>
                  <a:lnTo>
                    <a:pt x="682" y="1126"/>
                  </a:lnTo>
                  <a:lnTo>
                    <a:pt x="680" y="1122"/>
                  </a:lnTo>
                  <a:lnTo>
                    <a:pt x="678" y="1118"/>
                  </a:lnTo>
                  <a:lnTo>
                    <a:pt x="678" y="1116"/>
                  </a:lnTo>
                  <a:lnTo>
                    <a:pt x="677" y="1112"/>
                  </a:lnTo>
                  <a:lnTo>
                    <a:pt x="675" y="1109"/>
                  </a:lnTo>
                  <a:lnTo>
                    <a:pt x="673" y="1107"/>
                  </a:lnTo>
                  <a:lnTo>
                    <a:pt x="671" y="1103"/>
                  </a:lnTo>
                  <a:lnTo>
                    <a:pt x="669" y="1101"/>
                  </a:lnTo>
                  <a:lnTo>
                    <a:pt x="667" y="1099"/>
                  </a:lnTo>
                  <a:lnTo>
                    <a:pt x="665" y="1095"/>
                  </a:lnTo>
                  <a:lnTo>
                    <a:pt x="663" y="1093"/>
                  </a:lnTo>
                  <a:lnTo>
                    <a:pt x="659" y="1091"/>
                  </a:lnTo>
                  <a:lnTo>
                    <a:pt x="658" y="1089"/>
                  </a:lnTo>
                  <a:lnTo>
                    <a:pt x="656" y="1089"/>
                  </a:lnTo>
                  <a:lnTo>
                    <a:pt x="654" y="1089"/>
                  </a:lnTo>
                  <a:lnTo>
                    <a:pt x="648" y="1089"/>
                  </a:lnTo>
                  <a:lnTo>
                    <a:pt x="646" y="1089"/>
                  </a:lnTo>
                  <a:lnTo>
                    <a:pt x="642" y="1091"/>
                  </a:lnTo>
                  <a:lnTo>
                    <a:pt x="638" y="1093"/>
                  </a:lnTo>
                  <a:lnTo>
                    <a:pt x="635" y="1093"/>
                  </a:lnTo>
                  <a:lnTo>
                    <a:pt x="631" y="1095"/>
                  </a:lnTo>
                  <a:lnTo>
                    <a:pt x="629" y="1095"/>
                  </a:lnTo>
                  <a:lnTo>
                    <a:pt x="625" y="1097"/>
                  </a:lnTo>
                  <a:lnTo>
                    <a:pt x="621" y="1097"/>
                  </a:lnTo>
                  <a:lnTo>
                    <a:pt x="616" y="1097"/>
                  </a:lnTo>
                  <a:lnTo>
                    <a:pt x="614" y="1095"/>
                  </a:lnTo>
                  <a:lnTo>
                    <a:pt x="610" y="1093"/>
                  </a:lnTo>
                  <a:lnTo>
                    <a:pt x="608" y="1091"/>
                  </a:lnTo>
                  <a:lnTo>
                    <a:pt x="606" y="1088"/>
                  </a:lnTo>
                  <a:lnTo>
                    <a:pt x="606" y="1086"/>
                  </a:lnTo>
                  <a:lnTo>
                    <a:pt x="604" y="1082"/>
                  </a:lnTo>
                  <a:lnTo>
                    <a:pt x="602" y="1078"/>
                  </a:lnTo>
                  <a:lnTo>
                    <a:pt x="600" y="1076"/>
                  </a:lnTo>
                  <a:lnTo>
                    <a:pt x="598" y="1074"/>
                  </a:lnTo>
                  <a:lnTo>
                    <a:pt x="596" y="1070"/>
                  </a:lnTo>
                  <a:lnTo>
                    <a:pt x="596" y="1067"/>
                  </a:lnTo>
                  <a:lnTo>
                    <a:pt x="596" y="1063"/>
                  </a:lnTo>
                  <a:lnTo>
                    <a:pt x="596" y="1059"/>
                  </a:lnTo>
                  <a:lnTo>
                    <a:pt x="596" y="1053"/>
                  </a:lnTo>
                  <a:lnTo>
                    <a:pt x="595" y="1049"/>
                  </a:lnTo>
                  <a:lnTo>
                    <a:pt x="595" y="1047"/>
                  </a:lnTo>
                  <a:lnTo>
                    <a:pt x="593" y="1044"/>
                  </a:lnTo>
                  <a:lnTo>
                    <a:pt x="591" y="1042"/>
                  </a:lnTo>
                  <a:lnTo>
                    <a:pt x="589" y="1038"/>
                  </a:lnTo>
                  <a:lnTo>
                    <a:pt x="587" y="1036"/>
                  </a:lnTo>
                  <a:lnTo>
                    <a:pt x="585" y="1032"/>
                  </a:lnTo>
                  <a:lnTo>
                    <a:pt x="583" y="1030"/>
                  </a:lnTo>
                  <a:lnTo>
                    <a:pt x="581" y="1028"/>
                  </a:lnTo>
                  <a:lnTo>
                    <a:pt x="579" y="1027"/>
                  </a:lnTo>
                  <a:lnTo>
                    <a:pt x="577" y="1023"/>
                  </a:lnTo>
                  <a:lnTo>
                    <a:pt x="576" y="1021"/>
                  </a:lnTo>
                  <a:lnTo>
                    <a:pt x="572" y="1019"/>
                  </a:lnTo>
                  <a:lnTo>
                    <a:pt x="570" y="1017"/>
                  </a:lnTo>
                  <a:lnTo>
                    <a:pt x="566" y="1017"/>
                  </a:lnTo>
                  <a:lnTo>
                    <a:pt x="562" y="1015"/>
                  </a:lnTo>
                  <a:lnTo>
                    <a:pt x="558" y="1015"/>
                  </a:lnTo>
                  <a:lnTo>
                    <a:pt x="555" y="1017"/>
                  </a:lnTo>
                  <a:lnTo>
                    <a:pt x="553" y="1019"/>
                  </a:lnTo>
                  <a:lnTo>
                    <a:pt x="549" y="1021"/>
                  </a:lnTo>
                  <a:lnTo>
                    <a:pt x="547" y="1023"/>
                  </a:lnTo>
                  <a:lnTo>
                    <a:pt x="543" y="1023"/>
                  </a:lnTo>
                  <a:lnTo>
                    <a:pt x="541" y="1021"/>
                  </a:lnTo>
                  <a:lnTo>
                    <a:pt x="539" y="1019"/>
                  </a:lnTo>
                  <a:lnTo>
                    <a:pt x="537" y="1017"/>
                  </a:lnTo>
                  <a:lnTo>
                    <a:pt x="535" y="1013"/>
                  </a:lnTo>
                  <a:lnTo>
                    <a:pt x="535" y="1009"/>
                  </a:lnTo>
                  <a:lnTo>
                    <a:pt x="534" y="1004"/>
                  </a:lnTo>
                  <a:lnTo>
                    <a:pt x="534" y="1000"/>
                  </a:lnTo>
                  <a:lnTo>
                    <a:pt x="534" y="996"/>
                  </a:lnTo>
                  <a:lnTo>
                    <a:pt x="534" y="992"/>
                  </a:lnTo>
                  <a:lnTo>
                    <a:pt x="534" y="986"/>
                  </a:lnTo>
                  <a:lnTo>
                    <a:pt x="534" y="983"/>
                  </a:lnTo>
                  <a:lnTo>
                    <a:pt x="534" y="977"/>
                  </a:lnTo>
                  <a:lnTo>
                    <a:pt x="534" y="973"/>
                  </a:lnTo>
                  <a:lnTo>
                    <a:pt x="534" y="969"/>
                  </a:lnTo>
                  <a:lnTo>
                    <a:pt x="532" y="965"/>
                  </a:lnTo>
                  <a:lnTo>
                    <a:pt x="530" y="964"/>
                  </a:lnTo>
                  <a:lnTo>
                    <a:pt x="528" y="964"/>
                  </a:lnTo>
                  <a:lnTo>
                    <a:pt x="526" y="965"/>
                  </a:lnTo>
                  <a:lnTo>
                    <a:pt x="524" y="969"/>
                  </a:lnTo>
                  <a:lnTo>
                    <a:pt x="522" y="973"/>
                  </a:lnTo>
                  <a:lnTo>
                    <a:pt x="520" y="975"/>
                  </a:lnTo>
                  <a:lnTo>
                    <a:pt x="518" y="977"/>
                  </a:lnTo>
                  <a:lnTo>
                    <a:pt x="516" y="979"/>
                  </a:lnTo>
                  <a:lnTo>
                    <a:pt x="513" y="981"/>
                  </a:lnTo>
                  <a:lnTo>
                    <a:pt x="511" y="983"/>
                  </a:lnTo>
                  <a:lnTo>
                    <a:pt x="507" y="985"/>
                  </a:lnTo>
                  <a:lnTo>
                    <a:pt x="505" y="986"/>
                  </a:lnTo>
                  <a:lnTo>
                    <a:pt x="505" y="990"/>
                  </a:lnTo>
                  <a:lnTo>
                    <a:pt x="501" y="992"/>
                  </a:lnTo>
                  <a:lnTo>
                    <a:pt x="499" y="994"/>
                  </a:lnTo>
                  <a:lnTo>
                    <a:pt x="497" y="996"/>
                  </a:lnTo>
                  <a:lnTo>
                    <a:pt x="494" y="998"/>
                  </a:lnTo>
                  <a:lnTo>
                    <a:pt x="492" y="1000"/>
                  </a:lnTo>
                  <a:lnTo>
                    <a:pt x="490" y="1004"/>
                  </a:lnTo>
                  <a:lnTo>
                    <a:pt x="488" y="1007"/>
                  </a:lnTo>
                  <a:lnTo>
                    <a:pt x="488" y="1009"/>
                  </a:lnTo>
                  <a:lnTo>
                    <a:pt x="486" y="1013"/>
                  </a:lnTo>
                  <a:lnTo>
                    <a:pt x="482" y="1015"/>
                  </a:lnTo>
                  <a:lnTo>
                    <a:pt x="480" y="1013"/>
                  </a:lnTo>
                  <a:lnTo>
                    <a:pt x="478" y="1011"/>
                  </a:lnTo>
                  <a:lnTo>
                    <a:pt x="473" y="1011"/>
                  </a:lnTo>
                  <a:lnTo>
                    <a:pt x="471" y="1013"/>
                  </a:lnTo>
                  <a:lnTo>
                    <a:pt x="465" y="1013"/>
                  </a:lnTo>
                  <a:lnTo>
                    <a:pt x="463" y="1011"/>
                  </a:lnTo>
                  <a:lnTo>
                    <a:pt x="459" y="1009"/>
                  </a:lnTo>
                  <a:lnTo>
                    <a:pt x="457" y="1007"/>
                  </a:lnTo>
                  <a:lnTo>
                    <a:pt x="455" y="1004"/>
                  </a:lnTo>
                  <a:lnTo>
                    <a:pt x="455" y="1000"/>
                  </a:lnTo>
                  <a:lnTo>
                    <a:pt x="457" y="996"/>
                  </a:lnTo>
                  <a:lnTo>
                    <a:pt x="457" y="992"/>
                  </a:lnTo>
                  <a:lnTo>
                    <a:pt x="459" y="990"/>
                  </a:lnTo>
                  <a:lnTo>
                    <a:pt x="461" y="986"/>
                  </a:lnTo>
                  <a:lnTo>
                    <a:pt x="461" y="983"/>
                  </a:lnTo>
                  <a:lnTo>
                    <a:pt x="461" y="979"/>
                  </a:lnTo>
                  <a:lnTo>
                    <a:pt x="459" y="977"/>
                  </a:lnTo>
                  <a:lnTo>
                    <a:pt x="455" y="975"/>
                  </a:lnTo>
                  <a:lnTo>
                    <a:pt x="453" y="977"/>
                  </a:lnTo>
                  <a:lnTo>
                    <a:pt x="450" y="979"/>
                  </a:lnTo>
                  <a:lnTo>
                    <a:pt x="448" y="981"/>
                  </a:lnTo>
                  <a:lnTo>
                    <a:pt x="446" y="983"/>
                  </a:lnTo>
                  <a:lnTo>
                    <a:pt x="442" y="985"/>
                  </a:lnTo>
                  <a:lnTo>
                    <a:pt x="438" y="985"/>
                  </a:lnTo>
                  <a:lnTo>
                    <a:pt x="434" y="983"/>
                  </a:lnTo>
                  <a:lnTo>
                    <a:pt x="432" y="981"/>
                  </a:lnTo>
                  <a:lnTo>
                    <a:pt x="431" y="979"/>
                  </a:lnTo>
                  <a:lnTo>
                    <a:pt x="429" y="977"/>
                  </a:lnTo>
                  <a:lnTo>
                    <a:pt x="427" y="973"/>
                  </a:lnTo>
                  <a:lnTo>
                    <a:pt x="423" y="971"/>
                  </a:lnTo>
                  <a:lnTo>
                    <a:pt x="421" y="969"/>
                  </a:lnTo>
                  <a:lnTo>
                    <a:pt x="417" y="969"/>
                  </a:lnTo>
                  <a:lnTo>
                    <a:pt x="413" y="967"/>
                  </a:lnTo>
                  <a:lnTo>
                    <a:pt x="410" y="967"/>
                  </a:lnTo>
                  <a:lnTo>
                    <a:pt x="406" y="967"/>
                  </a:lnTo>
                  <a:lnTo>
                    <a:pt x="402" y="965"/>
                  </a:lnTo>
                  <a:lnTo>
                    <a:pt x="396" y="965"/>
                  </a:lnTo>
                  <a:lnTo>
                    <a:pt x="392" y="965"/>
                  </a:lnTo>
                  <a:lnTo>
                    <a:pt x="389" y="965"/>
                  </a:lnTo>
                  <a:lnTo>
                    <a:pt x="385" y="965"/>
                  </a:lnTo>
                  <a:lnTo>
                    <a:pt x="383" y="967"/>
                  </a:lnTo>
                  <a:lnTo>
                    <a:pt x="379" y="969"/>
                  </a:lnTo>
                  <a:lnTo>
                    <a:pt x="375" y="969"/>
                  </a:lnTo>
                  <a:lnTo>
                    <a:pt x="373" y="967"/>
                  </a:lnTo>
                  <a:lnTo>
                    <a:pt x="371" y="965"/>
                  </a:lnTo>
                  <a:lnTo>
                    <a:pt x="368" y="965"/>
                  </a:lnTo>
                  <a:lnTo>
                    <a:pt x="364" y="964"/>
                  </a:lnTo>
                  <a:lnTo>
                    <a:pt x="360" y="962"/>
                  </a:lnTo>
                  <a:lnTo>
                    <a:pt x="356" y="962"/>
                  </a:lnTo>
                  <a:lnTo>
                    <a:pt x="354" y="960"/>
                  </a:lnTo>
                  <a:lnTo>
                    <a:pt x="349" y="960"/>
                  </a:lnTo>
                  <a:lnTo>
                    <a:pt x="345" y="960"/>
                  </a:lnTo>
                  <a:lnTo>
                    <a:pt x="341" y="960"/>
                  </a:lnTo>
                  <a:lnTo>
                    <a:pt x="335" y="960"/>
                  </a:lnTo>
                  <a:lnTo>
                    <a:pt x="331" y="960"/>
                  </a:lnTo>
                  <a:lnTo>
                    <a:pt x="328" y="960"/>
                  </a:lnTo>
                  <a:lnTo>
                    <a:pt x="322" y="960"/>
                  </a:lnTo>
                  <a:lnTo>
                    <a:pt x="318" y="960"/>
                  </a:lnTo>
                  <a:lnTo>
                    <a:pt x="314" y="960"/>
                  </a:lnTo>
                  <a:lnTo>
                    <a:pt x="310" y="960"/>
                  </a:lnTo>
                  <a:lnTo>
                    <a:pt x="305" y="960"/>
                  </a:lnTo>
                  <a:lnTo>
                    <a:pt x="301" y="960"/>
                  </a:lnTo>
                  <a:lnTo>
                    <a:pt x="297" y="960"/>
                  </a:lnTo>
                  <a:lnTo>
                    <a:pt x="291" y="958"/>
                  </a:lnTo>
                  <a:lnTo>
                    <a:pt x="288" y="958"/>
                  </a:lnTo>
                  <a:lnTo>
                    <a:pt x="284" y="960"/>
                  </a:lnTo>
                  <a:lnTo>
                    <a:pt x="280" y="960"/>
                  </a:lnTo>
                  <a:lnTo>
                    <a:pt x="276" y="962"/>
                  </a:lnTo>
                  <a:lnTo>
                    <a:pt x="274" y="964"/>
                  </a:lnTo>
                  <a:lnTo>
                    <a:pt x="272" y="965"/>
                  </a:lnTo>
                  <a:lnTo>
                    <a:pt x="268" y="967"/>
                  </a:lnTo>
                  <a:lnTo>
                    <a:pt x="265" y="967"/>
                  </a:lnTo>
                  <a:lnTo>
                    <a:pt x="263" y="967"/>
                  </a:lnTo>
                  <a:lnTo>
                    <a:pt x="259" y="964"/>
                  </a:lnTo>
                  <a:lnTo>
                    <a:pt x="257" y="962"/>
                  </a:lnTo>
                  <a:lnTo>
                    <a:pt x="255" y="960"/>
                  </a:lnTo>
                  <a:lnTo>
                    <a:pt x="253" y="956"/>
                  </a:lnTo>
                  <a:lnTo>
                    <a:pt x="251" y="954"/>
                  </a:lnTo>
                  <a:lnTo>
                    <a:pt x="249" y="950"/>
                  </a:lnTo>
                  <a:lnTo>
                    <a:pt x="247" y="948"/>
                  </a:lnTo>
                  <a:lnTo>
                    <a:pt x="246" y="946"/>
                  </a:lnTo>
                  <a:lnTo>
                    <a:pt x="244" y="944"/>
                  </a:lnTo>
                  <a:lnTo>
                    <a:pt x="240" y="943"/>
                  </a:lnTo>
                  <a:lnTo>
                    <a:pt x="236" y="943"/>
                  </a:lnTo>
                  <a:lnTo>
                    <a:pt x="232" y="944"/>
                  </a:lnTo>
                  <a:lnTo>
                    <a:pt x="230" y="946"/>
                  </a:lnTo>
                  <a:lnTo>
                    <a:pt x="228" y="948"/>
                  </a:lnTo>
                  <a:lnTo>
                    <a:pt x="227" y="952"/>
                  </a:lnTo>
                  <a:lnTo>
                    <a:pt x="225" y="954"/>
                  </a:lnTo>
                  <a:lnTo>
                    <a:pt x="221" y="954"/>
                  </a:lnTo>
                  <a:lnTo>
                    <a:pt x="217" y="954"/>
                  </a:lnTo>
                  <a:lnTo>
                    <a:pt x="215" y="952"/>
                  </a:lnTo>
                  <a:lnTo>
                    <a:pt x="211" y="950"/>
                  </a:lnTo>
                  <a:lnTo>
                    <a:pt x="209" y="948"/>
                  </a:lnTo>
                  <a:lnTo>
                    <a:pt x="204" y="948"/>
                  </a:lnTo>
                  <a:lnTo>
                    <a:pt x="200" y="948"/>
                  </a:lnTo>
                  <a:lnTo>
                    <a:pt x="196" y="950"/>
                  </a:lnTo>
                  <a:lnTo>
                    <a:pt x="192" y="950"/>
                  </a:lnTo>
                  <a:lnTo>
                    <a:pt x="188" y="950"/>
                  </a:lnTo>
                  <a:lnTo>
                    <a:pt x="185" y="952"/>
                  </a:lnTo>
                  <a:lnTo>
                    <a:pt x="181" y="952"/>
                  </a:lnTo>
                  <a:lnTo>
                    <a:pt x="177" y="952"/>
                  </a:lnTo>
                  <a:lnTo>
                    <a:pt x="173" y="954"/>
                  </a:lnTo>
                  <a:lnTo>
                    <a:pt x="169" y="954"/>
                  </a:lnTo>
                  <a:lnTo>
                    <a:pt x="165" y="954"/>
                  </a:lnTo>
                  <a:lnTo>
                    <a:pt x="162" y="956"/>
                  </a:lnTo>
                  <a:lnTo>
                    <a:pt x="158" y="956"/>
                  </a:lnTo>
                  <a:lnTo>
                    <a:pt x="154" y="958"/>
                  </a:lnTo>
                  <a:lnTo>
                    <a:pt x="150" y="960"/>
                  </a:lnTo>
                  <a:lnTo>
                    <a:pt x="148" y="962"/>
                  </a:lnTo>
                  <a:lnTo>
                    <a:pt x="146" y="965"/>
                  </a:lnTo>
                  <a:lnTo>
                    <a:pt x="145" y="967"/>
                  </a:lnTo>
                  <a:lnTo>
                    <a:pt x="143" y="969"/>
                  </a:lnTo>
                  <a:lnTo>
                    <a:pt x="141" y="973"/>
                  </a:lnTo>
                  <a:lnTo>
                    <a:pt x="139" y="975"/>
                  </a:lnTo>
                  <a:lnTo>
                    <a:pt x="135" y="977"/>
                  </a:lnTo>
                  <a:lnTo>
                    <a:pt x="133" y="979"/>
                  </a:lnTo>
                  <a:lnTo>
                    <a:pt x="122" y="979"/>
                  </a:lnTo>
                  <a:lnTo>
                    <a:pt x="110" y="979"/>
                  </a:lnTo>
                  <a:lnTo>
                    <a:pt x="99" y="979"/>
                  </a:lnTo>
                  <a:lnTo>
                    <a:pt x="87" y="981"/>
                  </a:lnTo>
                  <a:lnTo>
                    <a:pt x="76" y="981"/>
                  </a:lnTo>
                  <a:lnTo>
                    <a:pt x="74" y="981"/>
                  </a:lnTo>
                  <a:lnTo>
                    <a:pt x="70" y="983"/>
                  </a:lnTo>
                  <a:lnTo>
                    <a:pt x="68" y="967"/>
                  </a:lnTo>
                  <a:lnTo>
                    <a:pt x="66" y="967"/>
                  </a:lnTo>
                  <a:lnTo>
                    <a:pt x="66" y="965"/>
                  </a:lnTo>
                  <a:lnTo>
                    <a:pt x="68" y="962"/>
                  </a:lnTo>
                  <a:lnTo>
                    <a:pt x="68" y="960"/>
                  </a:lnTo>
                  <a:lnTo>
                    <a:pt x="68" y="958"/>
                  </a:lnTo>
                  <a:lnTo>
                    <a:pt x="68" y="956"/>
                  </a:lnTo>
                  <a:lnTo>
                    <a:pt x="70" y="956"/>
                  </a:lnTo>
                  <a:lnTo>
                    <a:pt x="72" y="954"/>
                  </a:lnTo>
                  <a:lnTo>
                    <a:pt x="70" y="952"/>
                  </a:lnTo>
                  <a:lnTo>
                    <a:pt x="72" y="950"/>
                  </a:lnTo>
                  <a:lnTo>
                    <a:pt x="70" y="950"/>
                  </a:lnTo>
                  <a:lnTo>
                    <a:pt x="68" y="948"/>
                  </a:lnTo>
                  <a:lnTo>
                    <a:pt x="68" y="946"/>
                  </a:lnTo>
                  <a:lnTo>
                    <a:pt x="66" y="944"/>
                  </a:lnTo>
                  <a:lnTo>
                    <a:pt x="64" y="943"/>
                  </a:lnTo>
                  <a:lnTo>
                    <a:pt x="63" y="943"/>
                  </a:lnTo>
                  <a:lnTo>
                    <a:pt x="63" y="941"/>
                  </a:lnTo>
                  <a:lnTo>
                    <a:pt x="63" y="939"/>
                  </a:lnTo>
                  <a:lnTo>
                    <a:pt x="61" y="939"/>
                  </a:lnTo>
                  <a:lnTo>
                    <a:pt x="59" y="939"/>
                  </a:lnTo>
                  <a:lnTo>
                    <a:pt x="59" y="937"/>
                  </a:lnTo>
                  <a:lnTo>
                    <a:pt x="57" y="935"/>
                  </a:lnTo>
                  <a:lnTo>
                    <a:pt x="57" y="933"/>
                  </a:lnTo>
                  <a:lnTo>
                    <a:pt x="57" y="931"/>
                  </a:lnTo>
                  <a:lnTo>
                    <a:pt x="53" y="933"/>
                  </a:lnTo>
                  <a:lnTo>
                    <a:pt x="53" y="931"/>
                  </a:lnTo>
                  <a:lnTo>
                    <a:pt x="51" y="927"/>
                  </a:lnTo>
                  <a:lnTo>
                    <a:pt x="49" y="925"/>
                  </a:lnTo>
                  <a:lnTo>
                    <a:pt x="45" y="925"/>
                  </a:lnTo>
                  <a:lnTo>
                    <a:pt x="43" y="924"/>
                  </a:lnTo>
                  <a:lnTo>
                    <a:pt x="42" y="924"/>
                  </a:lnTo>
                  <a:lnTo>
                    <a:pt x="38" y="924"/>
                  </a:lnTo>
                  <a:lnTo>
                    <a:pt x="36" y="922"/>
                  </a:lnTo>
                  <a:lnTo>
                    <a:pt x="34" y="920"/>
                  </a:lnTo>
                  <a:lnTo>
                    <a:pt x="30" y="920"/>
                  </a:lnTo>
                  <a:lnTo>
                    <a:pt x="28" y="918"/>
                  </a:lnTo>
                  <a:lnTo>
                    <a:pt x="26" y="916"/>
                  </a:lnTo>
                  <a:lnTo>
                    <a:pt x="24" y="912"/>
                  </a:lnTo>
                  <a:lnTo>
                    <a:pt x="24" y="910"/>
                  </a:lnTo>
                  <a:lnTo>
                    <a:pt x="24" y="906"/>
                  </a:lnTo>
                  <a:lnTo>
                    <a:pt x="24" y="904"/>
                  </a:lnTo>
                  <a:lnTo>
                    <a:pt x="22" y="903"/>
                  </a:lnTo>
                  <a:lnTo>
                    <a:pt x="19" y="901"/>
                  </a:lnTo>
                  <a:lnTo>
                    <a:pt x="17" y="899"/>
                  </a:lnTo>
                  <a:lnTo>
                    <a:pt x="15" y="899"/>
                  </a:lnTo>
                  <a:lnTo>
                    <a:pt x="13" y="897"/>
                  </a:lnTo>
                  <a:lnTo>
                    <a:pt x="11" y="895"/>
                  </a:lnTo>
                  <a:lnTo>
                    <a:pt x="9" y="895"/>
                  </a:lnTo>
                  <a:lnTo>
                    <a:pt x="9" y="893"/>
                  </a:lnTo>
                  <a:lnTo>
                    <a:pt x="7" y="891"/>
                  </a:lnTo>
                  <a:lnTo>
                    <a:pt x="5" y="889"/>
                  </a:lnTo>
                  <a:lnTo>
                    <a:pt x="3" y="889"/>
                  </a:lnTo>
                  <a:lnTo>
                    <a:pt x="1" y="889"/>
                  </a:lnTo>
                  <a:lnTo>
                    <a:pt x="0" y="885"/>
                  </a:lnTo>
                  <a:lnTo>
                    <a:pt x="0" y="883"/>
                  </a:lnTo>
                  <a:lnTo>
                    <a:pt x="1" y="880"/>
                  </a:lnTo>
                  <a:lnTo>
                    <a:pt x="1" y="876"/>
                  </a:lnTo>
                  <a:lnTo>
                    <a:pt x="1" y="872"/>
                  </a:lnTo>
                  <a:lnTo>
                    <a:pt x="1" y="868"/>
                  </a:lnTo>
                  <a:lnTo>
                    <a:pt x="3" y="864"/>
                  </a:lnTo>
                  <a:lnTo>
                    <a:pt x="7" y="859"/>
                  </a:lnTo>
                  <a:lnTo>
                    <a:pt x="9" y="855"/>
                  </a:lnTo>
                  <a:lnTo>
                    <a:pt x="11" y="851"/>
                  </a:lnTo>
                  <a:lnTo>
                    <a:pt x="13" y="847"/>
                  </a:lnTo>
                  <a:lnTo>
                    <a:pt x="13" y="843"/>
                  </a:lnTo>
                  <a:lnTo>
                    <a:pt x="15" y="841"/>
                  </a:lnTo>
                  <a:lnTo>
                    <a:pt x="17" y="840"/>
                  </a:lnTo>
                  <a:lnTo>
                    <a:pt x="19" y="838"/>
                  </a:lnTo>
                  <a:lnTo>
                    <a:pt x="21" y="838"/>
                  </a:lnTo>
                  <a:lnTo>
                    <a:pt x="24" y="838"/>
                  </a:lnTo>
                  <a:lnTo>
                    <a:pt x="26" y="838"/>
                  </a:lnTo>
                  <a:lnTo>
                    <a:pt x="28" y="838"/>
                  </a:lnTo>
                  <a:lnTo>
                    <a:pt x="32" y="836"/>
                  </a:lnTo>
                  <a:lnTo>
                    <a:pt x="32" y="838"/>
                  </a:lnTo>
                  <a:lnTo>
                    <a:pt x="34" y="838"/>
                  </a:lnTo>
                  <a:lnTo>
                    <a:pt x="34" y="840"/>
                  </a:lnTo>
                  <a:lnTo>
                    <a:pt x="36" y="840"/>
                  </a:lnTo>
                  <a:lnTo>
                    <a:pt x="36" y="841"/>
                  </a:lnTo>
                  <a:lnTo>
                    <a:pt x="40" y="841"/>
                  </a:lnTo>
                  <a:lnTo>
                    <a:pt x="42" y="841"/>
                  </a:lnTo>
                  <a:lnTo>
                    <a:pt x="43" y="840"/>
                  </a:lnTo>
                  <a:lnTo>
                    <a:pt x="45" y="840"/>
                  </a:lnTo>
                  <a:lnTo>
                    <a:pt x="47" y="840"/>
                  </a:lnTo>
                  <a:lnTo>
                    <a:pt x="49" y="840"/>
                  </a:lnTo>
                  <a:lnTo>
                    <a:pt x="51" y="840"/>
                  </a:lnTo>
                  <a:lnTo>
                    <a:pt x="53" y="841"/>
                  </a:lnTo>
                  <a:lnTo>
                    <a:pt x="55" y="843"/>
                  </a:lnTo>
                  <a:lnTo>
                    <a:pt x="57" y="845"/>
                  </a:lnTo>
                  <a:lnTo>
                    <a:pt x="61" y="845"/>
                  </a:lnTo>
                  <a:lnTo>
                    <a:pt x="63" y="847"/>
                  </a:lnTo>
                  <a:lnTo>
                    <a:pt x="64" y="847"/>
                  </a:lnTo>
                  <a:lnTo>
                    <a:pt x="66" y="845"/>
                  </a:lnTo>
                </a:path>
              </a:pathLst>
            </a:custGeom>
            <a:solidFill>
              <a:schemeClr val="accent2">
                <a:lumMod val="50000"/>
              </a:schemeClr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1" name="Freeform 100"/>
            <p:cNvSpPr>
              <a:spLocks/>
            </p:cNvSpPr>
            <p:nvPr/>
          </p:nvSpPr>
          <p:spPr bwMode="auto">
            <a:xfrm>
              <a:off x="2573" y="2422"/>
              <a:ext cx="982" cy="828"/>
            </a:xfrm>
            <a:custGeom>
              <a:avLst/>
              <a:gdLst>
                <a:gd name="T0" fmla="*/ 416 w 982"/>
                <a:gd name="T1" fmla="*/ 51 h 828"/>
                <a:gd name="T2" fmla="*/ 464 w 982"/>
                <a:gd name="T3" fmla="*/ 44 h 828"/>
                <a:gd name="T4" fmla="*/ 519 w 982"/>
                <a:gd name="T5" fmla="*/ 34 h 828"/>
                <a:gd name="T6" fmla="*/ 582 w 982"/>
                <a:gd name="T7" fmla="*/ 28 h 828"/>
                <a:gd name="T8" fmla="*/ 618 w 982"/>
                <a:gd name="T9" fmla="*/ 34 h 828"/>
                <a:gd name="T10" fmla="*/ 672 w 982"/>
                <a:gd name="T11" fmla="*/ 40 h 828"/>
                <a:gd name="T12" fmla="*/ 679 w 982"/>
                <a:gd name="T13" fmla="*/ 82 h 828"/>
                <a:gd name="T14" fmla="*/ 704 w 982"/>
                <a:gd name="T15" fmla="*/ 114 h 828"/>
                <a:gd name="T16" fmla="*/ 727 w 982"/>
                <a:gd name="T17" fmla="*/ 137 h 828"/>
                <a:gd name="T18" fmla="*/ 750 w 982"/>
                <a:gd name="T19" fmla="*/ 158 h 828"/>
                <a:gd name="T20" fmla="*/ 761 w 982"/>
                <a:gd name="T21" fmla="*/ 181 h 828"/>
                <a:gd name="T22" fmla="*/ 771 w 982"/>
                <a:gd name="T23" fmla="*/ 215 h 828"/>
                <a:gd name="T24" fmla="*/ 805 w 982"/>
                <a:gd name="T25" fmla="*/ 219 h 828"/>
                <a:gd name="T26" fmla="*/ 805 w 982"/>
                <a:gd name="T27" fmla="*/ 252 h 828"/>
                <a:gd name="T28" fmla="*/ 761 w 982"/>
                <a:gd name="T29" fmla="*/ 284 h 828"/>
                <a:gd name="T30" fmla="*/ 801 w 982"/>
                <a:gd name="T31" fmla="*/ 391 h 828"/>
                <a:gd name="T32" fmla="*/ 830 w 982"/>
                <a:gd name="T33" fmla="*/ 408 h 828"/>
                <a:gd name="T34" fmla="*/ 868 w 982"/>
                <a:gd name="T35" fmla="*/ 442 h 828"/>
                <a:gd name="T36" fmla="*/ 902 w 982"/>
                <a:gd name="T37" fmla="*/ 427 h 828"/>
                <a:gd name="T38" fmla="*/ 942 w 982"/>
                <a:gd name="T39" fmla="*/ 467 h 828"/>
                <a:gd name="T40" fmla="*/ 980 w 982"/>
                <a:gd name="T41" fmla="*/ 486 h 828"/>
                <a:gd name="T42" fmla="*/ 965 w 982"/>
                <a:gd name="T43" fmla="*/ 524 h 828"/>
                <a:gd name="T44" fmla="*/ 961 w 982"/>
                <a:gd name="T45" fmla="*/ 547 h 828"/>
                <a:gd name="T46" fmla="*/ 929 w 982"/>
                <a:gd name="T47" fmla="*/ 541 h 828"/>
                <a:gd name="T48" fmla="*/ 895 w 982"/>
                <a:gd name="T49" fmla="*/ 589 h 828"/>
                <a:gd name="T50" fmla="*/ 866 w 982"/>
                <a:gd name="T51" fmla="*/ 623 h 828"/>
                <a:gd name="T52" fmla="*/ 849 w 982"/>
                <a:gd name="T53" fmla="*/ 671 h 828"/>
                <a:gd name="T54" fmla="*/ 868 w 982"/>
                <a:gd name="T55" fmla="*/ 702 h 828"/>
                <a:gd name="T56" fmla="*/ 860 w 982"/>
                <a:gd name="T57" fmla="*/ 728 h 828"/>
                <a:gd name="T58" fmla="*/ 893 w 982"/>
                <a:gd name="T59" fmla="*/ 751 h 828"/>
                <a:gd name="T60" fmla="*/ 891 w 982"/>
                <a:gd name="T61" fmla="*/ 786 h 828"/>
                <a:gd name="T62" fmla="*/ 757 w 982"/>
                <a:gd name="T63" fmla="*/ 808 h 828"/>
                <a:gd name="T64" fmla="*/ 551 w 982"/>
                <a:gd name="T65" fmla="*/ 808 h 828"/>
                <a:gd name="T66" fmla="*/ 385 w 982"/>
                <a:gd name="T67" fmla="*/ 765 h 828"/>
                <a:gd name="T68" fmla="*/ 368 w 982"/>
                <a:gd name="T69" fmla="*/ 744 h 828"/>
                <a:gd name="T70" fmla="*/ 334 w 982"/>
                <a:gd name="T71" fmla="*/ 742 h 828"/>
                <a:gd name="T72" fmla="*/ 321 w 982"/>
                <a:gd name="T73" fmla="*/ 721 h 828"/>
                <a:gd name="T74" fmla="*/ 281 w 982"/>
                <a:gd name="T75" fmla="*/ 707 h 828"/>
                <a:gd name="T76" fmla="*/ 269 w 982"/>
                <a:gd name="T77" fmla="*/ 675 h 828"/>
                <a:gd name="T78" fmla="*/ 298 w 982"/>
                <a:gd name="T79" fmla="*/ 597 h 828"/>
                <a:gd name="T80" fmla="*/ 330 w 982"/>
                <a:gd name="T81" fmla="*/ 540 h 828"/>
                <a:gd name="T82" fmla="*/ 412 w 982"/>
                <a:gd name="T83" fmla="*/ 496 h 828"/>
                <a:gd name="T84" fmla="*/ 462 w 982"/>
                <a:gd name="T85" fmla="*/ 454 h 828"/>
                <a:gd name="T86" fmla="*/ 471 w 982"/>
                <a:gd name="T87" fmla="*/ 417 h 828"/>
                <a:gd name="T88" fmla="*/ 433 w 982"/>
                <a:gd name="T89" fmla="*/ 404 h 828"/>
                <a:gd name="T90" fmla="*/ 410 w 982"/>
                <a:gd name="T91" fmla="*/ 383 h 828"/>
                <a:gd name="T92" fmla="*/ 389 w 982"/>
                <a:gd name="T93" fmla="*/ 355 h 828"/>
                <a:gd name="T94" fmla="*/ 364 w 982"/>
                <a:gd name="T95" fmla="*/ 330 h 828"/>
                <a:gd name="T96" fmla="*/ 328 w 982"/>
                <a:gd name="T97" fmla="*/ 320 h 828"/>
                <a:gd name="T98" fmla="*/ 296 w 982"/>
                <a:gd name="T99" fmla="*/ 286 h 828"/>
                <a:gd name="T100" fmla="*/ 265 w 982"/>
                <a:gd name="T101" fmla="*/ 274 h 828"/>
                <a:gd name="T102" fmla="*/ 235 w 982"/>
                <a:gd name="T103" fmla="*/ 244 h 828"/>
                <a:gd name="T104" fmla="*/ 206 w 982"/>
                <a:gd name="T105" fmla="*/ 211 h 828"/>
                <a:gd name="T106" fmla="*/ 178 w 982"/>
                <a:gd name="T107" fmla="*/ 177 h 828"/>
                <a:gd name="T108" fmla="*/ 141 w 982"/>
                <a:gd name="T109" fmla="*/ 164 h 828"/>
                <a:gd name="T110" fmla="*/ 101 w 982"/>
                <a:gd name="T111" fmla="*/ 194 h 828"/>
                <a:gd name="T112" fmla="*/ 46 w 982"/>
                <a:gd name="T113" fmla="*/ 179 h 828"/>
                <a:gd name="T114" fmla="*/ 8 w 982"/>
                <a:gd name="T115" fmla="*/ 139 h 828"/>
                <a:gd name="T116" fmla="*/ 57 w 982"/>
                <a:gd name="T117" fmla="*/ 76 h 828"/>
                <a:gd name="T118" fmla="*/ 80 w 982"/>
                <a:gd name="T119" fmla="*/ 40 h 828"/>
                <a:gd name="T120" fmla="*/ 170 w 982"/>
                <a:gd name="T121" fmla="*/ 70 h 828"/>
                <a:gd name="T122" fmla="*/ 248 w 982"/>
                <a:gd name="T123" fmla="*/ 91 h 828"/>
                <a:gd name="T124" fmla="*/ 319 w 982"/>
                <a:gd name="T125" fmla="*/ 42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82" h="828">
                  <a:moveTo>
                    <a:pt x="382" y="7"/>
                  </a:moveTo>
                  <a:lnTo>
                    <a:pt x="384" y="7"/>
                  </a:lnTo>
                  <a:lnTo>
                    <a:pt x="387" y="7"/>
                  </a:lnTo>
                  <a:lnTo>
                    <a:pt x="389" y="7"/>
                  </a:lnTo>
                  <a:lnTo>
                    <a:pt x="391" y="7"/>
                  </a:lnTo>
                  <a:lnTo>
                    <a:pt x="393" y="7"/>
                  </a:lnTo>
                  <a:lnTo>
                    <a:pt x="395" y="7"/>
                  </a:lnTo>
                  <a:lnTo>
                    <a:pt x="397" y="6"/>
                  </a:lnTo>
                  <a:lnTo>
                    <a:pt x="399" y="7"/>
                  </a:lnTo>
                  <a:lnTo>
                    <a:pt x="401" y="7"/>
                  </a:lnTo>
                  <a:lnTo>
                    <a:pt x="403" y="7"/>
                  </a:lnTo>
                  <a:lnTo>
                    <a:pt x="403" y="9"/>
                  </a:lnTo>
                  <a:lnTo>
                    <a:pt x="403" y="13"/>
                  </a:lnTo>
                  <a:lnTo>
                    <a:pt x="403" y="15"/>
                  </a:lnTo>
                  <a:lnTo>
                    <a:pt x="405" y="19"/>
                  </a:lnTo>
                  <a:lnTo>
                    <a:pt x="405" y="21"/>
                  </a:lnTo>
                  <a:lnTo>
                    <a:pt x="406" y="25"/>
                  </a:lnTo>
                  <a:lnTo>
                    <a:pt x="408" y="28"/>
                  </a:lnTo>
                  <a:lnTo>
                    <a:pt x="410" y="34"/>
                  </a:lnTo>
                  <a:lnTo>
                    <a:pt x="414" y="40"/>
                  </a:lnTo>
                  <a:lnTo>
                    <a:pt x="416" y="46"/>
                  </a:lnTo>
                  <a:lnTo>
                    <a:pt x="416" y="47"/>
                  </a:lnTo>
                  <a:lnTo>
                    <a:pt x="416" y="49"/>
                  </a:lnTo>
                  <a:lnTo>
                    <a:pt x="416" y="51"/>
                  </a:lnTo>
                  <a:lnTo>
                    <a:pt x="418" y="53"/>
                  </a:lnTo>
                  <a:lnTo>
                    <a:pt x="422" y="57"/>
                  </a:lnTo>
                  <a:lnTo>
                    <a:pt x="424" y="59"/>
                  </a:lnTo>
                  <a:lnTo>
                    <a:pt x="426" y="61"/>
                  </a:lnTo>
                  <a:lnTo>
                    <a:pt x="424" y="65"/>
                  </a:lnTo>
                  <a:lnTo>
                    <a:pt x="426" y="67"/>
                  </a:lnTo>
                  <a:lnTo>
                    <a:pt x="426" y="65"/>
                  </a:lnTo>
                  <a:lnTo>
                    <a:pt x="427" y="65"/>
                  </a:lnTo>
                  <a:lnTo>
                    <a:pt x="429" y="65"/>
                  </a:lnTo>
                  <a:lnTo>
                    <a:pt x="429" y="63"/>
                  </a:lnTo>
                  <a:lnTo>
                    <a:pt x="431" y="63"/>
                  </a:lnTo>
                  <a:lnTo>
                    <a:pt x="435" y="61"/>
                  </a:lnTo>
                  <a:lnTo>
                    <a:pt x="437" y="59"/>
                  </a:lnTo>
                  <a:lnTo>
                    <a:pt x="439" y="57"/>
                  </a:lnTo>
                  <a:lnTo>
                    <a:pt x="443" y="53"/>
                  </a:lnTo>
                  <a:lnTo>
                    <a:pt x="445" y="49"/>
                  </a:lnTo>
                  <a:lnTo>
                    <a:pt x="446" y="47"/>
                  </a:lnTo>
                  <a:lnTo>
                    <a:pt x="448" y="46"/>
                  </a:lnTo>
                  <a:lnTo>
                    <a:pt x="450" y="46"/>
                  </a:lnTo>
                  <a:lnTo>
                    <a:pt x="452" y="46"/>
                  </a:lnTo>
                  <a:lnTo>
                    <a:pt x="454" y="46"/>
                  </a:lnTo>
                  <a:lnTo>
                    <a:pt x="456" y="46"/>
                  </a:lnTo>
                  <a:lnTo>
                    <a:pt x="460" y="44"/>
                  </a:lnTo>
                  <a:lnTo>
                    <a:pt x="464" y="44"/>
                  </a:lnTo>
                  <a:lnTo>
                    <a:pt x="467" y="42"/>
                  </a:lnTo>
                  <a:lnTo>
                    <a:pt x="469" y="44"/>
                  </a:lnTo>
                  <a:lnTo>
                    <a:pt x="473" y="42"/>
                  </a:lnTo>
                  <a:lnTo>
                    <a:pt x="477" y="42"/>
                  </a:lnTo>
                  <a:lnTo>
                    <a:pt x="479" y="40"/>
                  </a:lnTo>
                  <a:lnTo>
                    <a:pt x="481" y="38"/>
                  </a:lnTo>
                  <a:lnTo>
                    <a:pt x="483" y="36"/>
                  </a:lnTo>
                  <a:lnTo>
                    <a:pt x="485" y="34"/>
                  </a:lnTo>
                  <a:lnTo>
                    <a:pt x="487" y="32"/>
                  </a:lnTo>
                  <a:lnTo>
                    <a:pt x="488" y="32"/>
                  </a:lnTo>
                  <a:lnTo>
                    <a:pt x="492" y="32"/>
                  </a:lnTo>
                  <a:lnTo>
                    <a:pt x="498" y="32"/>
                  </a:lnTo>
                  <a:lnTo>
                    <a:pt x="500" y="34"/>
                  </a:lnTo>
                  <a:lnTo>
                    <a:pt x="500" y="36"/>
                  </a:lnTo>
                  <a:lnTo>
                    <a:pt x="502" y="38"/>
                  </a:lnTo>
                  <a:lnTo>
                    <a:pt x="502" y="40"/>
                  </a:lnTo>
                  <a:lnTo>
                    <a:pt x="504" y="42"/>
                  </a:lnTo>
                  <a:lnTo>
                    <a:pt x="506" y="42"/>
                  </a:lnTo>
                  <a:lnTo>
                    <a:pt x="508" y="44"/>
                  </a:lnTo>
                  <a:lnTo>
                    <a:pt x="509" y="44"/>
                  </a:lnTo>
                  <a:lnTo>
                    <a:pt x="511" y="42"/>
                  </a:lnTo>
                  <a:lnTo>
                    <a:pt x="515" y="38"/>
                  </a:lnTo>
                  <a:lnTo>
                    <a:pt x="517" y="36"/>
                  </a:lnTo>
                  <a:lnTo>
                    <a:pt x="519" y="34"/>
                  </a:lnTo>
                  <a:lnTo>
                    <a:pt x="521" y="30"/>
                  </a:lnTo>
                  <a:lnTo>
                    <a:pt x="527" y="28"/>
                  </a:lnTo>
                  <a:lnTo>
                    <a:pt x="530" y="30"/>
                  </a:lnTo>
                  <a:lnTo>
                    <a:pt x="536" y="32"/>
                  </a:lnTo>
                  <a:lnTo>
                    <a:pt x="542" y="32"/>
                  </a:lnTo>
                  <a:lnTo>
                    <a:pt x="544" y="30"/>
                  </a:lnTo>
                  <a:lnTo>
                    <a:pt x="546" y="30"/>
                  </a:lnTo>
                  <a:lnTo>
                    <a:pt x="549" y="30"/>
                  </a:lnTo>
                  <a:lnTo>
                    <a:pt x="551" y="30"/>
                  </a:lnTo>
                  <a:lnTo>
                    <a:pt x="553" y="30"/>
                  </a:lnTo>
                  <a:lnTo>
                    <a:pt x="555" y="30"/>
                  </a:lnTo>
                  <a:lnTo>
                    <a:pt x="557" y="30"/>
                  </a:lnTo>
                  <a:lnTo>
                    <a:pt x="557" y="32"/>
                  </a:lnTo>
                  <a:lnTo>
                    <a:pt x="559" y="30"/>
                  </a:lnTo>
                  <a:lnTo>
                    <a:pt x="563" y="30"/>
                  </a:lnTo>
                  <a:lnTo>
                    <a:pt x="563" y="28"/>
                  </a:lnTo>
                  <a:lnTo>
                    <a:pt x="567" y="30"/>
                  </a:lnTo>
                  <a:lnTo>
                    <a:pt x="570" y="30"/>
                  </a:lnTo>
                  <a:lnTo>
                    <a:pt x="572" y="30"/>
                  </a:lnTo>
                  <a:lnTo>
                    <a:pt x="574" y="28"/>
                  </a:lnTo>
                  <a:lnTo>
                    <a:pt x="576" y="28"/>
                  </a:lnTo>
                  <a:lnTo>
                    <a:pt x="578" y="28"/>
                  </a:lnTo>
                  <a:lnTo>
                    <a:pt x="580" y="28"/>
                  </a:lnTo>
                  <a:lnTo>
                    <a:pt x="582" y="28"/>
                  </a:lnTo>
                  <a:lnTo>
                    <a:pt x="584" y="26"/>
                  </a:lnTo>
                  <a:lnTo>
                    <a:pt x="584" y="28"/>
                  </a:lnTo>
                  <a:lnTo>
                    <a:pt x="586" y="28"/>
                  </a:lnTo>
                  <a:lnTo>
                    <a:pt x="588" y="30"/>
                  </a:lnTo>
                  <a:lnTo>
                    <a:pt x="590" y="28"/>
                  </a:lnTo>
                  <a:lnTo>
                    <a:pt x="593" y="30"/>
                  </a:lnTo>
                  <a:lnTo>
                    <a:pt x="595" y="32"/>
                  </a:lnTo>
                  <a:lnTo>
                    <a:pt x="597" y="32"/>
                  </a:lnTo>
                  <a:lnTo>
                    <a:pt x="599" y="32"/>
                  </a:lnTo>
                  <a:lnTo>
                    <a:pt x="601" y="32"/>
                  </a:lnTo>
                  <a:lnTo>
                    <a:pt x="601" y="34"/>
                  </a:lnTo>
                  <a:lnTo>
                    <a:pt x="603" y="34"/>
                  </a:lnTo>
                  <a:lnTo>
                    <a:pt x="605" y="36"/>
                  </a:lnTo>
                  <a:lnTo>
                    <a:pt x="605" y="38"/>
                  </a:lnTo>
                  <a:lnTo>
                    <a:pt x="607" y="40"/>
                  </a:lnTo>
                  <a:lnTo>
                    <a:pt x="609" y="42"/>
                  </a:lnTo>
                  <a:lnTo>
                    <a:pt x="610" y="40"/>
                  </a:lnTo>
                  <a:lnTo>
                    <a:pt x="612" y="40"/>
                  </a:lnTo>
                  <a:lnTo>
                    <a:pt x="614" y="38"/>
                  </a:lnTo>
                  <a:lnTo>
                    <a:pt x="616" y="38"/>
                  </a:lnTo>
                  <a:lnTo>
                    <a:pt x="616" y="36"/>
                  </a:lnTo>
                  <a:lnTo>
                    <a:pt x="618" y="34"/>
                  </a:lnTo>
                  <a:lnTo>
                    <a:pt x="618" y="36"/>
                  </a:lnTo>
                  <a:lnTo>
                    <a:pt x="618" y="34"/>
                  </a:lnTo>
                  <a:lnTo>
                    <a:pt x="622" y="30"/>
                  </a:lnTo>
                  <a:lnTo>
                    <a:pt x="624" y="28"/>
                  </a:lnTo>
                  <a:lnTo>
                    <a:pt x="626" y="28"/>
                  </a:lnTo>
                  <a:lnTo>
                    <a:pt x="624" y="28"/>
                  </a:lnTo>
                  <a:lnTo>
                    <a:pt x="626" y="26"/>
                  </a:lnTo>
                  <a:lnTo>
                    <a:pt x="630" y="25"/>
                  </a:lnTo>
                  <a:lnTo>
                    <a:pt x="631" y="25"/>
                  </a:lnTo>
                  <a:lnTo>
                    <a:pt x="631" y="23"/>
                  </a:lnTo>
                  <a:lnTo>
                    <a:pt x="633" y="23"/>
                  </a:lnTo>
                  <a:lnTo>
                    <a:pt x="637" y="21"/>
                  </a:lnTo>
                  <a:lnTo>
                    <a:pt x="639" y="21"/>
                  </a:lnTo>
                  <a:lnTo>
                    <a:pt x="641" y="19"/>
                  </a:lnTo>
                  <a:lnTo>
                    <a:pt x="643" y="19"/>
                  </a:lnTo>
                  <a:lnTo>
                    <a:pt x="645" y="17"/>
                  </a:lnTo>
                  <a:lnTo>
                    <a:pt x="649" y="21"/>
                  </a:lnTo>
                  <a:lnTo>
                    <a:pt x="651" y="23"/>
                  </a:lnTo>
                  <a:lnTo>
                    <a:pt x="654" y="25"/>
                  </a:lnTo>
                  <a:lnTo>
                    <a:pt x="658" y="26"/>
                  </a:lnTo>
                  <a:lnTo>
                    <a:pt x="664" y="30"/>
                  </a:lnTo>
                  <a:lnTo>
                    <a:pt x="668" y="32"/>
                  </a:lnTo>
                  <a:lnTo>
                    <a:pt x="668" y="34"/>
                  </a:lnTo>
                  <a:lnTo>
                    <a:pt x="670" y="36"/>
                  </a:lnTo>
                  <a:lnTo>
                    <a:pt x="672" y="38"/>
                  </a:lnTo>
                  <a:lnTo>
                    <a:pt x="672" y="40"/>
                  </a:lnTo>
                  <a:lnTo>
                    <a:pt x="672" y="42"/>
                  </a:lnTo>
                  <a:lnTo>
                    <a:pt x="672" y="44"/>
                  </a:lnTo>
                  <a:lnTo>
                    <a:pt x="670" y="44"/>
                  </a:lnTo>
                  <a:lnTo>
                    <a:pt x="672" y="46"/>
                  </a:lnTo>
                  <a:lnTo>
                    <a:pt x="672" y="47"/>
                  </a:lnTo>
                  <a:lnTo>
                    <a:pt x="672" y="49"/>
                  </a:lnTo>
                  <a:lnTo>
                    <a:pt x="673" y="49"/>
                  </a:lnTo>
                  <a:lnTo>
                    <a:pt x="675" y="49"/>
                  </a:lnTo>
                  <a:lnTo>
                    <a:pt x="675" y="53"/>
                  </a:lnTo>
                  <a:lnTo>
                    <a:pt x="675" y="55"/>
                  </a:lnTo>
                  <a:lnTo>
                    <a:pt x="677" y="57"/>
                  </a:lnTo>
                  <a:lnTo>
                    <a:pt x="677" y="61"/>
                  </a:lnTo>
                  <a:lnTo>
                    <a:pt x="677" y="63"/>
                  </a:lnTo>
                  <a:lnTo>
                    <a:pt x="675" y="63"/>
                  </a:lnTo>
                  <a:lnTo>
                    <a:pt x="675" y="65"/>
                  </a:lnTo>
                  <a:lnTo>
                    <a:pt x="675" y="67"/>
                  </a:lnTo>
                  <a:lnTo>
                    <a:pt x="675" y="68"/>
                  </a:lnTo>
                  <a:lnTo>
                    <a:pt x="675" y="70"/>
                  </a:lnTo>
                  <a:lnTo>
                    <a:pt x="673" y="72"/>
                  </a:lnTo>
                  <a:lnTo>
                    <a:pt x="673" y="74"/>
                  </a:lnTo>
                  <a:lnTo>
                    <a:pt x="673" y="76"/>
                  </a:lnTo>
                  <a:lnTo>
                    <a:pt x="675" y="78"/>
                  </a:lnTo>
                  <a:lnTo>
                    <a:pt x="677" y="80"/>
                  </a:lnTo>
                  <a:lnTo>
                    <a:pt x="679" y="82"/>
                  </a:lnTo>
                  <a:lnTo>
                    <a:pt x="679" y="84"/>
                  </a:lnTo>
                  <a:lnTo>
                    <a:pt x="681" y="84"/>
                  </a:lnTo>
                  <a:lnTo>
                    <a:pt x="681" y="86"/>
                  </a:lnTo>
                  <a:lnTo>
                    <a:pt x="683" y="88"/>
                  </a:lnTo>
                  <a:lnTo>
                    <a:pt x="685" y="89"/>
                  </a:lnTo>
                  <a:lnTo>
                    <a:pt x="685" y="91"/>
                  </a:lnTo>
                  <a:lnTo>
                    <a:pt x="687" y="93"/>
                  </a:lnTo>
                  <a:lnTo>
                    <a:pt x="689" y="93"/>
                  </a:lnTo>
                  <a:lnTo>
                    <a:pt x="691" y="95"/>
                  </a:lnTo>
                  <a:lnTo>
                    <a:pt x="691" y="97"/>
                  </a:lnTo>
                  <a:lnTo>
                    <a:pt x="692" y="97"/>
                  </a:lnTo>
                  <a:lnTo>
                    <a:pt x="694" y="97"/>
                  </a:lnTo>
                  <a:lnTo>
                    <a:pt x="694" y="99"/>
                  </a:lnTo>
                  <a:lnTo>
                    <a:pt x="696" y="101"/>
                  </a:lnTo>
                  <a:lnTo>
                    <a:pt x="696" y="103"/>
                  </a:lnTo>
                  <a:lnTo>
                    <a:pt x="698" y="103"/>
                  </a:lnTo>
                  <a:lnTo>
                    <a:pt x="698" y="105"/>
                  </a:lnTo>
                  <a:lnTo>
                    <a:pt x="698" y="107"/>
                  </a:lnTo>
                  <a:lnTo>
                    <a:pt x="698" y="109"/>
                  </a:lnTo>
                  <a:lnTo>
                    <a:pt x="700" y="109"/>
                  </a:lnTo>
                  <a:lnTo>
                    <a:pt x="700" y="110"/>
                  </a:lnTo>
                  <a:lnTo>
                    <a:pt x="702" y="112"/>
                  </a:lnTo>
                  <a:lnTo>
                    <a:pt x="704" y="112"/>
                  </a:lnTo>
                  <a:lnTo>
                    <a:pt x="704" y="114"/>
                  </a:lnTo>
                  <a:lnTo>
                    <a:pt x="704" y="116"/>
                  </a:lnTo>
                  <a:lnTo>
                    <a:pt x="704" y="118"/>
                  </a:lnTo>
                  <a:lnTo>
                    <a:pt x="706" y="120"/>
                  </a:lnTo>
                  <a:lnTo>
                    <a:pt x="706" y="118"/>
                  </a:lnTo>
                  <a:lnTo>
                    <a:pt x="708" y="120"/>
                  </a:lnTo>
                  <a:lnTo>
                    <a:pt x="708" y="122"/>
                  </a:lnTo>
                  <a:lnTo>
                    <a:pt x="706" y="122"/>
                  </a:lnTo>
                  <a:lnTo>
                    <a:pt x="708" y="124"/>
                  </a:lnTo>
                  <a:lnTo>
                    <a:pt x="710" y="126"/>
                  </a:lnTo>
                  <a:lnTo>
                    <a:pt x="710" y="128"/>
                  </a:lnTo>
                  <a:lnTo>
                    <a:pt x="712" y="128"/>
                  </a:lnTo>
                  <a:lnTo>
                    <a:pt x="713" y="128"/>
                  </a:lnTo>
                  <a:lnTo>
                    <a:pt x="713" y="129"/>
                  </a:lnTo>
                  <a:lnTo>
                    <a:pt x="715" y="129"/>
                  </a:lnTo>
                  <a:lnTo>
                    <a:pt x="715" y="131"/>
                  </a:lnTo>
                  <a:lnTo>
                    <a:pt x="715" y="129"/>
                  </a:lnTo>
                  <a:lnTo>
                    <a:pt x="717" y="131"/>
                  </a:lnTo>
                  <a:lnTo>
                    <a:pt x="719" y="131"/>
                  </a:lnTo>
                  <a:lnTo>
                    <a:pt x="719" y="133"/>
                  </a:lnTo>
                  <a:lnTo>
                    <a:pt x="721" y="133"/>
                  </a:lnTo>
                  <a:lnTo>
                    <a:pt x="723" y="133"/>
                  </a:lnTo>
                  <a:lnTo>
                    <a:pt x="725" y="135"/>
                  </a:lnTo>
                  <a:lnTo>
                    <a:pt x="727" y="135"/>
                  </a:lnTo>
                  <a:lnTo>
                    <a:pt x="727" y="137"/>
                  </a:lnTo>
                  <a:lnTo>
                    <a:pt x="729" y="137"/>
                  </a:lnTo>
                  <a:lnTo>
                    <a:pt x="729" y="139"/>
                  </a:lnTo>
                  <a:lnTo>
                    <a:pt x="731" y="141"/>
                  </a:lnTo>
                  <a:lnTo>
                    <a:pt x="731" y="143"/>
                  </a:lnTo>
                  <a:lnTo>
                    <a:pt x="733" y="143"/>
                  </a:lnTo>
                  <a:lnTo>
                    <a:pt x="733" y="145"/>
                  </a:lnTo>
                  <a:lnTo>
                    <a:pt x="734" y="145"/>
                  </a:lnTo>
                  <a:lnTo>
                    <a:pt x="736" y="145"/>
                  </a:lnTo>
                  <a:lnTo>
                    <a:pt x="736" y="147"/>
                  </a:lnTo>
                  <a:lnTo>
                    <a:pt x="738" y="147"/>
                  </a:lnTo>
                  <a:lnTo>
                    <a:pt x="740" y="147"/>
                  </a:lnTo>
                  <a:lnTo>
                    <a:pt x="742" y="147"/>
                  </a:lnTo>
                  <a:lnTo>
                    <a:pt x="744" y="147"/>
                  </a:lnTo>
                  <a:lnTo>
                    <a:pt x="746" y="147"/>
                  </a:lnTo>
                  <a:lnTo>
                    <a:pt x="748" y="147"/>
                  </a:lnTo>
                  <a:lnTo>
                    <a:pt x="748" y="149"/>
                  </a:lnTo>
                  <a:lnTo>
                    <a:pt x="748" y="150"/>
                  </a:lnTo>
                  <a:lnTo>
                    <a:pt x="750" y="150"/>
                  </a:lnTo>
                  <a:lnTo>
                    <a:pt x="750" y="152"/>
                  </a:lnTo>
                  <a:lnTo>
                    <a:pt x="750" y="154"/>
                  </a:lnTo>
                  <a:lnTo>
                    <a:pt x="750" y="156"/>
                  </a:lnTo>
                  <a:lnTo>
                    <a:pt x="752" y="156"/>
                  </a:lnTo>
                  <a:lnTo>
                    <a:pt x="752" y="158"/>
                  </a:lnTo>
                  <a:lnTo>
                    <a:pt x="750" y="158"/>
                  </a:lnTo>
                  <a:lnTo>
                    <a:pt x="750" y="160"/>
                  </a:lnTo>
                  <a:lnTo>
                    <a:pt x="752" y="160"/>
                  </a:lnTo>
                  <a:lnTo>
                    <a:pt x="752" y="162"/>
                  </a:lnTo>
                  <a:lnTo>
                    <a:pt x="754" y="162"/>
                  </a:lnTo>
                  <a:lnTo>
                    <a:pt x="754" y="160"/>
                  </a:lnTo>
                  <a:lnTo>
                    <a:pt x="755" y="160"/>
                  </a:lnTo>
                  <a:lnTo>
                    <a:pt x="755" y="162"/>
                  </a:lnTo>
                  <a:lnTo>
                    <a:pt x="757" y="164"/>
                  </a:lnTo>
                  <a:lnTo>
                    <a:pt x="759" y="164"/>
                  </a:lnTo>
                  <a:lnTo>
                    <a:pt x="759" y="166"/>
                  </a:lnTo>
                  <a:lnTo>
                    <a:pt x="759" y="168"/>
                  </a:lnTo>
                  <a:lnTo>
                    <a:pt x="761" y="168"/>
                  </a:lnTo>
                  <a:lnTo>
                    <a:pt x="761" y="170"/>
                  </a:lnTo>
                  <a:lnTo>
                    <a:pt x="763" y="170"/>
                  </a:lnTo>
                  <a:lnTo>
                    <a:pt x="763" y="171"/>
                  </a:lnTo>
                  <a:lnTo>
                    <a:pt x="763" y="173"/>
                  </a:lnTo>
                  <a:lnTo>
                    <a:pt x="763" y="175"/>
                  </a:lnTo>
                  <a:lnTo>
                    <a:pt x="765" y="175"/>
                  </a:lnTo>
                  <a:lnTo>
                    <a:pt x="765" y="177"/>
                  </a:lnTo>
                  <a:lnTo>
                    <a:pt x="767" y="177"/>
                  </a:lnTo>
                  <a:lnTo>
                    <a:pt x="765" y="179"/>
                  </a:lnTo>
                  <a:lnTo>
                    <a:pt x="763" y="179"/>
                  </a:lnTo>
                  <a:lnTo>
                    <a:pt x="763" y="181"/>
                  </a:lnTo>
                  <a:lnTo>
                    <a:pt x="761" y="181"/>
                  </a:lnTo>
                  <a:lnTo>
                    <a:pt x="763" y="181"/>
                  </a:lnTo>
                  <a:lnTo>
                    <a:pt x="765" y="183"/>
                  </a:lnTo>
                  <a:lnTo>
                    <a:pt x="767" y="183"/>
                  </a:lnTo>
                  <a:lnTo>
                    <a:pt x="767" y="185"/>
                  </a:lnTo>
                  <a:lnTo>
                    <a:pt x="765" y="187"/>
                  </a:lnTo>
                  <a:lnTo>
                    <a:pt x="765" y="189"/>
                  </a:lnTo>
                  <a:lnTo>
                    <a:pt x="765" y="191"/>
                  </a:lnTo>
                  <a:lnTo>
                    <a:pt x="763" y="192"/>
                  </a:lnTo>
                  <a:lnTo>
                    <a:pt x="765" y="194"/>
                  </a:lnTo>
                  <a:lnTo>
                    <a:pt x="765" y="196"/>
                  </a:lnTo>
                  <a:lnTo>
                    <a:pt x="765" y="198"/>
                  </a:lnTo>
                  <a:lnTo>
                    <a:pt x="765" y="202"/>
                  </a:lnTo>
                  <a:lnTo>
                    <a:pt x="763" y="202"/>
                  </a:lnTo>
                  <a:lnTo>
                    <a:pt x="763" y="204"/>
                  </a:lnTo>
                  <a:lnTo>
                    <a:pt x="761" y="206"/>
                  </a:lnTo>
                  <a:lnTo>
                    <a:pt x="761" y="208"/>
                  </a:lnTo>
                  <a:lnTo>
                    <a:pt x="763" y="208"/>
                  </a:lnTo>
                  <a:lnTo>
                    <a:pt x="763" y="210"/>
                  </a:lnTo>
                  <a:lnTo>
                    <a:pt x="765" y="210"/>
                  </a:lnTo>
                  <a:lnTo>
                    <a:pt x="767" y="211"/>
                  </a:lnTo>
                  <a:lnTo>
                    <a:pt x="769" y="211"/>
                  </a:lnTo>
                  <a:lnTo>
                    <a:pt x="769" y="213"/>
                  </a:lnTo>
                  <a:lnTo>
                    <a:pt x="771" y="213"/>
                  </a:lnTo>
                  <a:lnTo>
                    <a:pt x="771" y="215"/>
                  </a:lnTo>
                  <a:lnTo>
                    <a:pt x="773" y="215"/>
                  </a:lnTo>
                  <a:lnTo>
                    <a:pt x="773" y="217"/>
                  </a:lnTo>
                  <a:lnTo>
                    <a:pt x="774" y="217"/>
                  </a:lnTo>
                  <a:lnTo>
                    <a:pt x="776" y="217"/>
                  </a:lnTo>
                  <a:lnTo>
                    <a:pt x="778" y="217"/>
                  </a:lnTo>
                  <a:lnTo>
                    <a:pt x="780" y="217"/>
                  </a:lnTo>
                  <a:lnTo>
                    <a:pt x="780" y="219"/>
                  </a:lnTo>
                  <a:lnTo>
                    <a:pt x="782" y="219"/>
                  </a:lnTo>
                  <a:lnTo>
                    <a:pt x="784" y="219"/>
                  </a:lnTo>
                  <a:lnTo>
                    <a:pt x="786" y="219"/>
                  </a:lnTo>
                  <a:lnTo>
                    <a:pt x="788" y="219"/>
                  </a:lnTo>
                  <a:lnTo>
                    <a:pt x="788" y="217"/>
                  </a:lnTo>
                  <a:lnTo>
                    <a:pt x="790" y="217"/>
                  </a:lnTo>
                  <a:lnTo>
                    <a:pt x="790" y="215"/>
                  </a:lnTo>
                  <a:lnTo>
                    <a:pt x="792" y="215"/>
                  </a:lnTo>
                  <a:lnTo>
                    <a:pt x="792" y="213"/>
                  </a:lnTo>
                  <a:lnTo>
                    <a:pt x="794" y="213"/>
                  </a:lnTo>
                  <a:lnTo>
                    <a:pt x="795" y="213"/>
                  </a:lnTo>
                  <a:lnTo>
                    <a:pt x="797" y="213"/>
                  </a:lnTo>
                  <a:lnTo>
                    <a:pt x="797" y="215"/>
                  </a:lnTo>
                  <a:lnTo>
                    <a:pt x="801" y="217"/>
                  </a:lnTo>
                  <a:lnTo>
                    <a:pt x="803" y="217"/>
                  </a:lnTo>
                  <a:lnTo>
                    <a:pt x="803" y="219"/>
                  </a:lnTo>
                  <a:lnTo>
                    <a:pt x="805" y="219"/>
                  </a:lnTo>
                  <a:lnTo>
                    <a:pt x="805" y="221"/>
                  </a:lnTo>
                  <a:lnTo>
                    <a:pt x="807" y="221"/>
                  </a:lnTo>
                  <a:lnTo>
                    <a:pt x="807" y="223"/>
                  </a:lnTo>
                  <a:lnTo>
                    <a:pt x="805" y="225"/>
                  </a:lnTo>
                  <a:lnTo>
                    <a:pt x="805" y="227"/>
                  </a:lnTo>
                  <a:lnTo>
                    <a:pt x="805" y="229"/>
                  </a:lnTo>
                  <a:lnTo>
                    <a:pt x="805" y="231"/>
                  </a:lnTo>
                  <a:lnTo>
                    <a:pt x="803" y="231"/>
                  </a:lnTo>
                  <a:lnTo>
                    <a:pt x="801" y="231"/>
                  </a:lnTo>
                  <a:lnTo>
                    <a:pt x="801" y="232"/>
                  </a:lnTo>
                  <a:lnTo>
                    <a:pt x="801" y="234"/>
                  </a:lnTo>
                  <a:lnTo>
                    <a:pt x="801" y="236"/>
                  </a:lnTo>
                  <a:lnTo>
                    <a:pt x="805" y="236"/>
                  </a:lnTo>
                  <a:lnTo>
                    <a:pt x="807" y="238"/>
                  </a:lnTo>
                  <a:lnTo>
                    <a:pt x="807" y="240"/>
                  </a:lnTo>
                  <a:lnTo>
                    <a:pt x="811" y="238"/>
                  </a:lnTo>
                  <a:lnTo>
                    <a:pt x="811" y="240"/>
                  </a:lnTo>
                  <a:lnTo>
                    <a:pt x="809" y="240"/>
                  </a:lnTo>
                  <a:lnTo>
                    <a:pt x="809" y="242"/>
                  </a:lnTo>
                  <a:lnTo>
                    <a:pt x="809" y="244"/>
                  </a:lnTo>
                  <a:lnTo>
                    <a:pt x="809" y="248"/>
                  </a:lnTo>
                  <a:lnTo>
                    <a:pt x="807" y="248"/>
                  </a:lnTo>
                  <a:lnTo>
                    <a:pt x="807" y="250"/>
                  </a:lnTo>
                  <a:lnTo>
                    <a:pt x="805" y="252"/>
                  </a:lnTo>
                  <a:lnTo>
                    <a:pt x="805" y="253"/>
                  </a:lnTo>
                  <a:lnTo>
                    <a:pt x="803" y="257"/>
                  </a:lnTo>
                  <a:lnTo>
                    <a:pt x="801" y="261"/>
                  </a:lnTo>
                  <a:lnTo>
                    <a:pt x="799" y="265"/>
                  </a:lnTo>
                  <a:lnTo>
                    <a:pt x="797" y="269"/>
                  </a:lnTo>
                  <a:lnTo>
                    <a:pt x="795" y="271"/>
                  </a:lnTo>
                  <a:lnTo>
                    <a:pt x="794" y="273"/>
                  </a:lnTo>
                  <a:lnTo>
                    <a:pt x="792" y="276"/>
                  </a:lnTo>
                  <a:lnTo>
                    <a:pt x="790" y="278"/>
                  </a:lnTo>
                  <a:lnTo>
                    <a:pt x="788" y="278"/>
                  </a:lnTo>
                  <a:lnTo>
                    <a:pt x="786" y="280"/>
                  </a:lnTo>
                  <a:lnTo>
                    <a:pt x="784" y="280"/>
                  </a:lnTo>
                  <a:lnTo>
                    <a:pt x="782" y="280"/>
                  </a:lnTo>
                  <a:lnTo>
                    <a:pt x="780" y="280"/>
                  </a:lnTo>
                  <a:lnTo>
                    <a:pt x="778" y="282"/>
                  </a:lnTo>
                  <a:lnTo>
                    <a:pt x="776" y="282"/>
                  </a:lnTo>
                  <a:lnTo>
                    <a:pt x="774" y="284"/>
                  </a:lnTo>
                  <a:lnTo>
                    <a:pt x="773" y="284"/>
                  </a:lnTo>
                  <a:lnTo>
                    <a:pt x="771" y="284"/>
                  </a:lnTo>
                  <a:lnTo>
                    <a:pt x="769" y="284"/>
                  </a:lnTo>
                  <a:lnTo>
                    <a:pt x="767" y="284"/>
                  </a:lnTo>
                  <a:lnTo>
                    <a:pt x="765" y="284"/>
                  </a:lnTo>
                  <a:lnTo>
                    <a:pt x="763" y="284"/>
                  </a:lnTo>
                  <a:lnTo>
                    <a:pt x="761" y="284"/>
                  </a:lnTo>
                  <a:lnTo>
                    <a:pt x="759" y="284"/>
                  </a:lnTo>
                  <a:lnTo>
                    <a:pt x="759" y="286"/>
                  </a:lnTo>
                  <a:lnTo>
                    <a:pt x="759" y="288"/>
                  </a:lnTo>
                  <a:lnTo>
                    <a:pt x="757" y="292"/>
                  </a:lnTo>
                  <a:lnTo>
                    <a:pt x="759" y="297"/>
                  </a:lnTo>
                  <a:lnTo>
                    <a:pt x="757" y="301"/>
                  </a:lnTo>
                  <a:lnTo>
                    <a:pt x="757" y="309"/>
                  </a:lnTo>
                  <a:lnTo>
                    <a:pt x="757" y="318"/>
                  </a:lnTo>
                  <a:lnTo>
                    <a:pt x="757" y="326"/>
                  </a:lnTo>
                  <a:lnTo>
                    <a:pt x="757" y="334"/>
                  </a:lnTo>
                  <a:lnTo>
                    <a:pt x="757" y="339"/>
                  </a:lnTo>
                  <a:lnTo>
                    <a:pt x="755" y="343"/>
                  </a:lnTo>
                  <a:lnTo>
                    <a:pt x="755" y="345"/>
                  </a:lnTo>
                  <a:lnTo>
                    <a:pt x="759" y="347"/>
                  </a:lnTo>
                  <a:lnTo>
                    <a:pt x="763" y="355"/>
                  </a:lnTo>
                  <a:lnTo>
                    <a:pt x="767" y="358"/>
                  </a:lnTo>
                  <a:lnTo>
                    <a:pt x="769" y="360"/>
                  </a:lnTo>
                  <a:lnTo>
                    <a:pt x="774" y="366"/>
                  </a:lnTo>
                  <a:lnTo>
                    <a:pt x="780" y="372"/>
                  </a:lnTo>
                  <a:lnTo>
                    <a:pt x="788" y="377"/>
                  </a:lnTo>
                  <a:lnTo>
                    <a:pt x="790" y="379"/>
                  </a:lnTo>
                  <a:lnTo>
                    <a:pt x="794" y="383"/>
                  </a:lnTo>
                  <a:lnTo>
                    <a:pt x="797" y="387"/>
                  </a:lnTo>
                  <a:lnTo>
                    <a:pt x="801" y="391"/>
                  </a:lnTo>
                  <a:lnTo>
                    <a:pt x="805" y="395"/>
                  </a:lnTo>
                  <a:lnTo>
                    <a:pt x="809" y="398"/>
                  </a:lnTo>
                  <a:lnTo>
                    <a:pt x="813" y="402"/>
                  </a:lnTo>
                  <a:lnTo>
                    <a:pt x="815" y="402"/>
                  </a:lnTo>
                  <a:lnTo>
                    <a:pt x="815" y="404"/>
                  </a:lnTo>
                  <a:lnTo>
                    <a:pt x="816" y="404"/>
                  </a:lnTo>
                  <a:lnTo>
                    <a:pt x="818" y="404"/>
                  </a:lnTo>
                  <a:lnTo>
                    <a:pt x="820" y="404"/>
                  </a:lnTo>
                  <a:lnTo>
                    <a:pt x="820" y="406"/>
                  </a:lnTo>
                  <a:lnTo>
                    <a:pt x="818" y="406"/>
                  </a:lnTo>
                  <a:lnTo>
                    <a:pt x="818" y="408"/>
                  </a:lnTo>
                  <a:lnTo>
                    <a:pt x="820" y="408"/>
                  </a:lnTo>
                  <a:lnTo>
                    <a:pt x="820" y="406"/>
                  </a:lnTo>
                  <a:lnTo>
                    <a:pt x="822" y="406"/>
                  </a:lnTo>
                  <a:lnTo>
                    <a:pt x="822" y="408"/>
                  </a:lnTo>
                  <a:lnTo>
                    <a:pt x="820" y="408"/>
                  </a:lnTo>
                  <a:lnTo>
                    <a:pt x="820" y="410"/>
                  </a:lnTo>
                  <a:lnTo>
                    <a:pt x="822" y="410"/>
                  </a:lnTo>
                  <a:lnTo>
                    <a:pt x="822" y="408"/>
                  </a:lnTo>
                  <a:lnTo>
                    <a:pt x="824" y="408"/>
                  </a:lnTo>
                  <a:lnTo>
                    <a:pt x="826" y="408"/>
                  </a:lnTo>
                  <a:lnTo>
                    <a:pt x="826" y="410"/>
                  </a:lnTo>
                  <a:lnTo>
                    <a:pt x="828" y="410"/>
                  </a:lnTo>
                  <a:lnTo>
                    <a:pt x="830" y="408"/>
                  </a:lnTo>
                  <a:lnTo>
                    <a:pt x="832" y="408"/>
                  </a:lnTo>
                  <a:lnTo>
                    <a:pt x="832" y="410"/>
                  </a:lnTo>
                  <a:lnTo>
                    <a:pt x="834" y="410"/>
                  </a:lnTo>
                  <a:lnTo>
                    <a:pt x="834" y="412"/>
                  </a:lnTo>
                  <a:lnTo>
                    <a:pt x="839" y="412"/>
                  </a:lnTo>
                  <a:lnTo>
                    <a:pt x="839" y="414"/>
                  </a:lnTo>
                  <a:lnTo>
                    <a:pt x="841" y="416"/>
                  </a:lnTo>
                  <a:lnTo>
                    <a:pt x="841" y="417"/>
                  </a:lnTo>
                  <a:lnTo>
                    <a:pt x="841" y="419"/>
                  </a:lnTo>
                  <a:lnTo>
                    <a:pt x="841" y="421"/>
                  </a:lnTo>
                  <a:lnTo>
                    <a:pt x="843" y="425"/>
                  </a:lnTo>
                  <a:lnTo>
                    <a:pt x="845" y="425"/>
                  </a:lnTo>
                  <a:lnTo>
                    <a:pt x="847" y="427"/>
                  </a:lnTo>
                  <a:lnTo>
                    <a:pt x="849" y="427"/>
                  </a:lnTo>
                  <a:lnTo>
                    <a:pt x="855" y="431"/>
                  </a:lnTo>
                  <a:lnTo>
                    <a:pt x="856" y="433"/>
                  </a:lnTo>
                  <a:lnTo>
                    <a:pt x="858" y="433"/>
                  </a:lnTo>
                  <a:lnTo>
                    <a:pt x="860" y="437"/>
                  </a:lnTo>
                  <a:lnTo>
                    <a:pt x="862" y="437"/>
                  </a:lnTo>
                  <a:lnTo>
                    <a:pt x="864" y="438"/>
                  </a:lnTo>
                  <a:lnTo>
                    <a:pt x="864" y="440"/>
                  </a:lnTo>
                  <a:lnTo>
                    <a:pt x="864" y="442"/>
                  </a:lnTo>
                  <a:lnTo>
                    <a:pt x="866" y="442"/>
                  </a:lnTo>
                  <a:lnTo>
                    <a:pt x="868" y="442"/>
                  </a:lnTo>
                  <a:lnTo>
                    <a:pt x="870" y="442"/>
                  </a:lnTo>
                  <a:lnTo>
                    <a:pt x="872" y="442"/>
                  </a:lnTo>
                  <a:lnTo>
                    <a:pt x="874" y="442"/>
                  </a:lnTo>
                  <a:lnTo>
                    <a:pt x="874" y="444"/>
                  </a:lnTo>
                  <a:lnTo>
                    <a:pt x="876" y="444"/>
                  </a:lnTo>
                  <a:lnTo>
                    <a:pt x="877" y="442"/>
                  </a:lnTo>
                  <a:lnTo>
                    <a:pt x="877" y="440"/>
                  </a:lnTo>
                  <a:lnTo>
                    <a:pt x="879" y="438"/>
                  </a:lnTo>
                  <a:lnTo>
                    <a:pt x="879" y="437"/>
                  </a:lnTo>
                  <a:lnTo>
                    <a:pt x="881" y="435"/>
                  </a:lnTo>
                  <a:lnTo>
                    <a:pt x="881" y="433"/>
                  </a:lnTo>
                  <a:lnTo>
                    <a:pt x="883" y="429"/>
                  </a:lnTo>
                  <a:lnTo>
                    <a:pt x="885" y="429"/>
                  </a:lnTo>
                  <a:lnTo>
                    <a:pt x="885" y="427"/>
                  </a:lnTo>
                  <a:lnTo>
                    <a:pt x="887" y="427"/>
                  </a:lnTo>
                  <a:lnTo>
                    <a:pt x="887" y="425"/>
                  </a:lnTo>
                  <a:lnTo>
                    <a:pt x="887" y="423"/>
                  </a:lnTo>
                  <a:lnTo>
                    <a:pt x="889" y="423"/>
                  </a:lnTo>
                  <a:lnTo>
                    <a:pt x="889" y="421"/>
                  </a:lnTo>
                  <a:lnTo>
                    <a:pt x="891" y="421"/>
                  </a:lnTo>
                  <a:lnTo>
                    <a:pt x="893" y="421"/>
                  </a:lnTo>
                  <a:lnTo>
                    <a:pt x="895" y="423"/>
                  </a:lnTo>
                  <a:lnTo>
                    <a:pt x="900" y="425"/>
                  </a:lnTo>
                  <a:lnTo>
                    <a:pt x="902" y="427"/>
                  </a:lnTo>
                  <a:lnTo>
                    <a:pt x="904" y="429"/>
                  </a:lnTo>
                  <a:lnTo>
                    <a:pt x="908" y="433"/>
                  </a:lnTo>
                  <a:lnTo>
                    <a:pt x="910" y="435"/>
                  </a:lnTo>
                  <a:lnTo>
                    <a:pt x="912" y="437"/>
                  </a:lnTo>
                  <a:lnTo>
                    <a:pt x="914" y="438"/>
                  </a:lnTo>
                  <a:lnTo>
                    <a:pt x="916" y="440"/>
                  </a:lnTo>
                  <a:lnTo>
                    <a:pt x="918" y="444"/>
                  </a:lnTo>
                  <a:lnTo>
                    <a:pt x="919" y="444"/>
                  </a:lnTo>
                  <a:lnTo>
                    <a:pt x="919" y="446"/>
                  </a:lnTo>
                  <a:lnTo>
                    <a:pt x="919" y="448"/>
                  </a:lnTo>
                  <a:lnTo>
                    <a:pt x="921" y="450"/>
                  </a:lnTo>
                  <a:lnTo>
                    <a:pt x="921" y="452"/>
                  </a:lnTo>
                  <a:lnTo>
                    <a:pt x="921" y="454"/>
                  </a:lnTo>
                  <a:lnTo>
                    <a:pt x="923" y="456"/>
                  </a:lnTo>
                  <a:lnTo>
                    <a:pt x="925" y="456"/>
                  </a:lnTo>
                  <a:lnTo>
                    <a:pt x="929" y="458"/>
                  </a:lnTo>
                  <a:lnTo>
                    <a:pt x="931" y="459"/>
                  </a:lnTo>
                  <a:lnTo>
                    <a:pt x="933" y="459"/>
                  </a:lnTo>
                  <a:lnTo>
                    <a:pt x="935" y="459"/>
                  </a:lnTo>
                  <a:lnTo>
                    <a:pt x="937" y="459"/>
                  </a:lnTo>
                  <a:lnTo>
                    <a:pt x="937" y="461"/>
                  </a:lnTo>
                  <a:lnTo>
                    <a:pt x="939" y="463"/>
                  </a:lnTo>
                  <a:lnTo>
                    <a:pt x="940" y="463"/>
                  </a:lnTo>
                  <a:lnTo>
                    <a:pt x="942" y="467"/>
                  </a:lnTo>
                  <a:lnTo>
                    <a:pt x="944" y="467"/>
                  </a:lnTo>
                  <a:lnTo>
                    <a:pt x="946" y="467"/>
                  </a:lnTo>
                  <a:lnTo>
                    <a:pt x="948" y="469"/>
                  </a:lnTo>
                  <a:lnTo>
                    <a:pt x="950" y="469"/>
                  </a:lnTo>
                  <a:lnTo>
                    <a:pt x="952" y="469"/>
                  </a:lnTo>
                  <a:lnTo>
                    <a:pt x="954" y="471"/>
                  </a:lnTo>
                  <a:lnTo>
                    <a:pt x="958" y="471"/>
                  </a:lnTo>
                  <a:lnTo>
                    <a:pt x="958" y="473"/>
                  </a:lnTo>
                  <a:lnTo>
                    <a:pt x="959" y="473"/>
                  </a:lnTo>
                  <a:lnTo>
                    <a:pt x="959" y="475"/>
                  </a:lnTo>
                  <a:lnTo>
                    <a:pt x="959" y="477"/>
                  </a:lnTo>
                  <a:lnTo>
                    <a:pt x="961" y="477"/>
                  </a:lnTo>
                  <a:lnTo>
                    <a:pt x="963" y="477"/>
                  </a:lnTo>
                  <a:lnTo>
                    <a:pt x="965" y="479"/>
                  </a:lnTo>
                  <a:lnTo>
                    <a:pt x="967" y="479"/>
                  </a:lnTo>
                  <a:lnTo>
                    <a:pt x="969" y="480"/>
                  </a:lnTo>
                  <a:lnTo>
                    <a:pt x="971" y="482"/>
                  </a:lnTo>
                  <a:lnTo>
                    <a:pt x="973" y="482"/>
                  </a:lnTo>
                  <a:lnTo>
                    <a:pt x="973" y="484"/>
                  </a:lnTo>
                  <a:lnTo>
                    <a:pt x="977" y="484"/>
                  </a:lnTo>
                  <a:lnTo>
                    <a:pt x="979" y="482"/>
                  </a:lnTo>
                  <a:lnTo>
                    <a:pt x="980" y="482"/>
                  </a:lnTo>
                  <a:lnTo>
                    <a:pt x="980" y="484"/>
                  </a:lnTo>
                  <a:lnTo>
                    <a:pt x="980" y="486"/>
                  </a:lnTo>
                  <a:lnTo>
                    <a:pt x="982" y="486"/>
                  </a:lnTo>
                  <a:lnTo>
                    <a:pt x="980" y="488"/>
                  </a:lnTo>
                  <a:lnTo>
                    <a:pt x="980" y="490"/>
                  </a:lnTo>
                  <a:lnTo>
                    <a:pt x="979" y="492"/>
                  </a:lnTo>
                  <a:lnTo>
                    <a:pt x="979" y="496"/>
                  </a:lnTo>
                  <a:lnTo>
                    <a:pt x="977" y="496"/>
                  </a:lnTo>
                  <a:lnTo>
                    <a:pt x="977" y="498"/>
                  </a:lnTo>
                  <a:lnTo>
                    <a:pt x="975" y="498"/>
                  </a:lnTo>
                  <a:lnTo>
                    <a:pt x="973" y="498"/>
                  </a:lnTo>
                  <a:lnTo>
                    <a:pt x="971" y="498"/>
                  </a:lnTo>
                  <a:lnTo>
                    <a:pt x="967" y="500"/>
                  </a:lnTo>
                  <a:lnTo>
                    <a:pt x="967" y="501"/>
                  </a:lnTo>
                  <a:lnTo>
                    <a:pt x="965" y="503"/>
                  </a:lnTo>
                  <a:lnTo>
                    <a:pt x="963" y="505"/>
                  </a:lnTo>
                  <a:lnTo>
                    <a:pt x="961" y="507"/>
                  </a:lnTo>
                  <a:lnTo>
                    <a:pt x="959" y="509"/>
                  </a:lnTo>
                  <a:lnTo>
                    <a:pt x="958" y="511"/>
                  </a:lnTo>
                  <a:lnTo>
                    <a:pt x="958" y="513"/>
                  </a:lnTo>
                  <a:lnTo>
                    <a:pt x="958" y="515"/>
                  </a:lnTo>
                  <a:lnTo>
                    <a:pt x="958" y="517"/>
                  </a:lnTo>
                  <a:lnTo>
                    <a:pt x="959" y="519"/>
                  </a:lnTo>
                  <a:lnTo>
                    <a:pt x="961" y="519"/>
                  </a:lnTo>
                  <a:lnTo>
                    <a:pt x="963" y="520"/>
                  </a:lnTo>
                  <a:lnTo>
                    <a:pt x="965" y="524"/>
                  </a:lnTo>
                  <a:lnTo>
                    <a:pt x="967" y="526"/>
                  </a:lnTo>
                  <a:lnTo>
                    <a:pt x="967" y="530"/>
                  </a:lnTo>
                  <a:lnTo>
                    <a:pt x="967" y="532"/>
                  </a:lnTo>
                  <a:lnTo>
                    <a:pt x="967" y="534"/>
                  </a:lnTo>
                  <a:lnTo>
                    <a:pt x="967" y="536"/>
                  </a:lnTo>
                  <a:lnTo>
                    <a:pt x="969" y="538"/>
                  </a:lnTo>
                  <a:lnTo>
                    <a:pt x="969" y="540"/>
                  </a:lnTo>
                  <a:lnTo>
                    <a:pt x="971" y="540"/>
                  </a:lnTo>
                  <a:lnTo>
                    <a:pt x="973" y="540"/>
                  </a:lnTo>
                  <a:lnTo>
                    <a:pt x="975" y="540"/>
                  </a:lnTo>
                  <a:lnTo>
                    <a:pt x="977" y="540"/>
                  </a:lnTo>
                  <a:lnTo>
                    <a:pt x="977" y="538"/>
                  </a:lnTo>
                  <a:lnTo>
                    <a:pt x="979" y="538"/>
                  </a:lnTo>
                  <a:lnTo>
                    <a:pt x="980" y="540"/>
                  </a:lnTo>
                  <a:lnTo>
                    <a:pt x="980" y="541"/>
                  </a:lnTo>
                  <a:lnTo>
                    <a:pt x="979" y="543"/>
                  </a:lnTo>
                  <a:lnTo>
                    <a:pt x="977" y="545"/>
                  </a:lnTo>
                  <a:lnTo>
                    <a:pt x="975" y="547"/>
                  </a:lnTo>
                  <a:lnTo>
                    <a:pt x="973" y="547"/>
                  </a:lnTo>
                  <a:lnTo>
                    <a:pt x="971" y="547"/>
                  </a:lnTo>
                  <a:lnTo>
                    <a:pt x="969" y="549"/>
                  </a:lnTo>
                  <a:lnTo>
                    <a:pt x="967" y="547"/>
                  </a:lnTo>
                  <a:lnTo>
                    <a:pt x="965" y="547"/>
                  </a:lnTo>
                  <a:lnTo>
                    <a:pt x="961" y="547"/>
                  </a:lnTo>
                  <a:lnTo>
                    <a:pt x="959" y="545"/>
                  </a:lnTo>
                  <a:lnTo>
                    <a:pt x="958" y="545"/>
                  </a:lnTo>
                  <a:lnTo>
                    <a:pt x="958" y="543"/>
                  </a:lnTo>
                  <a:lnTo>
                    <a:pt x="956" y="541"/>
                  </a:lnTo>
                  <a:lnTo>
                    <a:pt x="954" y="541"/>
                  </a:lnTo>
                  <a:lnTo>
                    <a:pt x="952" y="541"/>
                  </a:lnTo>
                  <a:lnTo>
                    <a:pt x="952" y="540"/>
                  </a:lnTo>
                  <a:lnTo>
                    <a:pt x="952" y="538"/>
                  </a:lnTo>
                  <a:lnTo>
                    <a:pt x="950" y="536"/>
                  </a:lnTo>
                  <a:lnTo>
                    <a:pt x="948" y="534"/>
                  </a:lnTo>
                  <a:lnTo>
                    <a:pt x="946" y="534"/>
                  </a:lnTo>
                  <a:lnTo>
                    <a:pt x="946" y="532"/>
                  </a:lnTo>
                  <a:lnTo>
                    <a:pt x="944" y="530"/>
                  </a:lnTo>
                  <a:lnTo>
                    <a:pt x="942" y="530"/>
                  </a:lnTo>
                  <a:lnTo>
                    <a:pt x="940" y="530"/>
                  </a:lnTo>
                  <a:lnTo>
                    <a:pt x="939" y="528"/>
                  </a:lnTo>
                  <a:lnTo>
                    <a:pt x="937" y="528"/>
                  </a:lnTo>
                  <a:lnTo>
                    <a:pt x="933" y="530"/>
                  </a:lnTo>
                  <a:lnTo>
                    <a:pt x="931" y="532"/>
                  </a:lnTo>
                  <a:lnTo>
                    <a:pt x="931" y="534"/>
                  </a:lnTo>
                  <a:lnTo>
                    <a:pt x="929" y="536"/>
                  </a:lnTo>
                  <a:lnTo>
                    <a:pt x="929" y="538"/>
                  </a:lnTo>
                  <a:lnTo>
                    <a:pt x="929" y="540"/>
                  </a:lnTo>
                  <a:lnTo>
                    <a:pt x="929" y="541"/>
                  </a:lnTo>
                  <a:lnTo>
                    <a:pt x="931" y="543"/>
                  </a:lnTo>
                  <a:lnTo>
                    <a:pt x="931" y="547"/>
                  </a:lnTo>
                  <a:lnTo>
                    <a:pt x="931" y="549"/>
                  </a:lnTo>
                  <a:lnTo>
                    <a:pt x="929" y="551"/>
                  </a:lnTo>
                  <a:lnTo>
                    <a:pt x="929" y="553"/>
                  </a:lnTo>
                  <a:lnTo>
                    <a:pt x="927" y="553"/>
                  </a:lnTo>
                  <a:lnTo>
                    <a:pt x="925" y="553"/>
                  </a:lnTo>
                  <a:lnTo>
                    <a:pt x="923" y="555"/>
                  </a:lnTo>
                  <a:lnTo>
                    <a:pt x="919" y="559"/>
                  </a:lnTo>
                  <a:lnTo>
                    <a:pt x="918" y="559"/>
                  </a:lnTo>
                  <a:lnTo>
                    <a:pt x="914" y="559"/>
                  </a:lnTo>
                  <a:lnTo>
                    <a:pt x="910" y="561"/>
                  </a:lnTo>
                  <a:lnTo>
                    <a:pt x="906" y="561"/>
                  </a:lnTo>
                  <a:lnTo>
                    <a:pt x="904" y="562"/>
                  </a:lnTo>
                  <a:lnTo>
                    <a:pt x="902" y="566"/>
                  </a:lnTo>
                  <a:lnTo>
                    <a:pt x="900" y="566"/>
                  </a:lnTo>
                  <a:lnTo>
                    <a:pt x="898" y="570"/>
                  </a:lnTo>
                  <a:lnTo>
                    <a:pt x="897" y="572"/>
                  </a:lnTo>
                  <a:lnTo>
                    <a:pt x="897" y="574"/>
                  </a:lnTo>
                  <a:lnTo>
                    <a:pt x="897" y="576"/>
                  </a:lnTo>
                  <a:lnTo>
                    <a:pt x="897" y="578"/>
                  </a:lnTo>
                  <a:lnTo>
                    <a:pt x="897" y="582"/>
                  </a:lnTo>
                  <a:lnTo>
                    <a:pt x="897" y="583"/>
                  </a:lnTo>
                  <a:lnTo>
                    <a:pt x="895" y="589"/>
                  </a:lnTo>
                  <a:lnTo>
                    <a:pt x="893" y="593"/>
                  </a:lnTo>
                  <a:lnTo>
                    <a:pt x="891" y="595"/>
                  </a:lnTo>
                  <a:lnTo>
                    <a:pt x="889" y="599"/>
                  </a:lnTo>
                  <a:lnTo>
                    <a:pt x="887" y="599"/>
                  </a:lnTo>
                  <a:lnTo>
                    <a:pt x="885" y="599"/>
                  </a:lnTo>
                  <a:lnTo>
                    <a:pt x="879" y="599"/>
                  </a:lnTo>
                  <a:lnTo>
                    <a:pt x="877" y="599"/>
                  </a:lnTo>
                  <a:lnTo>
                    <a:pt x="876" y="599"/>
                  </a:lnTo>
                  <a:lnTo>
                    <a:pt x="874" y="599"/>
                  </a:lnTo>
                  <a:lnTo>
                    <a:pt x="872" y="599"/>
                  </a:lnTo>
                  <a:lnTo>
                    <a:pt x="872" y="601"/>
                  </a:lnTo>
                  <a:lnTo>
                    <a:pt x="870" y="601"/>
                  </a:lnTo>
                  <a:lnTo>
                    <a:pt x="868" y="601"/>
                  </a:lnTo>
                  <a:lnTo>
                    <a:pt x="866" y="603"/>
                  </a:lnTo>
                  <a:lnTo>
                    <a:pt x="866" y="604"/>
                  </a:lnTo>
                  <a:lnTo>
                    <a:pt x="864" y="606"/>
                  </a:lnTo>
                  <a:lnTo>
                    <a:pt x="862" y="606"/>
                  </a:lnTo>
                  <a:lnTo>
                    <a:pt x="860" y="610"/>
                  </a:lnTo>
                  <a:lnTo>
                    <a:pt x="858" y="612"/>
                  </a:lnTo>
                  <a:lnTo>
                    <a:pt x="858" y="614"/>
                  </a:lnTo>
                  <a:lnTo>
                    <a:pt x="858" y="616"/>
                  </a:lnTo>
                  <a:lnTo>
                    <a:pt x="860" y="618"/>
                  </a:lnTo>
                  <a:lnTo>
                    <a:pt x="864" y="622"/>
                  </a:lnTo>
                  <a:lnTo>
                    <a:pt x="866" y="623"/>
                  </a:lnTo>
                  <a:lnTo>
                    <a:pt x="870" y="629"/>
                  </a:lnTo>
                  <a:lnTo>
                    <a:pt x="870" y="633"/>
                  </a:lnTo>
                  <a:lnTo>
                    <a:pt x="872" y="635"/>
                  </a:lnTo>
                  <a:lnTo>
                    <a:pt x="872" y="639"/>
                  </a:lnTo>
                  <a:lnTo>
                    <a:pt x="872" y="641"/>
                  </a:lnTo>
                  <a:lnTo>
                    <a:pt x="870" y="643"/>
                  </a:lnTo>
                  <a:lnTo>
                    <a:pt x="868" y="644"/>
                  </a:lnTo>
                  <a:lnTo>
                    <a:pt x="866" y="646"/>
                  </a:lnTo>
                  <a:lnTo>
                    <a:pt x="864" y="650"/>
                  </a:lnTo>
                  <a:lnTo>
                    <a:pt x="864" y="652"/>
                  </a:lnTo>
                  <a:lnTo>
                    <a:pt x="862" y="654"/>
                  </a:lnTo>
                  <a:lnTo>
                    <a:pt x="862" y="656"/>
                  </a:lnTo>
                  <a:lnTo>
                    <a:pt x="860" y="658"/>
                  </a:lnTo>
                  <a:lnTo>
                    <a:pt x="858" y="658"/>
                  </a:lnTo>
                  <a:lnTo>
                    <a:pt x="856" y="658"/>
                  </a:lnTo>
                  <a:lnTo>
                    <a:pt x="855" y="660"/>
                  </a:lnTo>
                  <a:lnTo>
                    <a:pt x="853" y="660"/>
                  </a:lnTo>
                  <a:lnTo>
                    <a:pt x="851" y="662"/>
                  </a:lnTo>
                  <a:lnTo>
                    <a:pt x="849" y="664"/>
                  </a:lnTo>
                  <a:lnTo>
                    <a:pt x="849" y="665"/>
                  </a:lnTo>
                  <a:lnTo>
                    <a:pt x="847" y="667"/>
                  </a:lnTo>
                  <a:lnTo>
                    <a:pt x="847" y="669"/>
                  </a:lnTo>
                  <a:lnTo>
                    <a:pt x="849" y="669"/>
                  </a:lnTo>
                  <a:lnTo>
                    <a:pt x="849" y="671"/>
                  </a:lnTo>
                  <a:lnTo>
                    <a:pt x="847" y="671"/>
                  </a:lnTo>
                  <a:lnTo>
                    <a:pt x="847" y="673"/>
                  </a:lnTo>
                  <a:lnTo>
                    <a:pt x="847" y="675"/>
                  </a:lnTo>
                  <a:lnTo>
                    <a:pt x="847" y="677"/>
                  </a:lnTo>
                  <a:lnTo>
                    <a:pt x="849" y="679"/>
                  </a:lnTo>
                  <a:lnTo>
                    <a:pt x="849" y="681"/>
                  </a:lnTo>
                  <a:lnTo>
                    <a:pt x="849" y="683"/>
                  </a:lnTo>
                  <a:lnTo>
                    <a:pt x="851" y="683"/>
                  </a:lnTo>
                  <a:lnTo>
                    <a:pt x="851" y="685"/>
                  </a:lnTo>
                  <a:lnTo>
                    <a:pt x="851" y="686"/>
                  </a:lnTo>
                  <a:lnTo>
                    <a:pt x="851" y="688"/>
                  </a:lnTo>
                  <a:lnTo>
                    <a:pt x="851" y="690"/>
                  </a:lnTo>
                  <a:lnTo>
                    <a:pt x="851" y="692"/>
                  </a:lnTo>
                  <a:lnTo>
                    <a:pt x="849" y="694"/>
                  </a:lnTo>
                  <a:lnTo>
                    <a:pt x="849" y="696"/>
                  </a:lnTo>
                  <a:lnTo>
                    <a:pt x="851" y="698"/>
                  </a:lnTo>
                  <a:lnTo>
                    <a:pt x="853" y="702"/>
                  </a:lnTo>
                  <a:lnTo>
                    <a:pt x="855" y="702"/>
                  </a:lnTo>
                  <a:lnTo>
                    <a:pt x="856" y="702"/>
                  </a:lnTo>
                  <a:lnTo>
                    <a:pt x="860" y="702"/>
                  </a:lnTo>
                  <a:lnTo>
                    <a:pt x="862" y="700"/>
                  </a:lnTo>
                  <a:lnTo>
                    <a:pt x="864" y="700"/>
                  </a:lnTo>
                  <a:lnTo>
                    <a:pt x="866" y="700"/>
                  </a:lnTo>
                  <a:lnTo>
                    <a:pt x="868" y="702"/>
                  </a:lnTo>
                  <a:lnTo>
                    <a:pt x="868" y="700"/>
                  </a:lnTo>
                  <a:lnTo>
                    <a:pt x="870" y="702"/>
                  </a:lnTo>
                  <a:lnTo>
                    <a:pt x="872" y="702"/>
                  </a:lnTo>
                  <a:lnTo>
                    <a:pt x="872" y="704"/>
                  </a:lnTo>
                  <a:lnTo>
                    <a:pt x="870" y="705"/>
                  </a:lnTo>
                  <a:lnTo>
                    <a:pt x="870" y="707"/>
                  </a:lnTo>
                  <a:lnTo>
                    <a:pt x="872" y="707"/>
                  </a:lnTo>
                  <a:lnTo>
                    <a:pt x="874" y="707"/>
                  </a:lnTo>
                  <a:lnTo>
                    <a:pt x="874" y="709"/>
                  </a:lnTo>
                  <a:lnTo>
                    <a:pt x="874" y="711"/>
                  </a:lnTo>
                  <a:lnTo>
                    <a:pt x="872" y="711"/>
                  </a:lnTo>
                  <a:lnTo>
                    <a:pt x="872" y="713"/>
                  </a:lnTo>
                  <a:lnTo>
                    <a:pt x="870" y="715"/>
                  </a:lnTo>
                  <a:lnTo>
                    <a:pt x="870" y="717"/>
                  </a:lnTo>
                  <a:lnTo>
                    <a:pt x="870" y="719"/>
                  </a:lnTo>
                  <a:lnTo>
                    <a:pt x="868" y="719"/>
                  </a:lnTo>
                  <a:lnTo>
                    <a:pt x="868" y="721"/>
                  </a:lnTo>
                  <a:lnTo>
                    <a:pt x="866" y="721"/>
                  </a:lnTo>
                  <a:lnTo>
                    <a:pt x="868" y="723"/>
                  </a:lnTo>
                  <a:lnTo>
                    <a:pt x="866" y="725"/>
                  </a:lnTo>
                  <a:lnTo>
                    <a:pt x="864" y="726"/>
                  </a:lnTo>
                  <a:lnTo>
                    <a:pt x="864" y="728"/>
                  </a:lnTo>
                  <a:lnTo>
                    <a:pt x="862" y="728"/>
                  </a:lnTo>
                  <a:lnTo>
                    <a:pt x="860" y="728"/>
                  </a:lnTo>
                  <a:lnTo>
                    <a:pt x="862" y="730"/>
                  </a:lnTo>
                  <a:lnTo>
                    <a:pt x="864" y="730"/>
                  </a:lnTo>
                  <a:lnTo>
                    <a:pt x="864" y="732"/>
                  </a:lnTo>
                  <a:lnTo>
                    <a:pt x="866" y="736"/>
                  </a:lnTo>
                  <a:lnTo>
                    <a:pt x="868" y="738"/>
                  </a:lnTo>
                  <a:lnTo>
                    <a:pt x="870" y="738"/>
                  </a:lnTo>
                  <a:lnTo>
                    <a:pt x="872" y="738"/>
                  </a:lnTo>
                  <a:lnTo>
                    <a:pt x="872" y="736"/>
                  </a:lnTo>
                  <a:lnTo>
                    <a:pt x="874" y="736"/>
                  </a:lnTo>
                  <a:lnTo>
                    <a:pt x="876" y="736"/>
                  </a:lnTo>
                  <a:lnTo>
                    <a:pt x="876" y="738"/>
                  </a:lnTo>
                  <a:lnTo>
                    <a:pt x="877" y="738"/>
                  </a:lnTo>
                  <a:lnTo>
                    <a:pt x="879" y="738"/>
                  </a:lnTo>
                  <a:lnTo>
                    <a:pt x="879" y="736"/>
                  </a:lnTo>
                  <a:lnTo>
                    <a:pt x="881" y="736"/>
                  </a:lnTo>
                  <a:lnTo>
                    <a:pt x="881" y="738"/>
                  </a:lnTo>
                  <a:lnTo>
                    <a:pt x="883" y="740"/>
                  </a:lnTo>
                  <a:lnTo>
                    <a:pt x="885" y="742"/>
                  </a:lnTo>
                  <a:lnTo>
                    <a:pt x="887" y="744"/>
                  </a:lnTo>
                  <a:lnTo>
                    <a:pt x="889" y="744"/>
                  </a:lnTo>
                  <a:lnTo>
                    <a:pt x="891" y="746"/>
                  </a:lnTo>
                  <a:lnTo>
                    <a:pt x="893" y="747"/>
                  </a:lnTo>
                  <a:lnTo>
                    <a:pt x="893" y="749"/>
                  </a:lnTo>
                  <a:lnTo>
                    <a:pt x="893" y="751"/>
                  </a:lnTo>
                  <a:lnTo>
                    <a:pt x="895" y="753"/>
                  </a:lnTo>
                  <a:lnTo>
                    <a:pt x="893" y="753"/>
                  </a:lnTo>
                  <a:lnTo>
                    <a:pt x="895" y="755"/>
                  </a:lnTo>
                  <a:lnTo>
                    <a:pt x="895" y="757"/>
                  </a:lnTo>
                  <a:lnTo>
                    <a:pt x="895" y="761"/>
                  </a:lnTo>
                  <a:lnTo>
                    <a:pt x="897" y="763"/>
                  </a:lnTo>
                  <a:lnTo>
                    <a:pt x="898" y="763"/>
                  </a:lnTo>
                  <a:lnTo>
                    <a:pt x="898" y="765"/>
                  </a:lnTo>
                  <a:lnTo>
                    <a:pt x="900" y="767"/>
                  </a:lnTo>
                  <a:lnTo>
                    <a:pt x="900" y="768"/>
                  </a:lnTo>
                  <a:lnTo>
                    <a:pt x="900" y="770"/>
                  </a:lnTo>
                  <a:lnTo>
                    <a:pt x="900" y="772"/>
                  </a:lnTo>
                  <a:lnTo>
                    <a:pt x="900" y="774"/>
                  </a:lnTo>
                  <a:lnTo>
                    <a:pt x="900" y="776"/>
                  </a:lnTo>
                  <a:lnTo>
                    <a:pt x="900" y="778"/>
                  </a:lnTo>
                  <a:lnTo>
                    <a:pt x="898" y="778"/>
                  </a:lnTo>
                  <a:lnTo>
                    <a:pt x="897" y="778"/>
                  </a:lnTo>
                  <a:lnTo>
                    <a:pt x="897" y="776"/>
                  </a:lnTo>
                  <a:lnTo>
                    <a:pt x="895" y="776"/>
                  </a:lnTo>
                  <a:lnTo>
                    <a:pt x="893" y="776"/>
                  </a:lnTo>
                  <a:lnTo>
                    <a:pt x="893" y="778"/>
                  </a:lnTo>
                  <a:lnTo>
                    <a:pt x="891" y="782"/>
                  </a:lnTo>
                  <a:lnTo>
                    <a:pt x="891" y="784"/>
                  </a:lnTo>
                  <a:lnTo>
                    <a:pt x="891" y="786"/>
                  </a:lnTo>
                  <a:lnTo>
                    <a:pt x="889" y="786"/>
                  </a:lnTo>
                  <a:lnTo>
                    <a:pt x="889" y="788"/>
                  </a:lnTo>
                  <a:lnTo>
                    <a:pt x="889" y="789"/>
                  </a:lnTo>
                  <a:lnTo>
                    <a:pt x="889" y="791"/>
                  </a:lnTo>
                  <a:lnTo>
                    <a:pt x="889" y="793"/>
                  </a:lnTo>
                  <a:lnTo>
                    <a:pt x="887" y="793"/>
                  </a:lnTo>
                  <a:lnTo>
                    <a:pt x="887" y="795"/>
                  </a:lnTo>
                  <a:lnTo>
                    <a:pt x="879" y="808"/>
                  </a:lnTo>
                  <a:lnTo>
                    <a:pt x="868" y="808"/>
                  </a:lnTo>
                  <a:lnTo>
                    <a:pt x="856" y="808"/>
                  </a:lnTo>
                  <a:lnTo>
                    <a:pt x="845" y="808"/>
                  </a:lnTo>
                  <a:lnTo>
                    <a:pt x="834" y="808"/>
                  </a:lnTo>
                  <a:lnTo>
                    <a:pt x="822" y="808"/>
                  </a:lnTo>
                  <a:lnTo>
                    <a:pt x="820" y="801"/>
                  </a:lnTo>
                  <a:lnTo>
                    <a:pt x="809" y="803"/>
                  </a:lnTo>
                  <a:lnTo>
                    <a:pt x="807" y="807"/>
                  </a:lnTo>
                  <a:lnTo>
                    <a:pt x="807" y="808"/>
                  </a:lnTo>
                  <a:lnTo>
                    <a:pt x="790" y="808"/>
                  </a:lnTo>
                  <a:lnTo>
                    <a:pt x="788" y="808"/>
                  </a:lnTo>
                  <a:lnTo>
                    <a:pt x="780" y="828"/>
                  </a:lnTo>
                  <a:lnTo>
                    <a:pt x="767" y="828"/>
                  </a:lnTo>
                  <a:lnTo>
                    <a:pt x="773" y="818"/>
                  </a:lnTo>
                  <a:lnTo>
                    <a:pt x="759" y="818"/>
                  </a:lnTo>
                  <a:lnTo>
                    <a:pt x="757" y="808"/>
                  </a:lnTo>
                  <a:lnTo>
                    <a:pt x="755" y="803"/>
                  </a:lnTo>
                  <a:lnTo>
                    <a:pt x="744" y="803"/>
                  </a:lnTo>
                  <a:lnTo>
                    <a:pt x="733" y="803"/>
                  </a:lnTo>
                  <a:lnTo>
                    <a:pt x="721" y="803"/>
                  </a:lnTo>
                  <a:lnTo>
                    <a:pt x="710" y="803"/>
                  </a:lnTo>
                  <a:lnTo>
                    <a:pt x="700" y="805"/>
                  </a:lnTo>
                  <a:lnTo>
                    <a:pt x="700" y="797"/>
                  </a:lnTo>
                  <a:lnTo>
                    <a:pt x="691" y="797"/>
                  </a:lnTo>
                  <a:lnTo>
                    <a:pt x="689" y="797"/>
                  </a:lnTo>
                  <a:lnTo>
                    <a:pt x="677" y="797"/>
                  </a:lnTo>
                  <a:lnTo>
                    <a:pt x="666" y="797"/>
                  </a:lnTo>
                  <a:lnTo>
                    <a:pt x="654" y="797"/>
                  </a:lnTo>
                  <a:lnTo>
                    <a:pt x="643" y="797"/>
                  </a:lnTo>
                  <a:lnTo>
                    <a:pt x="631" y="797"/>
                  </a:lnTo>
                  <a:lnTo>
                    <a:pt x="630" y="799"/>
                  </a:lnTo>
                  <a:lnTo>
                    <a:pt x="631" y="808"/>
                  </a:lnTo>
                  <a:lnTo>
                    <a:pt x="622" y="808"/>
                  </a:lnTo>
                  <a:lnTo>
                    <a:pt x="620" y="808"/>
                  </a:lnTo>
                  <a:lnTo>
                    <a:pt x="609" y="808"/>
                  </a:lnTo>
                  <a:lnTo>
                    <a:pt x="597" y="808"/>
                  </a:lnTo>
                  <a:lnTo>
                    <a:pt x="586" y="808"/>
                  </a:lnTo>
                  <a:lnTo>
                    <a:pt x="574" y="808"/>
                  </a:lnTo>
                  <a:lnTo>
                    <a:pt x="563" y="808"/>
                  </a:lnTo>
                  <a:lnTo>
                    <a:pt x="551" y="808"/>
                  </a:lnTo>
                  <a:lnTo>
                    <a:pt x="540" y="808"/>
                  </a:lnTo>
                  <a:lnTo>
                    <a:pt x="528" y="808"/>
                  </a:lnTo>
                  <a:lnTo>
                    <a:pt x="517" y="808"/>
                  </a:lnTo>
                  <a:lnTo>
                    <a:pt x="506" y="808"/>
                  </a:lnTo>
                  <a:lnTo>
                    <a:pt x="494" y="808"/>
                  </a:lnTo>
                  <a:lnTo>
                    <a:pt x="483" y="808"/>
                  </a:lnTo>
                  <a:lnTo>
                    <a:pt x="471" y="808"/>
                  </a:lnTo>
                  <a:lnTo>
                    <a:pt x="458" y="808"/>
                  </a:lnTo>
                  <a:lnTo>
                    <a:pt x="454" y="808"/>
                  </a:lnTo>
                  <a:lnTo>
                    <a:pt x="454" y="807"/>
                  </a:lnTo>
                  <a:lnTo>
                    <a:pt x="452" y="807"/>
                  </a:lnTo>
                  <a:lnTo>
                    <a:pt x="446" y="807"/>
                  </a:lnTo>
                  <a:lnTo>
                    <a:pt x="446" y="808"/>
                  </a:lnTo>
                  <a:lnTo>
                    <a:pt x="446" y="807"/>
                  </a:lnTo>
                  <a:lnTo>
                    <a:pt x="435" y="801"/>
                  </a:lnTo>
                  <a:lnTo>
                    <a:pt x="424" y="793"/>
                  </a:lnTo>
                  <a:lnTo>
                    <a:pt x="420" y="789"/>
                  </a:lnTo>
                  <a:lnTo>
                    <a:pt x="397" y="776"/>
                  </a:lnTo>
                  <a:lnTo>
                    <a:pt x="395" y="774"/>
                  </a:lnTo>
                  <a:lnTo>
                    <a:pt x="393" y="774"/>
                  </a:lnTo>
                  <a:lnTo>
                    <a:pt x="389" y="770"/>
                  </a:lnTo>
                  <a:lnTo>
                    <a:pt x="387" y="770"/>
                  </a:lnTo>
                  <a:lnTo>
                    <a:pt x="385" y="768"/>
                  </a:lnTo>
                  <a:lnTo>
                    <a:pt x="385" y="765"/>
                  </a:lnTo>
                  <a:lnTo>
                    <a:pt x="384" y="765"/>
                  </a:lnTo>
                  <a:lnTo>
                    <a:pt x="382" y="765"/>
                  </a:lnTo>
                  <a:lnTo>
                    <a:pt x="382" y="763"/>
                  </a:lnTo>
                  <a:lnTo>
                    <a:pt x="380" y="761"/>
                  </a:lnTo>
                  <a:lnTo>
                    <a:pt x="378" y="761"/>
                  </a:lnTo>
                  <a:lnTo>
                    <a:pt x="376" y="759"/>
                  </a:lnTo>
                  <a:lnTo>
                    <a:pt x="374" y="757"/>
                  </a:lnTo>
                  <a:lnTo>
                    <a:pt x="374" y="755"/>
                  </a:lnTo>
                  <a:lnTo>
                    <a:pt x="372" y="755"/>
                  </a:lnTo>
                  <a:lnTo>
                    <a:pt x="372" y="753"/>
                  </a:lnTo>
                  <a:lnTo>
                    <a:pt x="372" y="751"/>
                  </a:lnTo>
                  <a:lnTo>
                    <a:pt x="374" y="751"/>
                  </a:lnTo>
                  <a:lnTo>
                    <a:pt x="376" y="751"/>
                  </a:lnTo>
                  <a:lnTo>
                    <a:pt x="378" y="751"/>
                  </a:lnTo>
                  <a:lnTo>
                    <a:pt x="378" y="749"/>
                  </a:lnTo>
                  <a:lnTo>
                    <a:pt x="378" y="747"/>
                  </a:lnTo>
                  <a:lnTo>
                    <a:pt x="380" y="747"/>
                  </a:lnTo>
                  <a:lnTo>
                    <a:pt x="380" y="746"/>
                  </a:lnTo>
                  <a:lnTo>
                    <a:pt x="378" y="744"/>
                  </a:lnTo>
                  <a:lnTo>
                    <a:pt x="376" y="744"/>
                  </a:lnTo>
                  <a:lnTo>
                    <a:pt x="374" y="744"/>
                  </a:lnTo>
                  <a:lnTo>
                    <a:pt x="372" y="744"/>
                  </a:lnTo>
                  <a:lnTo>
                    <a:pt x="370" y="744"/>
                  </a:lnTo>
                  <a:lnTo>
                    <a:pt x="368" y="744"/>
                  </a:lnTo>
                  <a:lnTo>
                    <a:pt x="366" y="746"/>
                  </a:lnTo>
                  <a:lnTo>
                    <a:pt x="364" y="746"/>
                  </a:lnTo>
                  <a:lnTo>
                    <a:pt x="364" y="747"/>
                  </a:lnTo>
                  <a:lnTo>
                    <a:pt x="363" y="746"/>
                  </a:lnTo>
                  <a:lnTo>
                    <a:pt x="361" y="746"/>
                  </a:lnTo>
                  <a:lnTo>
                    <a:pt x="361" y="744"/>
                  </a:lnTo>
                  <a:lnTo>
                    <a:pt x="359" y="744"/>
                  </a:lnTo>
                  <a:lnTo>
                    <a:pt x="359" y="742"/>
                  </a:lnTo>
                  <a:lnTo>
                    <a:pt x="357" y="742"/>
                  </a:lnTo>
                  <a:lnTo>
                    <a:pt x="355" y="742"/>
                  </a:lnTo>
                  <a:lnTo>
                    <a:pt x="353" y="742"/>
                  </a:lnTo>
                  <a:lnTo>
                    <a:pt x="351" y="742"/>
                  </a:lnTo>
                  <a:lnTo>
                    <a:pt x="349" y="744"/>
                  </a:lnTo>
                  <a:lnTo>
                    <a:pt x="349" y="746"/>
                  </a:lnTo>
                  <a:lnTo>
                    <a:pt x="347" y="746"/>
                  </a:lnTo>
                  <a:lnTo>
                    <a:pt x="345" y="746"/>
                  </a:lnTo>
                  <a:lnTo>
                    <a:pt x="343" y="746"/>
                  </a:lnTo>
                  <a:lnTo>
                    <a:pt x="342" y="746"/>
                  </a:lnTo>
                  <a:lnTo>
                    <a:pt x="340" y="746"/>
                  </a:lnTo>
                  <a:lnTo>
                    <a:pt x="338" y="746"/>
                  </a:lnTo>
                  <a:lnTo>
                    <a:pt x="336" y="746"/>
                  </a:lnTo>
                  <a:lnTo>
                    <a:pt x="336" y="744"/>
                  </a:lnTo>
                  <a:lnTo>
                    <a:pt x="334" y="744"/>
                  </a:lnTo>
                  <a:lnTo>
                    <a:pt x="334" y="742"/>
                  </a:lnTo>
                  <a:lnTo>
                    <a:pt x="332" y="740"/>
                  </a:lnTo>
                  <a:lnTo>
                    <a:pt x="334" y="740"/>
                  </a:lnTo>
                  <a:lnTo>
                    <a:pt x="334" y="738"/>
                  </a:lnTo>
                  <a:lnTo>
                    <a:pt x="336" y="738"/>
                  </a:lnTo>
                  <a:lnTo>
                    <a:pt x="336" y="736"/>
                  </a:lnTo>
                  <a:lnTo>
                    <a:pt x="332" y="732"/>
                  </a:lnTo>
                  <a:lnTo>
                    <a:pt x="330" y="732"/>
                  </a:lnTo>
                  <a:lnTo>
                    <a:pt x="328" y="732"/>
                  </a:lnTo>
                  <a:lnTo>
                    <a:pt x="326" y="734"/>
                  </a:lnTo>
                  <a:lnTo>
                    <a:pt x="324" y="736"/>
                  </a:lnTo>
                  <a:lnTo>
                    <a:pt x="323" y="736"/>
                  </a:lnTo>
                  <a:lnTo>
                    <a:pt x="321" y="736"/>
                  </a:lnTo>
                  <a:lnTo>
                    <a:pt x="321" y="734"/>
                  </a:lnTo>
                  <a:lnTo>
                    <a:pt x="319" y="734"/>
                  </a:lnTo>
                  <a:lnTo>
                    <a:pt x="317" y="734"/>
                  </a:lnTo>
                  <a:lnTo>
                    <a:pt x="317" y="732"/>
                  </a:lnTo>
                  <a:lnTo>
                    <a:pt x="317" y="730"/>
                  </a:lnTo>
                  <a:lnTo>
                    <a:pt x="319" y="730"/>
                  </a:lnTo>
                  <a:lnTo>
                    <a:pt x="317" y="728"/>
                  </a:lnTo>
                  <a:lnTo>
                    <a:pt x="319" y="726"/>
                  </a:lnTo>
                  <a:lnTo>
                    <a:pt x="319" y="725"/>
                  </a:lnTo>
                  <a:lnTo>
                    <a:pt x="321" y="725"/>
                  </a:lnTo>
                  <a:lnTo>
                    <a:pt x="321" y="723"/>
                  </a:lnTo>
                  <a:lnTo>
                    <a:pt x="321" y="721"/>
                  </a:lnTo>
                  <a:lnTo>
                    <a:pt x="319" y="721"/>
                  </a:lnTo>
                  <a:lnTo>
                    <a:pt x="319" y="719"/>
                  </a:lnTo>
                  <a:lnTo>
                    <a:pt x="317" y="719"/>
                  </a:lnTo>
                  <a:lnTo>
                    <a:pt x="315" y="719"/>
                  </a:lnTo>
                  <a:lnTo>
                    <a:pt x="313" y="719"/>
                  </a:lnTo>
                  <a:lnTo>
                    <a:pt x="311" y="721"/>
                  </a:lnTo>
                  <a:lnTo>
                    <a:pt x="309" y="721"/>
                  </a:lnTo>
                  <a:lnTo>
                    <a:pt x="305" y="721"/>
                  </a:lnTo>
                  <a:lnTo>
                    <a:pt x="303" y="723"/>
                  </a:lnTo>
                  <a:lnTo>
                    <a:pt x="302" y="725"/>
                  </a:lnTo>
                  <a:lnTo>
                    <a:pt x="300" y="725"/>
                  </a:lnTo>
                  <a:lnTo>
                    <a:pt x="298" y="725"/>
                  </a:lnTo>
                  <a:lnTo>
                    <a:pt x="296" y="723"/>
                  </a:lnTo>
                  <a:lnTo>
                    <a:pt x="294" y="723"/>
                  </a:lnTo>
                  <a:lnTo>
                    <a:pt x="292" y="723"/>
                  </a:lnTo>
                  <a:lnTo>
                    <a:pt x="292" y="721"/>
                  </a:lnTo>
                  <a:lnTo>
                    <a:pt x="292" y="717"/>
                  </a:lnTo>
                  <a:lnTo>
                    <a:pt x="292" y="715"/>
                  </a:lnTo>
                  <a:lnTo>
                    <a:pt x="292" y="713"/>
                  </a:lnTo>
                  <a:lnTo>
                    <a:pt x="290" y="711"/>
                  </a:lnTo>
                  <a:lnTo>
                    <a:pt x="288" y="711"/>
                  </a:lnTo>
                  <a:lnTo>
                    <a:pt x="286" y="709"/>
                  </a:lnTo>
                  <a:lnTo>
                    <a:pt x="284" y="709"/>
                  </a:lnTo>
                  <a:lnTo>
                    <a:pt x="281" y="707"/>
                  </a:lnTo>
                  <a:lnTo>
                    <a:pt x="279" y="705"/>
                  </a:lnTo>
                  <a:lnTo>
                    <a:pt x="277" y="705"/>
                  </a:lnTo>
                  <a:lnTo>
                    <a:pt x="275" y="705"/>
                  </a:lnTo>
                  <a:lnTo>
                    <a:pt x="275" y="704"/>
                  </a:lnTo>
                  <a:lnTo>
                    <a:pt x="273" y="704"/>
                  </a:lnTo>
                  <a:lnTo>
                    <a:pt x="273" y="702"/>
                  </a:lnTo>
                  <a:lnTo>
                    <a:pt x="273" y="700"/>
                  </a:lnTo>
                  <a:lnTo>
                    <a:pt x="273" y="698"/>
                  </a:lnTo>
                  <a:lnTo>
                    <a:pt x="273" y="696"/>
                  </a:lnTo>
                  <a:lnTo>
                    <a:pt x="271" y="696"/>
                  </a:lnTo>
                  <a:lnTo>
                    <a:pt x="269" y="696"/>
                  </a:lnTo>
                  <a:lnTo>
                    <a:pt x="269" y="698"/>
                  </a:lnTo>
                  <a:lnTo>
                    <a:pt x="267" y="698"/>
                  </a:lnTo>
                  <a:lnTo>
                    <a:pt x="263" y="698"/>
                  </a:lnTo>
                  <a:lnTo>
                    <a:pt x="261" y="698"/>
                  </a:lnTo>
                  <a:lnTo>
                    <a:pt x="260" y="696"/>
                  </a:lnTo>
                  <a:lnTo>
                    <a:pt x="258" y="696"/>
                  </a:lnTo>
                  <a:lnTo>
                    <a:pt x="256" y="694"/>
                  </a:lnTo>
                  <a:lnTo>
                    <a:pt x="258" y="694"/>
                  </a:lnTo>
                  <a:lnTo>
                    <a:pt x="258" y="692"/>
                  </a:lnTo>
                  <a:lnTo>
                    <a:pt x="260" y="688"/>
                  </a:lnTo>
                  <a:lnTo>
                    <a:pt x="260" y="686"/>
                  </a:lnTo>
                  <a:lnTo>
                    <a:pt x="265" y="681"/>
                  </a:lnTo>
                  <a:lnTo>
                    <a:pt x="269" y="675"/>
                  </a:lnTo>
                  <a:lnTo>
                    <a:pt x="273" y="669"/>
                  </a:lnTo>
                  <a:lnTo>
                    <a:pt x="279" y="664"/>
                  </a:lnTo>
                  <a:lnTo>
                    <a:pt x="282" y="660"/>
                  </a:lnTo>
                  <a:lnTo>
                    <a:pt x="282" y="658"/>
                  </a:lnTo>
                  <a:lnTo>
                    <a:pt x="284" y="656"/>
                  </a:lnTo>
                  <a:lnTo>
                    <a:pt x="284" y="652"/>
                  </a:lnTo>
                  <a:lnTo>
                    <a:pt x="282" y="650"/>
                  </a:lnTo>
                  <a:lnTo>
                    <a:pt x="282" y="648"/>
                  </a:lnTo>
                  <a:lnTo>
                    <a:pt x="281" y="644"/>
                  </a:lnTo>
                  <a:lnTo>
                    <a:pt x="282" y="643"/>
                  </a:lnTo>
                  <a:lnTo>
                    <a:pt x="282" y="641"/>
                  </a:lnTo>
                  <a:lnTo>
                    <a:pt x="282" y="637"/>
                  </a:lnTo>
                  <a:lnTo>
                    <a:pt x="282" y="631"/>
                  </a:lnTo>
                  <a:lnTo>
                    <a:pt x="282" y="629"/>
                  </a:lnTo>
                  <a:lnTo>
                    <a:pt x="284" y="625"/>
                  </a:lnTo>
                  <a:lnTo>
                    <a:pt x="286" y="622"/>
                  </a:lnTo>
                  <a:lnTo>
                    <a:pt x="288" y="620"/>
                  </a:lnTo>
                  <a:lnTo>
                    <a:pt x="292" y="618"/>
                  </a:lnTo>
                  <a:lnTo>
                    <a:pt x="296" y="616"/>
                  </a:lnTo>
                  <a:lnTo>
                    <a:pt x="298" y="612"/>
                  </a:lnTo>
                  <a:lnTo>
                    <a:pt x="300" y="610"/>
                  </a:lnTo>
                  <a:lnTo>
                    <a:pt x="300" y="604"/>
                  </a:lnTo>
                  <a:lnTo>
                    <a:pt x="300" y="601"/>
                  </a:lnTo>
                  <a:lnTo>
                    <a:pt x="298" y="597"/>
                  </a:lnTo>
                  <a:lnTo>
                    <a:pt x="298" y="591"/>
                  </a:lnTo>
                  <a:lnTo>
                    <a:pt x="296" y="589"/>
                  </a:lnTo>
                  <a:lnTo>
                    <a:pt x="296" y="585"/>
                  </a:lnTo>
                  <a:lnTo>
                    <a:pt x="298" y="582"/>
                  </a:lnTo>
                  <a:lnTo>
                    <a:pt x="298" y="580"/>
                  </a:lnTo>
                  <a:lnTo>
                    <a:pt x="300" y="578"/>
                  </a:lnTo>
                  <a:lnTo>
                    <a:pt x="302" y="574"/>
                  </a:lnTo>
                  <a:lnTo>
                    <a:pt x="305" y="570"/>
                  </a:lnTo>
                  <a:lnTo>
                    <a:pt x="305" y="564"/>
                  </a:lnTo>
                  <a:lnTo>
                    <a:pt x="307" y="561"/>
                  </a:lnTo>
                  <a:lnTo>
                    <a:pt x="309" y="557"/>
                  </a:lnTo>
                  <a:lnTo>
                    <a:pt x="309" y="553"/>
                  </a:lnTo>
                  <a:lnTo>
                    <a:pt x="311" y="549"/>
                  </a:lnTo>
                  <a:lnTo>
                    <a:pt x="313" y="547"/>
                  </a:lnTo>
                  <a:lnTo>
                    <a:pt x="315" y="545"/>
                  </a:lnTo>
                  <a:lnTo>
                    <a:pt x="315" y="543"/>
                  </a:lnTo>
                  <a:lnTo>
                    <a:pt x="317" y="543"/>
                  </a:lnTo>
                  <a:lnTo>
                    <a:pt x="319" y="541"/>
                  </a:lnTo>
                  <a:lnTo>
                    <a:pt x="321" y="540"/>
                  </a:lnTo>
                  <a:lnTo>
                    <a:pt x="323" y="540"/>
                  </a:lnTo>
                  <a:lnTo>
                    <a:pt x="324" y="538"/>
                  </a:lnTo>
                  <a:lnTo>
                    <a:pt x="326" y="538"/>
                  </a:lnTo>
                  <a:lnTo>
                    <a:pt x="328" y="536"/>
                  </a:lnTo>
                  <a:lnTo>
                    <a:pt x="330" y="540"/>
                  </a:lnTo>
                  <a:lnTo>
                    <a:pt x="334" y="543"/>
                  </a:lnTo>
                  <a:lnTo>
                    <a:pt x="336" y="545"/>
                  </a:lnTo>
                  <a:lnTo>
                    <a:pt x="338" y="545"/>
                  </a:lnTo>
                  <a:lnTo>
                    <a:pt x="340" y="545"/>
                  </a:lnTo>
                  <a:lnTo>
                    <a:pt x="343" y="545"/>
                  </a:lnTo>
                  <a:lnTo>
                    <a:pt x="349" y="545"/>
                  </a:lnTo>
                  <a:lnTo>
                    <a:pt x="351" y="545"/>
                  </a:lnTo>
                  <a:lnTo>
                    <a:pt x="355" y="543"/>
                  </a:lnTo>
                  <a:lnTo>
                    <a:pt x="357" y="540"/>
                  </a:lnTo>
                  <a:lnTo>
                    <a:pt x="361" y="534"/>
                  </a:lnTo>
                  <a:lnTo>
                    <a:pt x="363" y="528"/>
                  </a:lnTo>
                  <a:lnTo>
                    <a:pt x="364" y="524"/>
                  </a:lnTo>
                  <a:lnTo>
                    <a:pt x="368" y="520"/>
                  </a:lnTo>
                  <a:lnTo>
                    <a:pt x="372" y="519"/>
                  </a:lnTo>
                  <a:lnTo>
                    <a:pt x="376" y="517"/>
                  </a:lnTo>
                  <a:lnTo>
                    <a:pt x="378" y="517"/>
                  </a:lnTo>
                  <a:lnTo>
                    <a:pt x="382" y="515"/>
                  </a:lnTo>
                  <a:lnTo>
                    <a:pt x="384" y="513"/>
                  </a:lnTo>
                  <a:lnTo>
                    <a:pt x="385" y="509"/>
                  </a:lnTo>
                  <a:lnTo>
                    <a:pt x="391" y="505"/>
                  </a:lnTo>
                  <a:lnTo>
                    <a:pt x="397" y="503"/>
                  </a:lnTo>
                  <a:lnTo>
                    <a:pt x="401" y="501"/>
                  </a:lnTo>
                  <a:lnTo>
                    <a:pt x="406" y="498"/>
                  </a:lnTo>
                  <a:lnTo>
                    <a:pt x="412" y="496"/>
                  </a:lnTo>
                  <a:lnTo>
                    <a:pt x="416" y="494"/>
                  </a:lnTo>
                  <a:lnTo>
                    <a:pt x="420" y="494"/>
                  </a:lnTo>
                  <a:lnTo>
                    <a:pt x="424" y="494"/>
                  </a:lnTo>
                  <a:lnTo>
                    <a:pt x="427" y="492"/>
                  </a:lnTo>
                  <a:lnTo>
                    <a:pt x="429" y="488"/>
                  </a:lnTo>
                  <a:lnTo>
                    <a:pt x="431" y="484"/>
                  </a:lnTo>
                  <a:lnTo>
                    <a:pt x="433" y="482"/>
                  </a:lnTo>
                  <a:lnTo>
                    <a:pt x="435" y="482"/>
                  </a:lnTo>
                  <a:lnTo>
                    <a:pt x="437" y="484"/>
                  </a:lnTo>
                  <a:lnTo>
                    <a:pt x="439" y="484"/>
                  </a:lnTo>
                  <a:lnTo>
                    <a:pt x="439" y="482"/>
                  </a:lnTo>
                  <a:lnTo>
                    <a:pt x="441" y="482"/>
                  </a:lnTo>
                  <a:lnTo>
                    <a:pt x="443" y="479"/>
                  </a:lnTo>
                  <a:lnTo>
                    <a:pt x="445" y="477"/>
                  </a:lnTo>
                  <a:lnTo>
                    <a:pt x="446" y="475"/>
                  </a:lnTo>
                  <a:lnTo>
                    <a:pt x="448" y="473"/>
                  </a:lnTo>
                  <a:lnTo>
                    <a:pt x="450" y="469"/>
                  </a:lnTo>
                  <a:lnTo>
                    <a:pt x="452" y="465"/>
                  </a:lnTo>
                  <a:lnTo>
                    <a:pt x="454" y="463"/>
                  </a:lnTo>
                  <a:lnTo>
                    <a:pt x="456" y="461"/>
                  </a:lnTo>
                  <a:lnTo>
                    <a:pt x="456" y="459"/>
                  </a:lnTo>
                  <a:lnTo>
                    <a:pt x="458" y="456"/>
                  </a:lnTo>
                  <a:lnTo>
                    <a:pt x="460" y="454"/>
                  </a:lnTo>
                  <a:lnTo>
                    <a:pt x="462" y="454"/>
                  </a:lnTo>
                  <a:lnTo>
                    <a:pt x="466" y="454"/>
                  </a:lnTo>
                  <a:lnTo>
                    <a:pt x="469" y="456"/>
                  </a:lnTo>
                  <a:lnTo>
                    <a:pt x="471" y="456"/>
                  </a:lnTo>
                  <a:lnTo>
                    <a:pt x="473" y="456"/>
                  </a:lnTo>
                  <a:lnTo>
                    <a:pt x="479" y="452"/>
                  </a:lnTo>
                  <a:lnTo>
                    <a:pt x="481" y="448"/>
                  </a:lnTo>
                  <a:lnTo>
                    <a:pt x="485" y="446"/>
                  </a:lnTo>
                  <a:lnTo>
                    <a:pt x="488" y="440"/>
                  </a:lnTo>
                  <a:lnTo>
                    <a:pt x="487" y="438"/>
                  </a:lnTo>
                  <a:lnTo>
                    <a:pt x="485" y="438"/>
                  </a:lnTo>
                  <a:lnTo>
                    <a:pt x="483" y="438"/>
                  </a:lnTo>
                  <a:lnTo>
                    <a:pt x="481" y="437"/>
                  </a:lnTo>
                  <a:lnTo>
                    <a:pt x="479" y="435"/>
                  </a:lnTo>
                  <a:lnTo>
                    <a:pt x="477" y="435"/>
                  </a:lnTo>
                  <a:lnTo>
                    <a:pt x="477" y="433"/>
                  </a:lnTo>
                  <a:lnTo>
                    <a:pt x="477" y="431"/>
                  </a:lnTo>
                  <a:lnTo>
                    <a:pt x="475" y="429"/>
                  </a:lnTo>
                  <a:lnTo>
                    <a:pt x="475" y="427"/>
                  </a:lnTo>
                  <a:lnTo>
                    <a:pt x="473" y="427"/>
                  </a:lnTo>
                  <a:lnTo>
                    <a:pt x="471" y="425"/>
                  </a:lnTo>
                  <a:lnTo>
                    <a:pt x="471" y="423"/>
                  </a:lnTo>
                  <a:lnTo>
                    <a:pt x="471" y="421"/>
                  </a:lnTo>
                  <a:lnTo>
                    <a:pt x="471" y="419"/>
                  </a:lnTo>
                  <a:lnTo>
                    <a:pt x="471" y="417"/>
                  </a:lnTo>
                  <a:lnTo>
                    <a:pt x="469" y="417"/>
                  </a:lnTo>
                  <a:lnTo>
                    <a:pt x="469" y="416"/>
                  </a:lnTo>
                  <a:lnTo>
                    <a:pt x="467" y="414"/>
                  </a:lnTo>
                  <a:lnTo>
                    <a:pt x="466" y="414"/>
                  </a:lnTo>
                  <a:lnTo>
                    <a:pt x="466" y="412"/>
                  </a:lnTo>
                  <a:lnTo>
                    <a:pt x="464" y="410"/>
                  </a:lnTo>
                  <a:lnTo>
                    <a:pt x="462" y="410"/>
                  </a:lnTo>
                  <a:lnTo>
                    <a:pt x="460" y="408"/>
                  </a:lnTo>
                  <a:lnTo>
                    <a:pt x="460" y="406"/>
                  </a:lnTo>
                  <a:lnTo>
                    <a:pt x="460" y="404"/>
                  </a:lnTo>
                  <a:lnTo>
                    <a:pt x="458" y="404"/>
                  </a:lnTo>
                  <a:lnTo>
                    <a:pt x="454" y="404"/>
                  </a:lnTo>
                  <a:lnTo>
                    <a:pt x="450" y="404"/>
                  </a:lnTo>
                  <a:lnTo>
                    <a:pt x="448" y="404"/>
                  </a:lnTo>
                  <a:lnTo>
                    <a:pt x="446" y="404"/>
                  </a:lnTo>
                  <a:lnTo>
                    <a:pt x="445" y="404"/>
                  </a:lnTo>
                  <a:lnTo>
                    <a:pt x="443" y="404"/>
                  </a:lnTo>
                  <a:lnTo>
                    <a:pt x="441" y="404"/>
                  </a:lnTo>
                  <a:lnTo>
                    <a:pt x="439" y="406"/>
                  </a:lnTo>
                  <a:lnTo>
                    <a:pt x="437" y="406"/>
                  </a:lnTo>
                  <a:lnTo>
                    <a:pt x="435" y="408"/>
                  </a:lnTo>
                  <a:lnTo>
                    <a:pt x="433" y="408"/>
                  </a:lnTo>
                  <a:lnTo>
                    <a:pt x="433" y="406"/>
                  </a:lnTo>
                  <a:lnTo>
                    <a:pt x="433" y="404"/>
                  </a:lnTo>
                  <a:lnTo>
                    <a:pt x="433" y="402"/>
                  </a:lnTo>
                  <a:lnTo>
                    <a:pt x="431" y="400"/>
                  </a:lnTo>
                  <a:lnTo>
                    <a:pt x="431" y="398"/>
                  </a:lnTo>
                  <a:lnTo>
                    <a:pt x="431" y="397"/>
                  </a:lnTo>
                  <a:lnTo>
                    <a:pt x="433" y="397"/>
                  </a:lnTo>
                  <a:lnTo>
                    <a:pt x="433" y="395"/>
                  </a:lnTo>
                  <a:lnTo>
                    <a:pt x="431" y="395"/>
                  </a:lnTo>
                  <a:lnTo>
                    <a:pt x="429" y="395"/>
                  </a:lnTo>
                  <a:lnTo>
                    <a:pt x="427" y="395"/>
                  </a:lnTo>
                  <a:lnTo>
                    <a:pt x="426" y="395"/>
                  </a:lnTo>
                  <a:lnTo>
                    <a:pt x="422" y="395"/>
                  </a:lnTo>
                  <a:lnTo>
                    <a:pt x="420" y="395"/>
                  </a:lnTo>
                  <a:lnTo>
                    <a:pt x="418" y="395"/>
                  </a:lnTo>
                  <a:lnTo>
                    <a:pt x="418" y="393"/>
                  </a:lnTo>
                  <a:lnTo>
                    <a:pt x="416" y="391"/>
                  </a:lnTo>
                  <a:lnTo>
                    <a:pt x="414" y="391"/>
                  </a:lnTo>
                  <a:lnTo>
                    <a:pt x="412" y="391"/>
                  </a:lnTo>
                  <a:lnTo>
                    <a:pt x="412" y="389"/>
                  </a:lnTo>
                  <a:lnTo>
                    <a:pt x="414" y="387"/>
                  </a:lnTo>
                  <a:lnTo>
                    <a:pt x="414" y="385"/>
                  </a:lnTo>
                  <a:lnTo>
                    <a:pt x="414" y="383"/>
                  </a:lnTo>
                  <a:lnTo>
                    <a:pt x="412" y="383"/>
                  </a:lnTo>
                  <a:lnTo>
                    <a:pt x="412" y="381"/>
                  </a:lnTo>
                  <a:lnTo>
                    <a:pt x="410" y="383"/>
                  </a:lnTo>
                  <a:lnTo>
                    <a:pt x="408" y="383"/>
                  </a:lnTo>
                  <a:lnTo>
                    <a:pt x="406" y="383"/>
                  </a:lnTo>
                  <a:lnTo>
                    <a:pt x="405" y="383"/>
                  </a:lnTo>
                  <a:lnTo>
                    <a:pt x="403" y="381"/>
                  </a:lnTo>
                  <a:lnTo>
                    <a:pt x="405" y="381"/>
                  </a:lnTo>
                  <a:lnTo>
                    <a:pt x="405" y="379"/>
                  </a:lnTo>
                  <a:lnTo>
                    <a:pt x="405" y="377"/>
                  </a:lnTo>
                  <a:lnTo>
                    <a:pt x="403" y="377"/>
                  </a:lnTo>
                  <a:lnTo>
                    <a:pt x="401" y="377"/>
                  </a:lnTo>
                  <a:lnTo>
                    <a:pt x="399" y="377"/>
                  </a:lnTo>
                  <a:lnTo>
                    <a:pt x="395" y="377"/>
                  </a:lnTo>
                  <a:lnTo>
                    <a:pt x="393" y="376"/>
                  </a:lnTo>
                  <a:lnTo>
                    <a:pt x="393" y="372"/>
                  </a:lnTo>
                  <a:lnTo>
                    <a:pt x="393" y="370"/>
                  </a:lnTo>
                  <a:lnTo>
                    <a:pt x="393" y="368"/>
                  </a:lnTo>
                  <a:lnTo>
                    <a:pt x="393" y="366"/>
                  </a:lnTo>
                  <a:lnTo>
                    <a:pt x="395" y="366"/>
                  </a:lnTo>
                  <a:lnTo>
                    <a:pt x="393" y="362"/>
                  </a:lnTo>
                  <a:lnTo>
                    <a:pt x="393" y="360"/>
                  </a:lnTo>
                  <a:lnTo>
                    <a:pt x="393" y="358"/>
                  </a:lnTo>
                  <a:lnTo>
                    <a:pt x="393" y="356"/>
                  </a:lnTo>
                  <a:lnTo>
                    <a:pt x="393" y="355"/>
                  </a:lnTo>
                  <a:lnTo>
                    <a:pt x="391" y="355"/>
                  </a:lnTo>
                  <a:lnTo>
                    <a:pt x="389" y="355"/>
                  </a:lnTo>
                  <a:lnTo>
                    <a:pt x="389" y="353"/>
                  </a:lnTo>
                  <a:lnTo>
                    <a:pt x="389" y="349"/>
                  </a:lnTo>
                  <a:lnTo>
                    <a:pt x="389" y="347"/>
                  </a:lnTo>
                  <a:lnTo>
                    <a:pt x="389" y="345"/>
                  </a:lnTo>
                  <a:lnTo>
                    <a:pt x="387" y="343"/>
                  </a:lnTo>
                  <a:lnTo>
                    <a:pt x="385" y="343"/>
                  </a:lnTo>
                  <a:lnTo>
                    <a:pt x="385" y="345"/>
                  </a:lnTo>
                  <a:lnTo>
                    <a:pt x="384" y="347"/>
                  </a:lnTo>
                  <a:lnTo>
                    <a:pt x="382" y="347"/>
                  </a:lnTo>
                  <a:lnTo>
                    <a:pt x="380" y="347"/>
                  </a:lnTo>
                  <a:lnTo>
                    <a:pt x="376" y="347"/>
                  </a:lnTo>
                  <a:lnTo>
                    <a:pt x="374" y="349"/>
                  </a:lnTo>
                  <a:lnTo>
                    <a:pt x="372" y="349"/>
                  </a:lnTo>
                  <a:lnTo>
                    <a:pt x="370" y="351"/>
                  </a:lnTo>
                  <a:lnTo>
                    <a:pt x="370" y="349"/>
                  </a:lnTo>
                  <a:lnTo>
                    <a:pt x="368" y="349"/>
                  </a:lnTo>
                  <a:lnTo>
                    <a:pt x="368" y="347"/>
                  </a:lnTo>
                  <a:lnTo>
                    <a:pt x="368" y="343"/>
                  </a:lnTo>
                  <a:lnTo>
                    <a:pt x="366" y="341"/>
                  </a:lnTo>
                  <a:lnTo>
                    <a:pt x="366" y="337"/>
                  </a:lnTo>
                  <a:lnTo>
                    <a:pt x="366" y="335"/>
                  </a:lnTo>
                  <a:lnTo>
                    <a:pt x="366" y="334"/>
                  </a:lnTo>
                  <a:lnTo>
                    <a:pt x="366" y="332"/>
                  </a:lnTo>
                  <a:lnTo>
                    <a:pt x="364" y="330"/>
                  </a:lnTo>
                  <a:lnTo>
                    <a:pt x="363" y="330"/>
                  </a:lnTo>
                  <a:lnTo>
                    <a:pt x="361" y="330"/>
                  </a:lnTo>
                  <a:lnTo>
                    <a:pt x="361" y="328"/>
                  </a:lnTo>
                  <a:lnTo>
                    <a:pt x="359" y="328"/>
                  </a:lnTo>
                  <a:lnTo>
                    <a:pt x="357" y="330"/>
                  </a:lnTo>
                  <a:lnTo>
                    <a:pt x="353" y="332"/>
                  </a:lnTo>
                  <a:lnTo>
                    <a:pt x="349" y="330"/>
                  </a:lnTo>
                  <a:lnTo>
                    <a:pt x="347" y="330"/>
                  </a:lnTo>
                  <a:lnTo>
                    <a:pt x="345" y="330"/>
                  </a:lnTo>
                  <a:lnTo>
                    <a:pt x="343" y="330"/>
                  </a:lnTo>
                  <a:lnTo>
                    <a:pt x="343" y="332"/>
                  </a:lnTo>
                  <a:lnTo>
                    <a:pt x="342" y="332"/>
                  </a:lnTo>
                  <a:lnTo>
                    <a:pt x="340" y="330"/>
                  </a:lnTo>
                  <a:lnTo>
                    <a:pt x="340" y="328"/>
                  </a:lnTo>
                  <a:lnTo>
                    <a:pt x="340" y="326"/>
                  </a:lnTo>
                  <a:lnTo>
                    <a:pt x="340" y="324"/>
                  </a:lnTo>
                  <a:lnTo>
                    <a:pt x="338" y="324"/>
                  </a:lnTo>
                  <a:lnTo>
                    <a:pt x="338" y="322"/>
                  </a:lnTo>
                  <a:lnTo>
                    <a:pt x="338" y="320"/>
                  </a:lnTo>
                  <a:lnTo>
                    <a:pt x="336" y="320"/>
                  </a:lnTo>
                  <a:lnTo>
                    <a:pt x="336" y="318"/>
                  </a:lnTo>
                  <a:lnTo>
                    <a:pt x="334" y="318"/>
                  </a:lnTo>
                  <a:lnTo>
                    <a:pt x="332" y="320"/>
                  </a:lnTo>
                  <a:lnTo>
                    <a:pt x="328" y="320"/>
                  </a:lnTo>
                  <a:lnTo>
                    <a:pt x="326" y="320"/>
                  </a:lnTo>
                  <a:lnTo>
                    <a:pt x="326" y="318"/>
                  </a:lnTo>
                  <a:lnTo>
                    <a:pt x="324" y="316"/>
                  </a:lnTo>
                  <a:lnTo>
                    <a:pt x="324" y="314"/>
                  </a:lnTo>
                  <a:lnTo>
                    <a:pt x="323" y="314"/>
                  </a:lnTo>
                  <a:lnTo>
                    <a:pt x="323" y="313"/>
                  </a:lnTo>
                  <a:lnTo>
                    <a:pt x="323" y="311"/>
                  </a:lnTo>
                  <a:lnTo>
                    <a:pt x="323" y="307"/>
                  </a:lnTo>
                  <a:lnTo>
                    <a:pt x="324" y="307"/>
                  </a:lnTo>
                  <a:lnTo>
                    <a:pt x="326" y="307"/>
                  </a:lnTo>
                  <a:lnTo>
                    <a:pt x="324" y="305"/>
                  </a:lnTo>
                  <a:lnTo>
                    <a:pt x="323" y="303"/>
                  </a:lnTo>
                  <a:lnTo>
                    <a:pt x="319" y="301"/>
                  </a:lnTo>
                  <a:lnTo>
                    <a:pt x="317" y="301"/>
                  </a:lnTo>
                  <a:lnTo>
                    <a:pt x="313" y="299"/>
                  </a:lnTo>
                  <a:lnTo>
                    <a:pt x="311" y="297"/>
                  </a:lnTo>
                  <a:lnTo>
                    <a:pt x="307" y="297"/>
                  </a:lnTo>
                  <a:lnTo>
                    <a:pt x="305" y="295"/>
                  </a:lnTo>
                  <a:lnTo>
                    <a:pt x="302" y="295"/>
                  </a:lnTo>
                  <a:lnTo>
                    <a:pt x="300" y="294"/>
                  </a:lnTo>
                  <a:lnTo>
                    <a:pt x="300" y="292"/>
                  </a:lnTo>
                  <a:lnTo>
                    <a:pt x="298" y="290"/>
                  </a:lnTo>
                  <a:lnTo>
                    <a:pt x="298" y="288"/>
                  </a:lnTo>
                  <a:lnTo>
                    <a:pt x="296" y="286"/>
                  </a:lnTo>
                  <a:lnTo>
                    <a:pt x="294" y="286"/>
                  </a:lnTo>
                  <a:lnTo>
                    <a:pt x="292" y="286"/>
                  </a:lnTo>
                  <a:lnTo>
                    <a:pt x="292" y="284"/>
                  </a:lnTo>
                  <a:lnTo>
                    <a:pt x="290" y="284"/>
                  </a:lnTo>
                  <a:lnTo>
                    <a:pt x="288" y="284"/>
                  </a:lnTo>
                  <a:lnTo>
                    <a:pt x="286" y="284"/>
                  </a:lnTo>
                  <a:lnTo>
                    <a:pt x="286" y="282"/>
                  </a:lnTo>
                  <a:lnTo>
                    <a:pt x="286" y="280"/>
                  </a:lnTo>
                  <a:lnTo>
                    <a:pt x="284" y="278"/>
                  </a:lnTo>
                  <a:lnTo>
                    <a:pt x="282" y="278"/>
                  </a:lnTo>
                  <a:lnTo>
                    <a:pt x="281" y="280"/>
                  </a:lnTo>
                  <a:lnTo>
                    <a:pt x="277" y="282"/>
                  </a:lnTo>
                  <a:lnTo>
                    <a:pt x="275" y="282"/>
                  </a:lnTo>
                  <a:lnTo>
                    <a:pt x="273" y="282"/>
                  </a:lnTo>
                  <a:lnTo>
                    <a:pt x="271" y="284"/>
                  </a:lnTo>
                  <a:lnTo>
                    <a:pt x="269" y="284"/>
                  </a:lnTo>
                  <a:lnTo>
                    <a:pt x="267" y="284"/>
                  </a:lnTo>
                  <a:lnTo>
                    <a:pt x="267" y="282"/>
                  </a:lnTo>
                  <a:lnTo>
                    <a:pt x="265" y="282"/>
                  </a:lnTo>
                  <a:lnTo>
                    <a:pt x="265" y="280"/>
                  </a:lnTo>
                  <a:lnTo>
                    <a:pt x="263" y="280"/>
                  </a:lnTo>
                  <a:lnTo>
                    <a:pt x="261" y="276"/>
                  </a:lnTo>
                  <a:lnTo>
                    <a:pt x="263" y="276"/>
                  </a:lnTo>
                  <a:lnTo>
                    <a:pt x="265" y="274"/>
                  </a:lnTo>
                  <a:lnTo>
                    <a:pt x="265" y="273"/>
                  </a:lnTo>
                  <a:lnTo>
                    <a:pt x="263" y="273"/>
                  </a:lnTo>
                  <a:lnTo>
                    <a:pt x="261" y="271"/>
                  </a:lnTo>
                  <a:lnTo>
                    <a:pt x="261" y="269"/>
                  </a:lnTo>
                  <a:lnTo>
                    <a:pt x="260" y="267"/>
                  </a:lnTo>
                  <a:lnTo>
                    <a:pt x="260" y="265"/>
                  </a:lnTo>
                  <a:lnTo>
                    <a:pt x="260" y="263"/>
                  </a:lnTo>
                  <a:lnTo>
                    <a:pt x="258" y="263"/>
                  </a:lnTo>
                  <a:lnTo>
                    <a:pt x="256" y="261"/>
                  </a:lnTo>
                  <a:lnTo>
                    <a:pt x="256" y="259"/>
                  </a:lnTo>
                  <a:lnTo>
                    <a:pt x="254" y="259"/>
                  </a:lnTo>
                  <a:lnTo>
                    <a:pt x="252" y="257"/>
                  </a:lnTo>
                  <a:lnTo>
                    <a:pt x="250" y="257"/>
                  </a:lnTo>
                  <a:lnTo>
                    <a:pt x="248" y="257"/>
                  </a:lnTo>
                  <a:lnTo>
                    <a:pt x="246" y="255"/>
                  </a:lnTo>
                  <a:lnTo>
                    <a:pt x="244" y="253"/>
                  </a:lnTo>
                  <a:lnTo>
                    <a:pt x="242" y="253"/>
                  </a:lnTo>
                  <a:lnTo>
                    <a:pt x="241" y="252"/>
                  </a:lnTo>
                  <a:lnTo>
                    <a:pt x="239" y="252"/>
                  </a:lnTo>
                  <a:lnTo>
                    <a:pt x="237" y="250"/>
                  </a:lnTo>
                  <a:lnTo>
                    <a:pt x="237" y="248"/>
                  </a:lnTo>
                  <a:lnTo>
                    <a:pt x="235" y="248"/>
                  </a:lnTo>
                  <a:lnTo>
                    <a:pt x="235" y="246"/>
                  </a:lnTo>
                  <a:lnTo>
                    <a:pt x="235" y="244"/>
                  </a:lnTo>
                  <a:lnTo>
                    <a:pt x="235" y="242"/>
                  </a:lnTo>
                  <a:lnTo>
                    <a:pt x="235" y="240"/>
                  </a:lnTo>
                  <a:lnTo>
                    <a:pt x="233" y="236"/>
                  </a:lnTo>
                  <a:lnTo>
                    <a:pt x="231" y="234"/>
                  </a:lnTo>
                  <a:lnTo>
                    <a:pt x="233" y="232"/>
                  </a:lnTo>
                  <a:lnTo>
                    <a:pt x="231" y="231"/>
                  </a:lnTo>
                  <a:lnTo>
                    <a:pt x="231" y="232"/>
                  </a:lnTo>
                  <a:lnTo>
                    <a:pt x="229" y="232"/>
                  </a:lnTo>
                  <a:lnTo>
                    <a:pt x="229" y="231"/>
                  </a:lnTo>
                  <a:lnTo>
                    <a:pt x="227" y="231"/>
                  </a:lnTo>
                  <a:lnTo>
                    <a:pt x="225" y="229"/>
                  </a:lnTo>
                  <a:lnTo>
                    <a:pt x="223" y="227"/>
                  </a:lnTo>
                  <a:lnTo>
                    <a:pt x="221" y="227"/>
                  </a:lnTo>
                  <a:lnTo>
                    <a:pt x="220" y="225"/>
                  </a:lnTo>
                  <a:lnTo>
                    <a:pt x="218" y="225"/>
                  </a:lnTo>
                  <a:lnTo>
                    <a:pt x="218" y="223"/>
                  </a:lnTo>
                  <a:lnTo>
                    <a:pt x="216" y="223"/>
                  </a:lnTo>
                  <a:lnTo>
                    <a:pt x="216" y="221"/>
                  </a:lnTo>
                  <a:lnTo>
                    <a:pt x="214" y="217"/>
                  </a:lnTo>
                  <a:lnTo>
                    <a:pt x="212" y="215"/>
                  </a:lnTo>
                  <a:lnTo>
                    <a:pt x="212" y="213"/>
                  </a:lnTo>
                  <a:lnTo>
                    <a:pt x="210" y="211"/>
                  </a:lnTo>
                  <a:lnTo>
                    <a:pt x="208" y="211"/>
                  </a:lnTo>
                  <a:lnTo>
                    <a:pt x="206" y="211"/>
                  </a:lnTo>
                  <a:lnTo>
                    <a:pt x="206" y="213"/>
                  </a:lnTo>
                  <a:lnTo>
                    <a:pt x="204" y="213"/>
                  </a:lnTo>
                  <a:lnTo>
                    <a:pt x="202" y="211"/>
                  </a:lnTo>
                  <a:lnTo>
                    <a:pt x="199" y="210"/>
                  </a:lnTo>
                  <a:lnTo>
                    <a:pt x="195" y="206"/>
                  </a:lnTo>
                  <a:lnTo>
                    <a:pt x="193" y="206"/>
                  </a:lnTo>
                  <a:lnTo>
                    <a:pt x="193" y="204"/>
                  </a:lnTo>
                  <a:lnTo>
                    <a:pt x="191" y="204"/>
                  </a:lnTo>
                  <a:lnTo>
                    <a:pt x="189" y="202"/>
                  </a:lnTo>
                  <a:lnTo>
                    <a:pt x="187" y="200"/>
                  </a:lnTo>
                  <a:lnTo>
                    <a:pt x="183" y="198"/>
                  </a:lnTo>
                  <a:lnTo>
                    <a:pt x="183" y="196"/>
                  </a:lnTo>
                  <a:lnTo>
                    <a:pt x="183" y="194"/>
                  </a:lnTo>
                  <a:lnTo>
                    <a:pt x="181" y="194"/>
                  </a:lnTo>
                  <a:lnTo>
                    <a:pt x="181" y="192"/>
                  </a:lnTo>
                  <a:lnTo>
                    <a:pt x="179" y="192"/>
                  </a:lnTo>
                  <a:lnTo>
                    <a:pt x="178" y="191"/>
                  </a:lnTo>
                  <a:lnTo>
                    <a:pt x="176" y="189"/>
                  </a:lnTo>
                  <a:lnTo>
                    <a:pt x="176" y="187"/>
                  </a:lnTo>
                  <a:lnTo>
                    <a:pt x="176" y="185"/>
                  </a:lnTo>
                  <a:lnTo>
                    <a:pt x="176" y="183"/>
                  </a:lnTo>
                  <a:lnTo>
                    <a:pt x="176" y="181"/>
                  </a:lnTo>
                  <a:lnTo>
                    <a:pt x="178" y="179"/>
                  </a:lnTo>
                  <a:lnTo>
                    <a:pt x="178" y="177"/>
                  </a:lnTo>
                  <a:lnTo>
                    <a:pt x="176" y="175"/>
                  </a:lnTo>
                  <a:lnTo>
                    <a:pt x="176" y="173"/>
                  </a:lnTo>
                  <a:lnTo>
                    <a:pt x="178" y="173"/>
                  </a:lnTo>
                  <a:lnTo>
                    <a:pt x="178" y="171"/>
                  </a:lnTo>
                  <a:lnTo>
                    <a:pt x="176" y="171"/>
                  </a:lnTo>
                  <a:lnTo>
                    <a:pt x="174" y="171"/>
                  </a:lnTo>
                  <a:lnTo>
                    <a:pt x="174" y="170"/>
                  </a:lnTo>
                  <a:lnTo>
                    <a:pt x="170" y="168"/>
                  </a:lnTo>
                  <a:lnTo>
                    <a:pt x="168" y="166"/>
                  </a:lnTo>
                  <a:lnTo>
                    <a:pt x="166" y="166"/>
                  </a:lnTo>
                  <a:lnTo>
                    <a:pt x="166" y="164"/>
                  </a:lnTo>
                  <a:lnTo>
                    <a:pt x="166" y="162"/>
                  </a:lnTo>
                  <a:lnTo>
                    <a:pt x="164" y="162"/>
                  </a:lnTo>
                  <a:lnTo>
                    <a:pt x="162" y="162"/>
                  </a:lnTo>
                  <a:lnTo>
                    <a:pt x="159" y="164"/>
                  </a:lnTo>
                  <a:lnTo>
                    <a:pt x="157" y="162"/>
                  </a:lnTo>
                  <a:lnTo>
                    <a:pt x="155" y="162"/>
                  </a:lnTo>
                  <a:lnTo>
                    <a:pt x="153" y="162"/>
                  </a:lnTo>
                  <a:lnTo>
                    <a:pt x="151" y="164"/>
                  </a:lnTo>
                  <a:lnTo>
                    <a:pt x="149" y="166"/>
                  </a:lnTo>
                  <a:lnTo>
                    <a:pt x="147" y="166"/>
                  </a:lnTo>
                  <a:lnTo>
                    <a:pt x="145" y="166"/>
                  </a:lnTo>
                  <a:lnTo>
                    <a:pt x="143" y="166"/>
                  </a:lnTo>
                  <a:lnTo>
                    <a:pt x="141" y="164"/>
                  </a:lnTo>
                  <a:lnTo>
                    <a:pt x="139" y="164"/>
                  </a:lnTo>
                  <a:lnTo>
                    <a:pt x="138" y="164"/>
                  </a:lnTo>
                  <a:lnTo>
                    <a:pt x="138" y="166"/>
                  </a:lnTo>
                  <a:lnTo>
                    <a:pt x="136" y="168"/>
                  </a:lnTo>
                  <a:lnTo>
                    <a:pt x="136" y="170"/>
                  </a:lnTo>
                  <a:lnTo>
                    <a:pt x="136" y="171"/>
                  </a:lnTo>
                  <a:lnTo>
                    <a:pt x="134" y="173"/>
                  </a:lnTo>
                  <a:lnTo>
                    <a:pt x="130" y="173"/>
                  </a:lnTo>
                  <a:lnTo>
                    <a:pt x="128" y="173"/>
                  </a:lnTo>
                  <a:lnTo>
                    <a:pt x="126" y="175"/>
                  </a:lnTo>
                  <a:lnTo>
                    <a:pt x="124" y="175"/>
                  </a:lnTo>
                  <a:lnTo>
                    <a:pt x="124" y="177"/>
                  </a:lnTo>
                  <a:lnTo>
                    <a:pt x="122" y="179"/>
                  </a:lnTo>
                  <a:lnTo>
                    <a:pt x="122" y="181"/>
                  </a:lnTo>
                  <a:lnTo>
                    <a:pt x="120" y="183"/>
                  </a:lnTo>
                  <a:lnTo>
                    <a:pt x="118" y="185"/>
                  </a:lnTo>
                  <a:lnTo>
                    <a:pt x="118" y="187"/>
                  </a:lnTo>
                  <a:lnTo>
                    <a:pt x="117" y="189"/>
                  </a:lnTo>
                  <a:lnTo>
                    <a:pt x="113" y="191"/>
                  </a:lnTo>
                  <a:lnTo>
                    <a:pt x="109" y="192"/>
                  </a:lnTo>
                  <a:lnTo>
                    <a:pt x="107" y="194"/>
                  </a:lnTo>
                  <a:lnTo>
                    <a:pt x="105" y="194"/>
                  </a:lnTo>
                  <a:lnTo>
                    <a:pt x="103" y="194"/>
                  </a:lnTo>
                  <a:lnTo>
                    <a:pt x="101" y="194"/>
                  </a:lnTo>
                  <a:lnTo>
                    <a:pt x="99" y="192"/>
                  </a:lnTo>
                  <a:lnTo>
                    <a:pt x="97" y="191"/>
                  </a:lnTo>
                  <a:lnTo>
                    <a:pt x="94" y="189"/>
                  </a:lnTo>
                  <a:lnTo>
                    <a:pt x="92" y="187"/>
                  </a:lnTo>
                  <a:lnTo>
                    <a:pt x="88" y="185"/>
                  </a:lnTo>
                  <a:lnTo>
                    <a:pt x="86" y="183"/>
                  </a:lnTo>
                  <a:lnTo>
                    <a:pt x="84" y="181"/>
                  </a:lnTo>
                  <a:lnTo>
                    <a:pt x="82" y="179"/>
                  </a:lnTo>
                  <a:lnTo>
                    <a:pt x="80" y="179"/>
                  </a:lnTo>
                  <a:lnTo>
                    <a:pt x="78" y="179"/>
                  </a:lnTo>
                  <a:lnTo>
                    <a:pt x="78" y="181"/>
                  </a:lnTo>
                  <a:lnTo>
                    <a:pt x="78" y="183"/>
                  </a:lnTo>
                  <a:lnTo>
                    <a:pt x="78" y="185"/>
                  </a:lnTo>
                  <a:lnTo>
                    <a:pt x="77" y="185"/>
                  </a:lnTo>
                  <a:lnTo>
                    <a:pt x="71" y="187"/>
                  </a:lnTo>
                  <a:lnTo>
                    <a:pt x="69" y="189"/>
                  </a:lnTo>
                  <a:lnTo>
                    <a:pt x="67" y="189"/>
                  </a:lnTo>
                  <a:lnTo>
                    <a:pt x="63" y="189"/>
                  </a:lnTo>
                  <a:lnTo>
                    <a:pt x="57" y="189"/>
                  </a:lnTo>
                  <a:lnTo>
                    <a:pt x="54" y="189"/>
                  </a:lnTo>
                  <a:lnTo>
                    <a:pt x="50" y="185"/>
                  </a:lnTo>
                  <a:lnTo>
                    <a:pt x="48" y="183"/>
                  </a:lnTo>
                  <a:lnTo>
                    <a:pt x="46" y="181"/>
                  </a:lnTo>
                  <a:lnTo>
                    <a:pt x="46" y="179"/>
                  </a:lnTo>
                  <a:lnTo>
                    <a:pt x="46" y="177"/>
                  </a:lnTo>
                  <a:lnTo>
                    <a:pt x="46" y="175"/>
                  </a:lnTo>
                  <a:lnTo>
                    <a:pt x="46" y="173"/>
                  </a:lnTo>
                  <a:lnTo>
                    <a:pt x="44" y="171"/>
                  </a:lnTo>
                  <a:lnTo>
                    <a:pt x="44" y="168"/>
                  </a:lnTo>
                  <a:lnTo>
                    <a:pt x="44" y="166"/>
                  </a:lnTo>
                  <a:lnTo>
                    <a:pt x="42" y="164"/>
                  </a:lnTo>
                  <a:lnTo>
                    <a:pt x="40" y="164"/>
                  </a:lnTo>
                  <a:lnTo>
                    <a:pt x="38" y="164"/>
                  </a:lnTo>
                  <a:lnTo>
                    <a:pt x="36" y="162"/>
                  </a:lnTo>
                  <a:lnTo>
                    <a:pt x="35" y="160"/>
                  </a:lnTo>
                  <a:lnTo>
                    <a:pt x="35" y="158"/>
                  </a:lnTo>
                  <a:lnTo>
                    <a:pt x="31" y="156"/>
                  </a:lnTo>
                  <a:lnTo>
                    <a:pt x="27" y="156"/>
                  </a:lnTo>
                  <a:lnTo>
                    <a:pt x="25" y="154"/>
                  </a:lnTo>
                  <a:lnTo>
                    <a:pt x="23" y="152"/>
                  </a:lnTo>
                  <a:lnTo>
                    <a:pt x="21" y="150"/>
                  </a:lnTo>
                  <a:lnTo>
                    <a:pt x="21" y="149"/>
                  </a:lnTo>
                  <a:lnTo>
                    <a:pt x="19" y="147"/>
                  </a:lnTo>
                  <a:lnTo>
                    <a:pt x="15" y="143"/>
                  </a:lnTo>
                  <a:lnTo>
                    <a:pt x="12" y="141"/>
                  </a:lnTo>
                  <a:lnTo>
                    <a:pt x="8" y="141"/>
                  </a:lnTo>
                  <a:lnTo>
                    <a:pt x="6" y="139"/>
                  </a:lnTo>
                  <a:lnTo>
                    <a:pt x="8" y="139"/>
                  </a:lnTo>
                  <a:lnTo>
                    <a:pt x="8" y="137"/>
                  </a:lnTo>
                  <a:lnTo>
                    <a:pt x="6" y="135"/>
                  </a:lnTo>
                  <a:lnTo>
                    <a:pt x="4" y="133"/>
                  </a:lnTo>
                  <a:lnTo>
                    <a:pt x="0" y="133"/>
                  </a:lnTo>
                  <a:lnTo>
                    <a:pt x="0" y="131"/>
                  </a:lnTo>
                  <a:lnTo>
                    <a:pt x="0" y="129"/>
                  </a:lnTo>
                  <a:lnTo>
                    <a:pt x="0" y="128"/>
                  </a:lnTo>
                  <a:lnTo>
                    <a:pt x="15" y="120"/>
                  </a:lnTo>
                  <a:lnTo>
                    <a:pt x="33" y="110"/>
                  </a:lnTo>
                  <a:lnTo>
                    <a:pt x="35" y="109"/>
                  </a:lnTo>
                  <a:lnTo>
                    <a:pt x="35" y="107"/>
                  </a:lnTo>
                  <a:lnTo>
                    <a:pt x="36" y="107"/>
                  </a:lnTo>
                  <a:lnTo>
                    <a:pt x="40" y="105"/>
                  </a:lnTo>
                  <a:lnTo>
                    <a:pt x="42" y="103"/>
                  </a:lnTo>
                  <a:lnTo>
                    <a:pt x="46" y="101"/>
                  </a:lnTo>
                  <a:lnTo>
                    <a:pt x="50" y="99"/>
                  </a:lnTo>
                  <a:lnTo>
                    <a:pt x="56" y="93"/>
                  </a:lnTo>
                  <a:lnTo>
                    <a:pt x="61" y="88"/>
                  </a:lnTo>
                  <a:lnTo>
                    <a:pt x="61" y="86"/>
                  </a:lnTo>
                  <a:lnTo>
                    <a:pt x="61" y="84"/>
                  </a:lnTo>
                  <a:lnTo>
                    <a:pt x="61" y="82"/>
                  </a:lnTo>
                  <a:lnTo>
                    <a:pt x="61" y="80"/>
                  </a:lnTo>
                  <a:lnTo>
                    <a:pt x="57" y="78"/>
                  </a:lnTo>
                  <a:lnTo>
                    <a:pt x="57" y="76"/>
                  </a:lnTo>
                  <a:lnTo>
                    <a:pt x="56" y="74"/>
                  </a:lnTo>
                  <a:lnTo>
                    <a:pt x="54" y="70"/>
                  </a:lnTo>
                  <a:lnTo>
                    <a:pt x="52" y="68"/>
                  </a:lnTo>
                  <a:lnTo>
                    <a:pt x="50" y="67"/>
                  </a:lnTo>
                  <a:lnTo>
                    <a:pt x="48" y="65"/>
                  </a:lnTo>
                  <a:lnTo>
                    <a:pt x="46" y="61"/>
                  </a:lnTo>
                  <a:lnTo>
                    <a:pt x="44" y="59"/>
                  </a:lnTo>
                  <a:lnTo>
                    <a:pt x="44" y="57"/>
                  </a:lnTo>
                  <a:lnTo>
                    <a:pt x="44" y="53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50" y="55"/>
                  </a:lnTo>
                  <a:lnTo>
                    <a:pt x="56" y="53"/>
                  </a:lnTo>
                  <a:lnTo>
                    <a:pt x="59" y="49"/>
                  </a:lnTo>
                  <a:lnTo>
                    <a:pt x="61" y="49"/>
                  </a:lnTo>
                  <a:lnTo>
                    <a:pt x="61" y="47"/>
                  </a:lnTo>
                  <a:lnTo>
                    <a:pt x="65" y="47"/>
                  </a:lnTo>
                  <a:lnTo>
                    <a:pt x="67" y="47"/>
                  </a:lnTo>
                  <a:lnTo>
                    <a:pt x="71" y="49"/>
                  </a:lnTo>
                  <a:lnTo>
                    <a:pt x="73" y="49"/>
                  </a:lnTo>
                  <a:lnTo>
                    <a:pt x="75" y="47"/>
                  </a:lnTo>
                  <a:lnTo>
                    <a:pt x="77" y="46"/>
                  </a:lnTo>
                  <a:lnTo>
                    <a:pt x="80" y="42"/>
                  </a:lnTo>
                  <a:lnTo>
                    <a:pt x="80" y="40"/>
                  </a:lnTo>
                  <a:lnTo>
                    <a:pt x="82" y="38"/>
                  </a:lnTo>
                  <a:lnTo>
                    <a:pt x="82" y="36"/>
                  </a:lnTo>
                  <a:lnTo>
                    <a:pt x="82" y="32"/>
                  </a:lnTo>
                  <a:lnTo>
                    <a:pt x="84" y="30"/>
                  </a:lnTo>
                  <a:lnTo>
                    <a:pt x="86" y="30"/>
                  </a:lnTo>
                  <a:lnTo>
                    <a:pt x="88" y="30"/>
                  </a:lnTo>
                  <a:lnTo>
                    <a:pt x="90" y="30"/>
                  </a:lnTo>
                  <a:lnTo>
                    <a:pt x="96" y="30"/>
                  </a:lnTo>
                  <a:lnTo>
                    <a:pt x="107" y="30"/>
                  </a:lnTo>
                  <a:lnTo>
                    <a:pt x="117" y="30"/>
                  </a:lnTo>
                  <a:lnTo>
                    <a:pt x="130" y="30"/>
                  </a:lnTo>
                  <a:lnTo>
                    <a:pt x="138" y="30"/>
                  </a:lnTo>
                  <a:lnTo>
                    <a:pt x="145" y="30"/>
                  </a:lnTo>
                  <a:lnTo>
                    <a:pt x="149" y="30"/>
                  </a:lnTo>
                  <a:lnTo>
                    <a:pt x="149" y="34"/>
                  </a:lnTo>
                  <a:lnTo>
                    <a:pt x="151" y="36"/>
                  </a:lnTo>
                  <a:lnTo>
                    <a:pt x="153" y="42"/>
                  </a:lnTo>
                  <a:lnTo>
                    <a:pt x="157" y="46"/>
                  </a:lnTo>
                  <a:lnTo>
                    <a:pt x="159" y="49"/>
                  </a:lnTo>
                  <a:lnTo>
                    <a:pt x="160" y="53"/>
                  </a:lnTo>
                  <a:lnTo>
                    <a:pt x="162" y="59"/>
                  </a:lnTo>
                  <a:lnTo>
                    <a:pt x="166" y="63"/>
                  </a:lnTo>
                  <a:lnTo>
                    <a:pt x="168" y="68"/>
                  </a:lnTo>
                  <a:lnTo>
                    <a:pt x="170" y="70"/>
                  </a:lnTo>
                  <a:lnTo>
                    <a:pt x="170" y="72"/>
                  </a:lnTo>
                  <a:lnTo>
                    <a:pt x="172" y="74"/>
                  </a:lnTo>
                  <a:lnTo>
                    <a:pt x="174" y="74"/>
                  </a:lnTo>
                  <a:lnTo>
                    <a:pt x="176" y="74"/>
                  </a:lnTo>
                  <a:lnTo>
                    <a:pt x="178" y="74"/>
                  </a:lnTo>
                  <a:lnTo>
                    <a:pt x="181" y="74"/>
                  </a:lnTo>
                  <a:lnTo>
                    <a:pt x="189" y="76"/>
                  </a:lnTo>
                  <a:lnTo>
                    <a:pt x="197" y="76"/>
                  </a:lnTo>
                  <a:lnTo>
                    <a:pt x="204" y="76"/>
                  </a:lnTo>
                  <a:lnTo>
                    <a:pt x="208" y="74"/>
                  </a:lnTo>
                  <a:lnTo>
                    <a:pt x="216" y="74"/>
                  </a:lnTo>
                  <a:lnTo>
                    <a:pt x="218" y="76"/>
                  </a:lnTo>
                  <a:lnTo>
                    <a:pt x="220" y="78"/>
                  </a:lnTo>
                  <a:lnTo>
                    <a:pt x="221" y="82"/>
                  </a:lnTo>
                  <a:lnTo>
                    <a:pt x="225" y="86"/>
                  </a:lnTo>
                  <a:lnTo>
                    <a:pt x="229" y="89"/>
                  </a:lnTo>
                  <a:lnTo>
                    <a:pt x="233" y="97"/>
                  </a:lnTo>
                  <a:lnTo>
                    <a:pt x="237" y="101"/>
                  </a:lnTo>
                  <a:lnTo>
                    <a:pt x="239" y="103"/>
                  </a:lnTo>
                  <a:lnTo>
                    <a:pt x="241" y="101"/>
                  </a:lnTo>
                  <a:lnTo>
                    <a:pt x="242" y="101"/>
                  </a:lnTo>
                  <a:lnTo>
                    <a:pt x="242" y="99"/>
                  </a:lnTo>
                  <a:lnTo>
                    <a:pt x="244" y="95"/>
                  </a:lnTo>
                  <a:lnTo>
                    <a:pt x="248" y="91"/>
                  </a:lnTo>
                  <a:lnTo>
                    <a:pt x="250" y="89"/>
                  </a:lnTo>
                  <a:lnTo>
                    <a:pt x="250" y="86"/>
                  </a:lnTo>
                  <a:lnTo>
                    <a:pt x="254" y="82"/>
                  </a:lnTo>
                  <a:lnTo>
                    <a:pt x="256" y="80"/>
                  </a:lnTo>
                  <a:lnTo>
                    <a:pt x="256" y="76"/>
                  </a:lnTo>
                  <a:lnTo>
                    <a:pt x="258" y="74"/>
                  </a:lnTo>
                  <a:lnTo>
                    <a:pt x="260" y="74"/>
                  </a:lnTo>
                  <a:lnTo>
                    <a:pt x="261" y="72"/>
                  </a:lnTo>
                  <a:lnTo>
                    <a:pt x="263" y="74"/>
                  </a:lnTo>
                  <a:lnTo>
                    <a:pt x="267" y="74"/>
                  </a:lnTo>
                  <a:lnTo>
                    <a:pt x="271" y="72"/>
                  </a:lnTo>
                  <a:lnTo>
                    <a:pt x="273" y="72"/>
                  </a:lnTo>
                  <a:lnTo>
                    <a:pt x="275" y="72"/>
                  </a:lnTo>
                  <a:lnTo>
                    <a:pt x="281" y="68"/>
                  </a:lnTo>
                  <a:lnTo>
                    <a:pt x="284" y="65"/>
                  </a:lnTo>
                  <a:lnTo>
                    <a:pt x="288" y="63"/>
                  </a:lnTo>
                  <a:lnTo>
                    <a:pt x="292" y="61"/>
                  </a:lnTo>
                  <a:lnTo>
                    <a:pt x="296" y="59"/>
                  </a:lnTo>
                  <a:lnTo>
                    <a:pt x="300" y="55"/>
                  </a:lnTo>
                  <a:lnTo>
                    <a:pt x="302" y="53"/>
                  </a:lnTo>
                  <a:lnTo>
                    <a:pt x="305" y="49"/>
                  </a:lnTo>
                  <a:lnTo>
                    <a:pt x="313" y="46"/>
                  </a:lnTo>
                  <a:lnTo>
                    <a:pt x="315" y="44"/>
                  </a:lnTo>
                  <a:lnTo>
                    <a:pt x="319" y="42"/>
                  </a:lnTo>
                  <a:lnTo>
                    <a:pt x="321" y="40"/>
                  </a:lnTo>
                  <a:lnTo>
                    <a:pt x="321" y="38"/>
                  </a:lnTo>
                  <a:lnTo>
                    <a:pt x="324" y="34"/>
                  </a:lnTo>
                  <a:lnTo>
                    <a:pt x="326" y="28"/>
                  </a:lnTo>
                  <a:lnTo>
                    <a:pt x="328" y="25"/>
                  </a:lnTo>
                  <a:lnTo>
                    <a:pt x="332" y="19"/>
                  </a:lnTo>
                  <a:lnTo>
                    <a:pt x="336" y="13"/>
                  </a:lnTo>
                  <a:lnTo>
                    <a:pt x="338" y="9"/>
                  </a:lnTo>
                  <a:lnTo>
                    <a:pt x="342" y="7"/>
                  </a:lnTo>
                  <a:lnTo>
                    <a:pt x="345" y="6"/>
                  </a:lnTo>
                  <a:lnTo>
                    <a:pt x="351" y="4"/>
                  </a:lnTo>
                  <a:lnTo>
                    <a:pt x="357" y="4"/>
                  </a:lnTo>
                  <a:lnTo>
                    <a:pt x="363" y="2"/>
                  </a:lnTo>
                  <a:lnTo>
                    <a:pt x="368" y="2"/>
                  </a:lnTo>
                  <a:lnTo>
                    <a:pt x="370" y="0"/>
                  </a:lnTo>
                  <a:lnTo>
                    <a:pt x="372" y="0"/>
                  </a:lnTo>
                  <a:lnTo>
                    <a:pt x="372" y="2"/>
                  </a:lnTo>
                  <a:lnTo>
                    <a:pt x="374" y="4"/>
                  </a:lnTo>
                  <a:lnTo>
                    <a:pt x="376" y="6"/>
                  </a:lnTo>
                  <a:lnTo>
                    <a:pt x="378" y="7"/>
                  </a:lnTo>
                  <a:lnTo>
                    <a:pt x="382" y="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2" name="Freeform 101"/>
            <p:cNvSpPr>
              <a:spLocks/>
            </p:cNvSpPr>
            <p:nvPr/>
          </p:nvSpPr>
          <p:spPr bwMode="auto">
            <a:xfrm>
              <a:off x="2829" y="2428"/>
              <a:ext cx="726" cy="822"/>
            </a:xfrm>
            <a:custGeom>
              <a:avLst/>
              <a:gdLst>
                <a:gd name="T0" fmla="*/ 150 w 726"/>
                <a:gd name="T1" fmla="*/ 19 h 822"/>
                <a:gd name="T2" fmla="*/ 173 w 726"/>
                <a:gd name="T3" fmla="*/ 57 h 822"/>
                <a:gd name="T4" fmla="*/ 217 w 726"/>
                <a:gd name="T5" fmla="*/ 36 h 822"/>
                <a:gd name="T6" fmla="*/ 253 w 726"/>
                <a:gd name="T7" fmla="*/ 38 h 822"/>
                <a:gd name="T8" fmla="*/ 301 w 726"/>
                <a:gd name="T9" fmla="*/ 26 h 822"/>
                <a:gd name="T10" fmla="*/ 337 w 726"/>
                <a:gd name="T11" fmla="*/ 24 h 822"/>
                <a:gd name="T12" fmla="*/ 362 w 726"/>
                <a:gd name="T13" fmla="*/ 30 h 822"/>
                <a:gd name="T14" fmla="*/ 395 w 726"/>
                <a:gd name="T15" fmla="*/ 17 h 822"/>
                <a:gd name="T16" fmla="*/ 419 w 726"/>
                <a:gd name="T17" fmla="*/ 47 h 822"/>
                <a:gd name="T18" fmla="*/ 425 w 726"/>
                <a:gd name="T19" fmla="*/ 78 h 822"/>
                <a:gd name="T20" fmla="*/ 442 w 726"/>
                <a:gd name="T21" fmla="*/ 103 h 822"/>
                <a:gd name="T22" fmla="*/ 457 w 726"/>
                <a:gd name="T23" fmla="*/ 122 h 822"/>
                <a:gd name="T24" fmla="*/ 477 w 726"/>
                <a:gd name="T25" fmla="*/ 137 h 822"/>
                <a:gd name="T26" fmla="*/ 496 w 726"/>
                <a:gd name="T27" fmla="*/ 150 h 822"/>
                <a:gd name="T28" fmla="*/ 507 w 726"/>
                <a:gd name="T29" fmla="*/ 165 h 822"/>
                <a:gd name="T30" fmla="*/ 507 w 726"/>
                <a:gd name="T31" fmla="*/ 186 h 822"/>
                <a:gd name="T32" fmla="*/ 517 w 726"/>
                <a:gd name="T33" fmla="*/ 209 h 822"/>
                <a:gd name="T34" fmla="*/ 539 w 726"/>
                <a:gd name="T35" fmla="*/ 207 h 822"/>
                <a:gd name="T36" fmla="*/ 545 w 726"/>
                <a:gd name="T37" fmla="*/ 228 h 822"/>
                <a:gd name="T38" fmla="*/ 543 w 726"/>
                <a:gd name="T39" fmla="*/ 259 h 822"/>
                <a:gd name="T40" fmla="*/ 511 w 726"/>
                <a:gd name="T41" fmla="*/ 278 h 822"/>
                <a:gd name="T42" fmla="*/ 503 w 726"/>
                <a:gd name="T43" fmla="*/ 341 h 822"/>
                <a:gd name="T44" fmla="*/ 562 w 726"/>
                <a:gd name="T45" fmla="*/ 398 h 822"/>
                <a:gd name="T46" fmla="*/ 574 w 726"/>
                <a:gd name="T47" fmla="*/ 402 h 822"/>
                <a:gd name="T48" fmla="*/ 602 w 726"/>
                <a:gd name="T49" fmla="*/ 427 h 822"/>
                <a:gd name="T50" fmla="*/ 625 w 726"/>
                <a:gd name="T51" fmla="*/ 429 h 822"/>
                <a:gd name="T52" fmla="*/ 654 w 726"/>
                <a:gd name="T53" fmla="*/ 429 h 822"/>
                <a:gd name="T54" fmla="*/ 681 w 726"/>
                <a:gd name="T55" fmla="*/ 453 h 822"/>
                <a:gd name="T56" fmla="*/ 707 w 726"/>
                <a:gd name="T57" fmla="*/ 471 h 822"/>
                <a:gd name="T58" fmla="*/ 721 w 726"/>
                <a:gd name="T59" fmla="*/ 490 h 822"/>
                <a:gd name="T60" fmla="*/ 707 w 726"/>
                <a:gd name="T61" fmla="*/ 514 h 822"/>
                <a:gd name="T62" fmla="*/ 723 w 726"/>
                <a:gd name="T63" fmla="*/ 537 h 822"/>
                <a:gd name="T64" fmla="*/ 694 w 726"/>
                <a:gd name="T65" fmla="*/ 530 h 822"/>
                <a:gd name="T66" fmla="*/ 675 w 726"/>
                <a:gd name="T67" fmla="*/ 541 h 822"/>
                <a:gd name="T68" fmla="*/ 641 w 726"/>
                <a:gd name="T69" fmla="*/ 568 h 822"/>
                <a:gd name="T70" fmla="*/ 614 w 726"/>
                <a:gd name="T71" fmla="*/ 595 h 822"/>
                <a:gd name="T72" fmla="*/ 616 w 726"/>
                <a:gd name="T73" fmla="*/ 635 h 822"/>
                <a:gd name="T74" fmla="*/ 591 w 726"/>
                <a:gd name="T75" fmla="*/ 663 h 822"/>
                <a:gd name="T76" fmla="*/ 593 w 726"/>
                <a:gd name="T77" fmla="*/ 690 h 822"/>
                <a:gd name="T78" fmla="*/ 618 w 726"/>
                <a:gd name="T79" fmla="*/ 701 h 822"/>
                <a:gd name="T80" fmla="*/ 606 w 726"/>
                <a:gd name="T81" fmla="*/ 724 h 822"/>
                <a:gd name="T82" fmla="*/ 629 w 726"/>
                <a:gd name="T83" fmla="*/ 736 h 822"/>
                <a:gd name="T84" fmla="*/ 644 w 726"/>
                <a:gd name="T85" fmla="*/ 764 h 822"/>
                <a:gd name="T86" fmla="*/ 633 w 726"/>
                <a:gd name="T87" fmla="*/ 785 h 822"/>
                <a:gd name="T88" fmla="*/ 511 w 726"/>
                <a:gd name="T89" fmla="*/ 822 h 822"/>
                <a:gd name="T90" fmla="*/ 375 w 726"/>
                <a:gd name="T91" fmla="*/ 791 h 822"/>
                <a:gd name="T92" fmla="*/ 215 w 726"/>
                <a:gd name="T93" fmla="*/ 802 h 822"/>
                <a:gd name="T94" fmla="*/ 129 w 726"/>
                <a:gd name="T95" fmla="*/ 759 h 822"/>
                <a:gd name="T96" fmla="*/ 124 w 726"/>
                <a:gd name="T97" fmla="*/ 741 h 822"/>
                <a:gd name="T98" fmla="*/ 99 w 726"/>
                <a:gd name="T99" fmla="*/ 736 h 822"/>
                <a:gd name="T100" fmla="*/ 78 w 726"/>
                <a:gd name="T101" fmla="*/ 732 h 822"/>
                <a:gd name="T102" fmla="*/ 63 w 726"/>
                <a:gd name="T103" fmla="*/ 720 h 822"/>
                <a:gd name="T104" fmla="*/ 40 w 726"/>
                <a:gd name="T105" fmla="*/ 717 h 822"/>
                <a:gd name="T106" fmla="*/ 17 w 726"/>
                <a:gd name="T107" fmla="*/ 696 h 822"/>
                <a:gd name="T108" fmla="*/ 9 w 726"/>
                <a:gd name="T109" fmla="*/ 675 h 822"/>
                <a:gd name="T110" fmla="*/ 30 w 726"/>
                <a:gd name="T111" fmla="*/ 616 h 822"/>
                <a:gd name="T112" fmla="*/ 49 w 726"/>
                <a:gd name="T113" fmla="*/ 558 h 822"/>
                <a:gd name="T114" fmla="*/ 80 w 726"/>
                <a:gd name="T115" fmla="*/ 539 h 822"/>
                <a:gd name="T116" fmla="*/ 129 w 726"/>
                <a:gd name="T117" fmla="*/ 503 h 822"/>
                <a:gd name="T118" fmla="*/ 185 w 726"/>
                <a:gd name="T119" fmla="*/ 476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26" h="822">
                  <a:moveTo>
                    <a:pt x="126" y="1"/>
                  </a:moveTo>
                  <a:lnTo>
                    <a:pt x="128" y="1"/>
                  </a:lnTo>
                  <a:lnTo>
                    <a:pt x="131" y="1"/>
                  </a:lnTo>
                  <a:lnTo>
                    <a:pt x="133" y="1"/>
                  </a:lnTo>
                  <a:lnTo>
                    <a:pt x="135" y="1"/>
                  </a:lnTo>
                  <a:lnTo>
                    <a:pt x="137" y="1"/>
                  </a:lnTo>
                  <a:lnTo>
                    <a:pt x="139" y="1"/>
                  </a:lnTo>
                  <a:lnTo>
                    <a:pt x="141" y="0"/>
                  </a:lnTo>
                  <a:lnTo>
                    <a:pt x="143" y="1"/>
                  </a:lnTo>
                  <a:lnTo>
                    <a:pt x="145" y="1"/>
                  </a:lnTo>
                  <a:lnTo>
                    <a:pt x="147" y="1"/>
                  </a:lnTo>
                  <a:lnTo>
                    <a:pt x="147" y="3"/>
                  </a:lnTo>
                  <a:lnTo>
                    <a:pt x="147" y="7"/>
                  </a:lnTo>
                  <a:lnTo>
                    <a:pt x="147" y="9"/>
                  </a:lnTo>
                  <a:lnTo>
                    <a:pt x="149" y="13"/>
                  </a:lnTo>
                  <a:lnTo>
                    <a:pt x="149" y="15"/>
                  </a:lnTo>
                  <a:lnTo>
                    <a:pt x="150" y="19"/>
                  </a:lnTo>
                  <a:lnTo>
                    <a:pt x="152" y="22"/>
                  </a:lnTo>
                  <a:lnTo>
                    <a:pt x="154" y="28"/>
                  </a:lnTo>
                  <a:lnTo>
                    <a:pt x="158" y="34"/>
                  </a:lnTo>
                  <a:lnTo>
                    <a:pt x="160" y="40"/>
                  </a:lnTo>
                  <a:lnTo>
                    <a:pt x="160" y="41"/>
                  </a:lnTo>
                  <a:lnTo>
                    <a:pt x="160" y="43"/>
                  </a:lnTo>
                  <a:lnTo>
                    <a:pt x="160" y="45"/>
                  </a:lnTo>
                  <a:lnTo>
                    <a:pt x="162" y="47"/>
                  </a:lnTo>
                  <a:lnTo>
                    <a:pt x="166" y="51"/>
                  </a:lnTo>
                  <a:lnTo>
                    <a:pt x="168" y="53"/>
                  </a:lnTo>
                  <a:lnTo>
                    <a:pt x="170" y="55"/>
                  </a:lnTo>
                  <a:lnTo>
                    <a:pt x="168" y="59"/>
                  </a:lnTo>
                  <a:lnTo>
                    <a:pt x="170" y="61"/>
                  </a:lnTo>
                  <a:lnTo>
                    <a:pt x="170" y="59"/>
                  </a:lnTo>
                  <a:lnTo>
                    <a:pt x="171" y="59"/>
                  </a:lnTo>
                  <a:lnTo>
                    <a:pt x="173" y="59"/>
                  </a:lnTo>
                  <a:lnTo>
                    <a:pt x="173" y="57"/>
                  </a:lnTo>
                  <a:lnTo>
                    <a:pt x="175" y="57"/>
                  </a:lnTo>
                  <a:lnTo>
                    <a:pt x="179" y="55"/>
                  </a:lnTo>
                  <a:lnTo>
                    <a:pt x="181" y="53"/>
                  </a:lnTo>
                  <a:lnTo>
                    <a:pt x="183" y="51"/>
                  </a:lnTo>
                  <a:lnTo>
                    <a:pt x="187" y="47"/>
                  </a:lnTo>
                  <a:lnTo>
                    <a:pt x="189" y="43"/>
                  </a:lnTo>
                  <a:lnTo>
                    <a:pt x="190" y="41"/>
                  </a:lnTo>
                  <a:lnTo>
                    <a:pt x="192" y="40"/>
                  </a:lnTo>
                  <a:lnTo>
                    <a:pt x="194" y="40"/>
                  </a:lnTo>
                  <a:lnTo>
                    <a:pt x="196" y="40"/>
                  </a:lnTo>
                  <a:lnTo>
                    <a:pt x="198" y="40"/>
                  </a:lnTo>
                  <a:lnTo>
                    <a:pt x="200" y="40"/>
                  </a:lnTo>
                  <a:lnTo>
                    <a:pt x="204" y="38"/>
                  </a:lnTo>
                  <a:lnTo>
                    <a:pt x="208" y="38"/>
                  </a:lnTo>
                  <a:lnTo>
                    <a:pt x="211" y="36"/>
                  </a:lnTo>
                  <a:lnTo>
                    <a:pt x="213" y="38"/>
                  </a:lnTo>
                  <a:lnTo>
                    <a:pt x="217" y="36"/>
                  </a:lnTo>
                  <a:lnTo>
                    <a:pt x="221" y="36"/>
                  </a:lnTo>
                  <a:lnTo>
                    <a:pt x="223" y="34"/>
                  </a:lnTo>
                  <a:lnTo>
                    <a:pt x="225" y="32"/>
                  </a:lnTo>
                  <a:lnTo>
                    <a:pt x="227" y="30"/>
                  </a:lnTo>
                  <a:lnTo>
                    <a:pt x="229" y="28"/>
                  </a:lnTo>
                  <a:lnTo>
                    <a:pt x="231" y="26"/>
                  </a:lnTo>
                  <a:lnTo>
                    <a:pt x="232" y="26"/>
                  </a:lnTo>
                  <a:lnTo>
                    <a:pt x="236" y="26"/>
                  </a:lnTo>
                  <a:lnTo>
                    <a:pt x="242" y="26"/>
                  </a:lnTo>
                  <a:lnTo>
                    <a:pt x="244" y="28"/>
                  </a:lnTo>
                  <a:lnTo>
                    <a:pt x="244" y="30"/>
                  </a:lnTo>
                  <a:lnTo>
                    <a:pt x="246" y="32"/>
                  </a:lnTo>
                  <a:lnTo>
                    <a:pt x="246" y="34"/>
                  </a:lnTo>
                  <a:lnTo>
                    <a:pt x="248" y="36"/>
                  </a:lnTo>
                  <a:lnTo>
                    <a:pt x="250" y="36"/>
                  </a:lnTo>
                  <a:lnTo>
                    <a:pt x="252" y="38"/>
                  </a:lnTo>
                  <a:lnTo>
                    <a:pt x="253" y="38"/>
                  </a:lnTo>
                  <a:lnTo>
                    <a:pt x="255" y="36"/>
                  </a:lnTo>
                  <a:lnTo>
                    <a:pt x="259" y="32"/>
                  </a:lnTo>
                  <a:lnTo>
                    <a:pt x="261" y="30"/>
                  </a:lnTo>
                  <a:lnTo>
                    <a:pt x="263" y="28"/>
                  </a:lnTo>
                  <a:lnTo>
                    <a:pt x="265" y="24"/>
                  </a:lnTo>
                  <a:lnTo>
                    <a:pt x="271" y="22"/>
                  </a:lnTo>
                  <a:lnTo>
                    <a:pt x="274" y="24"/>
                  </a:lnTo>
                  <a:lnTo>
                    <a:pt x="280" y="26"/>
                  </a:lnTo>
                  <a:lnTo>
                    <a:pt x="286" y="26"/>
                  </a:lnTo>
                  <a:lnTo>
                    <a:pt x="288" y="24"/>
                  </a:lnTo>
                  <a:lnTo>
                    <a:pt x="290" y="24"/>
                  </a:lnTo>
                  <a:lnTo>
                    <a:pt x="293" y="24"/>
                  </a:lnTo>
                  <a:lnTo>
                    <a:pt x="295" y="24"/>
                  </a:lnTo>
                  <a:lnTo>
                    <a:pt x="297" y="24"/>
                  </a:lnTo>
                  <a:lnTo>
                    <a:pt x="299" y="24"/>
                  </a:lnTo>
                  <a:lnTo>
                    <a:pt x="301" y="24"/>
                  </a:lnTo>
                  <a:lnTo>
                    <a:pt x="301" y="26"/>
                  </a:lnTo>
                  <a:lnTo>
                    <a:pt x="303" y="24"/>
                  </a:lnTo>
                  <a:lnTo>
                    <a:pt x="307" y="24"/>
                  </a:lnTo>
                  <a:lnTo>
                    <a:pt x="307" y="22"/>
                  </a:lnTo>
                  <a:lnTo>
                    <a:pt x="311" y="24"/>
                  </a:lnTo>
                  <a:lnTo>
                    <a:pt x="314" y="24"/>
                  </a:lnTo>
                  <a:lnTo>
                    <a:pt x="316" y="24"/>
                  </a:lnTo>
                  <a:lnTo>
                    <a:pt x="318" y="22"/>
                  </a:lnTo>
                  <a:lnTo>
                    <a:pt x="320" y="22"/>
                  </a:lnTo>
                  <a:lnTo>
                    <a:pt x="322" y="22"/>
                  </a:lnTo>
                  <a:lnTo>
                    <a:pt x="324" y="22"/>
                  </a:lnTo>
                  <a:lnTo>
                    <a:pt x="326" y="22"/>
                  </a:lnTo>
                  <a:lnTo>
                    <a:pt x="328" y="20"/>
                  </a:lnTo>
                  <a:lnTo>
                    <a:pt x="328" y="22"/>
                  </a:lnTo>
                  <a:lnTo>
                    <a:pt x="330" y="22"/>
                  </a:lnTo>
                  <a:lnTo>
                    <a:pt x="332" y="24"/>
                  </a:lnTo>
                  <a:lnTo>
                    <a:pt x="334" y="22"/>
                  </a:lnTo>
                  <a:lnTo>
                    <a:pt x="337" y="24"/>
                  </a:lnTo>
                  <a:lnTo>
                    <a:pt x="339" y="26"/>
                  </a:lnTo>
                  <a:lnTo>
                    <a:pt x="341" y="26"/>
                  </a:lnTo>
                  <a:lnTo>
                    <a:pt x="343" y="26"/>
                  </a:lnTo>
                  <a:lnTo>
                    <a:pt x="345" y="26"/>
                  </a:lnTo>
                  <a:lnTo>
                    <a:pt x="345" y="28"/>
                  </a:lnTo>
                  <a:lnTo>
                    <a:pt x="347" y="28"/>
                  </a:lnTo>
                  <a:lnTo>
                    <a:pt x="349" y="30"/>
                  </a:lnTo>
                  <a:lnTo>
                    <a:pt x="349" y="32"/>
                  </a:lnTo>
                  <a:lnTo>
                    <a:pt x="351" y="34"/>
                  </a:lnTo>
                  <a:lnTo>
                    <a:pt x="353" y="36"/>
                  </a:lnTo>
                  <a:lnTo>
                    <a:pt x="354" y="34"/>
                  </a:lnTo>
                  <a:lnTo>
                    <a:pt x="356" y="34"/>
                  </a:lnTo>
                  <a:lnTo>
                    <a:pt x="358" y="32"/>
                  </a:lnTo>
                  <a:lnTo>
                    <a:pt x="360" y="32"/>
                  </a:lnTo>
                  <a:lnTo>
                    <a:pt x="360" y="30"/>
                  </a:lnTo>
                  <a:lnTo>
                    <a:pt x="362" y="28"/>
                  </a:lnTo>
                  <a:lnTo>
                    <a:pt x="362" y="30"/>
                  </a:lnTo>
                  <a:lnTo>
                    <a:pt x="362" y="28"/>
                  </a:lnTo>
                  <a:lnTo>
                    <a:pt x="366" y="24"/>
                  </a:lnTo>
                  <a:lnTo>
                    <a:pt x="368" y="22"/>
                  </a:lnTo>
                  <a:lnTo>
                    <a:pt x="370" y="22"/>
                  </a:lnTo>
                  <a:lnTo>
                    <a:pt x="368" y="22"/>
                  </a:lnTo>
                  <a:lnTo>
                    <a:pt x="370" y="20"/>
                  </a:lnTo>
                  <a:lnTo>
                    <a:pt x="374" y="19"/>
                  </a:lnTo>
                  <a:lnTo>
                    <a:pt x="375" y="19"/>
                  </a:lnTo>
                  <a:lnTo>
                    <a:pt x="375" y="17"/>
                  </a:lnTo>
                  <a:lnTo>
                    <a:pt x="377" y="17"/>
                  </a:lnTo>
                  <a:lnTo>
                    <a:pt x="381" y="15"/>
                  </a:lnTo>
                  <a:lnTo>
                    <a:pt x="383" y="15"/>
                  </a:lnTo>
                  <a:lnTo>
                    <a:pt x="385" y="13"/>
                  </a:lnTo>
                  <a:lnTo>
                    <a:pt x="387" y="13"/>
                  </a:lnTo>
                  <a:lnTo>
                    <a:pt x="389" y="11"/>
                  </a:lnTo>
                  <a:lnTo>
                    <a:pt x="393" y="15"/>
                  </a:lnTo>
                  <a:lnTo>
                    <a:pt x="395" y="17"/>
                  </a:lnTo>
                  <a:lnTo>
                    <a:pt x="398" y="19"/>
                  </a:lnTo>
                  <a:lnTo>
                    <a:pt x="402" y="20"/>
                  </a:lnTo>
                  <a:lnTo>
                    <a:pt x="408" y="24"/>
                  </a:lnTo>
                  <a:lnTo>
                    <a:pt x="412" y="26"/>
                  </a:lnTo>
                  <a:lnTo>
                    <a:pt x="412" y="28"/>
                  </a:lnTo>
                  <a:lnTo>
                    <a:pt x="414" y="30"/>
                  </a:lnTo>
                  <a:lnTo>
                    <a:pt x="416" y="32"/>
                  </a:lnTo>
                  <a:lnTo>
                    <a:pt x="416" y="34"/>
                  </a:lnTo>
                  <a:lnTo>
                    <a:pt x="416" y="36"/>
                  </a:lnTo>
                  <a:lnTo>
                    <a:pt x="416" y="38"/>
                  </a:lnTo>
                  <a:lnTo>
                    <a:pt x="414" y="38"/>
                  </a:lnTo>
                  <a:lnTo>
                    <a:pt x="416" y="40"/>
                  </a:lnTo>
                  <a:lnTo>
                    <a:pt x="416" y="41"/>
                  </a:lnTo>
                  <a:lnTo>
                    <a:pt x="416" y="43"/>
                  </a:lnTo>
                  <a:lnTo>
                    <a:pt x="417" y="43"/>
                  </a:lnTo>
                  <a:lnTo>
                    <a:pt x="419" y="43"/>
                  </a:lnTo>
                  <a:lnTo>
                    <a:pt x="419" y="47"/>
                  </a:lnTo>
                  <a:lnTo>
                    <a:pt x="419" y="49"/>
                  </a:lnTo>
                  <a:lnTo>
                    <a:pt x="421" y="51"/>
                  </a:lnTo>
                  <a:lnTo>
                    <a:pt x="421" y="55"/>
                  </a:lnTo>
                  <a:lnTo>
                    <a:pt x="421" y="57"/>
                  </a:lnTo>
                  <a:lnTo>
                    <a:pt x="419" y="57"/>
                  </a:lnTo>
                  <a:lnTo>
                    <a:pt x="419" y="59"/>
                  </a:lnTo>
                  <a:lnTo>
                    <a:pt x="419" y="61"/>
                  </a:lnTo>
                  <a:lnTo>
                    <a:pt x="419" y="62"/>
                  </a:lnTo>
                  <a:lnTo>
                    <a:pt x="419" y="64"/>
                  </a:lnTo>
                  <a:lnTo>
                    <a:pt x="417" y="66"/>
                  </a:lnTo>
                  <a:lnTo>
                    <a:pt x="417" y="68"/>
                  </a:lnTo>
                  <a:lnTo>
                    <a:pt x="417" y="70"/>
                  </a:lnTo>
                  <a:lnTo>
                    <a:pt x="419" y="72"/>
                  </a:lnTo>
                  <a:lnTo>
                    <a:pt x="421" y="74"/>
                  </a:lnTo>
                  <a:lnTo>
                    <a:pt x="423" y="76"/>
                  </a:lnTo>
                  <a:lnTo>
                    <a:pt x="423" y="78"/>
                  </a:lnTo>
                  <a:lnTo>
                    <a:pt x="425" y="78"/>
                  </a:lnTo>
                  <a:lnTo>
                    <a:pt x="425" y="80"/>
                  </a:lnTo>
                  <a:lnTo>
                    <a:pt x="427" y="82"/>
                  </a:lnTo>
                  <a:lnTo>
                    <a:pt x="429" y="83"/>
                  </a:lnTo>
                  <a:lnTo>
                    <a:pt x="429" y="85"/>
                  </a:lnTo>
                  <a:lnTo>
                    <a:pt x="431" y="87"/>
                  </a:lnTo>
                  <a:lnTo>
                    <a:pt x="433" y="87"/>
                  </a:lnTo>
                  <a:lnTo>
                    <a:pt x="435" y="89"/>
                  </a:lnTo>
                  <a:lnTo>
                    <a:pt x="435" y="91"/>
                  </a:lnTo>
                  <a:lnTo>
                    <a:pt x="436" y="91"/>
                  </a:lnTo>
                  <a:lnTo>
                    <a:pt x="438" y="91"/>
                  </a:lnTo>
                  <a:lnTo>
                    <a:pt x="438" y="93"/>
                  </a:lnTo>
                  <a:lnTo>
                    <a:pt x="440" y="95"/>
                  </a:lnTo>
                  <a:lnTo>
                    <a:pt x="440" y="97"/>
                  </a:lnTo>
                  <a:lnTo>
                    <a:pt x="442" y="97"/>
                  </a:lnTo>
                  <a:lnTo>
                    <a:pt x="442" y="99"/>
                  </a:lnTo>
                  <a:lnTo>
                    <a:pt x="442" y="101"/>
                  </a:lnTo>
                  <a:lnTo>
                    <a:pt x="442" y="103"/>
                  </a:lnTo>
                  <a:lnTo>
                    <a:pt x="444" y="103"/>
                  </a:lnTo>
                  <a:lnTo>
                    <a:pt x="444" y="104"/>
                  </a:lnTo>
                  <a:lnTo>
                    <a:pt x="446" y="106"/>
                  </a:lnTo>
                  <a:lnTo>
                    <a:pt x="448" y="106"/>
                  </a:lnTo>
                  <a:lnTo>
                    <a:pt x="448" y="108"/>
                  </a:lnTo>
                  <a:lnTo>
                    <a:pt x="448" y="110"/>
                  </a:lnTo>
                  <a:lnTo>
                    <a:pt x="448" y="112"/>
                  </a:lnTo>
                  <a:lnTo>
                    <a:pt x="450" y="114"/>
                  </a:lnTo>
                  <a:lnTo>
                    <a:pt x="450" y="112"/>
                  </a:lnTo>
                  <a:lnTo>
                    <a:pt x="452" y="114"/>
                  </a:lnTo>
                  <a:lnTo>
                    <a:pt x="452" y="116"/>
                  </a:lnTo>
                  <a:lnTo>
                    <a:pt x="450" y="116"/>
                  </a:lnTo>
                  <a:lnTo>
                    <a:pt x="452" y="118"/>
                  </a:lnTo>
                  <a:lnTo>
                    <a:pt x="454" y="120"/>
                  </a:lnTo>
                  <a:lnTo>
                    <a:pt x="454" y="122"/>
                  </a:lnTo>
                  <a:lnTo>
                    <a:pt x="456" y="122"/>
                  </a:lnTo>
                  <a:lnTo>
                    <a:pt x="457" y="122"/>
                  </a:lnTo>
                  <a:lnTo>
                    <a:pt x="457" y="123"/>
                  </a:lnTo>
                  <a:lnTo>
                    <a:pt x="459" y="123"/>
                  </a:lnTo>
                  <a:lnTo>
                    <a:pt x="459" y="125"/>
                  </a:lnTo>
                  <a:lnTo>
                    <a:pt x="459" y="123"/>
                  </a:lnTo>
                  <a:lnTo>
                    <a:pt x="461" y="125"/>
                  </a:lnTo>
                  <a:lnTo>
                    <a:pt x="463" y="125"/>
                  </a:lnTo>
                  <a:lnTo>
                    <a:pt x="463" y="127"/>
                  </a:lnTo>
                  <a:lnTo>
                    <a:pt x="465" y="127"/>
                  </a:lnTo>
                  <a:lnTo>
                    <a:pt x="467" y="127"/>
                  </a:lnTo>
                  <a:lnTo>
                    <a:pt x="469" y="129"/>
                  </a:lnTo>
                  <a:lnTo>
                    <a:pt x="471" y="129"/>
                  </a:lnTo>
                  <a:lnTo>
                    <a:pt x="471" y="131"/>
                  </a:lnTo>
                  <a:lnTo>
                    <a:pt x="473" y="131"/>
                  </a:lnTo>
                  <a:lnTo>
                    <a:pt x="473" y="133"/>
                  </a:lnTo>
                  <a:lnTo>
                    <a:pt x="475" y="135"/>
                  </a:lnTo>
                  <a:lnTo>
                    <a:pt x="475" y="137"/>
                  </a:lnTo>
                  <a:lnTo>
                    <a:pt x="477" y="137"/>
                  </a:lnTo>
                  <a:lnTo>
                    <a:pt x="477" y="139"/>
                  </a:lnTo>
                  <a:lnTo>
                    <a:pt x="478" y="139"/>
                  </a:lnTo>
                  <a:lnTo>
                    <a:pt x="480" y="139"/>
                  </a:lnTo>
                  <a:lnTo>
                    <a:pt x="480" y="141"/>
                  </a:lnTo>
                  <a:lnTo>
                    <a:pt x="482" y="141"/>
                  </a:lnTo>
                  <a:lnTo>
                    <a:pt x="484" y="141"/>
                  </a:lnTo>
                  <a:lnTo>
                    <a:pt x="486" y="141"/>
                  </a:lnTo>
                  <a:lnTo>
                    <a:pt x="488" y="141"/>
                  </a:lnTo>
                  <a:lnTo>
                    <a:pt x="490" y="141"/>
                  </a:lnTo>
                  <a:lnTo>
                    <a:pt x="492" y="141"/>
                  </a:lnTo>
                  <a:lnTo>
                    <a:pt x="492" y="143"/>
                  </a:lnTo>
                  <a:lnTo>
                    <a:pt x="492" y="144"/>
                  </a:lnTo>
                  <a:lnTo>
                    <a:pt x="494" y="144"/>
                  </a:lnTo>
                  <a:lnTo>
                    <a:pt x="494" y="146"/>
                  </a:lnTo>
                  <a:lnTo>
                    <a:pt x="494" y="148"/>
                  </a:lnTo>
                  <a:lnTo>
                    <a:pt x="494" y="150"/>
                  </a:lnTo>
                  <a:lnTo>
                    <a:pt x="496" y="150"/>
                  </a:lnTo>
                  <a:lnTo>
                    <a:pt x="496" y="152"/>
                  </a:lnTo>
                  <a:lnTo>
                    <a:pt x="494" y="152"/>
                  </a:lnTo>
                  <a:lnTo>
                    <a:pt x="494" y="154"/>
                  </a:lnTo>
                  <a:lnTo>
                    <a:pt x="496" y="154"/>
                  </a:lnTo>
                  <a:lnTo>
                    <a:pt x="496" y="156"/>
                  </a:lnTo>
                  <a:lnTo>
                    <a:pt x="498" y="156"/>
                  </a:lnTo>
                  <a:lnTo>
                    <a:pt x="498" y="154"/>
                  </a:lnTo>
                  <a:lnTo>
                    <a:pt x="499" y="154"/>
                  </a:lnTo>
                  <a:lnTo>
                    <a:pt x="499" y="156"/>
                  </a:lnTo>
                  <a:lnTo>
                    <a:pt x="501" y="158"/>
                  </a:lnTo>
                  <a:lnTo>
                    <a:pt x="503" y="158"/>
                  </a:lnTo>
                  <a:lnTo>
                    <a:pt x="503" y="160"/>
                  </a:lnTo>
                  <a:lnTo>
                    <a:pt x="503" y="162"/>
                  </a:lnTo>
                  <a:lnTo>
                    <a:pt x="505" y="162"/>
                  </a:lnTo>
                  <a:lnTo>
                    <a:pt x="505" y="164"/>
                  </a:lnTo>
                  <a:lnTo>
                    <a:pt x="507" y="164"/>
                  </a:lnTo>
                  <a:lnTo>
                    <a:pt x="507" y="165"/>
                  </a:lnTo>
                  <a:lnTo>
                    <a:pt x="507" y="167"/>
                  </a:lnTo>
                  <a:lnTo>
                    <a:pt x="507" y="169"/>
                  </a:lnTo>
                  <a:lnTo>
                    <a:pt x="509" y="169"/>
                  </a:lnTo>
                  <a:lnTo>
                    <a:pt x="509" y="171"/>
                  </a:lnTo>
                  <a:lnTo>
                    <a:pt x="511" y="171"/>
                  </a:lnTo>
                  <a:lnTo>
                    <a:pt x="509" y="173"/>
                  </a:lnTo>
                  <a:lnTo>
                    <a:pt x="507" y="173"/>
                  </a:lnTo>
                  <a:lnTo>
                    <a:pt x="507" y="175"/>
                  </a:lnTo>
                  <a:lnTo>
                    <a:pt x="505" y="175"/>
                  </a:lnTo>
                  <a:lnTo>
                    <a:pt x="507" y="175"/>
                  </a:lnTo>
                  <a:lnTo>
                    <a:pt x="509" y="177"/>
                  </a:lnTo>
                  <a:lnTo>
                    <a:pt x="511" y="177"/>
                  </a:lnTo>
                  <a:lnTo>
                    <a:pt x="511" y="179"/>
                  </a:lnTo>
                  <a:lnTo>
                    <a:pt x="509" y="181"/>
                  </a:lnTo>
                  <a:lnTo>
                    <a:pt x="509" y="183"/>
                  </a:lnTo>
                  <a:lnTo>
                    <a:pt x="509" y="185"/>
                  </a:lnTo>
                  <a:lnTo>
                    <a:pt x="507" y="186"/>
                  </a:lnTo>
                  <a:lnTo>
                    <a:pt x="509" y="188"/>
                  </a:lnTo>
                  <a:lnTo>
                    <a:pt x="509" y="190"/>
                  </a:lnTo>
                  <a:lnTo>
                    <a:pt x="509" y="192"/>
                  </a:lnTo>
                  <a:lnTo>
                    <a:pt x="509" y="196"/>
                  </a:lnTo>
                  <a:lnTo>
                    <a:pt x="507" y="196"/>
                  </a:lnTo>
                  <a:lnTo>
                    <a:pt x="507" y="198"/>
                  </a:lnTo>
                  <a:lnTo>
                    <a:pt x="505" y="200"/>
                  </a:lnTo>
                  <a:lnTo>
                    <a:pt x="505" y="202"/>
                  </a:lnTo>
                  <a:lnTo>
                    <a:pt x="507" y="202"/>
                  </a:lnTo>
                  <a:lnTo>
                    <a:pt x="507" y="204"/>
                  </a:lnTo>
                  <a:lnTo>
                    <a:pt x="509" y="204"/>
                  </a:lnTo>
                  <a:lnTo>
                    <a:pt x="511" y="205"/>
                  </a:lnTo>
                  <a:lnTo>
                    <a:pt x="513" y="205"/>
                  </a:lnTo>
                  <a:lnTo>
                    <a:pt x="513" y="207"/>
                  </a:lnTo>
                  <a:lnTo>
                    <a:pt x="515" y="207"/>
                  </a:lnTo>
                  <a:lnTo>
                    <a:pt x="515" y="209"/>
                  </a:lnTo>
                  <a:lnTo>
                    <a:pt x="517" y="209"/>
                  </a:lnTo>
                  <a:lnTo>
                    <a:pt x="517" y="211"/>
                  </a:lnTo>
                  <a:lnTo>
                    <a:pt x="518" y="211"/>
                  </a:lnTo>
                  <a:lnTo>
                    <a:pt x="520" y="211"/>
                  </a:lnTo>
                  <a:lnTo>
                    <a:pt x="522" y="211"/>
                  </a:lnTo>
                  <a:lnTo>
                    <a:pt x="524" y="211"/>
                  </a:lnTo>
                  <a:lnTo>
                    <a:pt x="524" y="213"/>
                  </a:lnTo>
                  <a:lnTo>
                    <a:pt x="526" y="213"/>
                  </a:lnTo>
                  <a:lnTo>
                    <a:pt x="528" y="213"/>
                  </a:lnTo>
                  <a:lnTo>
                    <a:pt x="530" y="213"/>
                  </a:lnTo>
                  <a:lnTo>
                    <a:pt x="532" y="213"/>
                  </a:lnTo>
                  <a:lnTo>
                    <a:pt x="532" y="211"/>
                  </a:lnTo>
                  <a:lnTo>
                    <a:pt x="534" y="211"/>
                  </a:lnTo>
                  <a:lnTo>
                    <a:pt x="534" y="209"/>
                  </a:lnTo>
                  <a:lnTo>
                    <a:pt x="536" y="209"/>
                  </a:lnTo>
                  <a:lnTo>
                    <a:pt x="536" y="207"/>
                  </a:lnTo>
                  <a:lnTo>
                    <a:pt x="538" y="207"/>
                  </a:lnTo>
                  <a:lnTo>
                    <a:pt x="539" y="207"/>
                  </a:lnTo>
                  <a:lnTo>
                    <a:pt x="541" y="207"/>
                  </a:lnTo>
                  <a:lnTo>
                    <a:pt x="541" y="209"/>
                  </a:lnTo>
                  <a:lnTo>
                    <a:pt x="545" y="211"/>
                  </a:lnTo>
                  <a:lnTo>
                    <a:pt x="547" y="211"/>
                  </a:lnTo>
                  <a:lnTo>
                    <a:pt x="547" y="213"/>
                  </a:lnTo>
                  <a:lnTo>
                    <a:pt x="549" y="213"/>
                  </a:lnTo>
                  <a:lnTo>
                    <a:pt x="549" y="215"/>
                  </a:lnTo>
                  <a:lnTo>
                    <a:pt x="551" y="215"/>
                  </a:lnTo>
                  <a:lnTo>
                    <a:pt x="551" y="217"/>
                  </a:lnTo>
                  <a:lnTo>
                    <a:pt x="549" y="219"/>
                  </a:lnTo>
                  <a:lnTo>
                    <a:pt x="549" y="221"/>
                  </a:lnTo>
                  <a:lnTo>
                    <a:pt x="549" y="223"/>
                  </a:lnTo>
                  <a:lnTo>
                    <a:pt x="549" y="225"/>
                  </a:lnTo>
                  <a:lnTo>
                    <a:pt x="547" y="225"/>
                  </a:lnTo>
                  <a:lnTo>
                    <a:pt x="545" y="225"/>
                  </a:lnTo>
                  <a:lnTo>
                    <a:pt x="545" y="226"/>
                  </a:lnTo>
                  <a:lnTo>
                    <a:pt x="545" y="228"/>
                  </a:lnTo>
                  <a:lnTo>
                    <a:pt x="545" y="230"/>
                  </a:lnTo>
                  <a:lnTo>
                    <a:pt x="549" y="230"/>
                  </a:lnTo>
                  <a:lnTo>
                    <a:pt x="551" y="232"/>
                  </a:lnTo>
                  <a:lnTo>
                    <a:pt x="551" y="234"/>
                  </a:lnTo>
                  <a:lnTo>
                    <a:pt x="555" y="232"/>
                  </a:lnTo>
                  <a:lnTo>
                    <a:pt x="555" y="234"/>
                  </a:lnTo>
                  <a:lnTo>
                    <a:pt x="553" y="234"/>
                  </a:lnTo>
                  <a:lnTo>
                    <a:pt x="553" y="236"/>
                  </a:lnTo>
                  <a:lnTo>
                    <a:pt x="553" y="238"/>
                  </a:lnTo>
                  <a:lnTo>
                    <a:pt x="553" y="242"/>
                  </a:lnTo>
                  <a:lnTo>
                    <a:pt x="551" y="242"/>
                  </a:lnTo>
                  <a:lnTo>
                    <a:pt x="551" y="244"/>
                  </a:lnTo>
                  <a:lnTo>
                    <a:pt x="549" y="246"/>
                  </a:lnTo>
                  <a:lnTo>
                    <a:pt x="549" y="247"/>
                  </a:lnTo>
                  <a:lnTo>
                    <a:pt x="547" y="251"/>
                  </a:lnTo>
                  <a:lnTo>
                    <a:pt x="545" y="255"/>
                  </a:lnTo>
                  <a:lnTo>
                    <a:pt x="543" y="259"/>
                  </a:lnTo>
                  <a:lnTo>
                    <a:pt x="541" y="263"/>
                  </a:lnTo>
                  <a:lnTo>
                    <a:pt x="539" y="265"/>
                  </a:lnTo>
                  <a:lnTo>
                    <a:pt x="538" y="267"/>
                  </a:lnTo>
                  <a:lnTo>
                    <a:pt x="536" y="270"/>
                  </a:lnTo>
                  <a:lnTo>
                    <a:pt x="534" y="272"/>
                  </a:lnTo>
                  <a:lnTo>
                    <a:pt x="532" y="272"/>
                  </a:lnTo>
                  <a:lnTo>
                    <a:pt x="530" y="274"/>
                  </a:lnTo>
                  <a:lnTo>
                    <a:pt x="528" y="274"/>
                  </a:lnTo>
                  <a:lnTo>
                    <a:pt x="526" y="274"/>
                  </a:lnTo>
                  <a:lnTo>
                    <a:pt x="524" y="274"/>
                  </a:lnTo>
                  <a:lnTo>
                    <a:pt x="522" y="276"/>
                  </a:lnTo>
                  <a:lnTo>
                    <a:pt x="520" y="276"/>
                  </a:lnTo>
                  <a:lnTo>
                    <a:pt x="518" y="278"/>
                  </a:lnTo>
                  <a:lnTo>
                    <a:pt x="517" y="278"/>
                  </a:lnTo>
                  <a:lnTo>
                    <a:pt x="515" y="278"/>
                  </a:lnTo>
                  <a:lnTo>
                    <a:pt x="513" y="278"/>
                  </a:lnTo>
                  <a:lnTo>
                    <a:pt x="511" y="278"/>
                  </a:lnTo>
                  <a:lnTo>
                    <a:pt x="509" y="278"/>
                  </a:lnTo>
                  <a:lnTo>
                    <a:pt x="507" y="278"/>
                  </a:lnTo>
                  <a:lnTo>
                    <a:pt x="505" y="278"/>
                  </a:lnTo>
                  <a:lnTo>
                    <a:pt x="503" y="278"/>
                  </a:lnTo>
                  <a:lnTo>
                    <a:pt x="503" y="280"/>
                  </a:lnTo>
                  <a:lnTo>
                    <a:pt x="503" y="282"/>
                  </a:lnTo>
                  <a:lnTo>
                    <a:pt x="501" y="286"/>
                  </a:lnTo>
                  <a:lnTo>
                    <a:pt x="503" y="291"/>
                  </a:lnTo>
                  <a:lnTo>
                    <a:pt x="501" y="295"/>
                  </a:lnTo>
                  <a:lnTo>
                    <a:pt x="501" y="303"/>
                  </a:lnTo>
                  <a:lnTo>
                    <a:pt x="501" y="312"/>
                  </a:lnTo>
                  <a:lnTo>
                    <a:pt x="501" y="320"/>
                  </a:lnTo>
                  <a:lnTo>
                    <a:pt x="501" y="328"/>
                  </a:lnTo>
                  <a:lnTo>
                    <a:pt x="501" y="333"/>
                  </a:lnTo>
                  <a:lnTo>
                    <a:pt x="499" y="337"/>
                  </a:lnTo>
                  <a:lnTo>
                    <a:pt x="499" y="339"/>
                  </a:lnTo>
                  <a:lnTo>
                    <a:pt x="503" y="341"/>
                  </a:lnTo>
                  <a:lnTo>
                    <a:pt x="507" y="349"/>
                  </a:lnTo>
                  <a:lnTo>
                    <a:pt x="511" y="352"/>
                  </a:lnTo>
                  <a:lnTo>
                    <a:pt x="513" y="354"/>
                  </a:lnTo>
                  <a:lnTo>
                    <a:pt x="518" y="360"/>
                  </a:lnTo>
                  <a:lnTo>
                    <a:pt x="524" y="366"/>
                  </a:lnTo>
                  <a:lnTo>
                    <a:pt x="532" y="371"/>
                  </a:lnTo>
                  <a:lnTo>
                    <a:pt x="534" y="373"/>
                  </a:lnTo>
                  <a:lnTo>
                    <a:pt x="538" y="377"/>
                  </a:lnTo>
                  <a:lnTo>
                    <a:pt x="541" y="381"/>
                  </a:lnTo>
                  <a:lnTo>
                    <a:pt x="545" y="385"/>
                  </a:lnTo>
                  <a:lnTo>
                    <a:pt x="549" y="389"/>
                  </a:lnTo>
                  <a:lnTo>
                    <a:pt x="553" y="392"/>
                  </a:lnTo>
                  <a:lnTo>
                    <a:pt x="557" y="396"/>
                  </a:lnTo>
                  <a:lnTo>
                    <a:pt x="559" y="396"/>
                  </a:lnTo>
                  <a:lnTo>
                    <a:pt x="559" y="398"/>
                  </a:lnTo>
                  <a:lnTo>
                    <a:pt x="560" y="398"/>
                  </a:lnTo>
                  <a:lnTo>
                    <a:pt x="562" y="398"/>
                  </a:lnTo>
                  <a:lnTo>
                    <a:pt x="564" y="398"/>
                  </a:lnTo>
                  <a:lnTo>
                    <a:pt x="564" y="400"/>
                  </a:lnTo>
                  <a:lnTo>
                    <a:pt x="562" y="400"/>
                  </a:lnTo>
                  <a:lnTo>
                    <a:pt x="562" y="402"/>
                  </a:lnTo>
                  <a:lnTo>
                    <a:pt x="564" y="402"/>
                  </a:lnTo>
                  <a:lnTo>
                    <a:pt x="564" y="400"/>
                  </a:lnTo>
                  <a:lnTo>
                    <a:pt x="566" y="400"/>
                  </a:lnTo>
                  <a:lnTo>
                    <a:pt x="566" y="402"/>
                  </a:lnTo>
                  <a:lnTo>
                    <a:pt x="564" y="402"/>
                  </a:lnTo>
                  <a:lnTo>
                    <a:pt x="564" y="404"/>
                  </a:lnTo>
                  <a:lnTo>
                    <a:pt x="566" y="404"/>
                  </a:lnTo>
                  <a:lnTo>
                    <a:pt x="566" y="402"/>
                  </a:lnTo>
                  <a:lnTo>
                    <a:pt x="568" y="402"/>
                  </a:lnTo>
                  <a:lnTo>
                    <a:pt x="570" y="402"/>
                  </a:lnTo>
                  <a:lnTo>
                    <a:pt x="570" y="404"/>
                  </a:lnTo>
                  <a:lnTo>
                    <a:pt x="572" y="404"/>
                  </a:lnTo>
                  <a:lnTo>
                    <a:pt x="574" y="402"/>
                  </a:lnTo>
                  <a:lnTo>
                    <a:pt x="576" y="402"/>
                  </a:lnTo>
                  <a:lnTo>
                    <a:pt x="576" y="404"/>
                  </a:lnTo>
                  <a:lnTo>
                    <a:pt x="578" y="404"/>
                  </a:lnTo>
                  <a:lnTo>
                    <a:pt x="578" y="406"/>
                  </a:lnTo>
                  <a:lnTo>
                    <a:pt x="583" y="406"/>
                  </a:lnTo>
                  <a:lnTo>
                    <a:pt x="583" y="408"/>
                  </a:lnTo>
                  <a:lnTo>
                    <a:pt x="585" y="410"/>
                  </a:lnTo>
                  <a:lnTo>
                    <a:pt x="585" y="411"/>
                  </a:lnTo>
                  <a:lnTo>
                    <a:pt x="585" y="413"/>
                  </a:lnTo>
                  <a:lnTo>
                    <a:pt x="585" y="415"/>
                  </a:lnTo>
                  <a:lnTo>
                    <a:pt x="587" y="419"/>
                  </a:lnTo>
                  <a:lnTo>
                    <a:pt x="589" y="419"/>
                  </a:lnTo>
                  <a:lnTo>
                    <a:pt x="591" y="421"/>
                  </a:lnTo>
                  <a:lnTo>
                    <a:pt x="593" y="421"/>
                  </a:lnTo>
                  <a:lnTo>
                    <a:pt x="599" y="425"/>
                  </a:lnTo>
                  <a:lnTo>
                    <a:pt x="600" y="427"/>
                  </a:lnTo>
                  <a:lnTo>
                    <a:pt x="602" y="427"/>
                  </a:lnTo>
                  <a:lnTo>
                    <a:pt x="604" y="431"/>
                  </a:lnTo>
                  <a:lnTo>
                    <a:pt x="606" y="431"/>
                  </a:lnTo>
                  <a:lnTo>
                    <a:pt x="608" y="432"/>
                  </a:lnTo>
                  <a:lnTo>
                    <a:pt x="608" y="434"/>
                  </a:lnTo>
                  <a:lnTo>
                    <a:pt x="608" y="436"/>
                  </a:lnTo>
                  <a:lnTo>
                    <a:pt x="610" y="436"/>
                  </a:lnTo>
                  <a:lnTo>
                    <a:pt x="612" y="436"/>
                  </a:lnTo>
                  <a:lnTo>
                    <a:pt x="614" y="436"/>
                  </a:lnTo>
                  <a:lnTo>
                    <a:pt x="616" y="436"/>
                  </a:lnTo>
                  <a:lnTo>
                    <a:pt x="618" y="436"/>
                  </a:lnTo>
                  <a:lnTo>
                    <a:pt x="618" y="438"/>
                  </a:lnTo>
                  <a:lnTo>
                    <a:pt x="620" y="438"/>
                  </a:lnTo>
                  <a:lnTo>
                    <a:pt x="621" y="436"/>
                  </a:lnTo>
                  <a:lnTo>
                    <a:pt x="621" y="434"/>
                  </a:lnTo>
                  <a:lnTo>
                    <a:pt x="623" y="432"/>
                  </a:lnTo>
                  <a:lnTo>
                    <a:pt x="623" y="431"/>
                  </a:lnTo>
                  <a:lnTo>
                    <a:pt x="625" y="429"/>
                  </a:lnTo>
                  <a:lnTo>
                    <a:pt x="625" y="427"/>
                  </a:lnTo>
                  <a:lnTo>
                    <a:pt x="627" y="423"/>
                  </a:lnTo>
                  <a:lnTo>
                    <a:pt x="629" y="423"/>
                  </a:lnTo>
                  <a:lnTo>
                    <a:pt x="629" y="421"/>
                  </a:lnTo>
                  <a:lnTo>
                    <a:pt x="631" y="421"/>
                  </a:lnTo>
                  <a:lnTo>
                    <a:pt x="631" y="419"/>
                  </a:lnTo>
                  <a:lnTo>
                    <a:pt x="631" y="417"/>
                  </a:lnTo>
                  <a:lnTo>
                    <a:pt x="633" y="417"/>
                  </a:lnTo>
                  <a:lnTo>
                    <a:pt x="633" y="415"/>
                  </a:lnTo>
                  <a:lnTo>
                    <a:pt x="635" y="415"/>
                  </a:lnTo>
                  <a:lnTo>
                    <a:pt x="637" y="415"/>
                  </a:lnTo>
                  <a:lnTo>
                    <a:pt x="639" y="417"/>
                  </a:lnTo>
                  <a:lnTo>
                    <a:pt x="644" y="419"/>
                  </a:lnTo>
                  <a:lnTo>
                    <a:pt x="646" y="421"/>
                  </a:lnTo>
                  <a:lnTo>
                    <a:pt x="648" y="423"/>
                  </a:lnTo>
                  <a:lnTo>
                    <a:pt x="652" y="427"/>
                  </a:lnTo>
                  <a:lnTo>
                    <a:pt x="654" y="429"/>
                  </a:lnTo>
                  <a:lnTo>
                    <a:pt x="656" y="431"/>
                  </a:lnTo>
                  <a:lnTo>
                    <a:pt x="658" y="432"/>
                  </a:lnTo>
                  <a:lnTo>
                    <a:pt x="660" y="434"/>
                  </a:lnTo>
                  <a:lnTo>
                    <a:pt x="662" y="438"/>
                  </a:lnTo>
                  <a:lnTo>
                    <a:pt x="663" y="438"/>
                  </a:lnTo>
                  <a:lnTo>
                    <a:pt x="663" y="440"/>
                  </a:lnTo>
                  <a:lnTo>
                    <a:pt x="663" y="442"/>
                  </a:lnTo>
                  <a:lnTo>
                    <a:pt x="665" y="444"/>
                  </a:lnTo>
                  <a:lnTo>
                    <a:pt x="665" y="446"/>
                  </a:lnTo>
                  <a:lnTo>
                    <a:pt x="665" y="448"/>
                  </a:lnTo>
                  <a:lnTo>
                    <a:pt x="667" y="450"/>
                  </a:lnTo>
                  <a:lnTo>
                    <a:pt x="669" y="450"/>
                  </a:lnTo>
                  <a:lnTo>
                    <a:pt x="673" y="452"/>
                  </a:lnTo>
                  <a:lnTo>
                    <a:pt x="675" y="453"/>
                  </a:lnTo>
                  <a:lnTo>
                    <a:pt x="677" y="453"/>
                  </a:lnTo>
                  <a:lnTo>
                    <a:pt x="679" y="453"/>
                  </a:lnTo>
                  <a:lnTo>
                    <a:pt x="681" y="453"/>
                  </a:lnTo>
                  <a:lnTo>
                    <a:pt x="681" y="455"/>
                  </a:lnTo>
                  <a:lnTo>
                    <a:pt x="683" y="457"/>
                  </a:lnTo>
                  <a:lnTo>
                    <a:pt x="684" y="457"/>
                  </a:lnTo>
                  <a:lnTo>
                    <a:pt x="686" y="461"/>
                  </a:lnTo>
                  <a:lnTo>
                    <a:pt x="688" y="461"/>
                  </a:lnTo>
                  <a:lnTo>
                    <a:pt x="690" y="461"/>
                  </a:lnTo>
                  <a:lnTo>
                    <a:pt x="692" y="463"/>
                  </a:lnTo>
                  <a:lnTo>
                    <a:pt x="694" y="463"/>
                  </a:lnTo>
                  <a:lnTo>
                    <a:pt x="696" y="463"/>
                  </a:lnTo>
                  <a:lnTo>
                    <a:pt x="698" y="465"/>
                  </a:lnTo>
                  <a:lnTo>
                    <a:pt x="702" y="465"/>
                  </a:lnTo>
                  <a:lnTo>
                    <a:pt x="702" y="467"/>
                  </a:lnTo>
                  <a:lnTo>
                    <a:pt x="703" y="467"/>
                  </a:lnTo>
                  <a:lnTo>
                    <a:pt x="703" y="469"/>
                  </a:lnTo>
                  <a:lnTo>
                    <a:pt x="703" y="471"/>
                  </a:lnTo>
                  <a:lnTo>
                    <a:pt x="705" y="471"/>
                  </a:lnTo>
                  <a:lnTo>
                    <a:pt x="707" y="471"/>
                  </a:lnTo>
                  <a:lnTo>
                    <a:pt x="709" y="473"/>
                  </a:lnTo>
                  <a:lnTo>
                    <a:pt x="711" y="473"/>
                  </a:lnTo>
                  <a:lnTo>
                    <a:pt x="713" y="474"/>
                  </a:lnTo>
                  <a:lnTo>
                    <a:pt x="715" y="476"/>
                  </a:lnTo>
                  <a:lnTo>
                    <a:pt x="717" y="476"/>
                  </a:lnTo>
                  <a:lnTo>
                    <a:pt x="717" y="478"/>
                  </a:lnTo>
                  <a:lnTo>
                    <a:pt x="721" y="478"/>
                  </a:lnTo>
                  <a:lnTo>
                    <a:pt x="723" y="476"/>
                  </a:lnTo>
                  <a:lnTo>
                    <a:pt x="724" y="476"/>
                  </a:lnTo>
                  <a:lnTo>
                    <a:pt x="724" y="478"/>
                  </a:lnTo>
                  <a:lnTo>
                    <a:pt x="724" y="480"/>
                  </a:lnTo>
                  <a:lnTo>
                    <a:pt x="726" y="480"/>
                  </a:lnTo>
                  <a:lnTo>
                    <a:pt x="724" y="482"/>
                  </a:lnTo>
                  <a:lnTo>
                    <a:pt x="724" y="484"/>
                  </a:lnTo>
                  <a:lnTo>
                    <a:pt x="723" y="486"/>
                  </a:lnTo>
                  <a:lnTo>
                    <a:pt x="723" y="490"/>
                  </a:lnTo>
                  <a:lnTo>
                    <a:pt x="721" y="490"/>
                  </a:lnTo>
                  <a:lnTo>
                    <a:pt x="721" y="492"/>
                  </a:lnTo>
                  <a:lnTo>
                    <a:pt x="719" y="492"/>
                  </a:lnTo>
                  <a:lnTo>
                    <a:pt x="717" y="492"/>
                  </a:lnTo>
                  <a:lnTo>
                    <a:pt x="715" y="492"/>
                  </a:lnTo>
                  <a:lnTo>
                    <a:pt x="711" y="494"/>
                  </a:lnTo>
                  <a:lnTo>
                    <a:pt x="711" y="495"/>
                  </a:lnTo>
                  <a:lnTo>
                    <a:pt x="709" y="497"/>
                  </a:lnTo>
                  <a:lnTo>
                    <a:pt x="707" y="499"/>
                  </a:lnTo>
                  <a:lnTo>
                    <a:pt x="705" y="501"/>
                  </a:lnTo>
                  <a:lnTo>
                    <a:pt x="703" y="503"/>
                  </a:lnTo>
                  <a:lnTo>
                    <a:pt x="702" y="505"/>
                  </a:lnTo>
                  <a:lnTo>
                    <a:pt x="702" y="507"/>
                  </a:lnTo>
                  <a:lnTo>
                    <a:pt x="702" y="509"/>
                  </a:lnTo>
                  <a:lnTo>
                    <a:pt x="702" y="511"/>
                  </a:lnTo>
                  <a:lnTo>
                    <a:pt x="703" y="513"/>
                  </a:lnTo>
                  <a:lnTo>
                    <a:pt x="705" y="513"/>
                  </a:lnTo>
                  <a:lnTo>
                    <a:pt x="707" y="514"/>
                  </a:lnTo>
                  <a:lnTo>
                    <a:pt x="709" y="518"/>
                  </a:lnTo>
                  <a:lnTo>
                    <a:pt x="711" y="520"/>
                  </a:lnTo>
                  <a:lnTo>
                    <a:pt x="711" y="524"/>
                  </a:lnTo>
                  <a:lnTo>
                    <a:pt x="711" y="526"/>
                  </a:lnTo>
                  <a:lnTo>
                    <a:pt x="711" y="528"/>
                  </a:lnTo>
                  <a:lnTo>
                    <a:pt x="711" y="530"/>
                  </a:lnTo>
                  <a:lnTo>
                    <a:pt x="713" y="532"/>
                  </a:lnTo>
                  <a:lnTo>
                    <a:pt x="713" y="534"/>
                  </a:lnTo>
                  <a:lnTo>
                    <a:pt x="715" y="534"/>
                  </a:lnTo>
                  <a:lnTo>
                    <a:pt x="717" y="534"/>
                  </a:lnTo>
                  <a:lnTo>
                    <a:pt x="719" y="534"/>
                  </a:lnTo>
                  <a:lnTo>
                    <a:pt x="721" y="534"/>
                  </a:lnTo>
                  <a:lnTo>
                    <a:pt x="721" y="532"/>
                  </a:lnTo>
                  <a:lnTo>
                    <a:pt x="723" y="532"/>
                  </a:lnTo>
                  <a:lnTo>
                    <a:pt x="724" y="534"/>
                  </a:lnTo>
                  <a:lnTo>
                    <a:pt x="724" y="535"/>
                  </a:lnTo>
                  <a:lnTo>
                    <a:pt x="723" y="537"/>
                  </a:lnTo>
                  <a:lnTo>
                    <a:pt x="721" y="539"/>
                  </a:lnTo>
                  <a:lnTo>
                    <a:pt x="719" y="541"/>
                  </a:lnTo>
                  <a:lnTo>
                    <a:pt x="717" y="541"/>
                  </a:lnTo>
                  <a:lnTo>
                    <a:pt x="715" y="541"/>
                  </a:lnTo>
                  <a:lnTo>
                    <a:pt x="713" y="543"/>
                  </a:lnTo>
                  <a:lnTo>
                    <a:pt x="711" y="541"/>
                  </a:lnTo>
                  <a:lnTo>
                    <a:pt x="709" y="541"/>
                  </a:lnTo>
                  <a:lnTo>
                    <a:pt x="705" y="541"/>
                  </a:lnTo>
                  <a:lnTo>
                    <a:pt x="703" y="539"/>
                  </a:lnTo>
                  <a:lnTo>
                    <a:pt x="702" y="539"/>
                  </a:lnTo>
                  <a:lnTo>
                    <a:pt x="702" y="537"/>
                  </a:lnTo>
                  <a:lnTo>
                    <a:pt x="700" y="535"/>
                  </a:lnTo>
                  <a:lnTo>
                    <a:pt x="698" y="535"/>
                  </a:lnTo>
                  <a:lnTo>
                    <a:pt x="696" y="535"/>
                  </a:lnTo>
                  <a:lnTo>
                    <a:pt x="696" y="534"/>
                  </a:lnTo>
                  <a:lnTo>
                    <a:pt x="696" y="532"/>
                  </a:lnTo>
                  <a:lnTo>
                    <a:pt x="694" y="530"/>
                  </a:lnTo>
                  <a:lnTo>
                    <a:pt x="692" y="528"/>
                  </a:lnTo>
                  <a:lnTo>
                    <a:pt x="690" y="528"/>
                  </a:lnTo>
                  <a:lnTo>
                    <a:pt x="690" y="526"/>
                  </a:lnTo>
                  <a:lnTo>
                    <a:pt x="688" y="524"/>
                  </a:lnTo>
                  <a:lnTo>
                    <a:pt x="686" y="524"/>
                  </a:lnTo>
                  <a:lnTo>
                    <a:pt x="684" y="524"/>
                  </a:lnTo>
                  <a:lnTo>
                    <a:pt x="683" y="522"/>
                  </a:lnTo>
                  <a:lnTo>
                    <a:pt x="681" y="522"/>
                  </a:lnTo>
                  <a:lnTo>
                    <a:pt x="677" y="524"/>
                  </a:lnTo>
                  <a:lnTo>
                    <a:pt x="675" y="526"/>
                  </a:lnTo>
                  <a:lnTo>
                    <a:pt x="675" y="528"/>
                  </a:lnTo>
                  <a:lnTo>
                    <a:pt x="673" y="530"/>
                  </a:lnTo>
                  <a:lnTo>
                    <a:pt x="673" y="532"/>
                  </a:lnTo>
                  <a:lnTo>
                    <a:pt x="673" y="534"/>
                  </a:lnTo>
                  <a:lnTo>
                    <a:pt x="673" y="535"/>
                  </a:lnTo>
                  <a:lnTo>
                    <a:pt x="675" y="537"/>
                  </a:lnTo>
                  <a:lnTo>
                    <a:pt x="675" y="541"/>
                  </a:lnTo>
                  <a:lnTo>
                    <a:pt x="675" y="543"/>
                  </a:lnTo>
                  <a:lnTo>
                    <a:pt x="673" y="545"/>
                  </a:lnTo>
                  <a:lnTo>
                    <a:pt x="673" y="547"/>
                  </a:lnTo>
                  <a:lnTo>
                    <a:pt x="671" y="547"/>
                  </a:lnTo>
                  <a:lnTo>
                    <a:pt x="669" y="547"/>
                  </a:lnTo>
                  <a:lnTo>
                    <a:pt x="667" y="549"/>
                  </a:lnTo>
                  <a:lnTo>
                    <a:pt x="663" y="553"/>
                  </a:lnTo>
                  <a:lnTo>
                    <a:pt x="662" y="553"/>
                  </a:lnTo>
                  <a:lnTo>
                    <a:pt x="658" y="553"/>
                  </a:lnTo>
                  <a:lnTo>
                    <a:pt x="654" y="555"/>
                  </a:lnTo>
                  <a:lnTo>
                    <a:pt x="650" y="555"/>
                  </a:lnTo>
                  <a:lnTo>
                    <a:pt x="648" y="556"/>
                  </a:lnTo>
                  <a:lnTo>
                    <a:pt x="646" y="560"/>
                  </a:lnTo>
                  <a:lnTo>
                    <a:pt x="644" y="560"/>
                  </a:lnTo>
                  <a:lnTo>
                    <a:pt x="642" y="564"/>
                  </a:lnTo>
                  <a:lnTo>
                    <a:pt x="641" y="566"/>
                  </a:lnTo>
                  <a:lnTo>
                    <a:pt x="641" y="568"/>
                  </a:lnTo>
                  <a:lnTo>
                    <a:pt x="641" y="570"/>
                  </a:lnTo>
                  <a:lnTo>
                    <a:pt x="641" y="572"/>
                  </a:lnTo>
                  <a:lnTo>
                    <a:pt x="641" y="576"/>
                  </a:lnTo>
                  <a:lnTo>
                    <a:pt x="641" y="577"/>
                  </a:lnTo>
                  <a:lnTo>
                    <a:pt x="639" y="583"/>
                  </a:lnTo>
                  <a:lnTo>
                    <a:pt x="637" y="587"/>
                  </a:lnTo>
                  <a:lnTo>
                    <a:pt x="635" y="589"/>
                  </a:lnTo>
                  <a:lnTo>
                    <a:pt x="633" y="593"/>
                  </a:lnTo>
                  <a:lnTo>
                    <a:pt x="631" y="593"/>
                  </a:lnTo>
                  <a:lnTo>
                    <a:pt x="629" y="593"/>
                  </a:lnTo>
                  <a:lnTo>
                    <a:pt x="623" y="593"/>
                  </a:lnTo>
                  <a:lnTo>
                    <a:pt x="621" y="593"/>
                  </a:lnTo>
                  <a:lnTo>
                    <a:pt x="620" y="593"/>
                  </a:lnTo>
                  <a:lnTo>
                    <a:pt x="618" y="593"/>
                  </a:lnTo>
                  <a:lnTo>
                    <a:pt x="616" y="593"/>
                  </a:lnTo>
                  <a:lnTo>
                    <a:pt x="616" y="595"/>
                  </a:lnTo>
                  <a:lnTo>
                    <a:pt x="614" y="595"/>
                  </a:lnTo>
                  <a:lnTo>
                    <a:pt x="612" y="595"/>
                  </a:lnTo>
                  <a:lnTo>
                    <a:pt x="610" y="597"/>
                  </a:lnTo>
                  <a:lnTo>
                    <a:pt x="610" y="598"/>
                  </a:lnTo>
                  <a:lnTo>
                    <a:pt x="608" y="600"/>
                  </a:lnTo>
                  <a:lnTo>
                    <a:pt x="606" y="600"/>
                  </a:lnTo>
                  <a:lnTo>
                    <a:pt x="604" y="604"/>
                  </a:lnTo>
                  <a:lnTo>
                    <a:pt x="602" y="606"/>
                  </a:lnTo>
                  <a:lnTo>
                    <a:pt x="602" y="608"/>
                  </a:lnTo>
                  <a:lnTo>
                    <a:pt x="602" y="610"/>
                  </a:lnTo>
                  <a:lnTo>
                    <a:pt x="604" y="612"/>
                  </a:lnTo>
                  <a:lnTo>
                    <a:pt x="608" y="616"/>
                  </a:lnTo>
                  <a:lnTo>
                    <a:pt x="610" y="617"/>
                  </a:lnTo>
                  <a:lnTo>
                    <a:pt x="614" y="623"/>
                  </a:lnTo>
                  <a:lnTo>
                    <a:pt x="614" y="627"/>
                  </a:lnTo>
                  <a:lnTo>
                    <a:pt x="616" y="629"/>
                  </a:lnTo>
                  <a:lnTo>
                    <a:pt x="616" y="633"/>
                  </a:lnTo>
                  <a:lnTo>
                    <a:pt x="616" y="635"/>
                  </a:lnTo>
                  <a:lnTo>
                    <a:pt x="614" y="637"/>
                  </a:lnTo>
                  <a:lnTo>
                    <a:pt x="612" y="638"/>
                  </a:lnTo>
                  <a:lnTo>
                    <a:pt x="610" y="640"/>
                  </a:lnTo>
                  <a:lnTo>
                    <a:pt x="608" y="644"/>
                  </a:lnTo>
                  <a:lnTo>
                    <a:pt x="608" y="646"/>
                  </a:lnTo>
                  <a:lnTo>
                    <a:pt x="606" y="648"/>
                  </a:lnTo>
                  <a:lnTo>
                    <a:pt x="606" y="650"/>
                  </a:lnTo>
                  <a:lnTo>
                    <a:pt x="604" y="652"/>
                  </a:lnTo>
                  <a:lnTo>
                    <a:pt x="602" y="652"/>
                  </a:lnTo>
                  <a:lnTo>
                    <a:pt x="600" y="652"/>
                  </a:lnTo>
                  <a:lnTo>
                    <a:pt x="599" y="654"/>
                  </a:lnTo>
                  <a:lnTo>
                    <a:pt x="597" y="654"/>
                  </a:lnTo>
                  <a:lnTo>
                    <a:pt x="595" y="656"/>
                  </a:lnTo>
                  <a:lnTo>
                    <a:pt x="593" y="658"/>
                  </a:lnTo>
                  <a:lnTo>
                    <a:pt x="593" y="659"/>
                  </a:lnTo>
                  <a:lnTo>
                    <a:pt x="591" y="661"/>
                  </a:lnTo>
                  <a:lnTo>
                    <a:pt x="591" y="663"/>
                  </a:lnTo>
                  <a:lnTo>
                    <a:pt x="593" y="663"/>
                  </a:lnTo>
                  <a:lnTo>
                    <a:pt x="593" y="665"/>
                  </a:lnTo>
                  <a:lnTo>
                    <a:pt x="591" y="665"/>
                  </a:lnTo>
                  <a:lnTo>
                    <a:pt x="591" y="667"/>
                  </a:lnTo>
                  <a:lnTo>
                    <a:pt x="591" y="669"/>
                  </a:lnTo>
                  <a:lnTo>
                    <a:pt x="591" y="671"/>
                  </a:lnTo>
                  <a:lnTo>
                    <a:pt x="593" y="673"/>
                  </a:lnTo>
                  <a:lnTo>
                    <a:pt x="593" y="675"/>
                  </a:lnTo>
                  <a:lnTo>
                    <a:pt x="593" y="677"/>
                  </a:lnTo>
                  <a:lnTo>
                    <a:pt x="595" y="677"/>
                  </a:lnTo>
                  <a:lnTo>
                    <a:pt x="595" y="679"/>
                  </a:lnTo>
                  <a:lnTo>
                    <a:pt x="595" y="680"/>
                  </a:lnTo>
                  <a:lnTo>
                    <a:pt x="595" y="682"/>
                  </a:lnTo>
                  <a:lnTo>
                    <a:pt x="595" y="684"/>
                  </a:lnTo>
                  <a:lnTo>
                    <a:pt x="595" y="686"/>
                  </a:lnTo>
                  <a:lnTo>
                    <a:pt x="593" y="688"/>
                  </a:lnTo>
                  <a:lnTo>
                    <a:pt x="593" y="690"/>
                  </a:lnTo>
                  <a:lnTo>
                    <a:pt x="595" y="692"/>
                  </a:lnTo>
                  <a:lnTo>
                    <a:pt x="597" y="696"/>
                  </a:lnTo>
                  <a:lnTo>
                    <a:pt x="599" y="696"/>
                  </a:lnTo>
                  <a:lnTo>
                    <a:pt x="600" y="696"/>
                  </a:lnTo>
                  <a:lnTo>
                    <a:pt x="604" y="696"/>
                  </a:lnTo>
                  <a:lnTo>
                    <a:pt x="606" y="694"/>
                  </a:lnTo>
                  <a:lnTo>
                    <a:pt x="608" y="694"/>
                  </a:lnTo>
                  <a:lnTo>
                    <a:pt x="610" y="694"/>
                  </a:lnTo>
                  <a:lnTo>
                    <a:pt x="612" y="696"/>
                  </a:lnTo>
                  <a:lnTo>
                    <a:pt x="612" y="694"/>
                  </a:lnTo>
                  <a:lnTo>
                    <a:pt x="614" y="696"/>
                  </a:lnTo>
                  <a:lnTo>
                    <a:pt x="616" y="696"/>
                  </a:lnTo>
                  <a:lnTo>
                    <a:pt x="616" y="698"/>
                  </a:lnTo>
                  <a:lnTo>
                    <a:pt x="614" y="699"/>
                  </a:lnTo>
                  <a:lnTo>
                    <a:pt x="614" y="701"/>
                  </a:lnTo>
                  <a:lnTo>
                    <a:pt x="616" y="701"/>
                  </a:lnTo>
                  <a:lnTo>
                    <a:pt x="618" y="701"/>
                  </a:lnTo>
                  <a:lnTo>
                    <a:pt x="618" y="703"/>
                  </a:lnTo>
                  <a:lnTo>
                    <a:pt x="618" y="705"/>
                  </a:lnTo>
                  <a:lnTo>
                    <a:pt x="616" y="705"/>
                  </a:lnTo>
                  <a:lnTo>
                    <a:pt x="616" y="707"/>
                  </a:lnTo>
                  <a:lnTo>
                    <a:pt x="614" y="709"/>
                  </a:lnTo>
                  <a:lnTo>
                    <a:pt x="614" y="711"/>
                  </a:lnTo>
                  <a:lnTo>
                    <a:pt x="614" y="713"/>
                  </a:lnTo>
                  <a:lnTo>
                    <a:pt x="612" y="713"/>
                  </a:lnTo>
                  <a:lnTo>
                    <a:pt x="612" y="715"/>
                  </a:lnTo>
                  <a:lnTo>
                    <a:pt x="610" y="715"/>
                  </a:lnTo>
                  <a:lnTo>
                    <a:pt x="612" y="717"/>
                  </a:lnTo>
                  <a:lnTo>
                    <a:pt x="610" y="719"/>
                  </a:lnTo>
                  <a:lnTo>
                    <a:pt x="608" y="720"/>
                  </a:lnTo>
                  <a:lnTo>
                    <a:pt x="608" y="722"/>
                  </a:lnTo>
                  <a:lnTo>
                    <a:pt x="606" y="722"/>
                  </a:lnTo>
                  <a:lnTo>
                    <a:pt x="604" y="722"/>
                  </a:lnTo>
                  <a:lnTo>
                    <a:pt x="606" y="724"/>
                  </a:lnTo>
                  <a:lnTo>
                    <a:pt x="608" y="724"/>
                  </a:lnTo>
                  <a:lnTo>
                    <a:pt x="608" y="726"/>
                  </a:lnTo>
                  <a:lnTo>
                    <a:pt x="610" y="730"/>
                  </a:lnTo>
                  <a:lnTo>
                    <a:pt x="612" y="732"/>
                  </a:lnTo>
                  <a:lnTo>
                    <a:pt x="614" y="732"/>
                  </a:lnTo>
                  <a:lnTo>
                    <a:pt x="616" y="732"/>
                  </a:lnTo>
                  <a:lnTo>
                    <a:pt x="616" y="730"/>
                  </a:lnTo>
                  <a:lnTo>
                    <a:pt x="618" y="730"/>
                  </a:lnTo>
                  <a:lnTo>
                    <a:pt x="620" y="730"/>
                  </a:lnTo>
                  <a:lnTo>
                    <a:pt x="620" y="732"/>
                  </a:lnTo>
                  <a:lnTo>
                    <a:pt x="621" y="732"/>
                  </a:lnTo>
                  <a:lnTo>
                    <a:pt x="623" y="732"/>
                  </a:lnTo>
                  <a:lnTo>
                    <a:pt x="623" y="730"/>
                  </a:lnTo>
                  <a:lnTo>
                    <a:pt x="625" y="730"/>
                  </a:lnTo>
                  <a:lnTo>
                    <a:pt x="625" y="732"/>
                  </a:lnTo>
                  <a:lnTo>
                    <a:pt x="627" y="734"/>
                  </a:lnTo>
                  <a:lnTo>
                    <a:pt x="629" y="736"/>
                  </a:lnTo>
                  <a:lnTo>
                    <a:pt x="631" y="738"/>
                  </a:lnTo>
                  <a:lnTo>
                    <a:pt x="633" y="738"/>
                  </a:lnTo>
                  <a:lnTo>
                    <a:pt x="635" y="740"/>
                  </a:lnTo>
                  <a:lnTo>
                    <a:pt x="637" y="741"/>
                  </a:lnTo>
                  <a:lnTo>
                    <a:pt x="637" y="743"/>
                  </a:lnTo>
                  <a:lnTo>
                    <a:pt x="637" y="745"/>
                  </a:lnTo>
                  <a:lnTo>
                    <a:pt x="639" y="747"/>
                  </a:lnTo>
                  <a:lnTo>
                    <a:pt x="637" y="747"/>
                  </a:lnTo>
                  <a:lnTo>
                    <a:pt x="639" y="749"/>
                  </a:lnTo>
                  <a:lnTo>
                    <a:pt x="639" y="751"/>
                  </a:lnTo>
                  <a:lnTo>
                    <a:pt x="639" y="755"/>
                  </a:lnTo>
                  <a:lnTo>
                    <a:pt x="641" y="757"/>
                  </a:lnTo>
                  <a:lnTo>
                    <a:pt x="642" y="757"/>
                  </a:lnTo>
                  <a:lnTo>
                    <a:pt x="642" y="759"/>
                  </a:lnTo>
                  <a:lnTo>
                    <a:pt x="644" y="761"/>
                  </a:lnTo>
                  <a:lnTo>
                    <a:pt x="644" y="762"/>
                  </a:lnTo>
                  <a:lnTo>
                    <a:pt x="644" y="764"/>
                  </a:lnTo>
                  <a:lnTo>
                    <a:pt x="644" y="766"/>
                  </a:lnTo>
                  <a:lnTo>
                    <a:pt x="644" y="768"/>
                  </a:lnTo>
                  <a:lnTo>
                    <a:pt x="644" y="770"/>
                  </a:lnTo>
                  <a:lnTo>
                    <a:pt x="644" y="772"/>
                  </a:lnTo>
                  <a:lnTo>
                    <a:pt x="642" y="772"/>
                  </a:lnTo>
                  <a:lnTo>
                    <a:pt x="641" y="772"/>
                  </a:lnTo>
                  <a:lnTo>
                    <a:pt x="641" y="770"/>
                  </a:lnTo>
                  <a:lnTo>
                    <a:pt x="639" y="770"/>
                  </a:lnTo>
                  <a:lnTo>
                    <a:pt x="637" y="770"/>
                  </a:lnTo>
                  <a:lnTo>
                    <a:pt x="637" y="772"/>
                  </a:lnTo>
                  <a:lnTo>
                    <a:pt x="635" y="776"/>
                  </a:lnTo>
                  <a:lnTo>
                    <a:pt x="635" y="778"/>
                  </a:lnTo>
                  <a:lnTo>
                    <a:pt x="635" y="780"/>
                  </a:lnTo>
                  <a:lnTo>
                    <a:pt x="633" y="780"/>
                  </a:lnTo>
                  <a:lnTo>
                    <a:pt x="633" y="782"/>
                  </a:lnTo>
                  <a:lnTo>
                    <a:pt x="633" y="783"/>
                  </a:lnTo>
                  <a:lnTo>
                    <a:pt x="633" y="785"/>
                  </a:lnTo>
                  <a:lnTo>
                    <a:pt x="633" y="787"/>
                  </a:lnTo>
                  <a:lnTo>
                    <a:pt x="631" y="787"/>
                  </a:lnTo>
                  <a:lnTo>
                    <a:pt x="631" y="789"/>
                  </a:lnTo>
                  <a:lnTo>
                    <a:pt x="623" y="802"/>
                  </a:lnTo>
                  <a:lnTo>
                    <a:pt x="612" y="802"/>
                  </a:lnTo>
                  <a:lnTo>
                    <a:pt x="600" y="802"/>
                  </a:lnTo>
                  <a:lnTo>
                    <a:pt x="589" y="802"/>
                  </a:lnTo>
                  <a:lnTo>
                    <a:pt x="578" y="802"/>
                  </a:lnTo>
                  <a:lnTo>
                    <a:pt x="566" y="802"/>
                  </a:lnTo>
                  <a:lnTo>
                    <a:pt x="564" y="795"/>
                  </a:lnTo>
                  <a:lnTo>
                    <a:pt x="553" y="797"/>
                  </a:lnTo>
                  <a:lnTo>
                    <a:pt x="551" y="801"/>
                  </a:lnTo>
                  <a:lnTo>
                    <a:pt x="551" y="802"/>
                  </a:lnTo>
                  <a:lnTo>
                    <a:pt x="534" y="802"/>
                  </a:lnTo>
                  <a:lnTo>
                    <a:pt x="532" y="802"/>
                  </a:lnTo>
                  <a:lnTo>
                    <a:pt x="524" y="822"/>
                  </a:lnTo>
                  <a:lnTo>
                    <a:pt x="511" y="822"/>
                  </a:lnTo>
                  <a:lnTo>
                    <a:pt x="517" y="812"/>
                  </a:lnTo>
                  <a:lnTo>
                    <a:pt x="503" y="812"/>
                  </a:lnTo>
                  <a:lnTo>
                    <a:pt x="501" y="802"/>
                  </a:lnTo>
                  <a:lnTo>
                    <a:pt x="499" y="797"/>
                  </a:lnTo>
                  <a:lnTo>
                    <a:pt x="488" y="797"/>
                  </a:lnTo>
                  <a:lnTo>
                    <a:pt x="477" y="797"/>
                  </a:lnTo>
                  <a:lnTo>
                    <a:pt x="465" y="797"/>
                  </a:lnTo>
                  <a:lnTo>
                    <a:pt x="454" y="797"/>
                  </a:lnTo>
                  <a:lnTo>
                    <a:pt x="444" y="799"/>
                  </a:lnTo>
                  <a:lnTo>
                    <a:pt x="444" y="791"/>
                  </a:lnTo>
                  <a:lnTo>
                    <a:pt x="435" y="791"/>
                  </a:lnTo>
                  <a:lnTo>
                    <a:pt x="433" y="791"/>
                  </a:lnTo>
                  <a:lnTo>
                    <a:pt x="421" y="791"/>
                  </a:lnTo>
                  <a:lnTo>
                    <a:pt x="410" y="791"/>
                  </a:lnTo>
                  <a:lnTo>
                    <a:pt x="398" y="791"/>
                  </a:lnTo>
                  <a:lnTo>
                    <a:pt x="387" y="791"/>
                  </a:lnTo>
                  <a:lnTo>
                    <a:pt x="375" y="791"/>
                  </a:lnTo>
                  <a:lnTo>
                    <a:pt x="374" y="793"/>
                  </a:lnTo>
                  <a:lnTo>
                    <a:pt x="375" y="802"/>
                  </a:lnTo>
                  <a:lnTo>
                    <a:pt x="366" y="802"/>
                  </a:lnTo>
                  <a:lnTo>
                    <a:pt x="364" y="802"/>
                  </a:lnTo>
                  <a:lnTo>
                    <a:pt x="353" y="802"/>
                  </a:lnTo>
                  <a:lnTo>
                    <a:pt x="341" y="802"/>
                  </a:lnTo>
                  <a:lnTo>
                    <a:pt x="330" y="802"/>
                  </a:lnTo>
                  <a:lnTo>
                    <a:pt x="318" y="802"/>
                  </a:lnTo>
                  <a:lnTo>
                    <a:pt x="307" y="802"/>
                  </a:lnTo>
                  <a:lnTo>
                    <a:pt x="295" y="802"/>
                  </a:lnTo>
                  <a:lnTo>
                    <a:pt x="284" y="802"/>
                  </a:lnTo>
                  <a:lnTo>
                    <a:pt x="272" y="802"/>
                  </a:lnTo>
                  <a:lnTo>
                    <a:pt x="261" y="802"/>
                  </a:lnTo>
                  <a:lnTo>
                    <a:pt x="250" y="802"/>
                  </a:lnTo>
                  <a:lnTo>
                    <a:pt x="238" y="802"/>
                  </a:lnTo>
                  <a:lnTo>
                    <a:pt x="227" y="802"/>
                  </a:lnTo>
                  <a:lnTo>
                    <a:pt x="215" y="802"/>
                  </a:lnTo>
                  <a:lnTo>
                    <a:pt x="202" y="802"/>
                  </a:lnTo>
                  <a:lnTo>
                    <a:pt x="198" y="802"/>
                  </a:lnTo>
                  <a:lnTo>
                    <a:pt x="198" y="801"/>
                  </a:lnTo>
                  <a:lnTo>
                    <a:pt x="196" y="801"/>
                  </a:lnTo>
                  <a:lnTo>
                    <a:pt x="190" y="801"/>
                  </a:lnTo>
                  <a:lnTo>
                    <a:pt x="190" y="802"/>
                  </a:lnTo>
                  <a:lnTo>
                    <a:pt x="190" y="801"/>
                  </a:lnTo>
                  <a:lnTo>
                    <a:pt x="179" y="795"/>
                  </a:lnTo>
                  <a:lnTo>
                    <a:pt x="168" y="787"/>
                  </a:lnTo>
                  <a:lnTo>
                    <a:pt x="164" y="783"/>
                  </a:lnTo>
                  <a:lnTo>
                    <a:pt x="141" y="770"/>
                  </a:lnTo>
                  <a:lnTo>
                    <a:pt x="139" y="768"/>
                  </a:lnTo>
                  <a:lnTo>
                    <a:pt x="137" y="768"/>
                  </a:lnTo>
                  <a:lnTo>
                    <a:pt x="133" y="764"/>
                  </a:lnTo>
                  <a:lnTo>
                    <a:pt x="131" y="764"/>
                  </a:lnTo>
                  <a:lnTo>
                    <a:pt x="129" y="762"/>
                  </a:lnTo>
                  <a:lnTo>
                    <a:pt x="129" y="759"/>
                  </a:lnTo>
                  <a:lnTo>
                    <a:pt x="128" y="759"/>
                  </a:lnTo>
                  <a:lnTo>
                    <a:pt x="126" y="759"/>
                  </a:lnTo>
                  <a:lnTo>
                    <a:pt x="126" y="757"/>
                  </a:lnTo>
                  <a:lnTo>
                    <a:pt x="124" y="755"/>
                  </a:lnTo>
                  <a:lnTo>
                    <a:pt x="122" y="755"/>
                  </a:lnTo>
                  <a:lnTo>
                    <a:pt x="120" y="753"/>
                  </a:lnTo>
                  <a:lnTo>
                    <a:pt x="118" y="751"/>
                  </a:lnTo>
                  <a:lnTo>
                    <a:pt x="118" y="749"/>
                  </a:lnTo>
                  <a:lnTo>
                    <a:pt x="116" y="749"/>
                  </a:lnTo>
                  <a:lnTo>
                    <a:pt x="116" y="747"/>
                  </a:lnTo>
                  <a:lnTo>
                    <a:pt x="116" y="745"/>
                  </a:lnTo>
                  <a:lnTo>
                    <a:pt x="118" y="745"/>
                  </a:lnTo>
                  <a:lnTo>
                    <a:pt x="120" y="745"/>
                  </a:lnTo>
                  <a:lnTo>
                    <a:pt x="122" y="745"/>
                  </a:lnTo>
                  <a:lnTo>
                    <a:pt x="122" y="743"/>
                  </a:lnTo>
                  <a:lnTo>
                    <a:pt x="122" y="741"/>
                  </a:lnTo>
                  <a:lnTo>
                    <a:pt x="124" y="741"/>
                  </a:lnTo>
                  <a:lnTo>
                    <a:pt x="124" y="740"/>
                  </a:lnTo>
                  <a:lnTo>
                    <a:pt x="122" y="738"/>
                  </a:lnTo>
                  <a:lnTo>
                    <a:pt x="120" y="738"/>
                  </a:lnTo>
                  <a:lnTo>
                    <a:pt x="118" y="738"/>
                  </a:lnTo>
                  <a:lnTo>
                    <a:pt x="116" y="738"/>
                  </a:lnTo>
                  <a:lnTo>
                    <a:pt x="114" y="738"/>
                  </a:lnTo>
                  <a:lnTo>
                    <a:pt x="112" y="738"/>
                  </a:lnTo>
                  <a:lnTo>
                    <a:pt x="110" y="740"/>
                  </a:lnTo>
                  <a:lnTo>
                    <a:pt x="108" y="740"/>
                  </a:lnTo>
                  <a:lnTo>
                    <a:pt x="108" y="741"/>
                  </a:lnTo>
                  <a:lnTo>
                    <a:pt x="107" y="740"/>
                  </a:lnTo>
                  <a:lnTo>
                    <a:pt x="105" y="740"/>
                  </a:lnTo>
                  <a:lnTo>
                    <a:pt x="105" y="738"/>
                  </a:lnTo>
                  <a:lnTo>
                    <a:pt x="103" y="738"/>
                  </a:lnTo>
                  <a:lnTo>
                    <a:pt x="103" y="736"/>
                  </a:lnTo>
                  <a:lnTo>
                    <a:pt x="101" y="736"/>
                  </a:lnTo>
                  <a:lnTo>
                    <a:pt x="99" y="736"/>
                  </a:lnTo>
                  <a:lnTo>
                    <a:pt x="97" y="736"/>
                  </a:lnTo>
                  <a:lnTo>
                    <a:pt x="95" y="736"/>
                  </a:lnTo>
                  <a:lnTo>
                    <a:pt x="93" y="738"/>
                  </a:lnTo>
                  <a:lnTo>
                    <a:pt x="93" y="740"/>
                  </a:lnTo>
                  <a:lnTo>
                    <a:pt x="91" y="740"/>
                  </a:lnTo>
                  <a:lnTo>
                    <a:pt x="89" y="740"/>
                  </a:lnTo>
                  <a:lnTo>
                    <a:pt x="87" y="740"/>
                  </a:lnTo>
                  <a:lnTo>
                    <a:pt x="86" y="740"/>
                  </a:lnTo>
                  <a:lnTo>
                    <a:pt x="84" y="740"/>
                  </a:lnTo>
                  <a:lnTo>
                    <a:pt x="82" y="740"/>
                  </a:lnTo>
                  <a:lnTo>
                    <a:pt x="80" y="740"/>
                  </a:lnTo>
                  <a:lnTo>
                    <a:pt x="80" y="738"/>
                  </a:lnTo>
                  <a:lnTo>
                    <a:pt x="78" y="738"/>
                  </a:lnTo>
                  <a:lnTo>
                    <a:pt x="78" y="736"/>
                  </a:lnTo>
                  <a:lnTo>
                    <a:pt x="76" y="734"/>
                  </a:lnTo>
                  <a:lnTo>
                    <a:pt x="78" y="734"/>
                  </a:lnTo>
                  <a:lnTo>
                    <a:pt x="78" y="732"/>
                  </a:lnTo>
                  <a:lnTo>
                    <a:pt x="80" y="732"/>
                  </a:lnTo>
                  <a:lnTo>
                    <a:pt x="80" y="730"/>
                  </a:lnTo>
                  <a:lnTo>
                    <a:pt x="76" y="726"/>
                  </a:lnTo>
                  <a:lnTo>
                    <a:pt x="74" y="726"/>
                  </a:lnTo>
                  <a:lnTo>
                    <a:pt x="72" y="726"/>
                  </a:lnTo>
                  <a:lnTo>
                    <a:pt x="70" y="728"/>
                  </a:lnTo>
                  <a:lnTo>
                    <a:pt x="68" y="730"/>
                  </a:lnTo>
                  <a:lnTo>
                    <a:pt x="67" y="730"/>
                  </a:lnTo>
                  <a:lnTo>
                    <a:pt x="65" y="730"/>
                  </a:lnTo>
                  <a:lnTo>
                    <a:pt x="65" y="728"/>
                  </a:lnTo>
                  <a:lnTo>
                    <a:pt x="63" y="728"/>
                  </a:lnTo>
                  <a:lnTo>
                    <a:pt x="61" y="728"/>
                  </a:lnTo>
                  <a:lnTo>
                    <a:pt x="61" y="726"/>
                  </a:lnTo>
                  <a:lnTo>
                    <a:pt x="61" y="724"/>
                  </a:lnTo>
                  <a:lnTo>
                    <a:pt x="63" y="724"/>
                  </a:lnTo>
                  <a:lnTo>
                    <a:pt x="61" y="722"/>
                  </a:lnTo>
                  <a:lnTo>
                    <a:pt x="63" y="720"/>
                  </a:lnTo>
                  <a:lnTo>
                    <a:pt x="63" y="719"/>
                  </a:lnTo>
                  <a:lnTo>
                    <a:pt x="65" y="719"/>
                  </a:lnTo>
                  <a:lnTo>
                    <a:pt x="65" y="717"/>
                  </a:lnTo>
                  <a:lnTo>
                    <a:pt x="65" y="715"/>
                  </a:lnTo>
                  <a:lnTo>
                    <a:pt x="63" y="715"/>
                  </a:lnTo>
                  <a:lnTo>
                    <a:pt x="63" y="713"/>
                  </a:lnTo>
                  <a:lnTo>
                    <a:pt x="61" y="713"/>
                  </a:lnTo>
                  <a:lnTo>
                    <a:pt x="59" y="713"/>
                  </a:lnTo>
                  <a:lnTo>
                    <a:pt x="57" y="713"/>
                  </a:lnTo>
                  <a:lnTo>
                    <a:pt x="55" y="715"/>
                  </a:lnTo>
                  <a:lnTo>
                    <a:pt x="53" y="715"/>
                  </a:lnTo>
                  <a:lnTo>
                    <a:pt x="49" y="715"/>
                  </a:lnTo>
                  <a:lnTo>
                    <a:pt x="47" y="717"/>
                  </a:lnTo>
                  <a:lnTo>
                    <a:pt x="46" y="719"/>
                  </a:lnTo>
                  <a:lnTo>
                    <a:pt x="44" y="719"/>
                  </a:lnTo>
                  <a:lnTo>
                    <a:pt x="42" y="719"/>
                  </a:lnTo>
                  <a:lnTo>
                    <a:pt x="40" y="717"/>
                  </a:lnTo>
                  <a:lnTo>
                    <a:pt x="38" y="717"/>
                  </a:lnTo>
                  <a:lnTo>
                    <a:pt x="36" y="717"/>
                  </a:lnTo>
                  <a:lnTo>
                    <a:pt x="36" y="715"/>
                  </a:lnTo>
                  <a:lnTo>
                    <a:pt x="36" y="711"/>
                  </a:lnTo>
                  <a:lnTo>
                    <a:pt x="36" y="709"/>
                  </a:lnTo>
                  <a:lnTo>
                    <a:pt x="36" y="707"/>
                  </a:lnTo>
                  <a:lnTo>
                    <a:pt x="34" y="705"/>
                  </a:lnTo>
                  <a:lnTo>
                    <a:pt x="32" y="705"/>
                  </a:lnTo>
                  <a:lnTo>
                    <a:pt x="30" y="703"/>
                  </a:lnTo>
                  <a:lnTo>
                    <a:pt x="28" y="703"/>
                  </a:lnTo>
                  <a:lnTo>
                    <a:pt x="25" y="701"/>
                  </a:lnTo>
                  <a:lnTo>
                    <a:pt x="23" y="699"/>
                  </a:lnTo>
                  <a:lnTo>
                    <a:pt x="21" y="699"/>
                  </a:lnTo>
                  <a:lnTo>
                    <a:pt x="19" y="699"/>
                  </a:lnTo>
                  <a:lnTo>
                    <a:pt x="19" y="698"/>
                  </a:lnTo>
                  <a:lnTo>
                    <a:pt x="17" y="698"/>
                  </a:lnTo>
                  <a:lnTo>
                    <a:pt x="17" y="696"/>
                  </a:lnTo>
                  <a:lnTo>
                    <a:pt x="17" y="694"/>
                  </a:lnTo>
                  <a:lnTo>
                    <a:pt x="17" y="692"/>
                  </a:lnTo>
                  <a:lnTo>
                    <a:pt x="17" y="690"/>
                  </a:lnTo>
                  <a:lnTo>
                    <a:pt x="15" y="690"/>
                  </a:lnTo>
                  <a:lnTo>
                    <a:pt x="13" y="690"/>
                  </a:lnTo>
                  <a:lnTo>
                    <a:pt x="13" y="692"/>
                  </a:lnTo>
                  <a:lnTo>
                    <a:pt x="11" y="692"/>
                  </a:lnTo>
                  <a:lnTo>
                    <a:pt x="7" y="692"/>
                  </a:lnTo>
                  <a:lnTo>
                    <a:pt x="5" y="692"/>
                  </a:lnTo>
                  <a:lnTo>
                    <a:pt x="4" y="690"/>
                  </a:lnTo>
                  <a:lnTo>
                    <a:pt x="2" y="690"/>
                  </a:lnTo>
                  <a:lnTo>
                    <a:pt x="0" y="688"/>
                  </a:lnTo>
                  <a:lnTo>
                    <a:pt x="2" y="688"/>
                  </a:lnTo>
                  <a:lnTo>
                    <a:pt x="2" y="686"/>
                  </a:lnTo>
                  <a:lnTo>
                    <a:pt x="4" y="682"/>
                  </a:lnTo>
                  <a:lnTo>
                    <a:pt x="4" y="680"/>
                  </a:lnTo>
                  <a:lnTo>
                    <a:pt x="9" y="675"/>
                  </a:lnTo>
                  <a:lnTo>
                    <a:pt x="13" y="669"/>
                  </a:lnTo>
                  <a:lnTo>
                    <a:pt x="17" y="663"/>
                  </a:lnTo>
                  <a:lnTo>
                    <a:pt x="23" y="658"/>
                  </a:lnTo>
                  <a:lnTo>
                    <a:pt x="26" y="654"/>
                  </a:lnTo>
                  <a:lnTo>
                    <a:pt x="26" y="652"/>
                  </a:lnTo>
                  <a:lnTo>
                    <a:pt x="28" y="650"/>
                  </a:lnTo>
                  <a:lnTo>
                    <a:pt x="28" y="646"/>
                  </a:lnTo>
                  <a:lnTo>
                    <a:pt x="26" y="644"/>
                  </a:lnTo>
                  <a:lnTo>
                    <a:pt x="26" y="642"/>
                  </a:lnTo>
                  <a:lnTo>
                    <a:pt x="25" y="638"/>
                  </a:lnTo>
                  <a:lnTo>
                    <a:pt x="26" y="637"/>
                  </a:lnTo>
                  <a:lnTo>
                    <a:pt x="26" y="635"/>
                  </a:lnTo>
                  <a:lnTo>
                    <a:pt x="26" y="631"/>
                  </a:lnTo>
                  <a:lnTo>
                    <a:pt x="26" y="625"/>
                  </a:lnTo>
                  <a:lnTo>
                    <a:pt x="26" y="623"/>
                  </a:lnTo>
                  <a:lnTo>
                    <a:pt x="28" y="619"/>
                  </a:lnTo>
                  <a:lnTo>
                    <a:pt x="30" y="616"/>
                  </a:lnTo>
                  <a:lnTo>
                    <a:pt x="32" y="614"/>
                  </a:lnTo>
                  <a:lnTo>
                    <a:pt x="36" y="612"/>
                  </a:lnTo>
                  <a:lnTo>
                    <a:pt x="40" y="610"/>
                  </a:lnTo>
                  <a:lnTo>
                    <a:pt x="42" y="606"/>
                  </a:lnTo>
                  <a:lnTo>
                    <a:pt x="44" y="604"/>
                  </a:lnTo>
                  <a:lnTo>
                    <a:pt x="44" y="598"/>
                  </a:lnTo>
                  <a:lnTo>
                    <a:pt x="44" y="595"/>
                  </a:lnTo>
                  <a:lnTo>
                    <a:pt x="42" y="591"/>
                  </a:lnTo>
                  <a:lnTo>
                    <a:pt x="42" y="585"/>
                  </a:lnTo>
                  <a:lnTo>
                    <a:pt x="40" y="583"/>
                  </a:lnTo>
                  <a:lnTo>
                    <a:pt x="40" y="579"/>
                  </a:lnTo>
                  <a:lnTo>
                    <a:pt x="42" y="576"/>
                  </a:lnTo>
                  <a:lnTo>
                    <a:pt x="42" y="574"/>
                  </a:lnTo>
                  <a:lnTo>
                    <a:pt x="44" y="572"/>
                  </a:lnTo>
                  <a:lnTo>
                    <a:pt x="46" y="568"/>
                  </a:lnTo>
                  <a:lnTo>
                    <a:pt x="49" y="564"/>
                  </a:lnTo>
                  <a:lnTo>
                    <a:pt x="49" y="558"/>
                  </a:lnTo>
                  <a:lnTo>
                    <a:pt x="51" y="555"/>
                  </a:lnTo>
                  <a:lnTo>
                    <a:pt x="53" y="551"/>
                  </a:lnTo>
                  <a:lnTo>
                    <a:pt x="53" y="547"/>
                  </a:lnTo>
                  <a:lnTo>
                    <a:pt x="55" y="543"/>
                  </a:lnTo>
                  <a:lnTo>
                    <a:pt x="57" y="541"/>
                  </a:lnTo>
                  <a:lnTo>
                    <a:pt x="59" y="539"/>
                  </a:lnTo>
                  <a:lnTo>
                    <a:pt x="59" y="537"/>
                  </a:lnTo>
                  <a:lnTo>
                    <a:pt x="61" y="537"/>
                  </a:lnTo>
                  <a:lnTo>
                    <a:pt x="63" y="535"/>
                  </a:lnTo>
                  <a:lnTo>
                    <a:pt x="65" y="534"/>
                  </a:lnTo>
                  <a:lnTo>
                    <a:pt x="67" y="534"/>
                  </a:lnTo>
                  <a:lnTo>
                    <a:pt x="68" y="532"/>
                  </a:lnTo>
                  <a:lnTo>
                    <a:pt x="70" y="532"/>
                  </a:lnTo>
                  <a:lnTo>
                    <a:pt x="72" y="530"/>
                  </a:lnTo>
                  <a:lnTo>
                    <a:pt x="74" y="534"/>
                  </a:lnTo>
                  <a:lnTo>
                    <a:pt x="78" y="537"/>
                  </a:lnTo>
                  <a:lnTo>
                    <a:pt x="80" y="539"/>
                  </a:lnTo>
                  <a:lnTo>
                    <a:pt x="82" y="539"/>
                  </a:lnTo>
                  <a:lnTo>
                    <a:pt x="84" y="539"/>
                  </a:lnTo>
                  <a:lnTo>
                    <a:pt x="87" y="539"/>
                  </a:lnTo>
                  <a:lnTo>
                    <a:pt x="93" y="539"/>
                  </a:lnTo>
                  <a:lnTo>
                    <a:pt x="95" y="539"/>
                  </a:lnTo>
                  <a:lnTo>
                    <a:pt x="99" y="537"/>
                  </a:lnTo>
                  <a:lnTo>
                    <a:pt x="101" y="534"/>
                  </a:lnTo>
                  <a:lnTo>
                    <a:pt x="105" y="528"/>
                  </a:lnTo>
                  <a:lnTo>
                    <a:pt x="107" y="522"/>
                  </a:lnTo>
                  <a:lnTo>
                    <a:pt x="108" y="518"/>
                  </a:lnTo>
                  <a:lnTo>
                    <a:pt x="112" y="514"/>
                  </a:lnTo>
                  <a:lnTo>
                    <a:pt x="116" y="513"/>
                  </a:lnTo>
                  <a:lnTo>
                    <a:pt x="120" y="511"/>
                  </a:lnTo>
                  <a:lnTo>
                    <a:pt x="122" y="511"/>
                  </a:lnTo>
                  <a:lnTo>
                    <a:pt x="126" y="509"/>
                  </a:lnTo>
                  <a:lnTo>
                    <a:pt x="128" y="507"/>
                  </a:lnTo>
                  <a:lnTo>
                    <a:pt x="129" y="503"/>
                  </a:lnTo>
                  <a:lnTo>
                    <a:pt x="135" y="499"/>
                  </a:lnTo>
                  <a:lnTo>
                    <a:pt x="141" y="497"/>
                  </a:lnTo>
                  <a:lnTo>
                    <a:pt x="145" y="495"/>
                  </a:lnTo>
                  <a:lnTo>
                    <a:pt x="150" y="492"/>
                  </a:lnTo>
                  <a:lnTo>
                    <a:pt x="156" y="490"/>
                  </a:lnTo>
                  <a:lnTo>
                    <a:pt x="160" y="488"/>
                  </a:lnTo>
                  <a:lnTo>
                    <a:pt x="164" y="488"/>
                  </a:lnTo>
                  <a:lnTo>
                    <a:pt x="168" y="488"/>
                  </a:lnTo>
                  <a:lnTo>
                    <a:pt x="171" y="486"/>
                  </a:lnTo>
                  <a:lnTo>
                    <a:pt x="173" y="482"/>
                  </a:lnTo>
                  <a:lnTo>
                    <a:pt x="175" y="478"/>
                  </a:lnTo>
                  <a:lnTo>
                    <a:pt x="177" y="476"/>
                  </a:lnTo>
                  <a:lnTo>
                    <a:pt x="179" y="476"/>
                  </a:lnTo>
                  <a:lnTo>
                    <a:pt x="181" y="478"/>
                  </a:lnTo>
                  <a:lnTo>
                    <a:pt x="183" y="478"/>
                  </a:lnTo>
                  <a:lnTo>
                    <a:pt x="183" y="476"/>
                  </a:lnTo>
                  <a:lnTo>
                    <a:pt x="185" y="476"/>
                  </a:lnTo>
                  <a:lnTo>
                    <a:pt x="187" y="473"/>
                  </a:lnTo>
                  <a:lnTo>
                    <a:pt x="189" y="471"/>
                  </a:lnTo>
                  <a:lnTo>
                    <a:pt x="190" y="469"/>
                  </a:lnTo>
                  <a:lnTo>
                    <a:pt x="192" y="46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3" name="Freeform 102"/>
            <p:cNvSpPr>
              <a:spLocks/>
            </p:cNvSpPr>
            <p:nvPr/>
          </p:nvSpPr>
          <p:spPr bwMode="auto">
            <a:xfrm>
              <a:off x="2573" y="2422"/>
              <a:ext cx="488" cy="473"/>
            </a:xfrm>
            <a:custGeom>
              <a:avLst/>
              <a:gdLst>
                <a:gd name="T0" fmla="*/ 460 w 488"/>
                <a:gd name="T1" fmla="*/ 454 h 473"/>
                <a:gd name="T2" fmla="*/ 485 w 488"/>
                <a:gd name="T3" fmla="*/ 446 h 473"/>
                <a:gd name="T4" fmla="*/ 477 w 488"/>
                <a:gd name="T5" fmla="*/ 433 h 473"/>
                <a:gd name="T6" fmla="*/ 471 w 488"/>
                <a:gd name="T7" fmla="*/ 419 h 473"/>
                <a:gd name="T8" fmla="*/ 462 w 488"/>
                <a:gd name="T9" fmla="*/ 410 h 473"/>
                <a:gd name="T10" fmla="*/ 446 w 488"/>
                <a:gd name="T11" fmla="*/ 404 h 473"/>
                <a:gd name="T12" fmla="*/ 433 w 488"/>
                <a:gd name="T13" fmla="*/ 406 h 473"/>
                <a:gd name="T14" fmla="*/ 431 w 488"/>
                <a:gd name="T15" fmla="*/ 395 h 473"/>
                <a:gd name="T16" fmla="*/ 416 w 488"/>
                <a:gd name="T17" fmla="*/ 391 h 473"/>
                <a:gd name="T18" fmla="*/ 412 w 488"/>
                <a:gd name="T19" fmla="*/ 381 h 473"/>
                <a:gd name="T20" fmla="*/ 405 w 488"/>
                <a:gd name="T21" fmla="*/ 377 h 473"/>
                <a:gd name="T22" fmla="*/ 393 w 488"/>
                <a:gd name="T23" fmla="*/ 368 h 473"/>
                <a:gd name="T24" fmla="*/ 391 w 488"/>
                <a:gd name="T25" fmla="*/ 355 h 473"/>
                <a:gd name="T26" fmla="*/ 385 w 488"/>
                <a:gd name="T27" fmla="*/ 345 h 473"/>
                <a:gd name="T28" fmla="*/ 370 w 488"/>
                <a:gd name="T29" fmla="*/ 349 h 473"/>
                <a:gd name="T30" fmla="*/ 366 w 488"/>
                <a:gd name="T31" fmla="*/ 332 h 473"/>
                <a:gd name="T32" fmla="*/ 349 w 488"/>
                <a:gd name="T33" fmla="*/ 330 h 473"/>
                <a:gd name="T34" fmla="*/ 340 w 488"/>
                <a:gd name="T35" fmla="*/ 326 h 473"/>
                <a:gd name="T36" fmla="*/ 332 w 488"/>
                <a:gd name="T37" fmla="*/ 320 h 473"/>
                <a:gd name="T38" fmla="*/ 323 w 488"/>
                <a:gd name="T39" fmla="*/ 311 h 473"/>
                <a:gd name="T40" fmla="*/ 313 w 488"/>
                <a:gd name="T41" fmla="*/ 299 h 473"/>
                <a:gd name="T42" fmla="*/ 298 w 488"/>
                <a:gd name="T43" fmla="*/ 288 h 473"/>
                <a:gd name="T44" fmla="*/ 286 w 488"/>
                <a:gd name="T45" fmla="*/ 282 h 473"/>
                <a:gd name="T46" fmla="*/ 271 w 488"/>
                <a:gd name="T47" fmla="*/ 284 h 473"/>
                <a:gd name="T48" fmla="*/ 263 w 488"/>
                <a:gd name="T49" fmla="*/ 276 h 473"/>
                <a:gd name="T50" fmla="*/ 260 w 488"/>
                <a:gd name="T51" fmla="*/ 263 h 473"/>
                <a:gd name="T52" fmla="*/ 246 w 488"/>
                <a:gd name="T53" fmla="*/ 255 h 473"/>
                <a:gd name="T54" fmla="*/ 235 w 488"/>
                <a:gd name="T55" fmla="*/ 246 h 473"/>
                <a:gd name="T56" fmla="*/ 231 w 488"/>
                <a:gd name="T57" fmla="*/ 232 h 473"/>
                <a:gd name="T58" fmla="*/ 218 w 488"/>
                <a:gd name="T59" fmla="*/ 225 h 473"/>
                <a:gd name="T60" fmla="*/ 208 w 488"/>
                <a:gd name="T61" fmla="*/ 211 h 473"/>
                <a:gd name="T62" fmla="*/ 193 w 488"/>
                <a:gd name="T63" fmla="*/ 204 h 473"/>
                <a:gd name="T64" fmla="*/ 181 w 488"/>
                <a:gd name="T65" fmla="*/ 192 h 473"/>
                <a:gd name="T66" fmla="*/ 178 w 488"/>
                <a:gd name="T67" fmla="*/ 179 h 473"/>
                <a:gd name="T68" fmla="*/ 174 w 488"/>
                <a:gd name="T69" fmla="*/ 170 h 473"/>
                <a:gd name="T70" fmla="*/ 159 w 488"/>
                <a:gd name="T71" fmla="*/ 164 h 473"/>
                <a:gd name="T72" fmla="*/ 143 w 488"/>
                <a:gd name="T73" fmla="*/ 166 h 473"/>
                <a:gd name="T74" fmla="*/ 134 w 488"/>
                <a:gd name="T75" fmla="*/ 173 h 473"/>
                <a:gd name="T76" fmla="*/ 120 w 488"/>
                <a:gd name="T77" fmla="*/ 183 h 473"/>
                <a:gd name="T78" fmla="*/ 103 w 488"/>
                <a:gd name="T79" fmla="*/ 194 h 473"/>
                <a:gd name="T80" fmla="*/ 84 w 488"/>
                <a:gd name="T81" fmla="*/ 181 h 473"/>
                <a:gd name="T82" fmla="*/ 71 w 488"/>
                <a:gd name="T83" fmla="*/ 187 h 473"/>
                <a:gd name="T84" fmla="*/ 46 w 488"/>
                <a:gd name="T85" fmla="*/ 181 h 473"/>
                <a:gd name="T86" fmla="*/ 42 w 488"/>
                <a:gd name="T87" fmla="*/ 164 h 473"/>
                <a:gd name="T88" fmla="*/ 25 w 488"/>
                <a:gd name="T89" fmla="*/ 154 h 473"/>
                <a:gd name="T90" fmla="*/ 6 w 488"/>
                <a:gd name="T91" fmla="*/ 139 h 473"/>
                <a:gd name="T92" fmla="*/ 0 w 488"/>
                <a:gd name="T93" fmla="*/ 128 h 473"/>
                <a:gd name="T94" fmla="*/ 46 w 488"/>
                <a:gd name="T95" fmla="*/ 101 h 473"/>
                <a:gd name="T96" fmla="*/ 57 w 488"/>
                <a:gd name="T97" fmla="*/ 78 h 473"/>
                <a:gd name="T98" fmla="*/ 44 w 488"/>
                <a:gd name="T99" fmla="*/ 59 h 473"/>
                <a:gd name="T100" fmla="*/ 61 w 488"/>
                <a:gd name="T101" fmla="*/ 49 h 473"/>
                <a:gd name="T102" fmla="*/ 80 w 488"/>
                <a:gd name="T103" fmla="*/ 42 h 473"/>
                <a:gd name="T104" fmla="*/ 90 w 488"/>
                <a:gd name="T105" fmla="*/ 30 h 473"/>
                <a:gd name="T106" fmla="*/ 149 w 488"/>
                <a:gd name="T107" fmla="*/ 34 h 473"/>
                <a:gd name="T108" fmla="*/ 168 w 488"/>
                <a:gd name="T109" fmla="*/ 68 h 473"/>
                <a:gd name="T110" fmla="*/ 189 w 488"/>
                <a:gd name="T111" fmla="*/ 76 h 473"/>
                <a:gd name="T112" fmla="*/ 225 w 488"/>
                <a:gd name="T113" fmla="*/ 86 h 473"/>
                <a:gd name="T114" fmla="*/ 244 w 488"/>
                <a:gd name="T115" fmla="*/ 95 h 473"/>
                <a:gd name="T116" fmla="*/ 260 w 488"/>
                <a:gd name="T117" fmla="*/ 74 h 473"/>
                <a:gd name="T118" fmla="*/ 284 w 488"/>
                <a:gd name="T119" fmla="*/ 65 h 473"/>
                <a:gd name="T120" fmla="*/ 315 w 488"/>
                <a:gd name="T121" fmla="*/ 44 h 473"/>
                <a:gd name="T122" fmla="*/ 336 w 488"/>
                <a:gd name="T123" fmla="*/ 13 h 473"/>
                <a:gd name="T124" fmla="*/ 370 w 488"/>
                <a:gd name="T125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88" h="473">
                  <a:moveTo>
                    <a:pt x="448" y="473"/>
                  </a:moveTo>
                  <a:lnTo>
                    <a:pt x="450" y="469"/>
                  </a:lnTo>
                  <a:lnTo>
                    <a:pt x="452" y="465"/>
                  </a:lnTo>
                  <a:lnTo>
                    <a:pt x="454" y="463"/>
                  </a:lnTo>
                  <a:lnTo>
                    <a:pt x="456" y="461"/>
                  </a:lnTo>
                  <a:lnTo>
                    <a:pt x="456" y="459"/>
                  </a:lnTo>
                  <a:lnTo>
                    <a:pt x="458" y="456"/>
                  </a:lnTo>
                  <a:lnTo>
                    <a:pt x="460" y="454"/>
                  </a:lnTo>
                  <a:lnTo>
                    <a:pt x="462" y="454"/>
                  </a:lnTo>
                  <a:lnTo>
                    <a:pt x="466" y="454"/>
                  </a:lnTo>
                  <a:lnTo>
                    <a:pt x="469" y="456"/>
                  </a:lnTo>
                  <a:lnTo>
                    <a:pt x="471" y="456"/>
                  </a:lnTo>
                  <a:lnTo>
                    <a:pt x="473" y="456"/>
                  </a:lnTo>
                  <a:lnTo>
                    <a:pt x="479" y="452"/>
                  </a:lnTo>
                  <a:lnTo>
                    <a:pt x="481" y="448"/>
                  </a:lnTo>
                  <a:lnTo>
                    <a:pt x="485" y="446"/>
                  </a:lnTo>
                  <a:lnTo>
                    <a:pt x="488" y="440"/>
                  </a:lnTo>
                  <a:lnTo>
                    <a:pt x="487" y="438"/>
                  </a:lnTo>
                  <a:lnTo>
                    <a:pt x="485" y="438"/>
                  </a:lnTo>
                  <a:lnTo>
                    <a:pt x="483" y="438"/>
                  </a:lnTo>
                  <a:lnTo>
                    <a:pt x="481" y="437"/>
                  </a:lnTo>
                  <a:lnTo>
                    <a:pt x="479" y="435"/>
                  </a:lnTo>
                  <a:lnTo>
                    <a:pt x="477" y="435"/>
                  </a:lnTo>
                  <a:lnTo>
                    <a:pt x="477" y="433"/>
                  </a:lnTo>
                  <a:lnTo>
                    <a:pt x="477" y="431"/>
                  </a:lnTo>
                  <a:lnTo>
                    <a:pt x="475" y="429"/>
                  </a:lnTo>
                  <a:lnTo>
                    <a:pt x="475" y="427"/>
                  </a:lnTo>
                  <a:lnTo>
                    <a:pt x="473" y="427"/>
                  </a:lnTo>
                  <a:lnTo>
                    <a:pt x="471" y="425"/>
                  </a:lnTo>
                  <a:lnTo>
                    <a:pt x="471" y="423"/>
                  </a:lnTo>
                  <a:lnTo>
                    <a:pt x="471" y="421"/>
                  </a:lnTo>
                  <a:lnTo>
                    <a:pt x="471" y="419"/>
                  </a:lnTo>
                  <a:lnTo>
                    <a:pt x="471" y="417"/>
                  </a:lnTo>
                  <a:lnTo>
                    <a:pt x="469" y="417"/>
                  </a:lnTo>
                  <a:lnTo>
                    <a:pt x="469" y="416"/>
                  </a:lnTo>
                  <a:lnTo>
                    <a:pt x="467" y="414"/>
                  </a:lnTo>
                  <a:lnTo>
                    <a:pt x="466" y="414"/>
                  </a:lnTo>
                  <a:lnTo>
                    <a:pt x="466" y="412"/>
                  </a:lnTo>
                  <a:lnTo>
                    <a:pt x="464" y="410"/>
                  </a:lnTo>
                  <a:lnTo>
                    <a:pt x="462" y="410"/>
                  </a:lnTo>
                  <a:lnTo>
                    <a:pt x="460" y="408"/>
                  </a:lnTo>
                  <a:lnTo>
                    <a:pt x="460" y="406"/>
                  </a:lnTo>
                  <a:lnTo>
                    <a:pt x="460" y="404"/>
                  </a:lnTo>
                  <a:lnTo>
                    <a:pt x="458" y="404"/>
                  </a:lnTo>
                  <a:lnTo>
                    <a:pt x="454" y="404"/>
                  </a:lnTo>
                  <a:lnTo>
                    <a:pt x="450" y="404"/>
                  </a:lnTo>
                  <a:lnTo>
                    <a:pt x="448" y="404"/>
                  </a:lnTo>
                  <a:lnTo>
                    <a:pt x="446" y="404"/>
                  </a:lnTo>
                  <a:lnTo>
                    <a:pt x="445" y="404"/>
                  </a:lnTo>
                  <a:lnTo>
                    <a:pt x="443" y="404"/>
                  </a:lnTo>
                  <a:lnTo>
                    <a:pt x="441" y="404"/>
                  </a:lnTo>
                  <a:lnTo>
                    <a:pt x="439" y="406"/>
                  </a:lnTo>
                  <a:lnTo>
                    <a:pt x="437" y="406"/>
                  </a:lnTo>
                  <a:lnTo>
                    <a:pt x="435" y="408"/>
                  </a:lnTo>
                  <a:lnTo>
                    <a:pt x="433" y="408"/>
                  </a:lnTo>
                  <a:lnTo>
                    <a:pt x="433" y="406"/>
                  </a:lnTo>
                  <a:lnTo>
                    <a:pt x="433" y="404"/>
                  </a:lnTo>
                  <a:lnTo>
                    <a:pt x="433" y="402"/>
                  </a:lnTo>
                  <a:lnTo>
                    <a:pt x="431" y="400"/>
                  </a:lnTo>
                  <a:lnTo>
                    <a:pt x="431" y="398"/>
                  </a:lnTo>
                  <a:lnTo>
                    <a:pt x="431" y="397"/>
                  </a:lnTo>
                  <a:lnTo>
                    <a:pt x="433" y="397"/>
                  </a:lnTo>
                  <a:lnTo>
                    <a:pt x="433" y="395"/>
                  </a:lnTo>
                  <a:lnTo>
                    <a:pt x="431" y="395"/>
                  </a:lnTo>
                  <a:lnTo>
                    <a:pt x="429" y="395"/>
                  </a:lnTo>
                  <a:lnTo>
                    <a:pt x="427" y="395"/>
                  </a:lnTo>
                  <a:lnTo>
                    <a:pt x="426" y="395"/>
                  </a:lnTo>
                  <a:lnTo>
                    <a:pt x="422" y="395"/>
                  </a:lnTo>
                  <a:lnTo>
                    <a:pt x="420" y="395"/>
                  </a:lnTo>
                  <a:lnTo>
                    <a:pt x="418" y="395"/>
                  </a:lnTo>
                  <a:lnTo>
                    <a:pt x="418" y="393"/>
                  </a:lnTo>
                  <a:lnTo>
                    <a:pt x="416" y="391"/>
                  </a:lnTo>
                  <a:lnTo>
                    <a:pt x="414" y="391"/>
                  </a:lnTo>
                  <a:lnTo>
                    <a:pt x="412" y="391"/>
                  </a:lnTo>
                  <a:lnTo>
                    <a:pt x="412" y="389"/>
                  </a:lnTo>
                  <a:lnTo>
                    <a:pt x="414" y="387"/>
                  </a:lnTo>
                  <a:lnTo>
                    <a:pt x="414" y="385"/>
                  </a:lnTo>
                  <a:lnTo>
                    <a:pt x="414" y="383"/>
                  </a:lnTo>
                  <a:lnTo>
                    <a:pt x="412" y="383"/>
                  </a:lnTo>
                  <a:lnTo>
                    <a:pt x="412" y="381"/>
                  </a:lnTo>
                  <a:lnTo>
                    <a:pt x="410" y="383"/>
                  </a:lnTo>
                  <a:lnTo>
                    <a:pt x="408" y="383"/>
                  </a:lnTo>
                  <a:lnTo>
                    <a:pt x="406" y="383"/>
                  </a:lnTo>
                  <a:lnTo>
                    <a:pt x="405" y="383"/>
                  </a:lnTo>
                  <a:lnTo>
                    <a:pt x="403" y="381"/>
                  </a:lnTo>
                  <a:lnTo>
                    <a:pt x="405" y="381"/>
                  </a:lnTo>
                  <a:lnTo>
                    <a:pt x="405" y="379"/>
                  </a:lnTo>
                  <a:lnTo>
                    <a:pt x="405" y="377"/>
                  </a:lnTo>
                  <a:lnTo>
                    <a:pt x="403" y="377"/>
                  </a:lnTo>
                  <a:lnTo>
                    <a:pt x="401" y="377"/>
                  </a:lnTo>
                  <a:lnTo>
                    <a:pt x="399" y="377"/>
                  </a:lnTo>
                  <a:lnTo>
                    <a:pt x="395" y="377"/>
                  </a:lnTo>
                  <a:lnTo>
                    <a:pt x="393" y="376"/>
                  </a:lnTo>
                  <a:lnTo>
                    <a:pt x="393" y="372"/>
                  </a:lnTo>
                  <a:lnTo>
                    <a:pt x="393" y="370"/>
                  </a:lnTo>
                  <a:lnTo>
                    <a:pt x="393" y="368"/>
                  </a:lnTo>
                  <a:lnTo>
                    <a:pt x="393" y="366"/>
                  </a:lnTo>
                  <a:lnTo>
                    <a:pt x="395" y="366"/>
                  </a:lnTo>
                  <a:lnTo>
                    <a:pt x="393" y="362"/>
                  </a:lnTo>
                  <a:lnTo>
                    <a:pt x="393" y="360"/>
                  </a:lnTo>
                  <a:lnTo>
                    <a:pt x="393" y="358"/>
                  </a:lnTo>
                  <a:lnTo>
                    <a:pt x="393" y="356"/>
                  </a:lnTo>
                  <a:lnTo>
                    <a:pt x="393" y="355"/>
                  </a:lnTo>
                  <a:lnTo>
                    <a:pt x="391" y="355"/>
                  </a:lnTo>
                  <a:lnTo>
                    <a:pt x="389" y="355"/>
                  </a:lnTo>
                  <a:lnTo>
                    <a:pt x="389" y="353"/>
                  </a:lnTo>
                  <a:lnTo>
                    <a:pt x="389" y="349"/>
                  </a:lnTo>
                  <a:lnTo>
                    <a:pt x="389" y="347"/>
                  </a:lnTo>
                  <a:lnTo>
                    <a:pt x="389" y="345"/>
                  </a:lnTo>
                  <a:lnTo>
                    <a:pt x="387" y="343"/>
                  </a:lnTo>
                  <a:lnTo>
                    <a:pt x="385" y="343"/>
                  </a:lnTo>
                  <a:lnTo>
                    <a:pt x="385" y="345"/>
                  </a:lnTo>
                  <a:lnTo>
                    <a:pt x="384" y="347"/>
                  </a:lnTo>
                  <a:lnTo>
                    <a:pt x="382" y="347"/>
                  </a:lnTo>
                  <a:lnTo>
                    <a:pt x="380" y="347"/>
                  </a:lnTo>
                  <a:lnTo>
                    <a:pt x="376" y="347"/>
                  </a:lnTo>
                  <a:lnTo>
                    <a:pt x="374" y="349"/>
                  </a:lnTo>
                  <a:lnTo>
                    <a:pt x="372" y="349"/>
                  </a:lnTo>
                  <a:lnTo>
                    <a:pt x="370" y="351"/>
                  </a:lnTo>
                  <a:lnTo>
                    <a:pt x="370" y="349"/>
                  </a:lnTo>
                  <a:lnTo>
                    <a:pt x="368" y="349"/>
                  </a:lnTo>
                  <a:lnTo>
                    <a:pt x="368" y="347"/>
                  </a:lnTo>
                  <a:lnTo>
                    <a:pt x="368" y="343"/>
                  </a:lnTo>
                  <a:lnTo>
                    <a:pt x="366" y="341"/>
                  </a:lnTo>
                  <a:lnTo>
                    <a:pt x="366" y="337"/>
                  </a:lnTo>
                  <a:lnTo>
                    <a:pt x="366" y="335"/>
                  </a:lnTo>
                  <a:lnTo>
                    <a:pt x="366" y="334"/>
                  </a:lnTo>
                  <a:lnTo>
                    <a:pt x="366" y="332"/>
                  </a:lnTo>
                  <a:lnTo>
                    <a:pt x="364" y="330"/>
                  </a:lnTo>
                  <a:lnTo>
                    <a:pt x="363" y="330"/>
                  </a:lnTo>
                  <a:lnTo>
                    <a:pt x="361" y="330"/>
                  </a:lnTo>
                  <a:lnTo>
                    <a:pt x="361" y="328"/>
                  </a:lnTo>
                  <a:lnTo>
                    <a:pt x="359" y="328"/>
                  </a:lnTo>
                  <a:lnTo>
                    <a:pt x="357" y="330"/>
                  </a:lnTo>
                  <a:lnTo>
                    <a:pt x="353" y="332"/>
                  </a:lnTo>
                  <a:lnTo>
                    <a:pt x="349" y="330"/>
                  </a:lnTo>
                  <a:lnTo>
                    <a:pt x="347" y="330"/>
                  </a:lnTo>
                  <a:lnTo>
                    <a:pt x="345" y="330"/>
                  </a:lnTo>
                  <a:lnTo>
                    <a:pt x="343" y="330"/>
                  </a:lnTo>
                  <a:lnTo>
                    <a:pt x="343" y="332"/>
                  </a:lnTo>
                  <a:lnTo>
                    <a:pt x="342" y="332"/>
                  </a:lnTo>
                  <a:lnTo>
                    <a:pt x="340" y="330"/>
                  </a:lnTo>
                  <a:lnTo>
                    <a:pt x="340" y="328"/>
                  </a:lnTo>
                  <a:lnTo>
                    <a:pt x="340" y="326"/>
                  </a:lnTo>
                  <a:lnTo>
                    <a:pt x="340" y="324"/>
                  </a:lnTo>
                  <a:lnTo>
                    <a:pt x="338" y="324"/>
                  </a:lnTo>
                  <a:lnTo>
                    <a:pt x="338" y="322"/>
                  </a:lnTo>
                  <a:lnTo>
                    <a:pt x="338" y="320"/>
                  </a:lnTo>
                  <a:lnTo>
                    <a:pt x="336" y="320"/>
                  </a:lnTo>
                  <a:lnTo>
                    <a:pt x="336" y="318"/>
                  </a:lnTo>
                  <a:lnTo>
                    <a:pt x="334" y="318"/>
                  </a:lnTo>
                  <a:lnTo>
                    <a:pt x="332" y="320"/>
                  </a:lnTo>
                  <a:lnTo>
                    <a:pt x="328" y="320"/>
                  </a:lnTo>
                  <a:lnTo>
                    <a:pt x="326" y="320"/>
                  </a:lnTo>
                  <a:lnTo>
                    <a:pt x="326" y="318"/>
                  </a:lnTo>
                  <a:lnTo>
                    <a:pt x="324" y="316"/>
                  </a:lnTo>
                  <a:lnTo>
                    <a:pt x="324" y="314"/>
                  </a:lnTo>
                  <a:lnTo>
                    <a:pt x="323" y="314"/>
                  </a:lnTo>
                  <a:lnTo>
                    <a:pt x="323" y="313"/>
                  </a:lnTo>
                  <a:lnTo>
                    <a:pt x="323" y="311"/>
                  </a:lnTo>
                  <a:lnTo>
                    <a:pt x="323" y="307"/>
                  </a:lnTo>
                  <a:lnTo>
                    <a:pt x="324" y="307"/>
                  </a:lnTo>
                  <a:lnTo>
                    <a:pt x="326" y="307"/>
                  </a:lnTo>
                  <a:lnTo>
                    <a:pt x="324" y="305"/>
                  </a:lnTo>
                  <a:lnTo>
                    <a:pt x="323" y="303"/>
                  </a:lnTo>
                  <a:lnTo>
                    <a:pt x="319" y="301"/>
                  </a:lnTo>
                  <a:lnTo>
                    <a:pt x="317" y="301"/>
                  </a:lnTo>
                  <a:lnTo>
                    <a:pt x="313" y="299"/>
                  </a:lnTo>
                  <a:lnTo>
                    <a:pt x="311" y="297"/>
                  </a:lnTo>
                  <a:lnTo>
                    <a:pt x="307" y="297"/>
                  </a:lnTo>
                  <a:lnTo>
                    <a:pt x="305" y="295"/>
                  </a:lnTo>
                  <a:lnTo>
                    <a:pt x="302" y="295"/>
                  </a:lnTo>
                  <a:lnTo>
                    <a:pt x="300" y="294"/>
                  </a:lnTo>
                  <a:lnTo>
                    <a:pt x="300" y="292"/>
                  </a:lnTo>
                  <a:lnTo>
                    <a:pt x="298" y="290"/>
                  </a:lnTo>
                  <a:lnTo>
                    <a:pt x="298" y="288"/>
                  </a:lnTo>
                  <a:lnTo>
                    <a:pt x="296" y="286"/>
                  </a:lnTo>
                  <a:lnTo>
                    <a:pt x="294" y="286"/>
                  </a:lnTo>
                  <a:lnTo>
                    <a:pt x="292" y="286"/>
                  </a:lnTo>
                  <a:lnTo>
                    <a:pt x="292" y="284"/>
                  </a:lnTo>
                  <a:lnTo>
                    <a:pt x="290" y="284"/>
                  </a:lnTo>
                  <a:lnTo>
                    <a:pt x="288" y="284"/>
                  </a:lnTo>
                  <a:lnTo>
                    <a:pt x="286" y="284"/>
                  </a:lnTo>
                  <a:lnTo>
                    <a:pt x="286" y="282"/>
                  </a:lnTo>
                  <a:lnTo>
                    <a:pt x="286" y="280"/>
                  </a:lnTo>
                  <a:lnTo>
                    <a:pt x="284" y="278"/>
                  </a:lnTo>
                  <a:lnTo>
                    <a:pt x="282" y="278"/>
                  </a:lnTo>
                  <a:lnTo>
                    <a:pt x="281" y="280"/>
                  </a:lnTo>
                  <a:lnTo>
                    <a:pt x="277" y="282"/>
                  </a:lnTo>
                  <a:lnTo>
                    <a:pt x="275" y="282"/>
                  </a:lnTo>
                  <a:lnTo>
                    <a:pt x="273" y="282"/>
                  </a:lnTo>
                  <a:lnTo>
                    <a:pt x="271" y="284"/>
                  </a:lnTo>
                  <a:lnTo>
                    <a:pt x="269" y="284"/>
                  </a:lnTo>
                  <a:lnTo>
                    <a:pt x="267" y="284"/>
                  </a:lnTo>
                  <a:lnTo>
                    <a:pt x="267" y="282"/>
                  </a:lnTo>
                  <a:lnTo>
                    <a:pt x="265" y="282"/>
                  </a:lnTo>
                  <a:lnTo>
                    <a:pt x="265" y="280"/>
                  </a:lnTo>
                  <a:lnTo>
                    <a:pt x="263" y="280"/>
                  </a:lnTo>
                  <a:lnTo>
                    <a:pt x="261" y="276"/>
                  </a:lnTo>
                  <a:lnTo>
                    <a:pt x="263" y="276"/>
                  </a:lnTo>
                  <a:lnTo>
                    <a:pt x="265" y="274"/>
                  </a:lnTo>
                  <a:lnTo>
                    <a:pt x="265" y="273"/>
                  </a:lnTo>
                  <a:lnTo>
                    <a:pt x="263" y="273"/>
                  </a:lnTo>
                  <a:lnTo>
                    <a:pt x="261" y="271"/>
                  </a:lnTo>
                  <a:lnTo>
                    <a:pt x="261" y="269"/>
                  </a:lnTo>
                  <a:lnTo>
                    <a:pt x="260" y="267"/>
                  </a:lnTo>
                  <a:lnTo>
                    <a:pt x="260" y="265"/>
                  </a:lnTo>
                  <a:lnTo>
                    <a:pt x="260" y="263"/>
                  </a:lnTo>
                  <a:lnTo>
                    <a:pt x="258" y="263"/>
                  </a:lnTo>
                  <a:lnTo>
                    <a:pt x="256" y="261"/>
                  </a:lnTo>
                  <a:lnTo>
                    <a:pt x="256" y="259"/>
                  </a:lnTo>
                  <a:lnTo>
                    <a:pt x="254" y="259"/>
                  </a:lnTo>
                  <a:lnTo>
                    <a:pt x="252" y="257"/>
                  </a:lnTo>
                  <a:lnTo>
                    <a:pt x="250" y="257"/>
                  </a:lnTo>
                  <a:lnTo>
                    <a:pt x="248" y="257"/>
                  </a:lnTo>
                  <a:lnTo>
                    <a:pt x="246" y="255"/>
                  </a:lnTo>
                  <a:lnTo>
                    <a:pt x="244" y="253"/>
                  </a:lnTo>
                  <a:lnTo>
                    <a:pt x="242" y="253"/>
                  </a:lnTo>
                  <a:lnTo>
                    <a:pt x="241" y="252"/>
                  </a:lnTo>
                  <a:lnTo>
                    <a:pt x="239" y="252"/>
                  </a:lnTo>
                  <a:lnTo>
                    <a:pt x="237" y="250"/>
                  </a:lnTo>
                  <a:lnTo>
                    <a:pt x="237" y="248"/>
                  </a:lnTo>
                  <a:lnTo>
                    <a:pt x="235" y="248"/>
                  </a:lnTo>
                  <a:lnTo>
                    <a:pt x="235" y="246"/>
                  </a:lnTo>
                  <a:lnTo>
                    <a:pt x="235" y="244"/>
                  </a:lnTo>
                  <a:lnTo>
                    <a:pt x="235" y="242"/>
                  </a:lnTo>
                  <a:lnTo>
                    <a:pt x="235" y="240"/>
                  </a:lnTo>
                  <a:lnTo>
                    <a:pt x="233" y="236"/>
                  </a:lnTo>
                  <a:lnTo>
                    <a:pt x="231" y="234"/>
                  </a:lnTo>
                  <a:lnTo>
                    <a:pt x="233" y="232"/>
                  </a:lnTo>
                  <a:lnTo>
                    <a:pt x="231" y="231"/>
                  </a:lnTo>
                  <a:lnTo>
                    <a:pt x="231" y="232"/>
                  </a:lnTo>
                  <a:lnTo>
                    <a:pt x="229" y="232"/>
                  </a:lnTo>
                  <a:lnTo>
                    <a:pt x="229" y="231"/>
                  </a:lnTo>
                  <a:lnTo>
                    <a:pt x="227" y="231"/>
                  </a:lnTo>
                  <a:lnTo>
                    <a:pt x="225" y="229"/>
                  </a:lnTo>
                  <a:lnTo>
                    <a:pt x="223" y="227"/>
                  </a:lnTo>
                  <a:lnTo>
                    <a:pt x="221" y="227"/>
                  </a:lnTo>
                  <a:lnTo>
                    <a:pt x="220" y="225"/>
                  </a:lnTo>
                  <a:lnTo>
                    <a:pt x="218" y="225"/>
                  </a:lnTo>
                  <a:lnTo>
                    <a:pt x="218" y="223"/>
                  </a:lnTo>
                  <a:lnTo>
                    <a:pt x="216" y="223"/>
                  </a:lnTo>
                  <a:lnTo>
                    <a:pt x="216" y="221"/>
                  </a:lnTo>
                  <a:lnTo>
                    <a:pt x="214" y="217"/>
                  </a:lnTo>
                  <a:lnTo>
                    <a:pt x="212" y="215"/>
                  </a:lnTo>
                  <a:lnTo>
                    <a:pt x="212" y="213"/>
                  </a:lnTo>
                  <a:lnTo>
                    <a:pt x="210" y="211"/>
                  </a:lnTo>
                  <a:lnTo>
                    <a:pt x="208" y="211"/>
                  </a:lnTo>
                  <a:lnTo>
                    <a:pt x="206" y="211"/>
                  </a:lnTo>
                  <a:lnTo>
                    <a:pt x="206" y="213"/>
                  </a:lnTo>
                  <a:lnTo>
                    <a:pt x="204" y="213"/>
                  </a:lnTo>
                  <a:lnTo>
                    <a:pt x="202" y="211"/>
                  </a:lnTo>
                  <a:lnTo>
                    <a:pt x="199" y="210"/>
                  </a:lnTo>
                  <a:lnTo>
                    <a:pt x="195" y="206"/>
                  </a:lnTo>
                  <a:lnTo>
                    <a:pt x="193" y="206"/>
                  </a:lnTo>
                  <a:lnTo>
                    <a:pt x="193" y="204"/>
                  </a:lnTo>
                  <a:lnTo>
                    <a:pt x="191" y="204"/>
                  </a:lnTo>
                  <a:lnTo>
                    <a:pt x="189" y="202"/>
                  </a:lnTo>
                  <a:lnTo>
                    <a:pt x="187" y="200"/>
                  </a:lnTo>
                  <a:lnTo>
                    <a:pt x="183" y="198"/>
                  </a:lnTo>
                  <a:lnTo>
                    <a:pt x="183" y="196"/>
                  </a:lnTo>
                  <a:lnTo>
                    <a:pt x="183" y="194"/>
                  </a:lnTo>
                  <a:lnTo>
                    <a:pt x="181" y="194"/>
                  </a:lnTo>
                  <a:lnTo>
                    <a:pt x="181" y="192"/>
                  </a:lnTo>
                  <a:lnTo>
                    <a:pt x="179" y="192"/>
                  </a:lnTo>
                  <a:lnTo>
                    <a:pt x="178" y="191"/>
                  </a:lnTo>
                  <a:lnTo>
                    <a:pt x="176" y="189"/>
                  </a:lnTo>
                  <a:lnTo>
                    <a:pt x="176" y="187"/>
                  </a:lnTo>
                  <a:lnTo>
                    <a:pt x="176" y="185"/>
                  </a:lnTo>
                  <a:lnTo>
                    <a:pt x="176" y="183"/>
                  </a:lnTo>
                  <a:lnTo>
                    <a:pt x="176" y="181"/>
                  </a:lnTo>
                  <a:lnTo>
                    <a:pt x="178" y="179"/>
                  </a:lnTo>
                  <a:lnTo>
                    <a:pt x="178" y="177"/>
                  </a:lnTo>
                  <a:lnTo>
                    <a:pt x="176" y="175"/>
                  </a:lnTo>
                  <a:lnTo>
                    <a:pt x="176" y="173"/>
                  </a:lnTo>
                  <a:lnTo>
                    <a:pt x="178" y="173"/>
                  </a:lnTo>
                  <a:lnTo>
                    <a:pt x="178" y="171"/>
                  </a:lnTo>
                  <a:lnTo>
                    <a:pt x="176" y="171"/>
                  </a:lnTo>
                  <a:lnTo>
                    <a:pt x="174" y="171"/>
                  </a:lnTo>
                  <a:lnTo>
                    <a:pt x="174" y="170"/>
                  </a:lnTo>
                  <a:lnTo>
                    <a:pt x="170" y="168"/>
                  </a:lnTo>
                  <a:lnTo>
                    <a:pt x="168" y="166"/>
                  </a:lnTo>
                  <a:lnTo>
                    <a:pt x="166" y="166"/>
                  </a:lnTo>
                  <a:lnTo>
                    <a:pt x="166" y="164"/>
                  </a:lnTo>
                  <a:lnTo>
                    <a:pt x="166" y="162"/>
                  </a:lnTo>
                  <a:lnTo>
                    <a:pt x="164" y="162"/>
                  </a:lnTo>
                  <a:lnTo>
                    <a:pt x="162" y="162"/>
                  </a:lnTo>
                  <a:lnTo>
                    <a:pt x="159" y="164"/>
                  </a:lnTo>
                  <a:lnTo>
                    <a:pt x="157" y="162"/>
                  </a:lnTo>
                  <a:lnTo>
                    <a:pt x="155" y="162"/>
                  </a:lnTo>
                  <a:lnTo>
                    <a:pt x="153" y="162"/>
                  </a:lnTo>
                  <a:lnTo>
                    <a:pt x="151" y="164"/>
                  </a:lnTo>
                  <a:lnTo>
                    <a:pt x="149" y="166"/>
                  </a:lnTo>
                  <a:lnTo>
                    <a:pt x="147" y="166"/>
                  </a:lnTo>
                  <a:lnTo>
                    <a:pt x="145" y="166"/>
                  </a:lnTo>
                  <a:lnTo>
                    <a:pt x="143" y="166"/>
                  </a:lnTo>
                  <a:lnTo>
                    <a:pt x="141" y="164"/>
                  </a:lnTo>
                  <a:lnTo>
                    <a:pt x="139" y="164"/>
                  </a:lnTo>
                  <a:lnTo>
                    <a:pt x="138" y="164"/>
                  </a:lnTo>
                  <a:lnTo>
                    <a:pt x="138" y="166"/>
                  </a:lnTo>
                  <a:lnTo>
                    <a:pt x="136" y="168"/>
                  </a:lnTo>
                  <a:lnTo>
                    <a:pt x="136" y="170"/>
                  </a:lnTo>
                  <a:lnTo>
                    <a:pt x="136" y="171"/>
                  </a:lnTo>
                  <a:lnTo>
                    <a:pt x="134" y="173"/>
                  </a:lnTo>
                  <a:lnTo>
                    <a:pt x="130" y="173"/>
                  </a:lnTo>
                  <a:lnTo>
                    <a:pt x="128" y="173"/>
                  </a:lnTo>
                  <a:lnTo>
                    <a:pt x="126" y="175"/>
                  </a:lnTo>
                  <a:lnTo>
                    <a:pt x="124" y="175"/>
                  </a:lnTo>
                  <a:lnTo>
                    <a:pt x="124" y="177"/>
                  </a:lnTo>
                  <a:lnTo>
                    <a:pt x="122" y="179"/>
                  </a:lnTo>
                  <a:lnTo>
                    <a:pt x="122" y="181"/>
                  </a:lnTo>
                  <a:lnTo>
                    <a:pt x="120" y="183"/>
                  </a:lnTo>
                  <a:lnTo>
                    <a:pt x="118" y="185"/>
                  </a:lnTo>
                  <a:lnTo>
                    <a:pt x="118" y="187"/>
                  </a:lnTo>
                  <a:lnTo>
                    <a:pt x="117" y="189"/>
                  </a:lnTo>
                  <a:lnTo>
                    <a:pt x="113" y="191"/>
                  </a:lnTo>
                  <a:lnTo>
                    <a:pt x="109" y="192"/>
                  </a:lnTo>
                  <a:lnTo>
                    <a:pt x="107" y="194"/>
                  </a:lnTo>
                  <a:lnTo>
                    <a:pt x="105" y="194"/>
                  </a:lnTo>
                  <a:lnTo>
                    <a:pt x="103" y="194"/>
                  </a:lnTo>
                  <a:lnTo>
                    <a:pt x="101" y="194"/>
                  </a:lnTo>
                  <a:lnTo>
                    <a:pt x="99" y="192"/>
                  </a:lnTo>
                  <a:lnTo>
                    <a:pt x="97" y="191"/>
                  </a:lnTo>
                  <a:lnTo>
                    <a:pt x="94" y="189"/>
                  </a:lnTo>
                  <a:lnTo>
                    <a:pt x="92" y="187"/>
                  </a:lnTo>
                  <a:lnTo>
                    <a:pt x="88" y="185"/>
                  </a:lnTo>
                  <a:lnTo>
                    <a:pt x="86" y="183"/>
                  </a:lnTo>
                  <a:lnTo>
                    <a:pt x="84" y="181"/>
                  </a:lnTo>
                  <a:lnTo>
                    <a:pt x="82" y="179"/>
                  </a:lnTo>
                  <a:lnTo>
                    <a:pt x="80" y="179"/>
                  </a:lnTo>
                  <a:lnTo>
                    <a:pt x="78" y="179"/>
                  </a:lnTo>
                  <a:lnTo>
                    <a:pt x="78" y="181"/>
                  </a:lnTo>
                  <a:lnTo>
                    <a:pt x="78" y="183"/>
                  </a:lnTo>
                  <a:lnTo>
                    <a:pt x="78" y="185"/>
                  </a:lnTo>
                  <a:lnTo>
                    <a:pt x="77" y="185"/>
                  </a:lnTo>
                  <a:lnTo>
                    <a:pt x="71" y="187"/>
                  </a:lnTo>
                  <a:lnTo>
                    <a:pt x="69" y="189"/>
                  </a:lnTo>
                  <a:lnTo>
                    <a:pt x="67" y="189"/>
                  </a:lnTo>
                  <a:lnTo>
                    <a:pt x="63" y="189"/>
                  </a:lnTo>
                  <a:lnTo>
                    <a:pt x="57" y="189"/>
                  </a:lnTo>
                  <a:lnTo>
                    <a:pt x="54" y="189"/>
                  </a:lnTo>
                  <a:lnTo>
                    <a:pt x="50" y="185"/>
                  </a:lnTo>
                  <a:lnTo>
                    <a:pt x="48" y="183"/>
                  </a:lnTo>
                  <a:lnTo>
                    <a:pt x="46" y="181"/>
                  </a:lnTo>
                  <a:lnTo>
                    <a:pt x="46" y="179"/>
                  </a:lnTo>
                  <a:lnTo>
                    <a:pt x="46" y="177"/>
                  </a:lnTo>
                  <a:lnTo>
                    <a:pt x="46" y="175"/>
                  </a:lnTo>
                  <a:lnTo>
                    <a:pt x="46" y="173"/>
                  </a:lnTo>
                  <a:lnTo>
                    <a:pt x="44" y="171"/>
                  </a:lnTo>
                  <a:lnTo>
                    <a:pt x="44" y="168"/>
                  </a:lnTo>
                  <a:lnTo>
                    <a:pt x="44" y="166"/>
                  </a:lnTo>
                  <a:lnTo>
                    <a:pt x="42" y="164"/>
                  </a:lnTo>
                  <a:lnTo>
                    <a:pt x="40" y="164"/>
                  </a:lnTo>
                  <a:lnTo>
                    <a:pt x="38" y="164"/>
                  </a:lnTo>
                  <a:lnTo>
                    <a:pt x="36" y="162"/>
                  </a:lnTo>
                  <a:lnTo>
                    <a:pt x="35" y="160"/>
                  </a:lnTo>
                  <a:lnTo>
                    <a:pt x="35" y="158"/>
                  </a:lnTo>
                  <a:lnTo>
                    <a:pt x="31" y="156"/>
                  </a:lnTo>
                  <a:lnTo>
                    <a:pt x="27" y="156"/>
                  </a:lnTo>
                  <a:lnTo>
                    <a:pt x="25" y="154"/>
                  </a:lnTo>
                  <a:lnTo>
                    <a:pt x="23" y="152"/>
                  </a:lnTo>
                  <a:lnTo>
                    <a:pt x="21" y="150"/>
                  </a:lnTo>
                  <a:lnTo>
                    <a:pt x="21" y="149"/>
                  </a:lnTo>
                  <a:lnTo>
                    <a:pt x="19" y="147"/>
                  </a:lnTo>
                  <a:lnTo>
                    <a:pt x="15" y="143"/>
                  </a:lnTo>
                  <a:lnTo>
                    <a:pt x="12" y="141"/>
                  </a:lnTo>
                  <a:lnTo>
                    <a:pt x="8" y="141"/>
                  </a:lnTo>
                  <a:lnTo>
                    <a:pt x="6" y="139"/>
                  </a:lnTo>
                  <a:lnTo>
                    <a:pt x="8" y="139"/>
                  </a:lnTo>
                  <a:lnTo>
                    <a:pt x="8" y="137"/>
                  </a:lnTo>
                  <a:lnTo>
                    <a:pt x="6" y="135"/>
                  </a:lnTo>
                  <a:lnTo>
                    <a:pt x="4" y="133"/>
                  </a:lnTo>
                  <a:lnTo>
                    <a:pt x="0" y="133"/>
                  </a:lnTo>
                  <a:lnTo>
                    <a:pt x="0" y="131"/>
                  </a:lnTo>
                  <a:lnTo>
                    <a:pt x="0" y="129"/>
                  </a:lnTo>
                  <a:lnTo>
                    <a:pt x="0" y="128"/>
                  </a:lnTo>
                  <a:lnTo>
                    <a:pt x="15" y="120"/>
                  </a:lnTo>
                  <a:lnTo>
                    <a:pt x="33" y="110"/>
                  </a:lnTo>
                  <a:lnTo>
                    <a:pt x="35" y="109"/>
                  </a:lnTo>
                  <a:lnTo>
                    <a:pt x="35" y="107"/>
                  </a:lnTo>
                  <a:lnTo>
                    <a:pt x="36" y="107"/>
                  </a:lnTo>
                  <a:lnTo>
                    <a:pt x="40" y="105"/>
                  </a:lnTo>
                  <a:lnTo>
                    <a:pt x="42" y="103"/>
                  </a:lnTo>
                  <a:lnTo>
                    <a:pt x="46" y="101"/>
                  </a:lnTo>
                  <a:lnTo>
                    <a:pt x="50" y="99"/>
                  </a:lnTo>
                  <a:lnTo>
                    <a:pt x="56" y="93"/>
                  </a:lnTo>
                  <a:lnTo>
                    <a:pt x="61" y="88"/>
                  </a:lnTo>
                  <a:lnTo>
                    <a:pt x="61" y="86"/>
                  </a:lnTo>
                  <a:lnTo>
                    <a:pt x="61" y="84"/>
                  </a:lnTo>
                  <a:lnTo>
                    <a:pt x="61" y="82"/>
                  </a:lnTo>
                  <a:lnTo>
                    <a:pt x="61" y="80"/>
                  </a:lnTo>
                  <a:lnTo>
                    <a:pt x="57" y="78"/>
                  </a:lnTo>
                  <a:lnTo>
                    <a:pt x="57" y="76"/>
                  </a:lnTo>
                  <a:lnTo>
                    <a:pt x="56" y="74"/>
                  </a:lnTo>
                  <a:lnTo>
                    <a:pt x="54" y="70"/>
                  </a:lnTo>
                  <a:lnTo>
                    <a:pt x="52" y="68"/>
                  </a:lnTo>
                  <a:lnTo>
                    <a:pt x="50" y="67"/>
                  </a:lnTo>
                  <a:lnTo>
                    <a:pt x="48" y="65"/>
                  </a:lnTo>
                  <a:lnTo>
                    <a:pt x="46" y="61"/>
                  </a:lnTo>
                  <a:lnTo>
                    <a:pt x="44" y="59"/>
                  </a:lnTo>
                  <a:lnTo>
                    <a:pt x="44" y="57"/>
                  </a:lnTo>
                  <a:lnTo>
                    <a:pt x="44" y="53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50" y="55"/>
                  </a:lnTo>
                  <a:lnTo>
                    <a:pt x="56" y="53"/>
                  </a:lnTo>
                  <a:lnTo>
                    <a:pt x="59" y="49"/>
                  </a:lnTo>
                  <a:lnTo>
                    <a:pt x="61" y="49"/>
                  </a:lnTo>
                  <a:lnTo>
                    <a:pt x="61" y="47"/>
                  </a:lnTo>
                  <a:lnTo>
                    <a:pt x="65" y="47"/>
                  </a:lnTo>
                  <a:lnTo>
                    <a:pt x="67" y="47"/>
                  </a:lnTo>
                  <a:lnTo>
                    <a:pt x="71" y="49"/>
                  </a:lnTo>
                  <a:lnTo>
                    <a:pt x="73" y="49"/>
                  </a:lnTo>
                  <a:lnTo>
                    <a:pt x="75" y="47"/>
                  </a:lnTo>
                  <a:lnTo>
                    <a:pt x="77" y="46"/>
                  </a:lnTo>
                  <a:lnTo>
                    <a:pt x="80" y="42"/>
                  </a:lnTo>
                  <a:lnTo>
                    <a:pt x="80" y="40"/>
                  </a:lnTo>
                  <a:lnTo>
                    <a:pt x="82" y="38"/>
                  </a:lnTo>
                  <a:lnTo>
                    <a:pt x="82" y="36"/>
                  </a:lnTo>
                  <a:lnTo>
                    <a:pt x="82" y="32"/>
                  </a:lnTo>
                  <a:lnTo>
                    <a:pt x="84" y="30"/>
                  </a:lnTo>
                  <a:lnTo>
                    <a:pt x="86" y="30"/>
                  </a:lnTo>
                  <a:lnTo>
                    <a:pt x="88" y="30"/>
                  </a:lnTo>
                  <a:lnTo>
                    <a:pt x="90" y="30"/>
                  </a:lnTo>
                  <a:lnTo>
                    <a:pt x="96" y="30"/>
                  </a:lnTo>
                  <a:lnTo>
                    <a:pt x="107" y="30"/>
                  </a:lnTo>
                  <a:lnTo>
                    <a:pt x="117" y="30"/>
                  </a:lnTo>
                  <a:lnTo>
                    <a:pt x="130" y="30"/>
                  </a:lnTo>
                  <a:lnTo>
                    <a:pt x="138" y="30"/>
                  </a:lnTo>
                  <a:lnTo>
                    <a:pt x="145" y="30"/>
                  </a:lnTo>
                  <a:lnTo>
                    <a:pt x="149" y="30"/>
                  </a:lnTo>
                  <a:lnTo>
                    <a:pt x="149" y="34"/>
                  </a:lnTo>
                  <a:lnTo>
                    <a:pt x="151" y="36"/>
                  </a:lnTo>
                  <a:lnTo>
                    <a:pt x="153" y="42"/>
                  </a:lnTo>
                  <a:lnTo>
                    <a:pt x="157" y="46"/>
                  </a:lnTo>
                  <a:lnTo>
                    <a:pt x="159" y="49"/>
                  </a:lnTo>
                  <a:lnTo>
                    <a:pt x="160" y="53"/>
                  </a:lnTo>
                  <a:lnTo>
                    <a:pt x="162" y="59"/>
                  </a:lnTo>
                  <a:lnTo>
                    <a:pt x="166" y="63"/>
                  </a:lnTo>
                  <a:lnTo>
                    <a:pt x="168" y="68"/>
                  </a:lnTo>
                  <a:lnTo>
                    <a:pt x="170" y="70"/>
                  </a:lnTo>
                  <a:lnTo>
                    <a:pt x="170" y="72"/>
                  </a:lnTo>
                  <a:lnTo>
                    <a:pt x="172" y="74"/>
                  </a:lnTo>
                  <a:lnTo>
                    <a:pt x="174" y="74"/>
                  </a:lnTo>
                  <a:lnTo>
                    <a:pt x="176" y="74"/>
                  </a:lnTo>
                  <a:lnTo>
                    <a:pt x="178" y="74"/>
                  </a:lnTo>
                  <a:lnTo>
                    <a:pt x="181" y="74"/>
                  </a:lnTo>
                  <a:lnTo>
                    <a:pt x="189" y="76"/>
                  </a:lnTo>
                  <a:lnTo>
                    <a:pt x="197" y="76"/>
                  </a:lnTo>
                  <a:lnTo>
                    <a:pt x="204" y="76"/>
                  </a:lnTo>
                  <a:lnTo>
                    <a:pt x="208" y="74"/>
                  </a:lnTo>
                  <a:lnTo>
                    <a:pt x="216" y="74"/>
                  </a:lnTo>
                  <a:lnTo>
                    <a:pt x="218" y="76"/>
                  </a:lnTo>
                  <a:lnTo>
                    <a:pt x="220" y="78"/>
                  </a:lnTo>
                  <a:lnTo>
                    <a:pt x="221" y="82"/>
                  </a:lnTo>
                  <a:lnTo>
                    <a:pt x="225" y="86"/>
                  </a:lnTo>
                  <a:lnTo>
                    <a:pt x="229" y="89"/>
                  </a:lnTo>
                  <a:lnTo>
                    <a:pt x="233" y="97"/>
                  </a:lnTo>
                  <a:lnTo>
                    <a:pt x="237" y="101"/>
                  </a:lnTo>
                  <a:lnTo>
                    <a:pt x="239" y="103"/>
                  </a:lnTo>
                  <a:lnTo>
                    <a:pt x="241" y="101"/>
                  </a:lnTo>
                  <a:lnTo>
                    <a:pt x="242" y="101"/>
                  </a:lnTo>
                  <a:lnTo>
                    <a:pt x="242" y="99"/>
                  </a:lnTo>
                  <a:lnTo>
                    <a:pt x="244" y="95"/>
                  </a:lnTo>
                  <a:lnTo>
                    <a:pt x="248" y="91"/>
                  </a:lnTo>
                  <a:lnTo>
                    <a:pt x="250" y="89"/>
                  </a:lnTo>
                  <a:lnTo>
                    <a:pt x="250" y="86"/>
                  </a:lnTo>
                  <a:lnTo>
                    <a:pt x="254" y="82"/>
                  </a:lnTo>
                  <a:lnTo>
                    <a:pt x="256" y="80"/>
                  </a:lnTo>
                  <a:lnTo>
                    <a:pt x="256" y="76"/>
                  </a:lnTo>
                  <a:lnTo>
                    <a:pt x="258" y="74"/>
                  </a:lnTo>
                  <a:lnTo>
                    <a:pt x="260" y="74"/>
                  </a:lnTo>
                  <a:lnTo>
                    <a:pt x="261" y="72"/>
                  </a:lnTo>
                  <a:lnTo>
                    <a:pt x="263" y="74"/>
                  </a:lnTo>
                  <a:lnTo>
                    <a:pt x="267" y="74"/>
                  </a:lnTo>
                  <a:lnTo>
                    <a:pt x="271" y="72"/>
                  </a:lnTo>
                  <a:lnTo>
                    <a:pt x="273" y="72"/>
                  </a:lnTo>
                  <a:lnTo>
                    <a:pt x="275" y="72"/>
                  </a:lnTo>
                  <a:lnTo>
                    <a:pt x="281" y="68"/>
                  </a:lnTo>
                  <a:lnTo>
                    <a:pt x="284" y="65"/>
                  </a:lnTo>
                  <a:lnTo>
                    <a:pt x="288" y="63"/>
                  </a:lnTo>
                  <a:lnTo>
                    <a:pt x="292" y="61"/>
                  </a:lnTo>
                  <a:lnTo>
                    <a:pt x="296" y="59"/>
                  </a:lnTo>
                  <a:lnTo>
                    <a:pt x="300" y="55"/>
                  </a:lnTo>
                  <a:lnTo>
                    <a:pt x="302" y="53"/>
                  </a:lnTo>
                  <a:lnTo>
                    <a:pt x="305" y="49"/>
                  </a:lnTo>
                  <a:lnTo>
                    <a:pt x="313" y="46"/>
                  </a:lnTo>
                  <a:lnTo>
                    <a:pt x="315" y="44"/>
                  </a:lnTo>
                  <a:lnTo>
                    <a:pt x="319" y="42"/>
                  </a:lnTo>
                  <a:lnTo>
                    <a:pt x="321" y="40"/>
                  </a:lnTo>
                  <a:lnTo>
                    <a:pt x="321" y="38"/>
                  </a:lnTo>
                  <a:lnTo>
                    <a:pt x="324" y="34"/>
                  </a:lnTo>
                  <a:lnTo>
                    <a:pt x="326" y="28"/>
                  </a:lnTo>
                  <a:lnTo>
                    <a:pt x="328" y="25"/>
                  </a:lnTo>
                  <a:lnTo>
                    <a:pt x="332" y="19"/>
                  </a:lnTo>
                  <a:lnTo>
                    <a:pt x="336" y="13"/>
                  </a:lnTo>
                  <a:lnTo>
                    <a:pt x="338" y="9"/>
                  </a:lnTo>
                  <a:lnTo>
                    <a:pt x="342" y="7"/>
                  </a:lnTo>
                  <a:lnTo>
                    <a:pt x="345" y="6"/>
                  </a:lnTo>
                  <a:lnTo>
                    <a:pt x="351" y="4"/>
                  </a:lnTo>
                  <a:lnTo>
                    <a:pt x="357" y="4"/>
                  </a:lnTo>
                  <a:lnTo>
                    <a:pt x="363" y="2"/>
                  </a:lnTo>
                  <a:lnTo>
                    <a:pt x="368" y="2"/>
                  </a:lnTo>
                  <a:lnTo>
                    <a:pt x="370" y="0"/>
                  </a:lnTo>
                  <a:lnTo>
                    <a:pt x="372" y="0"/>
                  </a:lnTo>
                  <a:lnTo>
                    <a:pt x="372" y="2"/>
                  </a:lnTo>
                  <a:lnTo>
                    <a:pt x="374" y="4"/>
                  </a:lnTo>
                  <a:lnTo>
                    <a:pt x="376" y="6"/>
                  </a:lnTo>
                  <a:lnTo>
                    <a:pt x="378" y="7"/>
                  </a:lnTo>
                  <a:lnTo>
                    <a:pt x="382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4" name="Freeform 103"/>
            <p:cNvSpPr>
              <a:spLocks/>
            </p:cNvSpPr>
            <p:nvPr/>
          </p:nvSpPr>
          <p:spPr bwMode="auto">
            <a:xfrm>
              <a:off x="3328" y="2181"/>
              <a:ext cx="981" cy="1109"/>
            </a:xfrm>
            <a:custGeom>
              <a:avLst/>
              <a:gdLst>
                <a:gd name="T0" fmla="*/ 424 w 981"/>
                <a:gd name="T1" fmla="*/ 44 h 1109"/>
                <a:gd name="T2" fmla="*/ 445 w 981"/>
                <a:gd name="T3" fmla="*/ 86 h 1109"/>
                <a:gd name="T4" fmla="*/ 496 w 981"/>
                <a:gd name="T5" fmla="*/ 115 h 1109"/>
                <a:gd name="T6" fmla="*/ 468 w 981"/>
                <a:gd name="T7" fmla="*/ 147 h 1109"/>
                <a:gd name="T8" fmla="*/ 456 w 981"/>
                <a:gd name="T9" fmla="*/ 185 h 1109"/>
                <a:gd name="T10" fmla="*/ 529 w 981"/>
                <a:gd name="T11" fmla="*/ 216 h 1109"/>
                <a:gd name="T12" fmla="*/ 571 w 981"/>
                <a:gd name="T13" fmla="*/ 273 h 1109"/>
                <a:gd name="T14" fmla="*/ 569 w 981"/>
                <a:gd name="T15" fmla="*/ 311 h 1109"/>
                <a:gd name="T16" fmla="*/ 529 w 981"/>
                <a:gd name="T17" fmla="*/ 319 h 1109"/>
                <a:gd name="T18" fmla="*/ 508 w 981"/>
                <a:gd name="T19" fmla="*/ 370 h 1109"/>
                <a:gd name="T20" fmla="*/ 510 w 981"/>
                <a:gd name="T21" fmla="*/ 426 h 1109"/>
                <a:gd name="T22" fmla="*/ 553 w 981"/>
                <a:gd name="T23" fmla="*/ 460 h 1109"/>
                <a:gd name="T24" fmla="*/ 605 w 981"/>
                <a:gd name="T25" fmla="*/ 546 h 1109"/>
                <a:gd name="T26" fmla="*/ 676 w 981"/>
                <a:gd name="T27" fmla="*/ 521 h 1109"/>
                <a:gd name="T28" fmla="*/ 729 w 981"/>
                <a:gd name="T29" fmla="*/ 535 h 1109"/>
                <a:gd name="T30" fmla="*/ 878 w 981"/>
                <a:gd name="T31" fmla="*/ 596 h 1109"/>
                <a:gd name="T32" fmla="*/ 927 w 981"/>
                <a:gd name="T33" fmla="*/ 584 h 1109"/>
                <a:gd name="T34" fmla="*/ 937 w 981"/>
                <a:gd name="T35" fmla="*/ 660 h 1109"/>
                <a:gd name="T36" fmla="*/ 967 w 981"/>
                <a:gd name="T37" fmla="*/ 769 h 1109"/>
                <a:gd name="T38" fmla="*/ 946 w 981"/>
                <a:gd name="T39" fmla="*/ 819 h 1109"/>
                <a:gd name="T40" fmla="*/ 960 w 981"/>
                <a:gd name="T41" fmla="*/ 864 h 1109"/>
                <a:gd name="T42" fmla="*/ 969 w 981"/>
                <a:gd name="T43" fmla="*/ 906 h 1109"/>
                <a:gd name="T44" fmla="*/ 935 w 981"/>
                <a:gd name="T45" fmla="*/ 1002 h 1109"/>
                <a:gd name="T46" fmla="*/ 889 w 981"/>
                <a:gd name="T47" fmla="*/ 983 h 1109"/>
                <a:gd name="T48" fmla="*/ 672 w 981"/>
                <a:gd name="T49" fmla="*/ 992 h 1109"/>
                <a:gd name="T50" fmla="*/ 405 w 981"/>
                <a:gd name="T51" fmla="*/ 945 h 1109"/>
                <a:gd name="T52" fmla="*/ 355 w 981"/>
                <a:gd name="T53" fmla="*/ 994 h 1109"/>
                <a:gd name="T54" fmla="*/ 304 w 981"/>
                <a:gd name="T55" fmla="*/ 1027 h 1109"/>
                <a:gd name="T56" fmla="*/ 218 w 981"/>
                <a:gd name="T57" fmla="*/ 1055 h 1109"/>
                <a:gd name="T58" fmla="*/ 168 w 981"/>
                <a:gd name="T59" fmla="*/ 1084 h 1109"/>
                <a:gd name="T60" fmla="*/ 134 w 981"/>
                <a:gd name="T61" fmla="*/ 1030 h 1109"/>
                <a:gd name="T62" fmla="*/ 138 w 981"/>
                <a:gd name="T63" fmla="*/ 988 h 1109"/>
                <a:gd name="T64" fmla="*/ 113 w 981"/>
                <a:gd name="T65" fmla="*/ 962 h 1109"/>
                <a:gd name="T66" fmla="*/ 96 w 981"/>
                <a:gd name="T67" fmla="*/ 931 h 1109"/>
                <a:gd name="T68" fmla="*/ 113 w 981"/>
                <a:gd name="T69" fmla="*/ 885 h 1109"/>
                <a:gd name="T70" fmla="*/ 136 w 981"/>
                <a:gd name="T71" fmla="*/ 836 h 1109"/>
                <a:gd name="T72" fmla="*/ 174 w 981"/>
                <a:gd name="T73" fmla="*/ 777 h 1109"/>
                <a:gd name="T74" fmla="*/ 224 w 981"/>
                <a:gd name="T75" fmla="*/ 784 h 1109"/>
                <a:gd name="T76" fmla="*/ 212 w 981"/>
                <a:gd name="T77" fmla="*/ 741 h 1109"/>
                <a:gd name="T78" fmla="*/ 199 w 981"/>
                <a:gd name="T79" fmla="*/ 712 h 1109"/>
                <a:gd name="T80" fmla="*/ 149 w 981"/>
                <a:gd name="T81" fmla="*/ 670 h 1109"/>
                <a:gd name="T82" fmla="*/ 109 w 981"/>
                <a:gd name="T83" fmla="*/ 679 h 1109"/>
                <a:gd name="T84" fmla="*/ 67 w 981"/>
                <a:gd name="T85" fmla="*/ 649 h 1109"/>
                <a:gd name="T86" fmla="*/ 2 w 981"/>
                <a:gd name="T87" fmla="*/ 575 h 1109"/>
                <a:gd name="T88" fmla="*/ 42 w 981"/>
                <a:gd name="T89" fmla="*/ 510 h 1109"/>
                <a:gd name="T90" fmla="*/ 54 w 981"/>
                <a:gd name="T91" fmla="*/ 462 h 1109"/>
                <a:gd name="T92" fmla="*/ 138 w 981"/>
                <a:gd name="T93" fmla="*/ 451 h 1109"/>
                <a:gd name="T94" fmla="*/ 163 w 981"/>
                <a:gd name="T95" fmla="*/ 420 h 1109"/>
                <a:gd name="T96" fmla="*/ 229 w 981"/>
                <a:gd name="T97" fmla="*/ 367 h 1109"/>
                <a:gd name="T98" fmla="*/ 290 w 981"/>
                <a:gd name="T99" fmla="*/ 367 h 1109"/>
                <a:gd name="T100" fmla="*/ 315 w 981"/>
                <a:gd name="T101" fmla="*/ 330 h 1109"/>
                <a:gd name="T102" fmla="*/ 311 w 981"/>
                <a:gd name="T103" fmla="*/ 285 h 1109"/>
                <a:gd name="T104" fmla="*/ 296 w 981"/>
                <a:gd name="T105" fmla="*/ 247 h 1109"/>
                <a:gd name="T106" fmla="*/ 264 w 981"/>
                <a:gd name="T107" fmla="*/ 187 h 1109"/>
                <a:gd name="T108" fmla="*/ 245 w 981"/>
                <a:gd name="T109" fmla="*/ 132 h 1109"/>
                <a:gd name="T110" fmla="*/ 233 w 981"/>
                <a:gd name="T111" fmla="*/ 84 h 1109"/>
                <a:gd name="T112" fmla="*/ 178 w 981"/>
                <a:gd name="T113" fmla="*/ 50 h 1109"/>
                <a:gd name="T114" fmla="*/ 201 w 981"/>
                <a:gd name="T115" fmla="*/ 18 h 1109"/>
                <a:gd name="T116" fmla="*/ 241 w 981"/>
                <a:gd name="T117" fmla="*/ 31 h 1109"/>
                <a:gd name="T118" fmla="*/ 283 w 981"/>
                <a:gd name="T119" fmla="*/ 46 h 1109"/>
                <a:gd name="T120" fmla="*/ 327 w 981"/>
                <a:gd name="T121" fmla="*/ 48 h 1109"/>
                <a:gd name="T122" fmla="*/ 365 w 981"/>
                <a:gd name="T123" fmla="*/ 20 h 1109"/>
                <a:gd name="T124" fmla="*/ 401 w 981"/>
                <a:gd name="T125" fmla="*/ 8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81" h="1109">
                  <a:moveTo>
                    <a:pt x="428" y="2"/>
                  </a:moveTo>
                  <a:lnTo>
                    <a:pt x="430" y="2"/>
                  </a:lnTo>
                  <a:lnTo>
                    <a:pt x="431" y="2"/>
                  </a:lnTo>
                  <a:lnTo>
                    <a:pt x="433" y="2"/>
                  </a:lnTo>
                  <a:lnTo>
                    <a:pt x="435" y="2"/>
                  </a:lnTo>
                  <a:lnTo>
                    <a:pt x="433" y="4"/>
                  </a:lnTo>
                  <a:lnTo>
                    <a:pt x="433" y="6"/>
                  </a:lnTo>
                  <a:lnTo>
                    <a:pt x="431" y="8"/>
                  </a:lnTo>
                  <a:lnTo>
                    <a:pt x="430" y="8"/>
                  </a:lnTo>
                  <a:lnTo>
                    <a:pt x="430" y="10"/>
                  </a:lnTo>
                  <a:lnTo>
                    <a:pt x="430" y="12"/>
                  </a:lnTo>
                  <a:lnTo>
                    <a:pt x="430" y="14"/>
                  </a:lnTo>
                  <a:lnTo>
                    <a:pt x="430" y="16"/>
                  </a:lnTo>
                  <a:lnTo>
                    <a:pt x="430" y="18"/>
                  </a:lnTo>
                  <a:lnTo>
                    <a:pt x="430" y="20"/>
                  </a:lnTo>
                  <a:lnTo>
                    <a:pt x="428" y="21"/>
                  </a:lnTo>
                  <a:lnTo>
                    <a:pt x="430" y="23"/>
                  </a:lnTo>
                  <a:lnTo>
                    <a:pt x="430" y="25"/>
                  </a:lnTo>
                  <a:lnTo>
                    <a:pt x="430" y="27"/>
                  </a:lnTo>
                  <a:lnTo>
                    <a:pt x="430" y="29"/>
                  </a:lnTo>
                  <a:lnTo>
                    <a:pt x="428" y="29"/>
                  </a:lnTo>
                  <a:lnTo>
                    <a:pt x="428" y="31"/>
                  </a:lnTo>
                  <a:lnTo>
                    <a:pt x="426" y="33"/>
                  </a:lnTo>
                  <a:lnTo>
                    <a:pt x="426" y="35"/>
                  </a:lnTo>
                  <a:lnTo>
                    <a:pt x="426" y="37"/>
                  </a:lnTo>
                  <a:lnTo>
                    <a:pt x="426" y="39"/>
                  </a:lnTo>
                  <a:lnTo>
                    <a:pt x="426" y="41"/>
                  </a:lnTo>
                  <a:lnTo>
                    <a:pt x="424" y="42"/>
                  </a:lnTo>
                  <a:lnTo>
                    <a:pt x="424" y="44"/>
                  </a:lnTo>
                  <a:lnTo>
                    <a:pt x="424" y="46"/>
                  </a:lnTo>
                  <a:lnTo>
                    <a:pt x="424" y="48"/>
                  </a:lnTo>
                  <a:lnTo>
                    <a:pt x="422" y="48"/>
                  </a:lnTo>
                  <a:lnTo>
                    <a:pt x="422" y="50"/>
                  </a:lnTo>
                  <a:lnTo>
                    <a:pt x="424" y="50"/>
                  </a:lnTo>
                  <a:lnTo>
                    <a:pt x="424" y="52"/>
                  </a:lnTo>
                  <a:lnTo>
                    <a:pt x="424" y="54"/>
                  </a:lnTo>
                  <a:lnTo>
                    <a:pt x="424" y="56"/>
                  </a:lnTo>
                  <a:lnTo>
                    <a:pt x="422" y="56"/>
                  </a:lnTo>
                  <a:lnTo>
                    <a:pt x="422" y="58"/>
                  </a:lnTo>
                  <a:lnTo>
                    <a:pt x="422" y="60"/>
                  </a:lnTo>
                  <a:lnTo>
                    <a:pt x="422" y="61"/>
                  </a:lnTo>
                  <a:lnTo>
                    <a:pt x="420" y="61"/>
                  </a:lnTo>
                  <a:lnTo>
                    <a:pt x="420" y="63"/>
                  </a:lnTo>
                  <a:lnTo>
                    <a:pt x="420" y="65"/>
                  </a:lnTo>
                  <a:lnTo>
                    <a:pt x="420" y="67"/>
                  </a:lnTo>
                  <a:lnTo>
                    <a:pt x="420" y="69"/>
                  </a:lnTo>
                  <a:lnTo>
                    <a:pt x="420" y="71"/>
                  </a:lnTo>
                  <a:lnTo>
                    <a:pt x="420" y="73"/>
                  </a:lnTo>
                  <a:lnTo>
                    <a:pt x="422" y="75"/>
                  </a:lnTo>
                  <a:lnTo>
                    <a:pt x="424" y="79"/>
                  </a:lnTo>
                  <a:lnTo>
                    <a:pt x="426" y="81"/>
                  </a:lnTo>
                  <a:lnTo>
                    <a:pt x="428" y="82"/>
                  </a:lnTo>
                  <a:lnTo>
                    <a:pt x="431" y="84"/>
                  </a:lnTo>
                  <a:lnTo>
                    <a:pt x="433" y="86"/>
                  </a:lnTo>
                  <a:lnTo>
                    <a:pt x="435" y="86"/>
                  </a:lnTo>
                  <a:lnTo>
                    <a:pt x="439" y="86"/>
                  </a:lnTo>
                  <a:lnTo>
                    <a:pt x="443" y="86"/>
                  </a:lnTo>
                  <a:lnTo>
                    <a:pt x="445" y="86"/>
                  </a:lnTo>
                  <a:lnTo>
                    <a:pt x="450" y="86"/>
                  </a:lnTo>
                  <a:lnTo>
                    <a:pt x="454" y="86"/>
                  </a:lnTo>
                  <a:lnTo>
                    <a:pt x="456" y="86"/>
                  </a:lnTo>
                  <a:lnTo>
                    <a:pt x="460" y="86"/>
                  </a:lnTo>
                  <a:lnTo>
                    <a:pt x="464" y="84"/>
                  </a:lnTo>
                  <a:lnTo>
                    <a:pt x="466" y="84"/>
                  </a:lnTo>
                  <a:lnTo>
                    <a:pt x="468" y="84"/>
                  </a:lnTo>
                  <a:lnTo>
                    <a:pt x="470" y="86"/>
                  </a:lnTo>
                  <a:lnTo>
                    <a:pt x="471" y="86"/>
                  </a:lnTo>
                  <a:lnTo>
                    <a:pt x="473" y="88"/>
                  </a:lnTo>
                  <a:lnTo>
                    <a:pt x="475" y="90"/>
                  </a:lnTo>
                  <a:lnTo>
                    <a:pt x="477" y="92"/>
                  </a:lnTo>
                  <a:lnTo>
                    <a:pt x="479" y="92"/>
                  </a:lnTo>
                  <a:lnTo>
                    <a:pt x="481" y="92"/>
                  </a:lnTo>
                  <a:lnTo>
                    <a:pt x="483" y="94"/>
                  </a:lnTo>
                  <a:lnTo>
                    <a:pt x="483" y="96"/>
                  </a:lnTo>
                  <a:lnTo>
                    <a:pt x="485" y="98"/>
                  </a:lnTo>
                  <a:lnTo>
                    <a:pt x="485" y="100"/>
                  </a:lnTo>
                  <a:lnTo>
                    <a:pt x="487" y="102"/>
                  </a:lnTo>
                  <a:lnTo>
                    <a:pt x="489" y="102"/>
                  </a:lnTo>
                  <a:lnTo>
                    <a:pt x="491" y="102"/>
                  </a:lnTo>
                  <a:lnTo>
                    <a:pt x="492" y="103"/>
                  </a:lnTo>
                  <a:lnTo>
                    <a:pt x="494" y="105"/>
                  </a:lnTo>
                  <a:lnTo>
                    <a:pt x="496" y="107"/>
                  </a:lnTo>
                  <a:lnTo>
                    <a:pt x="496" y="109"/>
                  </a:lnTo>
                  <a:lnTo>
                    <a:pt x="498" y="109"/>
                  </a:lnTo>
                  <a:lnTo>
                    <a:pt x="498" y="111"/>
                  </a:lnTo>
                  <a:lnTo>
                    <a:pt x="498" y="113"/>
                  </a:lnTo>
                  <a:lnTo>
                    <a:pt x="496" y="115"/>
                  </a:lnTo>
                  <a:lnTo>
                    <a:pt x="496" y="117"/>
                  </a:lnTo>
                  <a:lnTo>
                    <a:pt x="494" y="117"/>
                  </a:lnTo>
                  <a:lnTo>
                    <a:pt x="492" y="119"/>
                  </a:lnTo>
                  <a:lnTo>
                    <a:pt x="492" y="121"/>
                  </a:lnTo>
                  <a:lnTo>
                    <a:pt x="492" y="123"/>
                  </a:lnTo>
                  <a:lnTo>
                    <a:pt x="491" y="123"/>
                  </a:lnTo>
                  <a:lnTo>
                    <a:pt x="491" y="124"/>
                  </a:lnTo>
                  <a:lnTo>
                    <a:pt x="489" y="124"/>
                  </a:lnTo>
                  <a:lnTo>
                    <a:pt x="489" y="126"/>
                  </a:lnTo>
                  <a:lnTo>
                    <a:pt x="489" y="128"/>
                  </a:lnTo>
                  <a:lnTo>
                    <a:pt x="487" y="128"/>
                  </a:lnTo>
                  <a:lnTo>
                    <a:pt x="485" y="128"/>
                  </a:lnTo>
                  <a:lnTo>
                    <a:pt x="483" y="128"/>
                  </a:lnTo>
                  <a:lnTo>
                    <a:pt x="483" y="130"/>
                  </a:lnTo>
                  <a:lnTo>
                    <a:pt x="483" y="132"/>
                  </a:lnTo>
                  <a:lnTo>
                    <a:pt x="481" y="134"/>
                  </a:lnTo>
                  <a:lnTo>
                    <a:pt x="481" y="136"/>
                  </a:lnTo>
                  <a:lnTo>
                    <a:pt x="479" y="136"/>
                  </a:lnTo>
                  <a:lnTo>
                    <a:pt x="479" y="138"/>
                  </a:lnTo>
                  <a:lnTo>
                    <a:pt x="477" y="138"/>
                  </a:lnTo>
                  <a:lnTo>
                    <a:pt x="475" y="138"/>
                  </a:lnTo>
                  <a:lnTo>
                    <a:pt x="473" y="138"/>
                  </a:lnTo>
                  <a:lnTo>
                    <a:pt x="473" y="140"/>
                  </a:lnTo>
                  <a:lnTo>
                    <a:pt x="473" y="142"/>
                  </a:lnTo>
                  <a:lnTo>
                    <a:pt x="473" y="144"/>
                  </a:lnTo>
                  <a:lnTo>
                    <a:pt x="471" y="144"/>
                  </a:lnTo>
                  <a:lnTo>
                    <a:pt x="470" y="144"/>
                  </a:lnTo>
                  <a:lnTo>
                    <a:pt x="470" y="145"/>
                  </a:lnTo>
                  <a:lnTo>
                    <a:pt x="468" y="147"/>
                  </a:lnTo>
                  <a:lnTo>
                    <a:pt x="468" y="149"/>
                  </a:lnTo>
                  <a:lnTo>
                    <a:pt x="468" y="151"/>
                  </a:lnTo>
                  <a:lnTo>
                    <a:pt x="468" y="153"/>
                  </a:lnTo>
                  <a:lnTo>
                    <a:pt x="470" y="155"/>
                  </a:lnTo>
                  <a:lnTo>
                    <a:pt x="468" y="155"/>
                  </a:lnTo>
                  <a:lnTo>
                    <a:pt x="468" y="157"/>
                  </a:lnTo>
                  <a:lnTo>
                    <a:pt x="466" y="159"/>
                  </a:lnTo>
                  <a:lnTo>
                    <a:pt x="468" y="159"/>
                  </a:lnTo>
                  <a:lnTo>
                    <a:pt x="466" y="161"/>
                  </a:lnTo>
                  <a:lnTo>
                    <a:pt x="464" y="161"/>
                  </a:lnTo>
                  <a:lnTo>
                    <a:pt x="462" y="161"/>
                  </a:lnTo>
                  <a:lnTo>
                    <a:pt x="460" y="161"/>
                  </a:lnTo>
                  <a:lnTo>
                    <a:pt x="460" y="163"/>
                  </a:lnTo>
                  <a:lnTo>
                    <a:pt x="458" y="163"/>
                  </a:lnTo>
                  <a:lnTo>
                    <a:pt x="458" y="164"/>
                  </a:lnTo>
                  <a:lnTo>
                    <a:pt x="458" y="166"/>
                  </a:lnTo>
                  <a:lnTo>
                    <a:pt x="458" y="168"/>
                  </a:lnTo>
                  <a:lnTo>
                    <a:pt x="458" y="170"/>
                  </a:lnTo>
                  <a:lnTo>
                    <a:pt x="458" y="172"/>
                  </a:lnTo>
                  <a:lnTo>
                    <a:pt x="458" y="174"/>
                  </a:lnTo>
                  <a:lnTo>
                    <a:pt x="456" y="174"/>
                  </a:lnTo>
                  <a:lnTo>
                    <a:pt x="458" y="174"/>
                  </a:lnTo>
                  <a:lnTo>
                    <a:pt x="458" y="176"/>
                  </a:lnTo>
                  <a:lnTo>
                    <a:pt x="458" y="178"/>
                  </a:lnTo>
                  <a:lnTo>
                    <a:pt x="460" y="178"/>
                  </a:lnTo>
                  <a:lnTo>
                    <a:pt x="458" y="180"/>
                  </a:lnTo>
                  <a:lnTo>
                    <a:pt x="458" y="182"/>
                  </a:lnTo>
                  <a:lnTo>
                    <a:pt x="458" y="184"/>
                  </a:lnTo>
                  <a:lnTo>
                    <a:pt x="456" y="185"/>
                  </a:lnTo>
                  <a:lnTo>
                    <a:pt x="458" y="185"/>
                  </a:lnTo>
                  <a:lnTo>
                    <a:pt x="458" y="187"/>
                  </a:lnTo>
                  <a:lnTo>
                    <a:pt x="460" y="187"/>
                  </a:lnTo>
                  <a:lnTo>
                    <a:pt x="462" y="187"/>
                  </a:lnTo>
                  <a:lnTo>
                    <a:pt x="462" y="189"/>
                  </a:lnTo>
                  <a:lnTo>
                    <a:pt x="464" y="189"/>
                  </a:lnTo>
                  <a:lnTo>
                    <a:pt x="466" y="191"/>
                  </a:lnTo>
                  <a:lnTo>
                    <a:pt x="468" y="191"/>
                  </a:lnTo>
                  <a:lnTo>
                    <a:pt x="470" y="191"/>
                  </a:lnTo>
                  <a:lnTo>
                    <a:pt x="477" y="195"/>
                  </a:lnTo>
                  <a:lnTo>
                    <a:pt x="483" y="195"/>
                  </a:lnTo>
                  <a:lnTo>
                    <a:pt x="487" y="195"/>
                  </a:lnTo>
                  <a:lnTo>
                    <a:pt x="489" y="197"/>
                  </a:lnTo>
                  <a:lnTo>
                    <a:pt x="491" y="197"/>
                  </a:lnTo>
                  <a:lnTo>
                    <a:pt x="492" y="199"/>
                  </a:lnTo>
                  <a:lnTo>
                    <a:pt x="496" y="201"/>
                  </a:lnTo>
                  <a:lnTo>
                    <a:pt x="498" y="201"/>
                  </a:lnTo>
                  <a:lnTo>
                    <a:pt x="502" y="203"/>
                  </a:lnTo>
                  <a:lnTo>
                    <a:pt x="506" y="203"/>
                  </a:lnTo>
                  <a:lnTo>
                    <a:pt x="510" y="203"/>
                  </a:lnTo>
                  <a:lnTo>
                    <a:pt x="512" y="205"/>
                  </a:lnTo>
                  <a:lnTo>
                    <a:pt x="515" y="206"/>
                  </a:lnTo>
                  <a:lnTo>
                    <a:pt x="517" y="206"/>
                  </a:lnTo>
                  <a:lnTo>
                    <a:pt x="519" y="208"/>
                  </a:lnTo>
                  <a:lnTo>
                    <a:pt x="523" y="208"/>
                  </a:lnTo>
                  <a:lnTo>
                    <a:pt x="525" y="210"/>
                  </a:lnTo>
                  <a:lnTo>
                    <a:pt x="525" y="212"/>
                  </a:lnTo>
                  <a:lnTo>
                    <a:pt x="527" y="214"/>
                  </a:lnTo>
                  <a:lnTo>
                    <a:pt x="529" y="216"/>
                  </a:lnTo>
                  <a:lnTo>
                    <a:pt x="531" y="218"/>
                  </a:lnTo>
                  <a:lnTo>
                    <a:pt x="531" y="220"/>
                  </a:lnTo>
                  <a:lnTo>
                    <a:pt x="532" y="222"/>
                  </a:lnTo>
                  <a:lnTo>
                    <a:pt x="532" y="224"/>
                  </a:lnTo>
                  <a:lnTo>
                    <a:pt x="534" y="227"/>
                  </a:lnTo>
                  <a:lnTo>
                    <a:pt x="536" y="229"/>
                  </a:lnTo>
                  <a:lnTo>
                    <a:pt x="538" y="233"/>
                  </a:lnTo>
                  <a:lnTo>
                    <a:pt x="540" y="235"/>
                  </a:lnTo>
                  <a:lnTo>
                    <a:pt x="542" y="237"/>
                  </a:lnTo>
                  <a:lnTo>
                    <a:pt x="546" y="239"/>
                  </a:lnTo>
                  <a:lnTo>
                    <a:pt x="550" y="239"/>
                  </a:lnTo>
                  <a:lnTo>
                    <a:pt x="552" y="239"/>
                  </a:lnTo>
                  <a:lnTo>
                    <a:pt x="553" y="239"/>
                  </a:lnTo>
                  <a:lnTo>
                    <a:pt x="555" y="241"/>
                  </a:lnTo>
                  <a:lnTo>
                    <a:pt x="557" y="243"/>
                  </a:lnTo>
                  <a:lnTo>
                    <a:pt x="559" y="247"/>
                  </a:lnTo>
                  <a:lnTo>
                    <a:pt x="559" y="248"/>
                  </a:lnTo>
                  <a:lnTo>
                    <a:pt x="559" y="250"/>
                  </a:lnTo>
                  <a:lnTo>
                    <a:pt x="559" y="254"/>
                  </a:lnTo>
                  <a:lnTo>
                    <a:pt x="559" y="256"/>
                  </a:lnTo>
                  <a:lnTo>
                    <a:pt x="561" y="258"/>
                  </a:lnTo>
                  <a:lnTo>
                    <a:pt x="561" y="260"/>
                  </a:lnTo>
                  <a:lnTo>
                    <a:pt x="561" y="264"/>
                  </a:lnTo>
                  <a:lnTo>
                    <a:pt x="563" y="267"/>
                  </a:lnTo>
                  <a:lnTo>
                    <a:pt x="563" y="269"/>
                  </a:lnTo>
                  <a:lnTo>
                    <a:pt x="563" y="273"/>
                  </a:lnTo>
                  <a:lnTo>
                    <a:pt x="565" y="273"/>
                  </a:lnTo>
                  <a:lnTo>
                    <a:pt x="567" y="273"/>
                  </a:lnTo>
                  <a:lnTo>
                    <a:pt x="571" y="273"/>
                  </a:lnTo>
                  <a:lnTo>
                    <a:pt x="573" y="273"/>
                  </a:lnTo>
                  <a:lnTo>
                    <a:pt x="576" y="275"/>
                  </a:lnTo>
                  <a:lnTo>
                    <a:pt x="578" y="275"/>
                  </a:lnTo>
                  <a:lnTo>
                    <a:pt x="580" y="277"/>
                  </a:lnTo>
                  <a:lnTo>
                    <a:pt x="580" y="279"/>
                  </a:lnTo>
                  <a:lnTo>
                    <a:pt x="582" y="283"/>
                  </a:lnTo>
                  <a:lnTo>
                    <a:pt x="582" y="285"/>
                  </a:lnTo>
                  <a:lnTo>
                    <a:pt x="584" y="287"/>
                  </a:lnTo>
                  <a:lnTo>
                    <a:pt x="586" y="288"/>
                  </a:lnTo>
                  <a:lnTo>
                    <a:pt x="586" y="290"/>
                  </a:lnTo>
                  <a:lnTo>
                    <a:pt x="588" y="294"/>
                  </a:lnTo>
                  <a:lnTo>
                    <a:pt x="588" y="296"/>
                  </a:lnTo>
                  <a:lnTo>
                    <a:pt x="590" y="298"/>
                  </a:lnTo>
                  <a:lnTo>
                    <a:pt x="592" y="300"/>
                  </a:lnTo>
                  <a:lnTo>
                    <a:pt x="590" y="300"/>
                  </a:lnTo>
                  <a:lnTo>
                    <a:pt x="590" y="302"/>
                  </a:lnTo>
                  <a:lnTo>
                    <a:pt x="588" y="302"/>
                  </a:lnTo>
                  <a:lnTo>
                    <a:pt x="588" y="304"/>
                  </a:lnTo>
                  <a:lnTo>
                    <a:pt x="586" y="306"/>
                  </a:lnTo>
                  <a:lnTo>
                    <a:pt x="584" y="308"/>
                  </a:lnTo>
                  <a:lnTo>
                    <a:pt x="582" y="308"/>
                  </a:lnTo>
                  <a:lnTo>
                    <a:pt x="580" y="308"/>
                  </a:lnTo>
                  <a:lnTo>
                    <a:pt x="580" y="309"/>
                  </a:lnTo>
                  <a:lnTo>
                    <a:pt x="578" y="309"/>
                  </a:lnTo>
                  <a:lnTo>
                    <a:pt x="576" y="309"/>
                  </a:lnTo>
                  <a:lnTo>
                    <a:pt x="574" y="311"/>
                  </a:lnTo>
                  <a:lnTo>
                    <a:pt x="573" y="311"/>
                  </a:lnTo>
                  <a:lnTo>
                    <a:pt x="571" y="311"/>
                  </a:lnTo>
                  <a:lnTo>
                    <a:pt x="569" y="311"/>
                  </a:lnTo>
                  <a:lnTo>
                    <a:pt x="567" y="311"/>
                  </a:lnTo>
                  <a:lnTo>
                    <a:pt x="565" y="311"/>
                  </a:lnTo>
                  <a:lnTo>
                    <a:pt x="563" y="311"/>
                  </a:lnTo>
                  <a:lnTo>
                    <a:pt x="561" y="309"/>
                  </a:lnTo>
                  <a:lnTo>
                    <a:pt x="559" y="311"/>
                  </a:lnTo>
                  <a:lnTo>
                    <a:pt x="557" y="313"/>
                  </a:lnTo>
                  <a:lnTo>
                    <a:pt x="557" y="315"/>
                  </a:lnTo>
                  <a:lnTo>
                    <a:pt x="557" y="317"/>
                  </a:lnTo>
                  <a:lnTo>
                    <a:pt x="557" y="319"/>
                  </a:lnTo>
                  <a:lnTo>
                    <a:pt x="555" y="319"/>
                  </a:lnTo>
                  <a:lnTo>
                    <a:pt x="555" y="321"/>
                  </a:lnTo>
                  <a:lnTo>
                    <a:pt x="555" y="323"/>
                  </a:lnTo>
                  <a:lnTo>
                    <a:pt x="555" y="325"/>
                  </a:lnTo>
                  <a:lnTo>
                    <a:pt x="555" y="327"/>
                  </a:lnTo>
                  <a:lnTo>
                    <a:pt x="553" y="327"/>
                  </a:lnTo>
                  <a:lnTo>
                    <a:pt x="553" y="329"/>
                  </a:lnTo>
                  <a:lnTo>
                    <a:pt x="552" y="327"/>
                  </a:lnTo>
                  <a:lnTo>
                    <a:pt x="550" y="327"/>
                  </a:lnTo>
                  <a:lnTo>
                    <a:pt x="548" y="327"/>
                  </a:lnTo>
                  <a:lnTo>
                    <a:pt x="546" y="325"/>
                  </a:lnTo>
                  <a:lnTo>
                    <a:pt x="544" y="325"/>
                  </a:lnTo>
                  <a:lnTo>
                    <a:pt x="542" y="325"/>
                  </a:lnTo>
                  <a:lnTo>
                    <a:pt x="542" y="323"/>
                  </a:lnTo>
                  <a:lnTo>
                    <a:pt x="540" y="323"/>
                  </a:lnTo>
                  <a:lnTo>
                    <a:pt x="538" y="323"/>
                  </a:lnTo>
                  <a:lnTo>
                    <a:pt x="536" y="321"/>
                  </a:lnTo>
                  <a:lnTo>
                    <a:pt x="534" y="321"/>
                  </a:lnTo>
                  <a:lnTo>
                    <a:pt x="531" y="321"/>
                  </a:lnTo>
                  <a:lnTo>
                    <a:pt x="529" y="319"/>
                  </a:lnTo>
                  <a:lnTo>
                    <a:pt x="527" y="319"/>
                  </a:lnTo>
                  <a:lnTo>
                    <a:pt x="525" y="321"/>
                  </a:lnTo>
                  <a:lnTo>
                    <a:pt x="523" y="321"/>
                  </a:lnTo>
                  <a:lnTo>
                    <a:pt x="521" y="321"/>
                  </a:lnTo>
                  <a:lnTo>
                    <a:pt x="521" y="323"/>
                  </a:lnTo>
                  <a:lnTo>
                    <a:pt x="519" y="323"/>
                  </a:lnTo>
                  <a:lnTo>
                    <a:pt x="519" y="325"/>
                  </a:lnTo>
                  <a:lnTo>
                    <a:pt x="517" y="325"/>
                  </a:lnTo>
                  <a:lnTo>
                    <a:pt x="515" y="327"/>
                  </a:lnTo>
                  <a:lnTo>
                    <a:pt x="513" y="329"/>
                  </a:lnTo>
                  <a:lnTo>
                    <a:pt x="512" y="330"/>
                  </a:lnTo>
                  <a:lnTo>
                    <a:pt x="512" y="332"/>
                  </a:lnTo>
                  <a:lnTo>
                    <a:pt x="512" y="334"/>
                  </a:lnTo>
                  <a:lnTo>
                    <a:pt x="512" y="336"/>
                  </a:lnTo>
                  <a:lnTo>
                    <a:pt x="513" y="338"/>
                  </a:lnTo>
                  <a:lnTo>
                    <a:pt x="515" y="340"/>
                  </a:lnTo>
                  <a:lnTo>
                    <a:pt x="515" y="344"/>
                  </a:lnTo>
                  <a:lnTo>
                    <a:pt x="515" y="346"/>
                  </a:lnTo>
                  <a:lnTo>
                    <a:pt x="513" y="348"/>
                  </a:lnTo>
                  <a:lnTo>
                    <a:pt x="513" y="350"/>
                  </a:lnTo>
                  <a:lnTo>
                    <a:pt x="512" y="351"/>
                  </a:lnTo>
                  <a:lnTo>
                    <a:pt x="512" y="353"/>
                  </a:lnTo>
                  <a:lnTo>
                    <a:pt x="510" y="355"/>
                  </a:lnTo>
                  <a:lnTo>
                    <a:pt x="508" y="357"/>
                  </a:lnTo>
                  <a:lnTo>
                    <a:pt x="508" y="361"/>
                  </a:lnTo>
                  <a:lnTo>
                    <a:pt x="508" y="363"/>
                  </a:lnTo>
                  <a:lnTo>
                    <a:pt x="508" y="365"/>
                  </a:lnTo>
                  <a:lnTo>
                    <a:pt x="508" y="369"/>
                  </a:lnTo>
                  <a:lnTo>
                    <a:pt x="508" y="370"/>
                  </a:lnTo>
                  <a:lnTo>
                    <a:pt x="508" y="374"/>
                  </a:lnTo>
                  <a:lnTo>
                    <a:pt x="510" y="376"/>
                  </a:lnTo>
                  <a:lnTo>
                    <a:pt x="510" y="378"/>
                  </a:lnTo>
                  <a:lnTo>
                    <a:pt x="508" y="378"/>
                  </a:lnTo>
                  <a:lnTo>
                    <a:pt x="508" y="380"/>
                  </a:lnTo>
                  <a:lnTo>
                    <a:pt x="510" y="384"/>
                  </a:lnTo>
                  <a:lnTo>
                    <a:pt x="510" y="386"/>
                  </a:lnTo>
                  <a:lnTo>
                    <a:pt x="508" y="388"/>
                  </a:lnTo>
                  <a:lnTo>
                    <a:pt x="506" y="390"/>
                  </a:lnTo>
                  <a:lnTo>
                    <a:pt x="504" y="391"/>
                  </a:lnTo>
                  <a:lnTo>
                    <a:pt x="502" y="395"/>
                  </a:lnTo>
                  <a:lnTo>
                    <a:pt x="502" y="397"/>
                  </a:lnTo>
                  <a:lnTo>
                    <a:pt x="502" y="399"/>
                  </a:lnTo>
                  <a:lnTo>
                    <a:pt x="502" y="401"/>
                  </a:lnTo>
                  <a:lnTo>
                    <a:pt x="502" y="403"/>
                  </a:lnTo>
                  <a:lnTo>
                    <a:pt x="502" y="405"/>
                  </a:lnTo>
                  <a:lnTo>
                    <a:pt x="502" y="407"/>
                  </a:lnTo>
                  <a:lnTo>
                    <a:pt x="502" y="409"/>
                  </a:lnTo>
                  <a:lnTo>
                    <a:pt x="502" y="411"/>
                  </a:lnTo>
                  <a:lnTo>
                    <a:pt x="502" y="412"/>
                  </a:lnTo>
                  <a:lnTo>
                    <a:pt x="500" y="414"/>
                  </a:lnTo>
                  <a:lnTo>
                    <a:pt x="498" y="416"/>
                  </a:lnTo>
                  <a:lnTo>
                    <a:pt x="498" y="418"/>
                  </a:lnTo>
                  <a:lnTo>
                    <a:pt x="498" y="420"/>
                  </a:lnTo>
                  <a:lnTo>
                    <a:pt x="500" y="422"/>
                  </a:lnTo>
                  <a:lnTo>
                    <a:pt x="500" y="424"/>
                  </a:lnTo>
                  <a:lnTo>
                    <a:pt x="502" y="426"/>
                  </a:lnTo>
                  <a:lnTo>
                    <a:pt x="508" y="426"/>
                  </a:lnTo>
                  <a:lnTo>
                    <a:pt x="510" y="426"/>
                  </a:lnTo>
                  <a:lnTo>
                    <a:pt x="512" y="426"/>
                  </a:lnTo>
                  <a:lnTo>
                    <a:pt x="513" y="428"/>
                  </a:lnTo>
                  <a:lnTo>
                    <a:pt x="515" y="428"/>
                  </a:lnTo>
                  <a:lnTo>
                    <a:pt x="517" y="430"/>
                  </a:lnTo>
                  <a:lnTo>
                    <a:pt x="519" y="432"/>
                  </a:lnTo>
                  <a:lnTo>
                    <a:pt x="521" y="433"/>
                  </a:lnTo>
                  <a:lnTo>
                    <a:pt x="521" y="435"/>
                  </a:lnTo>
                  <a:lnTo>
                    <a:pt x="521" y="437"/>
                  </a:lnTo>
                  <a:lnTo>
                    <a:pt x="521" y="439"/>
                  </a:lnTo>
                  <a:lnTo>
                    <a:pt x="521" y="441"/>
                  </a:lnTo>
                  <a:lnTo>
                    <a:pt x="521" y="443"/>
                  </a:lnTo>
                  <a:lnTo>
                    <a:pt x="521" y="445"/>
                  </a:lnTo>
                  <a:lnTo>
                    <a:pt x="521" y="449"/>
                  </a:lnTo>
                  <a:lnTo>
                    <a:pt x="521" y="451"/>
                  </a:lnTo>
                  <a:lnTo>
                    <a:pt x="521" y="452"/>
                  </a:lnTo>
                  <a:lnTo>
                    <a:pt x="521" y="454"/>
                  </a:lnTo>
                  <a:lnTo>
                    <a:pt x="523" y="456"/>
                  </a:lnTo>
                  <a:lnTo>
                    <a:pt x="523" y="458"/>
                  </a:lnTo>
                  <a:lnTo>
                    <a:pt x="525" y="458"/>
                  </a:lnTo>
                  <a:lnTo>
                    <a:pt x="529" y="458"/>
                  </a:lnTo>
                  <a:lnTo>
                    <a:pt x="531" y="460"/>
                  </a:lnTo>
                  <a:lnTo>
                    <a:pt x="534" y="460"/>
                  </a:lnTo>
                  <a:lnTo>
                    <a:pt x="536" y="462"/>
                  </a:lnTo>
                  <a:lnTo>
                    <a:pt x="538" y="464"/>
                  </a:lnTo>
                  <a:lnTo>
                    <a:pt x="542" y="464"/>
                  </a:lnTo>
                  <a:lnTo>
                    <a:pt x="544" y="464"/>
                  </a:lnTo>
                  <a:lnTo>
                    <a:pt x="546" y="464"/>
                  </a:lnTo>
                  <a:lnTo>
                    <a:pt x="550" y="462"/>
                  </a:lnTo>
                  <a:lnTo>
                    <a:pt x="553" y="460"/>
                  </a:lnTo>
                  <a:lnTo>
                    <a:pt x="557" y="458"/>
                  </a:lnTo>
                  <a:lnTo>
                    <a:pt x="563" y="456"/>
                  </a:lnTo>
                  <a:lnTo>
                    <a:pt x="567" y="456"/>
                  </a:lnTo>
                  <a:lnTo>
                    <a:pt x="569" y="456"/>
                  </a:lnTo>
                  <a:lnTo>
                    <a:pt x="574" y="458"/>
                  </a:lnTo>
                  <a:lnTo>
                    <a:pt x="576" y="458"/>
                  </a:lnTo>
                  <a:lnTo>
                    <a:pt x="578" y="460"/>
                  </a:lnTo>
                  <a:lnTo>
                    <a:pt x="580" y="462"/>
                  </a:lnTo>
                  <a:lnTo>
                    <a:pt x="582" y="464"/>
                  </a:lnTo>
                  <a:lnTo>
                    <a:pt x="586" y="468"/>
                  </a:lnTo>
                  <a:lnTo>
                    <a:pt x="588" y="470"/>
                  </a:lnTo>
                  <a:lnTo>
                    <a:pt x="588" y="472"/>
                  </a:lnTo>
                  <a:lnTo>
                    <a:pt x="590" y="473"/>
                  </a:lnTo>
                  <a:lnTo>
                    <a:pt x="592" y="475"/>
                  </a:lnTo>
                  <a:lnTo>
                    <a:pt x="594" y="475"/>
                  </a:lnTo>
                  <a:lnTo>
                    <a:pt x="594" y="481"/>
                  </a:lnTo>
                  <a:lnTo>
                    <a:pt x="594" y="485"/>
                  </a:lnTo>
                  <a:lnTo>
                    <a:pt x="595" y="489"/>
                  </a:lnTo>
                  <a:lnTo>
                    <a:pt x="595" y="494"/>
                  </a:lnTo>
                  <a:lnTo>
                    <a:pt x="597" y="500"/>
                  </a:lnTo>
                  <a:lnTo>
                    <a:pt x="597" y="506"/>
                  </a:lnTo>
                  <a:lnTo>
                    <a:pt x="599" y="510"/>
                  </a:lnTo>
                  <a:lnTo>
                    <a:pt x="599" y="515"/>
                  </a:lnTo>
                  <a:lnTo>
                    <a:pt x="599" y="519"/>
                  </a:lnTo>
                  <a:lnTo>
                    <a:pt x="601" y="523"/>
                  </a:lnTo>
                  <a:lnTo>
                    <a:pt x="601" y="527"/>
                  </a:lnTo>
                  <a:lnTo>
                    <a:pt x="603" y="535"/>
                  </a:lnTo>
                  <a:lnTo>
                    <a:pt x="603" y="538"/>
                  </a:lnTo>
                  <a:lnTo>
                    <a:pt x="605" y="546"/>
                  </a:lnTo>
                  <a:lnTo>
                    <a:pt x="607" y="546"/>
                  </a:lnTo>
                  <a:lnTo>
                    <a:pt x="613" y="544"/>
                  </a:lnTo>
                  <a:lnTo>
                    <a:pt x="616" y="542"/>
                  </a:lnTo>
                  <a:lnTo>
                    <a:pt x="620" y="540"/>
                  </a:lnTo>
                  <a:lnTo>
                    <a:pt x="624" y="536"/>
                  </a:lnTo>
                  <a:lnTo>
                    <a:pt x="626" y="535"/>
                  </a:lnTo>
                  <a:lnTo>
                    <a:pt x="624" y="531"/>
                  </a:lnTo>
                  <a:lnTo>
                    <a:pt x="624" y="527"/>
                  </a:lnTo>
                  <a:lnTo>
                    <a:pt x="624" y="523"/>
                  </a:lnTo>
                  <a:lnTo>
                    <a:pt x="624" y="519"/>
                  </a:lnTo>
                  <a:lnTo>
                    <a:pt x="626" y="517"/>
                  </a:lnTo>
                  <a:lnTo>
                    <a:pt x="626" y="515"/>
                  </a:lnTo>
                  <a:lnTo>
                    <a:pt x="630" y="512"/>
                  </a:lnTo>
                  <a:lnTo>
                    <a:pt x="634" y="508"/>
                  </a:lnTo>
                  <a:lnTo>
                    <a:pt x="635" y="508"/>
                  </a:lnTo>
                  <a:lnTo>
                    <a:pt x="637" y="510"/>
                  </a:lnTo>
                  <a:lnTo>
                    <a:pt x="639" y="512"/>
                  </a:lnTo>
                  <a:lnTo>
                    <a:pt x="641" y="514"/>
                  </a:lnTo>
                  <a:lnTo>
                    <a:pt x="643" y="515"/>
                  </a:lnTo>
                  <a:lnTo>
                    <a:pt x="647" y="515"/>
                  </a:lnTo>
                  <a:lnTo>
                    <a:pt x="651" y="517"/>
                  </a:lnTo>
                  <a:lnTo>
                    <a:pt x="655" y="519"/>
                  </a:lnTo>
                  <a:lnTo>
                    <a:pt x="662" y="519"/>
                  </a:lnTo>
                  <a:lnTo>
                    <a:pt x="664" y="519"/>
                  </a:lnTo>
                  <a:lnTo>
                    <a:pt x="666" y="521"/>
                  </a:lnTo>
                  <a:lnTo>
                    <a:pt x="670" y="521"/>
                  </a:lnTo>
                  <a:lnTo>
                    <a:pt x="672" y="521"/>
                  </a:lnTo>
                  <a:lnTo>
                    <a:pt x="674" y="521"/>
                  </a:lnTo>
                  <a:lnTo>
                    <a:pt x="676" y="521"/>
                  </a:lnTo>
                  <a:lnTo>
                    <a:pt x="677" y="519"/>
                  </a:lnTo>
                  <a:lnTo>
                    <a:pt x="679" y="519"/>
                  </a:lnTo>
                  <a:lnTo>
                    <a:pt x="681" y="517"/>
                  </a:lnTo>
                  <a:lnTo>
                    <a:pt x="685" y="517"/>
                  </a:lnTo>
                  <a:lnTo>
                    <a:pt x="687" y="517"/>
                  </a:lnTo>
                  <a:lnTo>
                    <a:pt x="689" y="515"/>
                  </a:lnTo>
                  <a:lnTo>
                    <a:pt x="693" y="515"/>
                  </a:lnTo>
                  <a:lnTo>
                    <a:pt x="695" y="515"/>
                  </a:lnTo>
                  <a:lnTo>
                    <a:pt x="697" y="517"/>
                  </a:lnTo>
                  <a:lnTo>
                    <a:pt x="698" y="519"/>
                  </a:lnTo>
                  <a:lnTo>
                    <a:pt x="700" y="519"/>
                  </a:lnTo>
                  <a:lnTo>
                    <a:pt x="702" y="517"/>
                  </a:lnTo>
                  <a:lnTo>
                    <a:pt x="704" y="517"/>
                  </a:lnTo>
                  <a:lnTo>
                    <a:pt x="706" y="517"/>
                  </a:lnTo>
                  <a:lnTo>
                    <a:pt x="706" y="519"/>
                  </a:lnTo>
                  <a:lnTo>
                    <a:pt x="708" y="519"/>
                  </a:lnTo>
                  <a:lnTo>
                    <a:pt x="710" y="519"/>
                  </a:lnTo>
                  <a:lnTo>
                    <a:pt x="712" y="519"/>
                  </a:lnTo>
                  <a:lnTo>
                    <a:pt x="712" y="521"/>
                  </a:lnTo>
                  <a:lnTo>
                    <a:pt x="712" y="523"/>
                  </a:lnTo>
                  <a:lnTo>
                    <a:pt x="712" y="525"/>
                  </a:lnTo>
                  <a:lnTo>
                    <a:pt x="714" y="527"/>
                  </a:lnTo>
                  <a:lnTo>
                    <a:pt x="716" y="529"/>
                  </a:lnTo>
                  <a:lnTo>
                    <a:pt x="716" y="531"/>
                  </a:lnTo>
                  <a:lnTo>
                    <a:pt x="717" y="533"/>
                  </a:lnTo>
                  <a:lnTo>
                    <a:pt x="719" y="533"/>
                  </a:lnTo>
                  <a:lnTo>
                    <a:pt x="721" y="535"/>
                  </a:lnTo>
                  <a:lnTo>
                    <a:pt x="723" y="535"/>
                  </a:lnTo>
                  <a:lnTo>
                    <a:pt x="729" y="535"/>
                  </a:lnTo>
                  <a:lnTo>
                    <a:pt x="735" y="535"/>
                  </a:lnTo>
                  <a:lnTo>
                    <a:pt x="740" y="535"/>
                  </a:lnTo>
                  <a:lnTo>
                    <a:pt x="748" y="535"/>
                  </a:lnTo>
                  <a:lnTo>
                    <a:pt x="756" y="535"/>
                  </a:lnTo>
                  <a:lnTo>
                    <a:pt x="765" y="533"/>
                  </a:lnTo>
                  <a:lnTo>
                    <a:pt x="769" y="535"/>
                  </a:lnTo>
                  <a:lnTo>
                    <a:pt x="773" y="535"/>
                  </a:lnTo>
                  <a:lnTo>
                    <a:pt x="775" y="535"/>
                  </a:lnTo>
                  <a:lnTo>
                    <a:pt x="777" y="536"/>
                  </a:lnTo>
                  <a:lnTo>
                    <a:pt x="779" y="536"/>
                  </a:lnTo>
                  <a:lnTo>
                    <a:pt x="780" y="538"/>
                  </a:lnTo>
                  <a:lnTo>
                    <a:pt x="784" y="542"/>
                  </a:lnTo>
                  <a:lnTo>
                    <a:pt x="790" y="548"/>
                  </a:lnTo>
                  <a:lnTo>
                    <a:pt x="796" y="552"/>
                  </a:lnTo>
                  <a:lnTo>
                    <a:pt x="799" y="555"/>
                  </a:lnTo>
                  <a:lnTo>
                    <a:pt x="807" y="559"/>
                  </a:lnTo>
                  <a:lnTo>
                    <a:pt x="815" y="561"/>
                  </a:lnTo>
                  <a:lnTo>
                    <a:pt x="820" y="565"/>
                  </a:lnTo>
                  <a:lnTo>
                    <a:pt x="826" y="569"/>
                  </a:lnTo>
                  <a:lnTo>
                    <a:pt x="830" y="571"/>
                  </a:lnTo>
                  <a:lnTo>
                    <a:pt x="836" y="575"/>
                  </a:lnTo>
                  <a:lnTo>
                    <a:pt x="843" y="578"/>
                  </a:lnTo>
                  <a:lnTo>
                    <a:pt x="851" y="582"/>
                  </a:lnTo>
                  <a:lnTo>
                    <a:pt x="859" y="586"/>
                  </a:lnTo>
                  <a:lnTo>
                    <a:pt x="866" y="590"/>
                  </a:lnTo>
                  <a:lnTo>
                    <a:pt x="868" y="590"/>
                  </a:lnTo>
                  <a:lnTo>
                    <a:pt x="872" y="594"/>
                  </a:lnTo>
                  <a:lnTo>
                    <a:pt x="876" y="594"/>
                  </a:lnTo>
                  <a:lnTo>
                    <a:pt x="878" y="596"/>
                  </a:lnTo>
                  <a:lnTo>
                    <a:pt x="880" y="596"/>
                  </a:lnTo>
                  <a:lnTo>
                    <a:pt x="881" y="596"/>
                  </a:lnTo>
                  <a:lnTo>
                    <a:pt x="883" y="594"/>
                  </a:lnTo>
                  <a:lnTo>
                    <a:pt x="883" y="596"/>
                  </a:lnTo>
                  <a:lnTo>
                    <a:pt x="885" y="596"/>
                  </a:lnTo>
                  <a:lnTo>
                    <a:pt x="885" y="594"/>
                  </a:lnTo>
                  <a:lnTo>
                    <a:pt x="887" y="594"/>
                  </a:lnTo>
                  <a:lnTo>
                    <a:pt x="889" y="594"/>
                  </a:lnTo>
                  <a:lnTo>
                    <a:pt x="891" y="594"/>
                  </a:lnTo>
                  <a:lnTo>
                    <a:pt x="893" y="594"/>
                  </a:lnTo>
                  <a:lnTo>
                    <a:pt x="895" y="594"/>
                  </a:lnTo>
                  <a:lnTo>
                    <a:pt x="901" y="594"/>
                  </a:lnTo>
                  <a:lnTo>
                    <a:pt x="902" y="594"/>
                  </a:lnTo>
                  <a:lnTo>
                    <a:pt x="904" y="594"/>
                  </a:lnTo>
                  <a:lnTo>
                    <a:pt x="906" y="592"/>
                  </a:lnTo>
                  <a:lnTo>
                    <a:pt x="908" y="592"/>
                  </a:lnTo>
                  <a:lnTo>
                    <a:pt x="910" y="592"/>
                  </a:lnTo>
                  <a:lnTo>
                    <a:pt x="912" y="590"/>
                  </a:lnTo>
                  <a:lnTo>
                    <a:pt x="914" y="592"/>
                  </a:lnTo>
                  <a:lnTo>
                    <a:pt x="914" y="590"/>
                  </a:lnTo>
                  <a:lnTo>
                    <a:pt x="916" y="590"/>
                  </a:lnTo>
                  <a:lnTo>
                    <a:pt x="918" y="590"/>
                  </a:lnTo>
                  <a:lnTo>
                    <a:pt x="920" y="590"/>
                  </a:lnTo>
                  <a:lnTo>
                    <a:pt x="922" y="586"/>
                  </a:lnTo>
                  <a:lnTo>
                    <a:pt x="923" y="586"/>
                  </a:lnTo>
                  <a:lnTo>
                    <a:pt x="923" y="584"/>
                  </a:lnTo>
                  <a:lnTo>
                    <a:pt x="925" y="584"/>
                  </a:lnTo>
                  <a:lnTo>
                    <a:pt x="927" y="582"/>
                  </a:lnTo>
                  <a:lnTo>
                    <a:pt x="927" y="584"/>
                  </a:lnTo>
                  <a:lnTo>
                    <a:pt x="929" y="586"/>
                  </a:lnTo>
                  <a:lnTo>
                    <a:pt x="929" y="588"/>
                  </a:lnTo>
                  <a:lnTo>
                    <a:pt x="931" y="592"/>
                  </a:lnTo>
                  <a:lnTo>
                    <a:pt x="931" y="596"/>
                  </a:lnTo>
                  <a:lnTo>
                    <a:pt x="931" y="599"/>
                  </a:lnTo>
                  <a:lnTo>
                    <a:pt x="931" y="601"/>
                  </a:lnTo>
                  <a:lnTo>
                    <a:pt x="933" y="603"/>
                  </a:lnTo>
                  <a:lnTo>
                    <a:pt x="933" y="605"/>
                  </a:lnTo>
                  <a:lnTo>
                    <a:pt x="931" y="605"/>
                  </a:lnTo>
                  <a:lnTo>
                    <a:pt x="931" y="607"/>
                  </a:lnTo>
                  <a:lnTo>
                    <a:pt x="931" y="611"/>
                  </a:lnTo>
                  <a:lnTo>
                    <a:pt x="931" y="613"/>
                  </a:lnTo>
                  <a:lnTo>
                    <a:pt x="931" y="615"/>
                  </a:lnTo>
                  <a:lnTo>
                    <a:pt x="933" y="617"/>
                  </a:lnTo>
                  <a:lnTo>
                    <a:pt x="933" y="618"/>
                  </a:lnTo>
                  <a:lnTo>
                    <a:pt x="933" y="620"/>
                  </a:lnTo>
                  <a:lnTo>
                    <a:pt x="933" y="622"/>
                  </a:lnTo>
                  <a:lnTo>
                    <a:pt x="933" y="624"/>
                  </a:lnTo>
                  <a:lnTo>
                    <a:pt x="931" y="626"/>
                  </a:lnTo>
                  <a:lnTo>
                    <a:pt x="931" y="630"/>
                  </a:lnTo>
                  <a:lnTo>
                    <a:pt x="931" y="632"/>
                  </a:lnTo>
                  <a:lnTo>
                    <a:pt x="931" y="634"/>
                  </a:lnTo>
                  <a:lnTo>
                    <a:pt x="933" y="636"/>
                  </a:lnTo>
                  <a:lnTo>
                    <a:pt x="933" y="639"/>
                  </a:lnTo>
                  <a:lnTo>
                    <a:pt x="933" y="641"/>
                  </a:lnTo>
                  <a:lnTo>
                    <a:pt x="935" y="645"/>
                  </a:lnTo>
                  <a:lnTo>
                    <a:pt x="935" y="651"/>
                  </a:lnTo>
                  <a:lnTo>
                    <a:pt x="937" y="657"/>
                  </a:lnTo>
                  <a:lnTo>
                    <a:pt x="937" y="660"/>
                  </a:lnTo>
                  <a:lnTo>
                    <a:pt x="939" y="664"/>
                  </a:lnTo>
                  <a:lnTo>
                    <a:pt x="939" y="668"/>
                  </a:lnTo>
                  <a:lnTo>
                    <a:pt x="941" y="672"/>
                  </a:lnTo>
                  <a:lnTo>
                    <a:pt x="941" y="678"/>
                  </a:lnTo>
                  <a:lnTo>
                    <a:pt x="943" y="681"/>
                  </a:lnTo>
                  <a:lnTo>
                    <a:pt x="943" y="687"/>
                  </a:lnTo>
                  <a:lnTo>
                    <a:pt x="943" y="691"/>
                  </a:lnTo>
                  <a:lnTo>
                    <a:pt x="943" y="693"/>
                  </a:lnTo>
                  <a:lnTo>
                    <a:pt x="943" y="695"/>
                  </a:lnTo>
                  <a:lnTo>
                    <a:pt x="943" y="697"/>
                  </a:lnTo>
                  <a:lnTo>
                    <a:pt x="943" y="700"/>
                  </a:lnTo>
                  <a:lnTo>
                    <a:pt x="943" y="704"/>
                  </a:lnTo>
                  <a:lnTo>
                    <a:pt x="943" y="708"/>
                  </a:lnTo>
                  <a:lnTo>
                    <a:pt x="943" y="710"/>
                  </a:lnTo>
                  <a:lnTo>
                    <a:pt x="943" y="712"/>
                  </a:lnTo>
                  <a:lnTo>
                    <a:pt x="944" y="714"/>
                  </a:lnTo>
                  <a:lnTo>
                    <a:pt x="944" y="716"/>
                  </a:lnTo>
                  <a:lnTo>
                    <a:pt x="944" y="718"/>
                  </a:lnTo>
                  <a:lnTo>
                    <a:pt x="946" y="720"/>
                  </a:lnTo>
                  <a:lnTo>
                    <a:pt x="948" y="721"/>
                  </a:lnTo>
                  <a:lnTo>
                    <a:pt x="950" y="725"/>
                  </a:lnTo>
                  <a:lnTo>
                    <a:pt x="952" y="727"/>
                  </a:lnTo>
                  <a:lnTo>
                    <a:pt x="954" y="729"/>
                  </a:lnTo>
                  <a:lnTo>
                    <a:pt x="954" y="731"/>
                  </a:lnTo>
                  <a:lnTo>
                    <a:pt x="956" y="737"/>
                  </a:lnTo>
                  <a:lnTo>
                    <a:pt x="960" y="746"/>
                  </a:lnTo>
                  <a:lnTo>
                    <a:pt x="962" y="752"/>
                  </a:lnTo>
                  <a:lnTo>
                    <a:pt x="965" y="760"/>
                  </a:lnTo>
                  <a:lnTo>
                    <a:pt x="967" y="769"/>
                  </a:lnTo>
                  <a:lnTo>
                    <a:pt x="971" y="777"/>
                  </a:lnTo>
                  <a:lnTo>
                    <a:pt x="975" y="786"/>
                  </a:lnTo>
                  <a:lnTo>
                    <a:pt x="977" y="792"/>
                  </a:lnTo>
                  <a:lnTo>
                    <a:pt x="977" y="796"/>
                  </a:lnTo>
                  <a:lnTo>
                    <a:pt x="979" y="798"/>
                  </a:lnTo>
                  <a:lnTo>
                    <a:pt x="979" y="800"/>
                  </a:lnTo>
                  <a:lnTo>
                    <a:pt x="979" y="802"/>
                  </a:lnTo>
                  <a:lnTo>
                    <a:pt x="981" y="802"/>
                  </a:lnTo>
                  <a:lnTo>
                    <a:pt x="981" y="803"/>
                  </a:lnTo>
                  <a:lnTo>
                    <a:pt x="979" y="803"/>
                  </a:lnTo>
                  <a:lnTo>
                    <a:pt x="979" y="805"/>
                  </a:lnTo>
                  <a:lnTo>
                    <a:pt x="975" y="807"/>
                  </a:lnTo>
                  <a:lnTo>
                    <a:pt x="973" y="807"/>
                  </a:lnTo>
                  <a:lnTo>
                    <a:pt x="971" y="807"/>
                  </a:lnTo>
                  <a:lnTo>
                    <a:pt x="969" y="809"/>
                  </a:lnTo>
                  <a:lnTo>
                    <a:pt x="969" y="807"/>
                  </a:lnTo>
                  <a:lnTo>
                    <a:pt x="967" y="809"/>
                  </a:lnTo>
                  <a:lnTo>
                    <a:pt x="965" y="809"/>
                  </a:lnTo>
                  <a:lnTo>
                    <a:pt x="963" y="809"/>
                  </a:lnTo>
                  <a:lnTo>
                    <a:pt x="962" y="809"/>
                  </a:lnTo>
                  <a:lnTo>
                    <a:pt x="960" y="809"/>
                  </a:lnTo>
                  <a:lnTo>
                    <a:pt x="958" y="811"/>
                  </a:lnTo>
                  <a:lnTo>
                    <a:pt x="956" y="811"/>
                  </a:lnTo>
                  <a:lnTo>
                    <a:pt x="954" y="813"/>
                  </a:lnTo>
                  <a:lnTo>
                    <a:pt x="952" y="815"/>
                  </a:lnTo>
                  <a:lnTo>
                    <a:pt x="952" y="817"/>
                  </a:lnTo>
                  <a:lnTo>
                    <a:pt x="950" y="817"/>
                  </a:lnTo>
                  <a:lnTo>
                    <a:pt x="948" y="817"/>
                  </a:lnTo>
                  <a:lnTo>
                    <a:pt x="946" y="819"/>
                  </a:lnTo>
                  <a:lnTo>
                    <a:pt x="944" y="821"/>
                  </a:lnTo>
                  <a:lnTo>
                    <a:pt x="946" y="823"/>
                  </a:lnTo>
                  <a:lnTo>
                    <a:pt x="948" y="823"/>
                  </a:lnTo>
                  <a:lnTo>
                    <a:pt x="948" y="824"/>
                  </a:lnTo>
                  <a:lnTo>
                    <a:pt x="950" y="826"/>
                  </a:lnTo>
                  <a:lnTo>
                    <a:pt x="950" y="828"/>
                  </a:lnTo>
                  <a:lnTo>
                    <a:pt x="950" y="830"/>
                  </a:lnTo>
                  <a:lnTo>
                    <a:pt x="950" y="832"/>
                  </a:lnTo>
                  <a:lnTo>
                    <a:pt x="950" y="834"/>
                  </a:lnTo>
                  <a:lnTo>
                    <a:pt x="952" y="834"/>
                  </a:lnTo>
                  <a:lnTo>
                    <a:pt x="952" y="836"/>
                  </a:lnTo>
                  <a:lnTo>
                    <a:pt x="954" y="838"/>
                  </a:lnTo>
                  <a:lnTo>
                    <a:pt x="954" y="842"/>
                  </a:lnTo>
                  <a:lnTo>
                    <a:pt x="954" y="844"/>
                  </a:lnTo>
                  <a:lnTo>
                    <a:pt x="954" y="845"/>
                  </a:lnTo>
                  <a:lnTo>
                    <a:pt x="954" y="847"/>
                  </a:lnTo>
                  <a:lnTo>
                    <a:pt x="954" y="849"/>
                  </a:lnTo>
                  <a:lnTo>
                    <a:pt x="954" y="851"/>
                  </a:lnTo>
                  <a:lnTo>
                    <a:pt x="954" y="853"/>
                  </a:lnTo>
                  <a:lnTo>
                    <a:pt x="954" y="855"/>
                  </a:lnTo>
                  <a:lnTo>
                    <a:pt x="952" y="857"/>
                  </a:lnTo>
                  <a:lnTo>
                    <a:pt x="952" y="859"/>
                  </a:lnTo>
                  <a:lnTo>
                    <a:pt x="954" y="859"/>
                  </a:lnTo>
                  <a:lnTo>
                    <a:pt x="954" y="861"/>
                  </a:lnTo>
                  <a:lnTo>
                    <a:pt x="956" y="861"/>
                  </a:lnTo>
                  <a:lnTo>
                    <a:pt x="956" y="863"/>
                  </a:lnTo>
                  <a:lnTo>
                    <a:pt x="958" y="863"/>
                  </a:lnTo>
                  <a:lnTo>
                    <a:pt x="958" y="864"/>
                  </a:lnTo>
                  <a:lnTo>
                    <a:pt x="960" y="864"/>
                  </a:lnTo>
                  <a:lnTo>
                    <a:pt x="960" y="866"/>
                  </a:lnTo>
                  <a:lnTo>
                    <a:pt x="960" y="868"/>
                  </a:lnTo>
                  <a:lnTo>
                    <a:pt x="960" y="870"/>
                  </a:lnTo>
                  <a:lnTo>
                    <a:pt x="960" y="874"/>
                  </a:lnTo>
                  <a:lnTo>
                    <a:pt x="962" y="876"/>
                  </a:lnTo>
                  <a:lnTo>
                    <a:pt x="963" y="876"/>
                  </a:lnTo>
                  <a:lnTo>
                    <a:pt x="963" y="874"/>
                  </a:lnTo>
                  <a:lnTo>
                    <a:pt x="965" y="874"/>
                  </a:lnTo>
                  <a:lnTo>
                    <a:pt x="965" y="876"/>
                  </a:lnTo>
                  <a:lnTo>
                    <a:pt x="967" y="876"/>
                  </a:lnTo>
                  <a:lnTo>
                    <a:pt x="967" y="878"/>
                  </a:lnTo>
                  <a:lnTo>
                    <a:pt x="967" y="880"/>
                  </a:lnTo>
                  <a:lnTo>
                    <a:pt x="969" y="880"/>
                  </a:lnTo>
                  <a:lnTo>
                    <a:pt x="969" y="882"/>
                  </a:lnTo>
                  <a:lnTo>
                    <a:pt x="967" y="882"/>
                  </a:lnTo>
                  <a:lnTo>
                    <a:pt x="967" y="884"/>
                  </a:lnTo>
                  <a:lnTo>
                    <a:pt x="967" y="885"/>
                  </a:lnTo>
                  <a:lnTo>
                    <a:pt x="965" y="887"/>
                  </a:lnTo>
                  <a:lnTo>
                    <a:pt x="965" y="889"/>
                  </a:lnTo>
                  <a:lnTo>
                    <a:pt x="963" y="891"/>
                  </a:lnTo>
                  <a:lnTo>
                    <a:pt x="963" y="893"/>
                  </a:lnTo>
                  <a:lnTo>
                    <a:pt x="963" y="895"/>
                  </a:lnTo>
                  <a:lnTo>
                    <a:pt x="965" y="897"/>
                  </a:lnTo>
                  <a:lnTo>
                    <a:pt x="965" y="899"/>
                  </a:lnTo>
                  <a:lnTo>
                    <a:pt x="967" y="899"/>
                  </a:lnTo>
                  <a:lnTo>
                    <a:pt x="969" y="901"/>
                  </a:lnTo>
                  <a:lnTo>
                    <a:pt x="969" y="903"/>
                  </a:lnTo>
                  <a:lnTo>
                    <a:pt x="969" y="905"/>
                  </a:lnTo>
                  <a:lnTo>
                    <a:pt x="969" y="906"/>
                  </a:lnTo>
                  <a:lnTo>
                    <a:pt x="967" y="906"/>
                  </a:lnTo>
                  <a:lnTo>
                    <a:pt x="965" y="906"/>
                  </a:lnTo>
                  <a:lnTo>
                    <a:pt x="963" y="906"/>
                  </a:lnTo>
                  <a:lnTo>
                    <a:pt x="962" y="910"/>
                  </a:lnTo>
                  <a:lnTo>
                    <a:pt x="962" y="912"/>
                  </a:lnTo>
                  <a:lnTo>
                    <a:pt x="962" y="916"/>
                  </a:lnTo>
                  <a:lnTo>
                    <a:pt x="960" y="918"/>
                  </a:lnTo>
                  <a:lnTo>
                    <a:pt x="952" y="927"/>
                  </a:lnTo>
                  <a:lnTo>
                    <a:pt x="948" y="935"/>
                  </a:lnTo>
                  <a:lnTo>
                    <a:pt x="944" y="943"/>
                  </a:lnTo>
                  <a:lnTo>
                    <a:pt x="939" y="952"/>
                  </a:lnTo>
                  <a:lnTo>
                    <a:pt x="937" y="956"/>
                  </a:lnTo>
                  <a:lnTo>
                    <a:pt x="937" y="958"/>
                  </a:lnTo>
                  <a:lnTo>
                    <a:pt x="937" y="960"/>
                  </a:lnTo>
                  <a:lnTo>
                    <a:pt x="937" y="964"/>
                  </a:lnTo>
                  <a:lnTo>
                    <a:pt x="937" y="967"/>
                  </a:lnTo>
                  <a:lnTo>
                    <a:pt x="937" y="971"/>
                  </a:lnTo>
                  <a:lnTo>
                    <a:pt x="937" y="975"/>
                  </a:lnTo>
                  <a:lnTo>
                    <a:pt x="937" y="977"/>
                  </a:lnTo>
                  <a:lnTo>
                    <a:pt x="937" y="979"/>
                  </a:lnTo>
                  <a:lnTo>
                    <a:pt x="937" y="983"/>
                  </a:lnTo>
                  <a:lnTo>
                    <a:pt x="937" y="987"/>
                  </a:lnTo>
                  <a:lnTo>
                    <a:pt x="939" y="988"/>
                  </a:lnTo>
                  <a:lnTo>
                    <a:pt x="939" y="992"/>
                  </a:lnTo>
                  <a:lnTo>
                    <a:pt x="939" y="996"/>
                  </a:lnTo>
                  <a:lnTo>
                    <a:pt x="939" y="998"/>
                  </a:lnTo>
                  <a:lnTo>
                    <a:pt x="939" y="1000"/>
                  </a:lnTo>
                  <a:lnTo>
                    <a:pt x="937" y="1000"/>
                  </a:lnTo>
                  <a:lnTo>
                    <a:pt x="935" y="1002"/>
                  </a:lnTo>
                  <a:lnTo>
                    <a:pt x="933" y="1002"/>
                  </a:lnTo>
                  <a:lnTo>
                    <a:pt x="929" y="1002"/>
                  </a:lnTo>
                  <a:lnTo>
                    <a:pt x="927" y="1002"/>
                  </a:lnTo>
                  <a:lnTo>
                    <a:pt x="925" y="1000"/>
                  </a:lnTo>
                  <a:lnTo>
                    <a:pt x="925" y="998"/>
                  </a:lnTo>
                  <a:lnTo>
                    <a:pt x="923" y="996"/>
                  </a:lnTo>
                  <a:lnTo>
                    <a:pt x="922" y="992"/>
                  </a:lnTo>
                  <a:lnTo>
                    <a:pt x="920" y="988"/>
                  </a:lnTo>
                  <a:lnTo>
                    <a:pt x="916" y="987"/>
                  </a:lnTo>
                  <a:lnTo>
                    <a:pt x="916" y="985"/>
                  </a:lnTo>
                  <a:lnTo>
                    <a:pt x="916" y="983"/>
                  </a:lnTo>
                  <a:lnTo>
                    <a:pt x="916" y="981"/>
                  </a:lnTo>
                  <a:lnTo>
                    <a:pt x="914" y="979"/>
                  </a:lnTo>
                  <a:lnTo>
                    <a:pt x="912" y="979"/>
                  </a:lnTo>
                  <a:lnTo>
                    <a:pt x="910" y="981"/>
                  </a:lnTo>
                  <a:lnTo>
                    <a:pt x="908" y="981"/>
                  </a:lnTo>
                  <a:lnTo>
                    <a:pt x="906" y="981"/>
                  </a:lnTo>
                  <a:lnTo>
                    <a:pt x="906" y="979"/>
                  </a:lnTo>
                  <a:lnTo>
                    <a:pt x="904" y="977"/>
                  </a:lnTo>
                  <a:lnTo>
                    <a:pt x="904" y="975"/>
                  </a:lnTo>
                  <a:lnTo>
                    <a:pt x="902" y="973"/>
                  </a:lnTo>
                  <a:lnTo>
                    <a:pt x="901" y="973"/>
                  </a:lnTo>
                  <a:lnTo>
                    <a:pt x="899" y="975"/>
                  </a:lnTo>
                  <a:lnTo>
                    <a:pt x="897" y="975"/>
                  </a:lnTo>
                  <a:lnTo>
                    <a:pt x="895" y="975"/>
                  </a:lnTo>
                  <a:lnTo>
                    <a:pt x="893" y="975"/>
                  </a:lnTo>
                  <a:lnTo>
                    <a:pt x="889" y="979"/>
                  </a:lnTo>
                  <a:lnTo>
                    <a:pt x="889" y="981"/>
                  </a:lnTo>
                  <a:lnTo>
                    <a:pt x="889" y="983"/>
                  </a:lnTo>
                  <a:lnTo>
                    <a:pt x="889" y="985"/>
                  </a:lnTo>
                  <a:lnTo>
                    <a:pt x="889" y="987"/>
                  </a:lnTo>
                  <a:lnTo>
                    <a:pt x="887" y="990"/>
                  </a:lnTo>
                  <a:lnTo>
                    <a:pt x="885" y="996"/>
                  </a:lnTo>
                  <a:lnTo>
                    <a:pt x="881" y="1006"/>
                  </a:lnTo>
                  <a:lnTo>
                    <a:pt x="881" y="1009"/>
                  </a:lnTo>
                  <a:lnTo>
                    <a:pt x="880" y="1015"/>
                  </a:lnTo>
                  <a:lnTo>
                    <a:pt x="878" y="1017"/>
                  </a:lnTo>
                  <a:lnTo>
                    <a:pt x="878" y="1019"/>
                  </a:lnTo>
                  <a:lnTo>
                    <a:pt x="868" y="1032"/>
                  </a:lnTo>
                  <a:lnTo>
                    <a:pt x="857" y="1030"/>
                  </a:lnTo>
                  <a:lnTo>
                    <a:pt x="845" y="1029"/>
                  </a:lnTo>
                  <a:lnTo>
                    <a:pt x="834" y="1025"/>
                  </a:lnTo>
                  <a:lnTo>
                    <a:pt x="822" y="1023"/>
                  </a:lnTo>
                  <a:lnTo>
                    <a:pt x="811" y="1021"/>
                  </a:lnTo>
                  <a:lnTo>
                    <a:pt x="799" y="1019"/>
                  </a:lnTo>
                  <a:lnTo>
                    <a:pt x="788" y="1015"/>
                  </a:lnTo>
                  <a:lnTo>
                    <a:pt x="777" y="1013"/>
                  </a:lnTo>
                  <a:lnTo>
                    <a:pt x="765" y="1011"/>
                  </a:lnTo>
                  <a:lnTo>
                    <a:pt x="754" y="1009"/>
                  </a:lnTo>
                  <a:lnTo>
                    <a:pt x="742" y="1008"/>
                  </a:lnTo>
                  <a:lnTo>
                    <a:pt x="737" y="1006"/>
                  </a:lnTo>
                  <a:lnTo>
                    <a:pt x="731" y="1004"/>
                  </a:lnTo>
                  <a:lnTo>
                    <a:pt x="717" y="1002"/>
                  </a:lnTo>
                  <a:lnTo>
                    <a:pt x="706" y="1000"/>
                  </a:lnTo>
                  <a:lnTo>
                    <a:pt x="700" y="998"/>
                  </a:lnTo>
                  <a:lnTo>
                    <a:pt x="695" y="996"/>
                  </a:lnTo>
                  <a:lnTo>
                    <a:pt x="683" y="994"/>
                  </a:lnTo>
                  <a:lnTo>
                    <a:pt x="672" y="992"/>
                  </a:lnTo>
                  <a:lnTo>
                    <a:pt x="660" y="990"/>
                  </a:lnTo>
                  <a:lnTo>
                    <a:pt x="649" y="988"/>
                  </a:lnTo>
                  <a:lnTo>
                    <a:pt x="637" y="985"/>
                  </a:lnTo>
                  <a:lnTo>
                    <a:pt x="626" y="983"/>
                  </a:lnTo>
                  <a:lnTo>
                    <a:pt x="615" y="981"/>
                  </a:lnTo>
                  <a:lnTo>
                    <a:pt x="607" y="979"/>
                  </a:lnTo>
                  <a:lnTo>
                    <a:pt x="603" y="977"/>
                  </a:lnTo>
                  <a:lnTo>
                    <a:pt x="594" y="975"/>
                  </a:lnTo>
                  <a:lnTo>
                    <a:pt x="592" y="975"/>
                  </a:lnTo>
                  <a:lnTo>
                    <a:pt x="580" y="973"/>
                  </a:lnTo>
                  <a:lnTo>
                    <a:pt x="569" y="971"/>
                  </a:lnTo>
                  <a:lnTo>
                    <a:pt x="557" y="969"/>
                  </a:lnTo>
                  <a:lnTo>
                    <a:pt x="546" y="966"/>
                  </a:lnTo>
                  <a:lnTo>
                    <a:pt x="534" y="964"/>
                  </a:lnTo>
                  <a:lnTo>
                    <a:pt x="523" y="962"/>
                  </a:lnTo>
                  <a:lnTo>
                    <a:pt x="512" y="960"/>
                  </a:lnTo>
                  <a:lnTo>
                    <a:pt x="500" y="956"/>
                  </a:lnTo>
                  <a:lnTo>
                    <a:pt x="494" y="956"/>
                  </a:lnTo>
                  <a:lnTo>
                    <a:pt x="489" y="954"/>
                  </a:lnTo>
                  <a:lnTo>
                    <a:pt x="477" y="952"/>
                  </a:lnTo>
                  <a:lnTo>
                    <a:pt x="466" y="950"/>
                  </a:lnTo>
                  <a:lnTo>
                    <a:pt x="454" y="946"/>
                  </a:lnTo>
                  <a:lnTo>
                    <a:pt x="443" y="945"/>
                  </a:lnTo>
                  <a:lnTo>
                    <a:pt x="431" y="943"/>
                  </a:lnTo>
                  <a:lnTo>
                    <a:pt x="420" y="941"/>
                  </a:lnTo>
                  <a:lnTo>
                    <a:pt x="409" y="937"/>
                  </a:lnTo>
                  <a:lnTo>
                    <a:pt x="407" y="937"/>
                  </a:lnTo>
                  <a:lnTo>
                    <a:pt x="405" y="941"/>
                  </a:lnTo>
                  <a:lnTo>
                    <a:pt x="405" y="945"/>
                  </a:lnTo>
                  <a:lnTo>
                    <a:pt x="405" y="948"/>
                  </a:lnTo>
                  <a:lnTo>
                    <a:pt x="405" y="952"/>
                  </a:lnTo>
                  <a:lnTo>
                    <a:pt x="409" y="954"/>
                  </a:lnTo>
                  <a:lnTo>
                    <a:pt x="410" y="954"/>
                  </a:lnTo>
                  <a:lnTo>
                    <a:pt x="412" y="958"/>
                  </a:lnTo>
                  <a:lnTo>
                    <a:pt x="412" y="962"/>
                  </a:lnTo>
                  <a:lnTo>
                    <a:pt x="410" y="966"/>
                  </a:lnTo>
                  <a:lnTo>
                    <a:pt x="410" y="967"/>
                  </a:lnTo>
                  <a:lnTo>
                    <a:pt x="407" y="969"/>
                  </a:lnTo>
                  <a:lnTo>
                    <a:pt x="403" y="969"/>
                  </a:lnTo>
                  <a:lnTo>
                    <a:pt x="401" y="971"/>
                  </a:lnTo>
                  <a:lnTo>
                    <a:pt x="397" y="975"/>
                  </a:lnTo>
                  <a:lnTo>
                    <a:pt x="393" y="975"/>
                  </a:lnTo>
                  <a:lnTo>
                    <a:pt x="389" y="975"/>
                  </a:lnTo>
                  <a:lnTo>
                    <a:pt x="388" y="977"/>
                  </a:lnTo>
                  <a:lnTo>
                    <a:pt x="386" y="979"/>
                  </a:lnTo>
                  <a:lnTo>
                    <a:pt x="382" y="981"/>
                  </a:lnTo>
                  <a:lnTo>
                    <a:pt x="380" y="985"/>
                  </a:lnTo>
                  <a:lnTo>
                    <a:pt x="378" y="987"/>
                  </a:lnTo>
                  <a:lnTo>
                    <a:pt x="376" y="990"/>
                  </a:lnTo>
                  <a:lnTo>
                    <a:pt x="374" y="992"/>
                  </a:lnTo>
                  <a:lnTo>
                    <a:pt x="370" y="992"/>
                  </a:lnTo>
                  <a:lnTo>
                    <a:pt x="368" y="996"/>
                  </a:lnTo>
                  <a:lnTo>
                    <a:pt x="367" y="998"/>
                  </a:lnTo>
                  <a:lnTo>
                    <a:pt x="365" y="1000"/>
                  </a:lnTo>
                  <a:lnTo>
                    <a:pt x="363" y="1002"/>
                  </a:lnTo>
                  <a:lnTo>
                    <a:pt x="359" y="1000"/>
                  </a:lnTo>
                  <a:lnTo>
                    <a:pt x="357" y="998"/>
                  </a:lnTo>
                  <a:lnTo>
                    <a:pt x="355" y="994"/>
                  </a:lnTo>
                  <a:lnTo>
                    <a:pt x="355" y="992"/>
                  </a:lnTo>
                  <a:lnTo>
                    <a:pt x="353" y="988"/>
                  </a:lnTo>
                  <a:lnTo>
                    <a:pt x="351" y="985"/>
                  </a:lnTo>
                  <a:lnTo>
                    <a:pt x="351" y="981"/>
                  </a:lnTo>
                  <a:lnTo>
                    <a:pt x="349" y="979"/>
                  </a:lnTo>
                  <a:lnTo>
                    <a:pt x="346" y="977"/>
                  </a:lnTo>
                  <a:lnTo>
                    <a:pt x="342" y="975"/>
                  </a:lnTo>
                  <a:lnTo>
                    <a:pt x="338" y="977"/>
                  </a:lnTo>
                  <a:lnTo>
                    <a:pt x="334" y="977"/>
                  </a:lnTo>
                  <a:lnTo>
                    <a:pt x="330" y="977"/>
                  </a:lnTo>
                  <a:lnTo>
                    <a:pt x="328" y="979"/>
                  </a:lnTo>
                  <a:lnTo>
                    <a:pt x="325" y="979"/>
                  </a:lnTo>
                  <a:lnTo>
                    <a:pt x="321" y="979"/>
                  </a:lnTo>
                  <a:lnTo>
                    <a:pt x="319" y="981"/>
                  </a:lnTo>
                  <a:lnTo>
                    <a:pt x="315" y="985"/>
                  </a:lnTo>
                  <a:lnTo>
                    <a:pt x="313" y="987"/>
                  </a:lnTo>
                  <a:lnTo>
                    <a:pt x="313" y="990"/>
                  </a:lnTo>
                  <a:lnTo>
                    <a:pt x="313" y="994"/>
                  </a:lnTo>
                  <a:lnTo>
                    <a:pt x="311" y="998"/>
                  </a:lnTo>
                  <a:lnTo>
                    <a:pt x="309" y="1002"/>
                  </a:lnTo>
                  <a:lnTo>
                    <a:pt x="307" y="1004"/>
                  </a:lnTo>
                  <a:lnTo>
                    <a:pt x="306" y="1008"/>
                  </a:lnTo>
                  <a:lnTo>
                    <a:pt x="306" y="1009"/>
                  </a:lnTo>
                  <a:lnTo>
                    <a:pt x="307" y="1013"/>
                  </a:lnTo>
                  <a:lnTo>
                    <a:pt x="309" y="1015"/>
                  </a:lnTo>
                  <a:lnTo>
                    <a:pt x="311" y="1019"/>
                  </a:lnTo>
                  <a:lnTo>
                    <a:pt x="311" y="1023"/>
                  </a:lnTo>
                  <a:lnTo>
                    <a:pt x="307" y="1025"/>
                  </a:lnTo>
                  <a:lnTo>
                    <a:pt x="304" y="1027"/>
                  </a:lnTo>
                  <a:lnTo>
                    <a:pt x="302" y="1029"/>
                  </a:lnTo>
                  <a:lnTo>
                    <a:pt x="298" y="1030"/>
                  </a:lnTo>
                  <a:lnTo>
                    <a:pt x="296" y="1032"/>
                  </a:lnTo>
                  <a:lnTo>
                    <a:pt x="292" y="1034"/>
                  </a:lnTo>
                  <a:lnTo>
                    <a:pt x="290" y="1034"/>
                  </a:lnTo>
                  <a:lnTo>
                    <a:pt x="286" y="1036"/>
                  </a:lnTo>
                  <a:lnTo>
                    <a:pt x="285" y="1038"/>
                  </a:lnTo>
                  <a:lnTo>
                    <a:pt x="281" y="1040"/>
                  </a:lnTo>
                  <a:lnTo>
                    <a:pt x="277" y="1040"/>
                  </a:lnTo>
                  <a:lnTo>
                    <a:pt x="275" y="1044"/>
                  </a:lnTo>
                  <a:lnTo>
                    <a:pt x="273" y="1046"/>
                  </a:lnTo>
                  <a:lnTo>
                    <a:pt x="273" y="1049"/>
                  </a:lnTo>
                  <a:lnTo>
                    <a:pt x="269" y="1051"/>
                  </a:lnTo>
                  <a:lnTo>
                    <a:pt x="267" y="1053"/>
                  </a:lnTo>
                  <a:lnTo>
                    <a:pt x="266" y="1053"/>
                  </a:lnTo>
                  <a:lnTo>
                    <a:pt x="264" y="1053"/>
                  </a:lnTo>
                  <a:lnTo>
                    <a:pt x="260" y="1053"/>
                  </a:lnTo>
                  <a:lnTo>
                    <a:pt x="256" y="1051"/>
                  </a:lnTo>
                  <a:lnTo>
                    <a:pt x="252" y="1053"/>
                  </a:lnTo>
                  <a:lnTo>
                    <a:pt x="250" y="1055"/>
                  </a:lnTo>
                  <a:lnTo>
                    <a:pt x="246" y="1057"/>
                  </a:lnTo>
                  <a:lnTo>
                    <a:pt x="243" y="1057"/>
                  </a:lnTo>
                  <a:lnTo>
                    <a:pt x="239" y="1057"/>
                  </a:lnTo>
                  <a:lnTo>
                    <a:pt x="235" y="1055"/>
                  </a:lnTo>
                  <a:lnTo>
                    <a:pt x="231" y="1053"/>
                  </a:lnTo>
                  <a:lnTo>
                    <a:pt x="227" y="1053"/>
                  </a:lnTo>
                  <a:lnTo>
                    <a:pt x="224" y="1053"/>
                  </a:lnTo>
                  <a:lnTo>
                    <a:pt x="220" y="1053"/>
                  </a:lnTo>
                  <a:lnTo>
                    <a:pt x="218" y="1055"/>
                  </a:lnTo>
                  <a:lnTo>
                    <a:pt x="216" y="1057"/>
                  </a:lnTo>
                  <a:lnTo>
                    <a:pt x="216" y="1063"/>
                  </a:lnTo>
                  <a:lnTo>
                    <a:pt x="214" y="1067"/>
                  </a:lnTo>
                  <a:lnTo>
                    <a:pt x="214" y="1069"/>
                  </a:lnTo>
                  <a:lnTo>
                    <a:pt x="212" y="1072"/>
                  </a:lnTo>
                  <a:lnTo>
                    <a:pt x="210" y="1076"/>
                  </a:lnTo>
                  <a:lnTo>
                    <a:pt x="208" y="1078"/>
                  </a:lnTo>
                  <a:lnTo>
                    <a:pt x="206" y="1082"/>
                  </a:lnTo>
                  <a:lnTo>
                    <a:pt x="204" y="1084"/>
                  </a:lnTo>
                  <a:lnTo>
                    <a:pt x="203" y="1088"/>
                  </a:lnTo>
                  <a:lnTo>
                    <a:pt x="203" y="1091"/>
                  </a:lnTo>
                  <a:lnTo>
                    <a:pt x="203" y="1095"/>
                  </a:lnTo>
                  <a:lnTo>
                    <a:pt x="199" y="1097"/>
                  </a:lnTo>
                  <a:lnTo>
                    <a:pt x="197" y="1099"/>
                  </a:lnTo>
                  <a:lnTo>
                    <a:pt x="195" y="1101"/>
                  </a:lnTo>
                  <a:lnTo>
                    <a:pt x="193" y="1105"/>
                  </a:lnTo>
                  <a:lnTo>
                    <a:pt x="189" y="1107"/>
                  </a:lnTo>
                  <a:lnTo>
                    <a:pt x="187" y="1109"/>
                  </a:lnTo>
                  <a:lnTo>
                    <a:pt x="185" y="1107"/>
                  </a:lnTo>
                  <a:lnTo>
                    <a:pt x="184" y="1107"/>
                  </a:lnTo>
                  <a:lnTo>
                    <a:pt x="184" y="1101"/>
                  </a:lnTo>
                  <a:lnTo>
                    <a:pt x="180" y="1099"/>
                  </a:lnTo>
                  <a:lnTo>
                    <a:pt x="178" y="1097"/>
                  </a:lnTo>
                  <a:lnTo>
                    <a:pt x="176" y="1095"/>
                  </a:lnTo>
                  <a:lnTo>
                    <a:pt x="172" y="1095"/>
                  </a:lnTo>
                  <a:lnTo>
                    <a:pt x="170" y="1091"/>
                  </a:lnTo>
                  <a:lnTo>
                    <a:pt x="170" y="1088"/>
                  </a:lnTo>
                  <a:lnTo>
                    <a:pt x="168" y="1086"/>
                  </a:lnTo>
                  <a:lnTo>
                    <a:pt x="168" y="1084"/>
                  </a:lnTo>
                  <a:lnTo>
                    <a:pt x="166" y="1082"/>
                  </a:lnTo>
                  <a:lnTo>
                    <a:pt x="164" y="1080"/>
                  </a:lnTo>
                  <a:lnTo>
                    <a:pt x="161" y="1078"/>
                  </a:lnTo>
                  <a:lnTo>
                    <a:pt x="157" y="1078"/>
                  </a:lnTo>
                  <a:lnTo>
                    <a:pt x="155" y="1078"/>
                  </a:lnTo>
                  <a:lnTo>
                    <a:pt x="155" y="1076"/>
                  </a:lnTo>
                  <a:lnTo>
                    <a:pt x="155" y="1072"/>
                  </a:lnTo>
                  <a:lnTo>
                    <a:pt x="157" y="1070"/>
                  </a:lnTo>
                  <a:lnTo>
                    <a:pt x="161" y="1069"/>
                  </a:lnTo>
                  <a:lnTo>
                    <a:pt x="163" y="1069"/>
                  </a:lnTo>
                  <a:lnTo>
                    <a:pt x="164" y="1067"/>
                  </a:lnTo>
                  <a:lnTo>
                    <a:pt x="164" y="1065"/>
                  </a:lnTo>
                  <a:lnTo>
                    <a:pt x="164" y="1061"/>
                  </a:lnTo>
                  <a:lnTo>
                    <a:pt x="163" y="1057"/>
                  </a:lnTo>
                  <a:lnTo>
                    <a:pt x="161" y="1057"/>
                  </a:lnTo>
                  <a:lnTo>
                    <a:pt x="155" y="1057"/>
                  </a:lnTo>
                  <a:lnTo>
                    <a:pt x="153" y="1059"/>
                  </a:lnTo>
                  <a:lnTo>
                    <a:pt x="151" y="1059"/>
                  </a:lnTo>
                  <a:lnTo>
                    <a:pt x="149" y="1059"/>
                  </a:lnTo>
                  <a:lnTo>
                    <a:pt x="147" y="1059"/>
                  </a:lnTo>
                  <a:lnTo>
                    <a:pt x="147" y="1053"/>
                  </a:lnTo>
                  <a:lnTo>
                    <a:pt x="147" y="1049"/>
                  </a:lnTo>
                  <a:lnTo>
                    <a:pt x="136" y="1049"/>
                  </a:lnTo>
                  <a:lnTo>
                    <a:pt x="124" y="1049"/>
                  </a:lnTo>
                  <a:lnTo>
                    <a:pt x="132" y="1036"/>
                  </a:lnTo>
                  <a:lnTo>
                    <a:pt x="132" y="1034"/>
                  </a:lnTo>
                  <a:lnTo>
                    <a:pt x="134" y="1034"/>
                  </a:lnTo>
                  <a:lnTo>
                    <a:pt x="134" y="1032"/>
                  </a:lnTo>
                  <a:lnTo>
                    <a:pt x="134" y="1030"/>
                  </a:lnTo>
                  <a:lnTo>
                    <a:pt x="134" y="1029"/>
                  </a:lnTo>
                  <a:lnTo>
                    <a:pt x="134" y="1027"/>
                  </a:lnTo>
                  <a:lnTo>
                    <a:pt x="136" y="1027"/>
                  </a:lnTo>
                  <a:lnTo>
                    <a:pt x="136" y="1025"/>
                  </a:lnTo>
                  <a:lnTo>
                    <a:pt x="136" y="1023"/>
                  </a:lnTo>
                  <a:lnTo>
                    <a:pt x="138" y="1019"/>
                  </a:lnTo>
                  <a:lnTo>
                    <a:pt x="138" y="1017"/>
                  </a:lnTo>
                  <a:lnTo>
                    <a:pt x="140" y="1017"/>
                  </a:lnTo>
                  <a:lnTo>
                    <a:pt x="142" y="1017"/>
                  </a:lnTo>
                  <a:lnTo>
                    <a:pt x="142" y="1019"/>
                  </a:lnTo>
                  <a:lnTo>
                    <a:pt x="143" y="1019"/>
                  </a:lnTo>
                  <a:lnTo>
                    <a:pt x="145" y="1019"/>
                  </a:lnTo>
                  <a:lnTo>
                    <a:pt x="145" y="1017"/>
                  </a:lnTo>
                  <a:lnTo>
                    <a:pt x="145" y="1015"/>
                  </a:lnTo>
                  <a:lnTo>
                    <a:pt x="145" y="1013"/>
                  </a:lnTo>
                  <a:lnTo>
                    <a:pt x="145" y="1011"/>
                  </a:lnTo>
                  <a:lnTo>
                    <a:pt x="145" y="1009"/>
                  </a:lnTo>
                  <a:lnTo>
                    <a:pt x="145" y="1008"/>
                  </a:lnTo>
                  <a:lnTo>
                    <a:pt x="143" y="1006"/>
                  </a:lnTo>
                  <a:lnTo>
                    <a:pt x="143" y="1004"/>
                  </a:lnTo>
                  <a:lnTo>
                    <a:pt x="142" y="1004"/>
                  </a:lnTo>
                  <a:lnTo>
                    <a:pt x="140" y="1002"/>
                  </a:lnTo>
                  <a:lnTo>
                    <a:pt x="140" y="998"/>
                  </a:lnTo>
                  <a:lnTo>
                    <a:pt x="140" y="996"/>
                  </a:lnTo>
                  <a:lnTo>
                    <a:pt x="138" y="994"/>
                  </a:lnTo>
                  <a:lnTo>
                    <a:pt x="140" y="994"/>
                  </a:lnTo>
                  <a:lnTo>
                    <a:pt x="138" y="992"/>
                  </a:lnTo>
                  <a:lnTo>
                    <a:pt x="138" y="990"/>
                  </a:lnTo>
                  <a:lnTo>
                    <a:pt x="138" y="988"/>
                  </a:lnTo>
                  <a:lnTo>
                    <a:pt x="136" y="987"/>
                  </a:lnTo>
                  <a:lnTo>
                    <a:pt x="134" y="985"/>
                  </a:lnTo>
                  <a:lnTo>
                    <a:pt x="132" y="985"/>
                  </a:lnTo>
                  <a:lnTo>
                    <a:pt x="130" y="983"/>
                  </a:lnTo>
                  <a:lnTo>
                    <a:pt x="128" y="981"/>
                  </a:lnTo>
                  <a:lnTo>
                    <a:pt x="126" y="979"/>
                  </a:lnTo>
                  <a:lnTo>
                    <a:pt x="126" y="977"/>
                  </a:lnTo>
                  <a:lnTo>
                    <a:pt x="124" y="977"/>
                  </a:lnTo>
                  <a:lnTo>
                    <a:pt x="124" y="979"/>
                  </a:lnTo>
                  <a:lnTo>
                    <a:pt x="122" y="979"/>
                  </a:lnTo>
                  <a:lnTo>
                    <a:pt x="121" y="979"/>
                  </a:lnTo>
                  <a:lnTo>
                    <a:pt x="121" y="977"/>
                  </a:lnTo>
                  <a:lnTo>
                    <a:pt x="119" y="977"/>
                  </a:lnTo>
                  <a:lnTo>
                    <a:pt x="117" y="977"/>
                  </a:lnTo>
                  <a:lnTo>
                    <a:pt x="117" y="979"/>
                  </a:lnTo>
                  <a:lnTo>
                    <a:pt x="115" y="979"/>
                  </a:lnTo>
                  <a:lnTo>
                    <a:pt x="113" y="979"/>
                  </a:lnTo>
                  <a:lnTo>
                    <a:pt x="111" y="977"/>
                  </a:lnTo>
                  <a:lnTo>
                    <a:pt x="109" y="973"/>
                  </a:lnTo>
                  <a:lnTo>
                    <a:pt x="109" y="971"/>
                  </a:lnTo>
                  <a:lnTo>
                    <a:pt x="107" y="971"/>
                  </a:lnTo>
                  <a:lnTo>
                    <a:pt x="105" y="969"/>
                  </a:lnTo>
                  <a:lnTo>
                    <a:pt x="107" y="969"/>
                  </a:lnTo>
                  <a:lnTo>
                    <a:pt x="109" y="969"/>
                  </a:lnTo>
                  <a:lnTo>
                    <a:pt x="109" y="967"/>
                  </a:lnTo>
                  <a:lnTo>
                    <a:pt x="111" y="966"/>
                  </a:lnTo>
                  <a:lnTo>
                    <a:pt x="113" y="964"/>
                  </a:lnTo>
                  <a:lnTo>
                    <a:pt x="111" y="962"/>
                  </a:lnTo>
                  <a:lnTo>
                    <a:pt x="113" y="962"/>
                  </a:lnTo>
                  <a:lnTo>
                    <a:pt x="113" y="960"/>
                  </a:lnTo>
                  <a:lnTo>
                    <a:pt x="115" y="960"/>
                  </a:lnTo>
                  <a:lnTo>
                    <a:pt x="115" y="958"/>
                  </a:lnTo>
                  <a:lnTo>
                    <a:pt x="115" y="956"/>
                  </a:lnTo>
                  <a:lnTo>
                    <a:pt x="117" y="954"/>
                  </a:lnTo>
                  <a:lnTo>
                    <a:pt x="117" y="952"/>
                  </a:lnTo>
                  <a:lnTo>
                    <a:pt x="119" y="952"/>
                  </a:lnTo>
                  <a:lnTo>
                    <a:pt x="119" y="950"/>
                  </a:lnTo>
                  <a:lnTo>
                    <a:pt x="119" y="948"/>
                  </a:lnTo>
                  <a:lnTo>
                    <a:pt x="117" y="948"/>
                  </a:lnTo>
                  <a:lnTo>
                    <a:pt x="115" y="948"/>
                  </a:lnTo>
                  <a:lnTo>
                    <a:pt x="115" y="946"/>
                  </a:lnTo>
                  <a:lnTo>
                    <a:pt x="117" y="945"/>
                  </a:lnTo>
                  <a:lnTo>
                    <a:pt x="117" y="943"/>
                  </a:lnTo>
                  <a:lnTo>
                    <a:pt x="115" y="943"/>
                  </a:lnTo>
                  <a:lnTo>
                    <a:pt x="113" y="941"/>
                  </a:lnTo>
                  <a:lnTo>
                    <a:pt x="113" y="943"/>
                  </a:lnTo>
                  <a:lnTo>
                    <a:pt x="111" y="941"/>
                  </a:lnTo>
                  <a:lnTo>
                    <a:pt x="109" y="941"/>
                  </a:lnTo>
                  <a:lnTo>
                    <a:pt x="107" y="941"/>
                  </a:lnTo>
                  <a:lnTo>
                    <a:pt x="105" y="943"/>
                  </a:lnTo>
                  <a:lnTo>
                    <a:pt x="101" y="943"/>
                  </a:lnTo>
                  <a:lnTo>
                    <a:pt x="100" y="943"/>
                  </a:lnTo>
                  <a:lnTo>
                    <a:pt x="98" y="943"/>
                  </a:lnTo>
                  <a:lnTo>
                    <a:pt x="96" y="939"/>
                  </a:lnTo>
                  <a:lnTo>
                    <a:pt x="94" y="937"/>
                  </a:lnTo>
                  <a:lnTo>
                    <a:pt x="94" y="935"/>
                  </a:lnTo>
                  <a:lnTo>
                    <a:pt x="96" y="933"/>
                  </a:lnTo>
                  <a:lnTo>
                    <a:pt x="96" y="931"/>
                  </a:lnTo>
                  <a:lnTo>
                    <a:pt x="96" y="929"/>
                  </a:lnTo>
                  <a:lnTo>
                    <a:pt x="96" y="927"/>
                  </a:lnTo>
                  <a:lnTo>
                    <a:pt x="96" y="926"/>
                  </a:lnTo>
                  <a:lnTo>
                    <a:pt x="96" y="924"/>
                  </a:lnTo>
                  <a:lnTo>
                    <a:pt x="94" y="924"/>
                  </a:lnTo>
                  <a:lnTo>
                    <a:pt x="94" y="922"/>
                  </a:lnTo>
                  <a:lnTo>
                    <a:pt x="94" y="920"/>
                  </a:lnTo>
                  <a:lnTo>
                    <a:pt x="92" y="918"/>
                  </a:lnTo>
                  <a:lnTo>
                    <a:pt x="92" y="916"/>
                  </a:lnTo>
                  <a:lnTo>
                    <a:pt x="92" y="914"/>
                  </a:lnTo>
                  <a:lnTo>
                    <a:pt x="92" y="912"/>
                  </a:lnTo>
                  <a:lnTo>
                    <a:pt x="94" y="912"/>
                  </a:lnTo>
                  <a:lnTo>
                    <a:pt x="94" y="910"/>
                  </a:lnTo>
                  <a:lnTo>
                    <a:pt x="92" y="910"/>
                  </a:lnTo>
                  <a:lnTo>
                    <a:pt x="92" y="908"/>
                  </a:lnTo>
                  <a:lnTo>
                    <a:pt x="94" y="906"/>
                  </a:lnTo>
                  <a:lnTo>
                    <a:pt x="94" y="905"/>
                  </a:lnTo>
                  <a:lnTo>
                    <a:pt x="96" y="903"/>
                  </a:lnTo>
                  <a:lnTo>
                    <a:pt x="98" y="901"/>
                  </a:lnTo>
                  <a:lnTo>
                    <a:pt x="100" y="901"/>
                  </a:lnTo>
                  <a:lnTo>
                    <a:pt x="101" y="899"/>
                  </a:lnTo>
                  <a:lnTo>
                    <a:pt x="103" y="899"/>
                  </a:lnTo>
                  <a:lnTo>
                    <a:pt x="105" y="899"/>
                  </a:lnTo>
                  <a:lnTo>
                    <a:pt x="107" y="897"/>
                  </a:lnTo>
                  <a:lnTo>
                    <a:pt x="107" y="895"/>
                  </a:lnTo>
                  <a:lnTo>
                    <a:pt x="109" y="893"/>
                  </a:lnTo>
                  <a:lnTo>
                    <a:pt x="109" y="891"/>
                  </a:lnTo>
                  <a:lnTo>
                    <a:pt x="111" y="887"/>
                  </a:lnTo>
                  <a:lnTo>
                    <a:pt x="113" y="885"/>
                  </a:lnTo>
                  <a:lnTo>
                    <a:pt x="115" y="884"/>
                  </a:lnTo>
                  <a:lnTo>
                    <a:pt x="117" y="882"/>
                  </a:lnTo>
                  <a:lnTo>
                    <a:pt x="117" y="880"/>
                  </a:lnTo>
                  <a:lnTo>
                    <a:pt x="117" y="876"/>
                  </a:lnTo>
                  <a:lnTo>
                    <a:pt x="115" y="874"/>
                  </a:lnTo>
                  <a:lnTo>
                    <a:pt x="115" y="870"/>
                  </a:lnTo>
                  <a:lnTo>
                    <a:pt x="111" y="864"/>
                  </a:lnTo>
                  <a:lnTo>
                    <a:pt x="109" y="863"/>
                  </a:lnTo>
                  <a:lnTo>
                    <a:pt x="105" y="859"/>
                  </a:lnTo>
                  <a:lnTo>
                    <a:pt x="103" y="857"/>
                  </a:lnTo>
                  <a:lnTo>
                    <a:pt x="103" y="855"/>
                  </a:lnTo>
                  <a:lnTo>
                    <a:pt x="103" y="853"/>
                  </a:lnTo>
                  <a:lnTo>
                    <a:pt x="105" y="851"/>
                  </a:lnTo>
                  <a:lnTo>
                    <a:pt x="107" y="847"/>
                  </a:lnTo>
                  <a:lnTo>
                    <a:pt x="109" y="847"/>
                  </a:lnTo>
                  <a:lnTo>
                    <a:pt x="111" y="845"/>
                  </a:lnTo>
                  <a:lnTo>
                    <a:pt x="111" y="844"/>
                  </a:lnTo>
                  <a:lnTo>
                    <a:pt x="113" y="842"/>
                  </a:lnTo>
                  <a:lnTo>
                    <a:pt x="115" y="842"/>
                  </a:lnTo>
                  <a:lnTo>
                    <a:pt x="117" y="842"/>
                  </a:lnTo>
                  <a:lnTo>
                    <a:pt x="117" y="840"/>
                  </a:lnTo>
                  <a:lnTo>
                    <a:pt x="119" y="840"/>
                  </a:lnTo>
                  <a:lnTo>
                    <a:pt x="121" y="840"/>
                  </a:lnTo>
                  <a:lnTo>
                    <a:pt x="122" y="840"/>
                  </a:lnTo>
                  <a:lnTo>
                    <a:pt x="124" y="840"/>
                  </a:lnTo>
                  <a:lnTo>
                    <a:pt x="130" y="840"/>
                  </a:lnTo>
                  <a:lnTo>
                    <a:pt x="132" y="840"/>
                  </a:lnTo>
                  <a:lnTo>
                    <a:pt x="134" y="840"/>
                  </a:lnTo>
                  <a:lnTo>
                    <a:pt x="136" y="836"/>
                  </a:lnTo>
                  <a:lnTo>
                    <a:pt x="138" y="834"/>
                  </a:lnTo>
                  <a:lnTo>
                    <a:pt x="140" y="830"/>
                  </a:lnTo>
                  <a:lnTo>
                    <a:pt x="142" y="824"/>
                  </a:lnTo>
                  <a:lnTo>
                    <a:pt x="142" y="823"/>
                  </a:lnTo>
                  <a:lnTo>
                    <a:pt x="142" y="819"/>
                  </a:lnTo>
                  <a:lnTo>
                    <a:pt x="142" y="817"/>
                  </a:lnTo>
                  <a:lnTo>
                    <a:pt x="142" y="815"/>
                  </a:lnTo>
                  <a:lnTo>
                    <a:pt x="142" y="813"/>
                  </a:lnTo>
                  <a:lnTo>
                    <a:pt x="143" y="811"/>
                  </a:lnTo>
                  <a:lnTo>
                    <a:pt x="145" y="807"/>
                  </a:lnTo>
                  <a:lnTo>
                    <a:pt x="147" y="807"/>
                  </a:lnTo>
                  <a:lnTo>
                    <a:pt x="149" y="803"/>
                  </a:lnTo>
                  <a:lnTo>
                    <a:pt x="151" y="802"/>
                  </a:lnTo>
                  <a:lnTo>
                    <a:pt x="155" y="802"/>
                  </a:lnTo>
                  <a:lnTo>
                    <a:pt x="159" y="800"/>
                  </a:lnTo>
                  <a:lnTo>
                    <a:pt x="163" y="800"/>
                  </a:lnTo>
                  <a:lnTo>
                    <a:pt x="164" y="800"/>
                  </a:lnTo>
                  <a:lnTo>
                    <a:pt x="168" y="796"/>
                  </a:lnTo>
                  <a:lnTo>
                    <a:pt x="170" y="794"/>
                  </a:lnTo>
                  <a:lnTo>
                    <a:pt x="172" y="794"/>
                  </a:lnTo>
                  <a:lnTo>
                    <a:pt x="174" y="794"/>
                  </a:lnTo>
                  <a:lnTo>
                    <a:pt x="174" y="792"/>
                  </a:lnTo>
                  <a:lnTo>
                    <a:pt x="176" y="790"/>
                  </a:lnTo>
                  <a:lnTo>
                    <a:pt x="176" y="788"/>
                  </a:lnTo>
                  <a:lnTo>
                    <a:pt x="176" y="784"/>
                  </a:lnTo>
                  <a:lnTo>
                    <a:pt x="174" y="782"/>
                  </a:lnTo>
                  <a:lnTo>
                    <a:pt x="174" y="781"/>
                  </a:lnTo>
                  <a:lnTo>
                    <a:pt x="174" y="779"/>
                  </a:lnTo>
                  <a:lnTo>
                    <a:pt x="174" y="777"/>
                  </a:lnTo>
                  <a:lnTo>
                    <a:pt x="176" y="775"/>
                  </a:lnTo>
                  <a:lnTo>
                    <a:pt x="176" y="773"/>
                  </a:lnTo>
                  <a:lnTo>
                    <a:pt x="178" y="771"/>
                  </a:lnTo>
                  <a:lnTo>
                    <a:pt x="182" y="769"/>
                  </a:lnTo>
                  <a:lnTo>
                    <a:pt x="184" y="769"/>
                  </a:lnTo>
                  <a:lnTo>
                    <a:pt x="185" y="771"/>
                  </a:lnTo>
                  <a:lnTo>
                    <a:pt x="187" y="771"/>
                  </a:lnTo>
                  <a:lnTo>
                    <a:pt x="189" y="771"/>
                  </a:lnTo>
                  <a:lnTo>
                    <a:pt x="191" y="773"/>
                  </a:lnTo>
                  <a:lnTo>
                    <a:pt x="191" y="775"/>
                  </a:lnTo>
                  <a:lnTo>
                    <a:pt x="193" y="775"/>
                  </a:lnTo>
                  <a:lnTo>
                    <a:pt x="195" y="777"/>
                  </a:lnTo>
                  <a:lnTo>
                    <a:pt x="197" y="779"/>
                  </a:lnTo>
                  <a:lnTo>
                    <a:pt x="197" y="781"/>
                  </a:lnTo>
                  <a:lnTo>
                    <a:pt x="197" y="782"/>
                  </a:lnTo>
                  <a:lnTo>
                    <a:pt x="199" y="782"/>
                  </a:lnTo>
                  <a:lnTo>
                    <a:pt x="201" y="782"/>
                  </a:lnTo>
                  <a:lnTo>
                    <a:pt x="203" y="784"/>
                  </a:lnTo>
                  <a:lnTo>
                    <a:pt x="203" y="786"/>
                  </a:lnTo>
                  <a:lnTo>
                    <a:pt x="204" y="786"/>
                  </a:lnTo>
                  <a:lnTo>
                    <a:pt x="206" y="788"/>
                  </a:lnTo>
                  <a:lnTo>
                    <a:pt x="210" y="788"/>
                  </a:lnTo>
                  <a:lnTo>
                    <a:pt x="212" y="788"/>
                  </a:lnTo>
                  <a:lnTo>
                    <a:pt x="214" y="790"/>
                  </a:lnTo>
                  <a:lnTo>
                    <a:pt x="216" y="788"/>
                  </a:lnTo>
                  <a:lnTo>
                    <a:pt x="218" y="788"/>
                  </a:lnTo>
                  <a:lnTo>
                    <a:pt x="220" y="788"/>
                  </a:lnTo>
                  <a:lnTo>
                    <a:pt x="222" y="786"/>
                  </a:lnTo>
                  <a:lnTo>
                    <a:pt x="224" y="784"/>
                  </a:lnTo>
                  <a:lnTo>
                    <a:pt x="225" y="782"/>
                  </a:lnTo>
                  <a:lnTo>
                    <a:pt x="225" y="781"/>
                  </a:lnTo>
                  <a:lnTo>
                    <a:pt x="224" y="779"/>
                  </a:lnTo>
                  <a:lnTo>
                    <a:pt x="222" y="779"/>
                  </a:lnTo>
                  <a:lnTo>
                    <a:pt x="222" y="781"/>
                  </a:lnTo>
                  <a:lnTo>
                    <a:pt x="220" y="781"/>
                  </a:lnTo>
                  <a:lnTo>
                    <a:pt x="218" y="781"/>
                  </a:lnTo>
                  <a:lnTo>
                    <a:pt x="216" y="781"/>
                  </a:lnTo>
                  <a:lnTo>
                    <a:pt x="214" y="781"/>
                  </a:lnTo>
                  <a:lnTo>
                    <a:pt x="214" y="779"/>
                  </a:lnTo>
                  <a:lnTo>
                    <a:pt x="212" y="777"/>
                  </a:lnTo>
                  <a:lnTo>
                    <a:pt x="212" y="775"/>
                  </a:lnTo>
                  <a:lnTo>
                    <a:pt x="212" y="773"/>
                  </a:lnTo>
                  <a:lnTo>
                    <a:pt x="212" y="771"/>
                  </a:lnTo>
                  <a:lnTo>
                    <a:pt x="212" y="767"/>
                  </a:lnTo>
                  <a:lnTo>
                    <a:pt x="210" y="765"/>
                  </a:lnTo>
                  <a:lnTo>
                    <a:pt x="208" y="761"/>
                  </a:lnTo>
                  <a:lnTo>
                    <a:pt x="206" y="760"/>
                  </a:lnTo>
                  <a:lnTo>
                    <a:pt x="204" y="760"/>
                  </a:lnTo>
                  <a:lnTo>
                    <a:pt x="203" y="758"/>
                  </a:lnTo>
                  <a:lnTo>
                    <a:pt x="203" y="756"/>
                  </a:lnTo>
                  <a:lnTo>
                    <a:pt x="203" y="754"/>
                  </a:lnTo>
                  <a:lnTo>
                    <a:pt x="203" y="752"/>
                  </a:lnTo>
                  <a:lnTo>
                    <a:pt x="204" y="750"/>
                  </a:lnTo>
                  <a:lnTo>
                    <a:pt x="206" y="748"/>
                  </a:lnTo>
                  <a:lnTo>
                    <a:pt x="208" y="746"/>
                  </a:lnTo>
                  <a:lnTo>
                    <a:pt x="210" y="744"/>
                  </a:lnTo>
                  <a:lnTo>
                    <a:pt x="212" y="742"/>
                  </a:lnTo>
                  <a:lnTo>
                    <a:pt x="212" y="741"/>
                  </a:lnTo>
                  <a:lnTo>
                    <a:pt x="216" y="739"/>
                  </a:lnTo>
                  <a:lnTo>
                    <a:pt x="218" y="739"/>
                  </a:lnTo>
                  <a:lnTo>
                    <a:pt x="220" y="739"/>
                  </a:lnTo>
                  <a:lnTo>
                    <a:pt x="222" y="739"/>
                  </a:lnTo>
                  <a:lnTo>
                    <a:pt x="222" y="737"/>
                  </a:lnTo>
                  <a:lnTo>
                    <a:pt x="224" y="737"/>
                  </a:lnTo>
                  <a:lnTo>
                    <a:pt x="224" y="733"/>
                  </a:lnTo>
                  <a:lnTo>
                    <a:pt x="225" y="731"/>
                  </a:lnTo>
                  <a:lnTo>
                    <a:pt x="225" y="729"/>
                  </a:lnTo>
                  <a:lnTo>
                    <a:pt x="227" y="727"/>
                  </a:lnTo>
                  <a:lnTo>
                    <a:pt x="225" y="727"/>
                  </a:lnTo>
                  <a:lnTo>
                    <a:pt x="225" y="725"/>
                  </a:lnTo>
                  <a:lnTo>
                    <a:pt x="225" y="723"/>
                  </a:lnTo>
                  <a:lnTo>
                    <a:pt x="224" y="723"/>
                  </a:lnTo>
                  <a:lnTo>
                    <a:pt x="222" y="725"/>
                  </a:lnTo>
                  <a:lnTo>
                    <a:pt x="218" y="725"/>
                  </a:lnTo>
                  <a:lnTo>
                    <a:pt x="218" y="723"/>
                  </a:lnTo>
                  <a:lnTo>
                    <a:pt x="216" y="723"/>
                  </a:lnTo>
                  <a:lnTo>
                    <a:pt x="214" y="721"/>
                  </a:lnTo>
                  <a:lnTo>
                    <a:pt x="212" y="720"/>
                  </a:lnTo>
                  <a:lnTo>
                    <a:pt x="210" y="720"/>
                  </a:lnTo>
                  <a:lnTo>
                    <a:pt x="208" y="718"/>
                  </a:lnTo>
                  <a:lnTo>
                    <a:pt x="206" y="718"/>
                  </a:lnTo>
                  <a:lnTo>
                    <a:pt x="204" y="718"/>
                  </a:lnTo>
                  <a:lnTo>
                    <a:pt x="204" y="716"/>
                  </a:lnTo>
                  <a:lnTo>
                    <a:pt x="204" y="714"/>
                  </a:lnTo>
                  <a:lnTo>
                    <a:pt x="203" y="714"/>
                  </a:lnTo>
                  <a:lnTo>
                    <a:pt x="203" y="712"/>
                  </a:lnTo>
                  <a:lnTo>
                    <a:pt x="199" y="712"/>
                  </a:lnTo>
                  <a:lnTo>
                    <a:pt x="197" y="710"/>
                  </a:lnTo>
                  <a:lnTo>
                    <a:pt x="195" y="710"/>
                  </a:lnTo>
                  <a:lnTo>
                    <a:pt x="193" y="710"/>
                  </a:lnTo>
                  <a:lnTo>
                    <a:pt x="191" y="708"/>
                  </a:lnTo>
                  <a:lnTo>
                    <a:pt x="189" y="708"/>
                  </a:lnTo>
                  <a:lnTo>
                    <a:pt x="187" y="708"/>
                  </a:lnTo>
                  <a:lnTo>
                    <a:pt x="185" y="704"/>
                  </a:lnTo>
                  <a:lnTo>
                    <a:pt x="184" y="704"/>
                  </a:lnTo>
                  <a:lnTo>
                    <a:pt x="182" y="702"/>
                  </a:lnTo>
                  <a:lnTo>
                    <a:pt x="182" y="700"/>
                  </a:lnTo>
                  <a:lnTo>
                    <a:pt x="180" y="700"/>
                  </a:lnTo>
                  <a:lnTo>
                    <a:pt x="178" y="700"/>
                  </a:lnTo>
                  <a:lnTo>
                    <a:pt x="176" y="700"/>
                  </a:lnTo>
                  <a:lnTo>
                    <a:pt x="174" y="699"/>
                  </a:lnTo>
                  <a:lnTo>
                    <a:pt x="170" y="697"/>
                  </a:lnTo>
                  <a:lnTo>
                    <a:pt x="168" y="697"/>
                  </a:lnTo>
                  <a:lnTo>
                    <a:pt x="166" y="695"/>
                  </a:lnTo>
                  <a:lnTo>
                    <a:pt x="166" y="693"/>
                  </a:lnTo>
                  <a:lnTo>
                    <a:pt x="166" y="691"/>
                  </a:lnTo>
                  <a:lnTo>
                    <a:pt x="164" y="689"/>
                  </a:lnTo>
                  <a:lnTo>
                    <a:pt x="164" y="687"/>
                  </a:lnTo>
                  <a:lnTo>
                    <a:pt x="164" y="685"/>
                  </a:lnTo>
                  <a:lnTo>
                    <a:pt x="163" y="685"/>
                  </a:lnTo>
                  <a:lnTo>
                    <a:pt x="161" y="681"/>
                  </a:lnTo>
                  <a:lnTo>
                    <a:pt x="159" y="679"/>
                  </a:lnTo>
                  <a:lnTo>
                    <a:pt x="157" y="678"/>
                  </a:lnTo>
                  <a:lnTo>
                    <a:pt x="155" y="676"/>
                  </a:lnTo>
                  <a:lnTo>
                    <a:pt x="153" y="674"/>
                  </a:lnTo>
                  <a:lnTo>
                    <a:pt x="149" y="670"/>
                  </a:lnTo>
                  <a:lnTo>
                    <a:pt x="147" y="668"/>
                  </a:lnTo>
                  <a:lnTo>
                    <a:pt x="145" y="666"/>
                  </a:lnTo>
                  <a:lnTo>
                    <a:pt x="140" y="664"/>
                  </a:lnTo>
                  <a:lnTo>
                    <a:pt x="138" y="662"/>
                  </a:lnTo>
                  <a:lnTo>
                    <a:pt x="136" y="662"/>
                  </a:lnTo>
                  <a:lnTo>
                    <a:pt x="134" y="662"/>
                  </a:lnTo>
                  <a:lnTo>
                    <a:pt x="134" y="664"/>
                  </a:lnTo>
                  <a:lnTo>
                    <a:pt x="132" y="664"/>
                  </a:lnTo>
                  <a:lnTo>
                    <a:pt x="132" y="666"/>
                  </a:lnTo>
                  <a:lnTo>
                    <a:pt x="132" y="668"/>
                  </a:lnTo>
                  <a:lnTo>
                    <a:pt x="130" y="668"/>
                  </a:lnTo>
                  <a:lnTo>
                    <a:pt x="130" y="670"/>
                  </a:lnTo>
                  <a:lnTo>
                    <a:pt x="128" y="670"/>
                  </a:lnTo>
                  <a:lnTo>
                    <a:pt x="126" y="674"/>
                  </a:lnTo>
                  <a:lnTo>
                    <a:pt x="126" y="676"/>
                  </a:lnTo>
                  <a:lnTo>
                    <a:pt x="124" y="678"/>
                  </a:lnTo>
                  <a:lnTo>
                    <a:pt x="124" y="679"/>
                  </a:lnTo>
                  <a:lnTo>
                    <a:pt x="122" y="681"/>
                  </a:lnTo>
                  <a:lnTo>
                    <a:pt x="122" y="683"/>
                  </a:lnTo>
                  <a:lnTo>
                    <a:pt x="121" y="685"/>
                  </a:lnTo>
                  <a:lnTo>
                    <a:pt x="119" y="685"/>
                  </a:lnTo>
                  <a:lnTo>
                    <a:pt x="119" y="683"/>
                  </a:lnTo>
                  <a:lnTo>
                    <a:pt x="117" y="683"/>
                  </a:lnTo>
                  <a:lnTo>
                    <a:pt x="115" y="683"/>
                  </a:lnTo>
                  <a:lnTo>
                    <a:pt x="113" y="683"/>
                  </a:lnTo>
                  <a:lnTo>
                    <a:pt x="111" y="683"/>
                  </a:lnTo>
                  <a:lnTo>
                    <a:pt x="109" y="683"/>
                  </a:lnTo>
                  <a:lnTo>
                    <a:pt x="109" y="681"/>
                  </a:lnTo>
                  <a:lnTo>
                    <a:pt x="109" y="679"/>
                  </a:lnTo>
                  <a:lnTo>
                    <a:pt x="107" y="678"/>
                  </a:lnTo>
                  <a:lnTo>
                    <a:pt x="105" y="678"/>
                  </a:lnTo>
                  <a:lnTo>
                    <a:pt x="103" y="674"/>
                  </a:lnTo>
                  <a:lnTo>
                    <a:pt x="101" y="674"/>
                  </a:lnTo>
                  <a:lnTo>
                    <a:pt x="100" y="672"/>
                  </a:lnTo>
                  <a:lnTo>
                    <a:pt x="94" y="668"/>
                  </a:lnTo>
                  <a:lnTo>
                    <a:pt x="92" y="668"/>
                  </a:lnTo>
                  <a:lnTo>
                    <a:pt x="90" y="666"/>
                  </a:lnTo>
                  <a:lnTo>
                    <a:pt x="88" y="666"/>
                  </a:lnTo>
                  <a:lnTo>
                    <a:pt x="86" y="662"/>
                  </a:lnTo>
                  <a:lnTo>
                    <a:pt x="86" y="660"/>
                  </a:lnTo>
                  <a:lnTo>
                    <a:pt x="86" y="658"/>
                  </a:lnTo>
                  <a:lnTo>
                    <a:pt x="86" y="657"/>
                  </a:lnTo>
                  <a:lnTo>
                    <a:pt x="84" y="655"/>
                  </a:lnTo>
                  <a:lnTo>
                    <a:pt x="84" y="653"/>
                  </a:lnTo>
                  <a:lnTo>
                    <a:pt x="79" y="653"/>
                  </a:lnTo>
                  <a:lnTo>
                    <a:pt x="79" y="651"/>
                  </a:lnTo>
                  <a:lnTo>
                    <a:pt x="77" y="651"/>
                  </a:lnTo>
                  <a:lnTo>
                    <a:pt x="77" y="649"/>
                  </a:lnTo>
                  <a:lnTo>
                    <a:pt x="75" y="649"/>
                  </a:lnTo>
                  <a:lnTo>
                    <a:pt x="73" y="651"/>
                  </a:lnTo>
                  <a:lnTo>
                    <a:pt x="71" y="651"/>
                  </a:lnTo>
                  <a:lnTo>
                    <a:pt x="71" y="649"/>
                  </a:lnTo>
                  <a:lnTo>
                    <a:pt x="69" y="649"/>
                  </a:lnTo>
                  <a:lnTo>
                    <a:pt x="67" y="649"/>
                  </a:lnTo>
                  <a:lnTo>
                    <a:pt x="67" y="651"/>
                  </a:lnTo>
                  <a:lnTo>
                    <a:pt x="65" y="651"/>
                  </a:lnTo>
                  <a:lnTo>
                    <a:pt x="65" y="649"/>
                  </a:lnTo>
                  <a:lnTo>
                    <a:pt x="67" y="649"/>
                  </a:lnTo>
                  <a:lnTo>
                    <a:pt x="67" y="647"/>
                  </a:lnTo>
                  <a:lnTo>
                    <a:pt x="65" y="647"/>
                  </a:lnTo>
                  <a:lnTo>
                    <a:pt x="65" y="649"/>
                  </a:lnTo>
                  <a:lnTo>
                    <a:pt x="63" y="649"/>
                  </a:lnTo>
                  <a:lnTo>
                    <a:pt x="63" y="647"/>
                  </a:lnTo>
                  <a:lnTo>
                    <a:pt x="65" y="647"/>
                  </a:lnTo>
                  <a:lnTo>
                    <a:pt x="65" y="645"/>
                  </a:lnTo>
                  <a:lnTo>
                    <a:pt x="63" y="645"/>
                  </a:lnTo>
                  <a:lnTo>
                    <a:pt x="61" y="645"/>
                  </a:lnTo>
                  <a:lnTo>
                    <a:pt x="60" y="645"/>
                  </a:lnTo>
                  <a:lnTo>
                    <a:pt x="60" y="643"/>
                  </a:lnTo>
                  <a:lnTo>
                    <a:pt x="58" y="643"/>
                  </a:lnTo>
                  <a:lnTo>
                    <a:pt x="54" y="639"/>
                  </a:lnTo>
                  <a:lnTo>
                    <a:pt x="50" y="636"/>
                  </a:lnTo>
                  <a:lnTo>
                    <a:pt x="46" y="632"/>
                  </a:lnTo>
                  <a:lnTo>
                    <a:pt x="42" y="628"/>
                  </a:lnTo>
                  <a:lnTo>
                    <a:pt x="39" y="624"/>
                  </a:lnTo>
                  <a:lnTo>
                    <a:pt x="35" y="620"/>
                  </a:lnTo>
                  <a:lnTo>
                    <a:pt x="33" y="618"/>
                  </a:lnTo>
                  <a:lnTo>
                    <a:pt x="25" y="613"/>
                  </a:lnTo>
                  <a:lnTo>
                    <a:pt x="19" y="607"/>
                  </a:lnTo>
                  <a:lnTo>
                    <a:pt x="14" y="601"/>
                  </a:lnTo>
                  <a:lnTo>
                    <a:pt x="12" y="599"/>
                  </a:lnTo>
                  <a:lnTo>
                    <a:pt x="8" y="596"/>
                  </a:lnTo>
                  <a:lnTo>
                    <a:pt x="4" y="588"/>
                  </a:lnTo>
                  <a:lnTo>
                    <a:pt x="0" y="586"/>
                  </a:lnTo>
                  <a:lnTo>
                    <a:pt x="0" y="584"/>
                  </a:lnTo>
                  <a:lnTo>
                    <a:pt x="2" y="580"/>
                  </a:lnTo>
                  <a:lnTo>
                    <a:pt x="2" y="575"/>
                  </a:lnTo>
                  <a:lnTo>
                    <a:pt x="2" y="567"/>
                  </a:lnTo>
                  <a:lnTo>
                    <a:pt x="2" y="559"/>
                  </a:lnTo>
                  <a:lnTo>
                    <a:pt x="2" y="550"/>
                  </a:lnTo>
                  <a:lnTo>
                    <a:pt x="2" y="542"/>
                  </a:lnTo>
                  <a:lnTo>
                    <a:pt x="4" y="538"/>
                  </a:lnTo>
                  <a:lnTo>
                    <a:pt x="2" y="533"/>
                  </a:lnTo>
                  <a:lnTo>
                    <a:pt x="4" y="529"/>
                  </a:lnTo>
                  <a:lnTo>
                    <a:pt x="4" y="527"/>
                  </a:lnTo>
                  <a:lnTo>
                    <a:pt x="4" y="525"/>
                  </a:lnTo>
                  <a:lnTo>
                    <a:pt x="6" y="525"/>
                  </a:lnTo>
                  <a:lnTo>
                    <a:pt x="8" y="525"/>
                  </a:lnTo>
                  <a:lnTo>
                    <a:pt x="10" y="525"/>
                  </a:lnTo>
                  <a:lnTo>
                    <a:pt x="12" y="525"/>
                  </a:lnTo>
                  <a:lnTo>
                    <a:pt x="14" y="525"/>
                  </a:lnTo>
                  <a:lnTo>
                    <a:pt x="16" y="525"/>
                  </a:lnTo>
                  <a:lnTo>
                    <a:pt x="18" y="525"/>
                  </a:lnTo>
                  <a:lnTo>
                    <a:pt x="19" y="525"/>
                  </a:lnTo>
                  <a:lnTo>
                    <a:pt x="21" y="523"/>
                  </a:lnTo>
                  <a:lnTo>
                    <a:pt x="23" y="523"/>
                  </a:lnTo>
                  <a:lnTo>
                    <a:pt x="25" y="521"/>
                  </a:lnTo>
                  <a:lnTo>
                    <a:pt x="27" y="521"/>
                  </a:lnTo>
                  <a:lnTo>
                    <a:pt x="29" y="521"/>
                  </a:lnTo>
                  <a:lnTo>
                    <a:pt x="31" y="521"/>
                  </a:lnTo>
                  <a:lnTo>
                    <a:pt x="33" y="519"/>
                  </a:lnTo>
                  <a:lnTo>
                    <a:pt x="35" y="519"/>
                  </a:lnTo>
                  <a:lnTo>
                    <a:pt x="37" y="517"/>
                  </a:lnTo>
                  <a:lnTo>
                    <a:pt x="39" y="514"/>
                  </a:lnTo>
                  <a:lnTo>
                    <a:pt x="40" y="512"/>
                  </a:lnTo>
                  <a:lnTo>
                    <a:pt x="42" y="510"/>
                  </a:lnTo>
                  <a:lnTo>
                    <a:pt x="44" y="506"/>
                  </a:lnTo>
                  <a:lnTo>
                    <a:pt x="46" y="502"/>
                  </a:lnTo>
                  <a:lnTo>
                    <a:pt x="48" y="498"/>
                  </a:lnTo>
                  <a:lnTo>
                    <a:pt x="50" y="494"/>
                  </a:lnTo>
                  <a:lnTo>
                    <a:pt x="50" y="493"/>
                  </a:lnTo>
                  <a:lnTo>
                    <a:pt x="52" y="491"/>
                  </a:lnTo>
                  <a:lnTo>
                    <a:pt x="52" y="489"/>
                  </a:lnTo>
                  <a:lnTo>
                    <a:pt x="54" y="489"/>
                  </a:lnTo>
                  <a:lnTo>
                    <a:pt x="54" y="485"/>
                  </a:lnTo>
                  <a:lnTo>
                    <a:pt x="54" y="483"/>
                  </a:lnTo>
                  <a:lnTo>
                    <a:pt x="54" y="481"/>
                  </a:lnTo>
                  <a:lnTo>
                    <a:pt x="56" y="481"/>
                  </a:lnTo>
                  <a:lnTo>
                    <a:pt x="56" y="479"/>
                  </a:lnTo>
                  <a:lnTo>
                    <a:pt x="52" y="481"/>
                  </a:lnTo>
                  <a:lnTo>
                    <a:pt x="52" y="479"/>
                  </a:lnTo>
                  <a:lnTo>
                    <a:pt x="50" y="477"/>
                  </a:lnTo>
                  <a:lnTo>
                    <a:pt x="46" y="477"/>
                  </a:lnTo>
                  <a:lnTo>
                    <a:pt x="46" y="475"/>
                  </a:lnTo>
                  <a:lnTo>
                    <a:pt x="46" y="473"/>
                  </a:lnTo>
                  <a:lnTo>
                    <a:pt x="46" y="472"/>
                  </a:lnTo>
                  <a:lnTo>
                    <a:pt x="48" y="472"/>
                  </a:lnTo>
                  <a:lnTo>
                    <a:pt x="50" y="472"/>
                  </a:lnTo>
                  <a:lnTo>
                    <a:pt x="50" y="470"/>
                  </a:lnTo>
                  <a:lnTo>
                    <a:pt x="50" y="468"/>
                  </a:lnTo>
                  <a:lnTo>
                    <a:pt x="50" y="466"/>
                  </a:lnTo>
                  <a:lnTo>
                    <a:pt x="52" y="464"/>
                  </a:lnTo>
                  <a:lnTo>
                    <a:pt x="52" y="462"/>
                  </a:lnTo>
                  <a:lnTo>
                    <a:pt x="50" y="462"/>
                  </a:lnTo>
                  <a:lnTo>
                    <a:pt x="54" y="462"/>
                  </a:lnTo>
                  <a:lnTo>
                    <a:pt x="58" y="462"/>
                  </a:lnTo>
                  <a:lnTo>
                    <a:pt x="60" y="462"/>
                  </a:lnTo>
                  <a:lnTo>
                    <a:pt x="63" y="462"/>
                  </a:lnTo>
                  <a:lnTo>
                    <a:pt x="69" y="462"/>
                  </a:lnTo>
                  <a:lnTo>
                    <a:pt x="82" y="462"/>
                  </a:lnTo>
                  <a:lnTo>
                    <a:pt x="96" y="462"/>
                  </a:lnTo>
                  <a:lnTo>
                    <a:pt x="101" y="462"/>
                  </a:lnTo>
                  <a:lnTo>
                    <a:pt x="109" y="462"/>
                  </a:lnTo>
                  <a:lnTo>
                    <a:pt x="111" y="460"/>
                  </a:lnTo>
                  <a:lnTo>
                    <a:pt x="113" y="462"/>
                  </a:lnTo>
                  <a:lnTo>
                    <a:pt x="115" y="460"/>
                  </a:lnTo>
                  <a:lnTo>
                    <a:pt x="117" y="460"/>
                  </a:lnTo>
                  <a:lnTo>
                    <a:pt x="119" y="458"/>
                  </a:lnTo>
                  <a:lnTo>
                    <a:pt x="121" y="456"/>
                  </a:lnTo>
                  <a:lnTo>
                    <a:pt x="121" y="454"/>
                  </a:lnTo>
                  <a:lnTo>
                    <a:pt x="122" y="452"/>
                  </a:lnTo>
                  <a:lnTo>
                    <a:pt x="122" y="451"/>
                  </a:lnTo>
                  <a:lnTo>
                    <a:pt x="124" y="451"/>
                  </a:lnTo>
                  <a:lnTo>
                    <a:pt x="126" y="451"/>
                  </a:lnTo>
                  <a:lnTo>
                    <a:pt x="126" y="452"/>
                  </a:lnTo>
                  <a:lnTo>
                    <a:pt x="128" y="452"/>
                  </a:lnTo>
                  <a:lnTo>
                    <a:pt x="130" y="452"/>
                  </a:lnTo>
                  <a:lnTo>
                    <a:pt x="130" y="454"/>
                  </a:lnTo>
                  <a:lnTo>
                    <a:pt x="132" y="454"/>
                  </a:lnTo>
                  <a:lnTo>
                    <a:pt x="134" y="454"/>
                  </a:lnTo>
                  <a:lnTo>
                    <a:pt x="134" y="452"/>
                  </a:lnTo>
                  <a:lnTo>
                    <a:pt x="136" y="452"/>
                  </a:lnTo>
                  <a:lnTo>
                    <a:pt x="136" y="451"/>
                  </a:lnTo>
                  <a:lnTo>
                    <a:pt x="138" y="451"/>
                  </a:lnTo>
                  <a:lnTo>
                    <a:pt x="140" y="449"/>
                  </a:lnTo>
                  <a:lnTo>
                    <a:pt x="140" y="447"/>
                  </a:lnTo>
                  <a:lnTo>
                    <a:pt x="142" y="447"/>
                  </a:lnTo>
                  <a:lnTo>
                    <a:pt x="142" y="445"/>
                  </a:lnTo>
                  <a:lnTo>
                    <a:pt x="143" y="445"/>
                  </a:lnTo>
                  <a:lnTo>
                    <a:pt x="145" y="443"/>
                  </a:lnTo>
                  <a:lnTo>
                    <a:pt x="147" y="443"/>
                  </a:lnTo>
                  <a:lnTo>
                    <a:pt x="147" y="441"/>
                  </a:lnTo>
                  <a:lnTo>
                    <a:pt x="149" y="441"/>
                  </a:lnTo>
                  <a:lnTo>
                    <a:pt x="149" y="439"/>
                  </a:lnTo>
                  <a:lnTo>
                    <a:pt x="149" y="435"/>
                  </a:lnTo>
                  <a:lnTo>
                    <a:pt x="151" y="435"/>
                  </a:lnTo>
                  <a:lnTo>
                    <a:pt x="153" y="435"/>
                  </a:lnTo>
                  <a:lnTo>
                    <a:pt x="155" y="433"/>
                  </a:lnTo>
                  <a:lnTo>
                    <a:pt x="155" y="435"/>
                  </a:lnTo>
                  <a:lnTo>
                    <a:pt x="157" y="435"/>
                  </a:lnTo>
                  <a:lnTo>
                    <a:pt x="157" y="433"/>
                  </a:lnTo>
                  <a:lnTo>
                    <a:pt x="157" y="432"/>
                  </a:lnTo>
                  <a:lnTo>
                    <a:pt x="159" y="432"/>
                  </a:lnTo>
                  <a:lnTo>
                    <a:pt x="159" y="433"/>
                  </a:lnTo>
                  <a:lnTo>
                    <a:pt x="161" y="433"/>
                  </a:lnTo>
                  <a:lnTo>
                    <a:pt x="159" y="432"/>
                  </a:lnTo>
                  <a:lnTo>
                    <a:pt x="161" y="432"/>
                  </a:lnTo>
                  <a:lnTo>
                    <a:pt x="161" y="430"/>
                  </a:lnTo>
                  <a:lnTo>
                    <a:pt x="161" y="428"/>
                  </a:lnTo>
                  <a:lnTo>
                    <a:pt x="163" y="426"/>
                  </a:lnTo>
                  <a:lnTo>
                    <a:pt x="163" y="424"/>
                  </a:lnTo>
                  <a:lnTo>
                    <a:pt x="163" y="422"/>
                  </a:lnTo>
                  <a:lnTo>
                    <a:pt x="163" y="420"/>
                  </a:lnTo>
                  <a:lnTo>
                    <a:pt x="163" y="418"/>
                  </a:lnTo>
                  <a:lnTo>
                    <a:pt x="164" y="416"/>
                  </a:lnTo>
                  <a:lnTo>
                    <a:pt x="166" y="412"/>
                  </a:lnTo>
                  <a:lnTo>
                    <a:pt x="168" y="409"/>
                  </a:lnTo>
                  <a:lnTo>
                    <a:pt x="170" y="407"/>
                  </a:lnTo>
                  <a:lnTo>
                    <a:pt x="172" y="405"/>
                  </a:lnTo>
                  <a:lnTo>
                    <a:pt x="176" y="399"/>
                  </a:lnTo>
                  <a:lnTo>
                    <a:pt x="178" y="395"/>
                  </a:lnTo>
                  <a:lnTo>
                    <a:pt x="180" y="393"/>
                  </a:lnTo>
                  <a:lnTo>
                    <a:pt x="182" y="390"/>
                  </a:lnTo>
                  <a:lnTo>
                    <a:pt x="185" y="388"/>
                  </a:lnTo>
                  <a:lnTo>
                    <a:pt x="187" y="384"/>
                  </a:lnTo>
                  <a:lnTo>
                    <a:pt x="191" y="382"/>
                  </a:lnTo>
                  <a:lnTo>
                    <a:pt x="195" y="380"/>
                  </a:lnTo>
                  <a:lnTo>
                    <a:pt x="197" y="378"/>
                  </a:lnTo>
                  <a:lnTo>
                    <a:pt x="197" y="376"/>
                  </a:lnTo>
                  <a:lnTo>
                    <a:pt x="199" y="376"/>
                  </a:lnTo>
                  <a:lnTo>
                    <a:pt x="203" y="374"/>
                  </a:lnTo>
                  <a:lnTo>
                    <a:pt x="204" y="372"/>
                  </a:lnTo>
                  <a:lnTo>
                    <a:pt x="206" y="370"/>
                  </a:lnTo>
                  <a:lnTo>
                    <a:pt x="208" y="370"/>
                  </a:lnTo>
                  <a:lnTo>
                    <a:pt x="212" y="369"/>
                  </a:lnTo>
                  <a:lnTo>
                    <a:pt x="214" y="367"/>
                  </a:lnTo>
                  <a:lnTo>
                    <a:pt x="218" y="367"/>
                  </a:lnTo>
                  <a:lnTo>
                    <a:pt x="220" y="367"/>
                  </a:lnTo>
                  <a:lnTo>
                    <a:pt x="222" y="367"/>
                  </a:lnTo>
                  <a:lnTo>
                    <a:pt x="224" y="365"/>
                  </a:lnTo>
                  <a:lnTo>
                    <a:pt x="227" y="365"/>
                  </a:lnTo>
                  <a:lnTo>
                    <a:pt x="229" y="367"/>
                  </a:lnTo>
                  <a:lnTo>
                    <a:pt x="233" y="367"/>
                  </a:lnTo>
                  <a:lnTo>
                    <a:pt x="235" y="367"/>
                  </a:lnTo>
                  <a:lnTo>
                    <a:pt x="237" y="369"/>
                  </a:lnTo>
                  <a:lnTo>
                    <a:pt x="239" y="369"/>
                  </a:lnTo>
                  <a:lnTo>
                    <a:pt x="243" y="369"/>
                  </a:lnTo>
                  <a:lnTo>
                    <a:pt x="245" y="370"/>
                  </a:lnTo>
                  <a:lnTo>
                    <a:pt x="246" y="370"/>
                  </a:lnTo>
                  <a:lnTo>
                    <a:pt x="248" y="372"/>
                  </a:lnTo>
                  <a:lnTo>
                    <a:pt x="252" y="374"/>
                  </a:lnTo>
                  <a:lnTo>
                    <a:pt x="254" y="374"/>
                  </a:lnTo>
                  <a:lnTo>
                    <a:pt x="258" y="374"/>
                  </a:lnTo>
                  <a:lnTo>
                    <a:pt x="260" y="376"/>
                  </a:lnTo>
                  <a:lnTo>
                    <a:pt x="264" y="378"/>
                  </a:lnTo>
                  <a:lnTo>
                    <a:pt x="266" y="378"/>
                  </a:lnTo>
                  <a:lnTo>
                    <a:pt x="269" y="376"/>
                  </a:lnTo>
                  <a:lnTo>
                    <a:pt x="271" y="376"/>
                  </a:lnTo>
                  <a:lnTo>
                    <a:pt x="273" y="374"/>
                  </a:lnTo>
                  <a:lnTo>
                    <a:pt x="273" y="372"/>
                  </a:lnTo>
                  <a:lnTo>
                    <a:pt x="275" y="372"/>
                  </a:lnTo>
                  <a:lnTo>
                    <a:pt x="277" y="374"/>
                  </a:lnTo>
                  <a:lnTo>
                    <a:pt x="279" y="372"/>
                  </a:lnTo>
                  <a:lnTo>
                    <a:pt x="281" y="372"/>
                  </a:lnTo>
                  <a:lnTo>
                    <a:pt x="283" y="372"/>
                  </a:lnTo>
                  <a:lnTo>
                    <a:pt x="285" y="372"/>
                  </a:lnTo>
                  <a:lnTo>
                    <a:pt x="285" y="370"/>
                  </a:lnTo>
                  <a:lnTo>
                    <a:pt x="286" y="370"/>
                  </a:lnTo>
                  <a:lnTo>
                    <a:pt x="288" y="370"/>
                  </a:lnTo>
                  <a:lnTo>
                    <a:pt x="288" y="369"/>
                  </a:lnTo>
                  <a:lnTo>
                    <a:pt x="290" y="367"/>
                  </a:lnTo>
                  <a:lnTo>
                    <a:pt x="292" y="367"/>
                  </a:lnTo>
                  <a:lnTo>
                    <a:pt x="294" y="367"/>
                  </a:lnTo>
                  <a:lnTo>
                    <a:pt x="296" y="365"/>
                  </a:lnTo>
                  <a:lnTo>
                    <a:pt x="296" y="363"/>
                  </a:lnTo>
                  <a:lnTo>
                    <a:pt x="296" y="361"/>
                  </a:lnTo>
                  <a:lnTo>
                    <a:pt x="296" y="363"/>
                  </a:lnTo>
                  <a:lnTo>
                    <a:pt x="298" y="361"/>
                  </a:lnTo>
                  <a:lnTo>
                    <a:pt x="298" y="359"/>
                  </a:lnTo>
                  <a:lnTo>
                    <a:pt x="300" y="359"/>
                  </a:lnTo>
                  <a:lnTo>
                    <a:pt x="300" y="357"/>
                  </a:lnTo>
                  <a:lnTo>
                    <a:pt x="302" y="357"/>
                  </a:lnTo>
                  <a:lnTo>
                    <a:pt x="302" y="355"/>
                  </a:lnTo>
                  <a:lnTo>
                    <a:pt x="304" y="355"/>
                  </a:lnTo>
                  <a:lnTo>
                    <a:pt x="306" y="353"/>
                  </a:lnTo>
                  <a:lnTo>
                    <a:pt x="306" y="351"/>
                  </a:lnTo>
                  <a:lnTo>
                    <a:pt x="307" y="350"/>
                  </a:lnTo>
                  <a:lnTo>
                    <a:pt x="307" y="348"/>
                  </a:lnTo>
                  <a:lnTo>
                    <a:pt x="309" y="348"/>
                  </a:lnTo>
                  <a:lnTo>
                    <a:pt x="309" y="346"/>
                  </a:lnTo>
                  <a:lnTo>
                    <a:pt x="309" y="344"/>
                  </a:lnTo>
                  <a:lnTo>
                    <a:pt x="309" y="342"/>
                  </a:lnTo>
                  <a:lnTo>
                    <a:pt x="311" y="342"/>
                  </a:lnTo>
                  <a:lnTo>
                    <a:pt x="313" y="340"/>
                  </a:lnTo>
                  <a:lnTo>
                    <a:pt x="313" y="338"/>
                  </a:lnTo>
                  <a:lnTo>
                    <a:pt x="313" y="336"/>
                  </a:lnTo>
                  <a:lnTo>
                    <a:pt x="315" y="336"/>
                  </a:lnTo>
                  <a:lnTo>
                    <a:pt x="315" y="334"/>
                  </a:lnTo>
                  <a:lnTo>
                    <a:pt x="315" y="332"/>
                  </a:lnTo>
                  <a:lnTo>
                    <a:pt x="315" y="330"/>
                  </a:lnTo>
                  <a:lnTo>
                    <a:pt x="317" y="329"/>
                  </a:lnTo>
                  <a:lnTo>
                    <a:pt x="317" y="327"/>
                  </a:lnTo>
                  <a:lnTo>
                    <a:pt x="319" y="327"/>
                  </a:lnTo>
                  <a:lnTo>
                    <a:pt x="319" y="325"/>
                  </a:lnTo>
                  <a:lnTo>
                    <a:pt x="321" y="325"/>
                  </a:lnTo>
                  <a:lnTo>
                    <a:pt x="321" y="323"/>
                  </a:lnTo>
                  <a:lnTo>
                    <a:pt x="321" y="321"/>
                  </a:lnTo>
                  <a:lnTo>
                    <a:pt x="321" y="319"/>
                  </a:lnTo>
                  <a:lnTo>
                    <a:pt x="323" y="317"/>
                  </a:lnTo>
                  <a:lnTo>
                    <a:pt x="323" y="315"/>
                  </a:lnTo>
                  <a:lnTo>
                    <a:pt x="323" y="313"/>
                  </a:lnTo>
                  <a:lnTo>
                    <a:pt x="321" y="311"/>
                  </a:lnTo>
                  <a:lnTo>
                    <a:pt x="319" y="311"/>
                  </a:lnTo>
                  <a:lnTo>
                    <a:pt x="317" y="309"/>
                  </a:lnTo>
                  <a:lnTo>
                    <a:pt x="317" y="308"/>
                  </a:lnTo>
                  <a:lnTo>
                    <a:pt x="315" y="306"/>
                  </a:lnTo>
                  <a:lnTo>
                    <a:pt x="313" y="306"/>
                  </a:lnTo>
                  <a:lnTo>
                    <a:pt x="311" y="306"/>
                  </a:lnTo>
                  <a:lnTo>
                    <a:pt x="311" y="304"/>
                  </a:lnTo>
                  <a:lnTo>
                    <a:pt x="311" y="302"/>
                  </a:lnTo>
                  <a:lnTo>
                    <a:pt x="311" y="300"/>
                  </a:lnTo>
                  <a:lnTo>
                    <a:pt x="311" y="298"/>
                  </a:lnTo>
                  <a:lnTo>
                    <a:pt x="313" y="296"/>
                  </a:lnTo>
                  <a:lnTo>
                    <a:pt x="313" y="294"/>
                  </a:lnTo>
                  <a:lnTo>
                    <a:pt x="313" y="292"/>
                  </a:lnTo>
                  <a:lnTo>
                    <a:pt x="313" y="290"/>
                  </a:lnTo>
                  <a:lnTo>
                    <a:pt x="313" y="288"/>
                  </a:lnTo>
                  <a:lnTo>
                    <a:pt x="313" y="287"/>
                  </a:lnTo>
                  <a:lnTo>
                    <a:pt x="311" y="285"/>
                  </a:lnTo>
                  <a:lnTo>
                    <a:pt x="311" y="283"/>
                  </a:lnTo>
                  <a:lnTo>
                    <a:pt x="309" y="283"/>
                  </a:lnTo>
                  <a:lnTo>
                    <a:pt x="309" y="281"/>
                  </a:lnTo>
                  <a:lnTo>
                    <a:pt x="307" y="279"/>
                  </a:lnTo>
                  <a:lnTo>
                    <a:pt x="307" y="277"/>
                  </a:lnTo>
                  <a:lnTo>
                    <a:pt x="306" y="275"/>
                  </a:lnTo>
                  <a:lnTo>
                    <a:pt x="306" y="273"/>
                  </a:lnTo>
                  <a:lnTo>
                    <a:pt x="304" y="271"/>
                  </a:lnTo>
                  <a:lnTo>
                    <a:pt x="304" y="269"/>
                  </a:lnTo>
                  <a:lnTo>
                    <a:pt x="306" y="267"/>
                  </a:lnTo>
                  <a:lnTo>
                    <a:pt x="307" y="267"/>
                  </a:lnTo>
                  <a:lnTo>
                    <a:pt x="309" y="267"/>
                  </a:lnTo>
                  <a:lnTo>
                    <a:pt x="311" y="267"/>
                  </a:lnTo>
                  <a:lnTo>
                    <a:pt x="313" y="267"/>
                  </a:lnTo>
                  <a:lnTo>
                    <a:pt x="315" y="267"/>
                  </a:lnTo>
                  <a:lnTo>
                    <a:pt x="315" y="266"/>
                  </a:lnTo>
                  <a:lnTo>
                    <a:pt x="313" y="266"/>
                  </a:lnTo>
                  <a:lnTo>
                    <a:pt x="313" y="264"/>
                  </a:lnTo>
                  <a:lnTo>
                    <a:pt x="311" y="262"/>
                  </a:lnTo>
                  <a:lnTo>
                    <a:pt x="309" y="260"/>
                  </a:lnTo>
                  <a:lnTo>
                    <a:pt x="309" y="258"/>
                  </a:lnTo>
                  <a:lnTo>
                    <a:pt x="307" y="256"/>
                  </a:lnTo>
                  <a:lnTo>
                    <a:pt x="306" y="254"/>
                  </a:lnTo>
                  <a:lnTo>
                    <a:pt x="304" y="252"/>
                  </a:lnTo>
                  <a:lnTo>
                    <a:pt x="304" y="250"/>
                  </a:lnTo>
                  <a:lnTo>
                    <a:pt x="302" y="250"/>
                  </a:lnTo>
                  <a:lnTo>
                    <a:pt x="300" y="250"/>
                  </a:lnTo>
                  <a:lnTo>
                    <a:pt x="298" y="250"/>
                  </a:lnTo>
                  <a:lnTo>
                    <a:pt x="296" y="247"/>
                  </a:lnTo>
                  <a:lnTo>
                    <a:pt x="294" y="245"/>
                  </a:lnTo>
                  <a:lnTo>
                    <a:pt x="292" y="243"/>
                  </a:lnTo>
                  <a:lnTo>
                    <a:pt x="292" y="241"/>
                  </a:lnTo>
                  <a:lnTo>
                    <a:pt x="292" y="239"/>
                  </a:lnTo>
                  <a:lnTo>
                    <a:pt x="290" y="237"/>
                  </a:lnTo>
                  <a:lnTo>
                    <a:pt x="286" y="233"/>
                  </a:lnTo>
                  <a:lnTo>
                    <a:pt x="283" y="233"/>
                  </a:lnTo>
                  <a:lnTo>
                    <a:pt x="281" y="231"/>
                  </a:lnTo>
                  <a:lnTo>
                    <a:pt x="277" y="231"/>
                  </a:lnTo>
                  <a:lnTo>
                    <a:pt x="273" y="231"/>
                  </a:lnTo>
                  <a:lnTo>
                    <a:pt x="271" y="231"/>
                  </a:lnTo>
                  <a:lnTo>
                    <a:pt x="269" y="229"/>
                  </a:lnTo>
                  <a:lnTo>
                    <a:pt x="269" y="227"/>
                  </a:lnTo>
                  <a:lnTo>
                    <a:pt x="269" y="226"/>
                  </a:lnTo>
                  <a:lnTo>
                    <a:pt x="269" y="222"/>
                  </a:lnTo>
                  <a:lnTo>
                    <a:pt x="269" y="220"/>
                  </a:lnTo>
                  <a:lnTo>
                    <a:pt x="269" y="218"/>
                  </a:lnTo>
                  <a:lnTo>
                    <a:pt x="271" y="216"/>
                  </a:lnTo>
                  <a:lnTo>
                    <a:pt x="271" y="214"/>
                  </a:lnTo>
                  <a:lnTo>
                    <a:pt x="271" y="212"/>
                  </a:lnTo>
                  <a:lnTo>
                    <a:pt x="271" y="210"/>
                  </a:lnTo>
                  <a:lnTo>
                    <a:pt x="271" y="208"/>
                  </a:lnTo>
                  <a:lnTo>
                    <a:pt x="269" y="203"/>
                  </a:lnTo>
                  <a:lnTo>
                    <a:pt x="269" y="199"/>
                  </a:lnTo>
                  <a:lnTo>
                    <a:pt x="269" y="195"/>
                  </a:lnTo>
                  <a:lnTo>
                    <a:pt x="267" y="191"/>
                  </a:lnTo>
                  <a:lnTo>
                    <a:pt x="266" y="189"/>
                  </a:lnTo>
                  <a:lnTo>
                    <a:pt x="266" y="187"/>
                  </a:lnTo>
                  <a:lnTo>
                    <a:pt x="264" y="187"/>
                  </a:lnTo>
                  <a:lnTo>
                    <a:pt x="262" y="185"/>
                  </a:lnTo>
                  <a:lnTo>
                    <a:pt x="260" y="185"/>
                  </a:lnTo>
                  <a:lnTo>
                    <a:pt x="258" y="185"/>
                  </a:lnTo>
                  <a:lnTo>
                    <a:pt x="256" y="185"/>
                  </a:lnTo>
                  <a:lnTo>
                    <a:pt x="256" y="184"/>
                  </a:lnTo>
                  <a:lnTo>
                    <a:pt x="254" y="184"/>
                  </a:lnTo>
                  <a:lnTo>
                    <a:pt x="252" y="182"/>
                  </a:lnTo>
                  <a:lnTo>
                    <a:pt x="252" y="180"/>
                  </a:lnTo>
                  <a:lnTo>
                    <a:pt x="252" y="178"/>
                  </a:lnTo>
                  <a:lnTo>
                    <a:pt x="252" y="176"/>
                  </a:lnTo>
                  <a:lnTo>
                    <a:pt x="252" y="174"/>
                  </a:lnTo>
                  <a:lnTo>
                    <a:pt x="252" y="172"/>
                  </a:lnTo>
                  <a:lnTo>
                    <a:pt x="252" y="170"/>
                  </a:lnTo>
                  <a:lnTo>
                    <a:pt x="254" y="168"/>
                  </a:lnTo>
                  <a:lnTo>
                    <a:pt x="250" y="168"/>
                  </a:lnTo>
                  <a:lnTo>
                    <a:pt x="248" y="164"/>
                  </a:lnTo>
                  <a:lnTo>
                    <a:pt x="246" y="163"/>
                  </a:lnTo>
                  <a:lnTo>
                    <a:pt x="243" y="159"/>
                  </a:lnTo>
                  <a:lnTo>
                    <a:pt x="241" y="157"/>
                  </a:lnTo>
                  <a:lnTo>
                    <a:pt x="239" y="155"/>
                  </a:lnTo>
                  <a:lnTo>
                    <a:pt x="239" y="153"/>
                  </a:lnTo>
                  <a:lnTo>
                    <a:pt x="239" y="151"/>
                  </a:lnTo>
                  <a:lnTo>
                    <a:pt x="241" y="147"/>
                  </a:lnTo>
                  <a:lnTo>
                    <a:pt x="241" y="145"/>
                  </a:lnTo>
                  <a:lnTo>
                    <a:pt x="243" y="144"/>
                  </a:lnTo>
                  <a:lnTo>
                    <a:pt x="243" y="142"/>
                  </a:lnTo>
                  <a:lnTo>
                    <a:pt x="243" y="138"/>
                  </a:lnTo>
                  <a:lnTo>
                    <a:pt x="245" y="136"/>
                  </a:lnTo>
                  <a:lnTo>
                    <a:pt x="245" y="132"/>
                  </a:lnTo>
                  <a:lnTo>
                    <a:pt x="245" y="130"/>
                  </a:lnTo>
                  <a:lnTo>
                    <a:pt x="246" y="130"/>
                  </a:lnTo>
                  <a:lnTo>
                    <a:pt x="250" y="128"/>
                  </a:lnTo>
                  <a:lnTo>
                    <a:pt x="252" y="128"/>
                  </a:lnTo>
                  <a:lnTo>
                    <a:pt x="254" y="126"/>
                  </a:lnTo>
                  <a:lnTo>
                    <a:pt x="254" y="124"/>
                  </a:lnTo>
                  <a:lnTo>
                    <a:pt x="254" y="123"/>
                  </a:lnTo>
                  <a:lnTo>
                    <a:pt x="256" y="119"/>
                  </a:lnTo>
                  <a:lnTo>
                    <a:pt x="256" y="115"/>
                  </a:lnTo>
                  <a:lnTo>
                    <a:pt x="256" y="113"/>
                  </a:lnTo>
                  <a:lnTo>
                    <a:pt x="254" y="107"/>
                  </a:lnTo>
                  <a:lnTo>
                    <a:pt x="254" y="103"/>
                  </a:lnTo>
                  <a:lnTo>
                    <a:pt x="252" y="103"/>
                  </a:lnTo>
                  <a:lnTo>
                    <a:pt x="250" y="103"/>
                  </a:lnTo>
                  <a:lnTo>
                    <a:pt x="248" y="103"/>
                  </a:lnTo>
                  <a:lnTo>
                    <a:pt x="246" y="103"/>
                  </a:lnTo>
                  <a:lnTo>
                    <a:pt x="245" y="103"/>
                  </a:lnTo>
                  <a:lnTo>
                    <a:pt x="243" y="103"/>
                  </a:lnTo>
                  <a:lnTo>
                    <a:pt x="241" y="103"/>
                  </a:lnTo>
                  <a:lnTo>
                    <a:pt x="239" y="103"/>
                  </a:lnTo>
                  <a:lnTo>
                    <a:pt x="237" y="103"/>
                  </a:lnTo>
                  <a:lnTo>
                    <a:pt x="233" y="103"/>
                  </a:lnTo>
                  <a:lnTo>
                    <a:pt x="231" y="100"/>
                  </a:lnTo>
                  <a:lnTo>
                    <a:pt x="231" y="98"/>
                  </a:lnTo>
                  <a:lnTo>
                    <a:pt x="233" y="96"/>
                  </a:lnTo>
                  <a:lnTo>
                    <a:pt x="233" y="92"/>
                  </a:lnTo>
                  <a:lnTo>
                    <a:pt x="231" y="90"/>
                  </a:lnTo>
                  <a:lnTo>
                    <a:pt x="231" y="88"/>
                  </a:lnTo>
                  <a:lnTo>
                    <a:pt x="233" y="84"/>
                  </a:lnTo>
                  <a:lnTo>
                    <a:pt x="233" y="82"/>
                  </a:lnTo>
                  <a:lnTo>
                    <a:pt x="233" y="79"/>
                  </a:lnTo>
                  <a:lnTo>
                    <a:pt x="233" y="75"/>
                  </a:lnTo>
                  <a:lnTo>
                    <a:pt x="231" y="73"/>
                  </a:lnTo>
                  <a:lnTo>
                    <a:pt x="231" y="71"/>
                  </a:lnTo>
                  <a:lnTo>
                    <a:pt x="231" y="69"/>
                  </a:lnTo>
                  <a:lnTo>
                    <a:pt x="231" y="67"/>
                  </a:lnTo>
                  <a:lnTo>
                    <a:pt x="231" y="63"/>
                  </a:lnTo>
                  <a:lnTo>
                    <a:pt x="229" y="61"/>
                  </a:lnTo>
                  <a:lnTo>
                    <a:pt x="225" y="61"/>
                  </a:lnTo>
                  <a:lnTo>
                    <a:pt x="224" y="60"/>
                  </a:lnTo>
                  <a:lnTo>
                    <a:pt x="222" y="60"/>
                  </a:lnTo>
                  <a:lnTo>
                    <a:pt x="218" y="60"/>
                  </a:lnTo>
                  <a:lnTo>
                    <a:pt x="216" y="60"/>
                  </a:lnTo>
                  <a:lnTo>
                    <a:pt x="214" y="60"/>
                  </a:lnTo>
                  <a:lnTo>
                    <a:pt x="210" y="61"/>
                  </a:lnTo>
                  <a:lnTo>
                    <a:pt x="208" y="61"/>
                  </a:lnTo>
                  <a:lnTo>
                    <a:pt x="204" y="61"/>
                  </a:lnTo>
                  <a:lnTo>
                    <a:pt x="201" y="61"/>
                  </a:lnTo>
                  <a:lnTo>
                    <a:pt x="199" y="61"/>
                  </a:lnTo>
                  <a:lnTo>
                    <a:pt x="197" y="61"/>
                  </a:lnTo>
                  <a:lnTo>
                    <a:pt x="195" y="63"/>
                  </a:lnTo>
                  <a:lnTo>
                    <a:pt x="189" y="61"/>
                  </a:lnTo>
                  <a:lnTo>
                    <a:pt x="187" y="60"/>
                  </a:lnTo>
                  <a:lnTo>
                    <a:pt x="185" y="58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0" y="52"/>
                  </a:lnTo>
                  <a:lnTo>
                    <a:pt x="178" y="50"/>
                  </a:lnTo>
                  <a:lnTo>
                    <a:pt x="178" y="48"/>
                  </a:lnTo>
                  <a:lnTo>
                    <a:pt x="178" y="44"/>
                  </a:lnTo>
                  <a:lnTo>
                    <a:pt x="178" y="42"/>
                  </a:lnTo>
                  <a:lnTo>
                    <a:pt x="178" y="41"/>
                  </a:lnTo>
                  <a:lnTo>
                    <a:pt x="178" y="37"/>
                  </a:lnTo>
                  <a:lnTo>
                    <a:pt x="178" y="35"/>
                  </a:lnTo>
                  <a:lnTo>
                    <a:pt x="178" y="31"/>
                  </a:lnTo>
                  <a:lnTo>
                    <a:pt x="178" y="29"/>
                  </a:lnTo>
                  <a:lnTo>
                    <a:pt x="178" y="25"/>
                  </a:lnTo>
                  <a:lnTo>
                    <a:pt x="178" y="23"/>
                  </a:lnTo>
                  <a:lnTo>
                    <a:pt x="178" y="21"/>
                  </a:lnTo>
                  <a:lnTo>
                    <a:pt x="178" y="20"/>
                  </a:lnTo>
                  <a:lnTo>
                    <a:pt x="178" y="18"/>
                  </a:lnTo>
                  <a:lnTo>
                    <a:pt x="178" y="16"/>
                  </a:lnTo>
                  <a:lnTo>
                    <a:pt x="178" y="14"/>
                  </a:lnTo>
                  <a:lnTo>
                    <a:pt x="180" y="14"/>
                  </a:lnTo>
                  <a:lnTo>
                    <a:pt x="182" y="14"/>
                  </a:lnTo>
                  <a:lnTo>
                    <a:pt x="184" y="14"/>
                  </a:lnTo>
                  <a:lnTo>
                    <a:pt x="185" y="16"/>
                  </a:lnTo>
                  <a:lnTo>
                    <a:pt x="187" y="18"/>
                  </a:lnTo>
                  <a:lnTo>
                    <a:pt x="189" y="18"/>
                  </a:lnTo>
                  <a:lnTo>
                    <a:pt x="191" y="18"/>
                  </a:lnTo>
                  <a:lnTo>
                    <a:pt x="193" y="16"/>
                  </a:lnTo>
                  <a:lnTo>
                    <a:pt x="195" y="16"/>
                  </a:lnTo>
                  <a:lnTo>
                    <a:pt x="195" y="18"/>
                  </a:lnTo>
                  <a:lnTo>
                    <a:pt x="195" y="20"/>
                  </a:lnTo>
                  <a:lnTo>
                    <a:pt x="197" y="20"/>
                  </a:lnTo>
                  <a:lnTo>
                    <a:pt x="199" y="18"/>
                  </a:lnTo>
                  <a:lnTo>
                    <a:pt x="201" y="18"/>
                  </a:lnTo>
                  <a:lnTo>
                    <a:pt x="201" y="20"/>
                  </a:lnTo>
                  <a:lnTo>
                    <a:pt x="203" y="20"/>
                  </a:lnTo>
                  <a:lnTo>
                    <a:pt x="203" y="21"/>
                  </a:lnTo>
                  <a:lnTo>
                    <a:pt x="204" y="21"/>
                  </a:lnTo>
                  <a:lnTo>
                    <a:pt x="206" y="21"/>
                  </a:lnTo>
                  <a:lnTo>
                    <a:pt x="208" y="21"/>
                  </a:lnTo>
                  <a:lnTo>
                    <a:pt x="210" y="23"/>
                  </a:lnTo>
                  <a:lnTo>
                    <a:pt x="212" y="23"/>
                  </a:lnTo>
                  <a:lnTo>
                    <a:pt x="212" y="25"/>
                  </a:lnTo>
                  <a:lnTo>
                    <a:pt x="214" y="25"/>
                  </a:lnTo>
                  <a:lnTo>
                    <a:pt x="216" y="27"/>
                  </a:lnTo>
                  <a:lnTo>
                    <a:pt x="218" y="27"/>
                  </a:lnTo>
                  <a:lnTo>
                    <a:pt x="220" y="29"/>
                  </a:lnTo>
                  <a:lnTo>
                    <a:pt x="220" y="27"/>
                  </a:lnTo>
                  <a:lnTo>
                    <a:pt x="222" y="27"/>
                  </a:lnTo>
                  <a:lnTo>
                    <a:pt x="224" y="29"/>
                  </a:lnTo>
                  <a:lnTo>
                    <a:pt x="224" y="27"/>
                  </a:lnTo>
                  <a:lnTo>
                    <a:pt x="224" y="29"/>
                  </a:lnTo>
                  <a:lnTo>
                    <a:pt x="225" y="29"/>
                  </a:lnTo>
                  <a:lnTo>
                    <a:pt x="227" y="29"/>
                  </a:lnTo>
                  <a:lnTo>
                    <a:pt x="229" y="31"/>
                  </a:lnTo>
                  <a:lnTo>
                    <a:pt x="231" y="31"/>
                  </a:lnTo>
                  <a:lnTo>
                    <a:pt x="233" y="31"/>
                  </a:lnTo>
                  <a:lnTo>
                    <a:pt x="235" y="33"/>
                  </a:lnTo>
                  <a:lnTo>
                    <a:pt x="235" y="35"/>
                  </a:lnTo>
                  <a:lnTo>
                    <a:pt x="237" y="35"/>
                  </a:lnTo>
                  <a:lnTo>
                    <a:pt x="239" y="33"/>
                  </a:lnTo>
                  <a:lnTo>
                    <a:pt x="239" y="31"/>
                  </a:lnTo>
                  <a:lnTo>
                    <a:pt x="241" y="31"/>
                  </a:lnTo>
                  <a:lnTo>
                    <a:pt x="243" y="31"/>
                  </a:lnTo>
                  <a:lnTo>
                    <a:pt x="243" y="33"/>
                  </a:lnTo>
                  <a:lnTo>
                    <a:pt x="245" y="35"/>
                  </a:lnTo>
                  <a:lnTo>
                    <a:pt x="246" y="35"/>
                  </a:lnTo>
                  <a:lnTo>
                    <a:pt x="248" y="35"/>
                  </a:lnTo>
                  <a:lnTo>
                    <a:pt x="250" y="37"/>
                  </a:lnTo>
                  <a:lnTo>
                    <a:pt x="252" y="37"/>
                  </a:lnTo>
                  <a:lnTo>
                    <a:pt x="252" y="35"/>
                  </a:lnTo>
                  <a:lnTo>
                    <a:pt x="254" y="35"/>
                  </a:lnTo>
                  <a:lnTo>
                    <a:pt x="256" y="35"/>
                  </a:lnTo>
                  <a:lnTo>
                    <a:pt x="258" y="37"/>
                  </a:lnTo>
                  <a:lnTo>
                    <a:pt x="260" y="39"/>
                  </a:lnTo>
                  <a:lnTo>
                    <a:pt x="262" y="41"/>
                  </a:lnTo>
                  <a:lnTo>
                    <a:pt x="264" y="41"/>
                  </a:lnTo>
                  <a:lnTo>
                    <a:pt x="264" y="42"/>
                  </a:lnTo>
                  <a:lnTo>
                    <a:pt x="266" y="42"/>
                  </a:lnTo>
                  <a:lnTo>
                    <a:pt x="267" y="42"/>
                  </a:lnTo>
                  <a:lnTo>
                    <a:pt x="269" y="42"/>
                  </a:lnTo>
                  <a:lnTo>
                    <a:pt x="269" y="44"/>
                  </a:lnTo>
                  <a:lnTo>
                    <a:pt x="271" y="42"/>
                  </a:lnTo>
                  <a:lnTo>
                    <a:pt x="271" y="41"/>
                  </a:lnTo>
                  <a:lnTo>
                    <a:pt x="273" y="41"/>
                  </a:lnTo>
                  <a:lnTo>
                    <a:pt x="275" y="42"/>
                  </a:lnTo>
                  <a:lnTo>
                    <a:pt x="275" y="44"/>
                  </a:lnTo>
                  <a:lnTo>
                    <a:pt x="277" y="44"/>
                  </a:lnTo>
                  <a:lnTo>
                    <a:pt x="279" y="44"/>
                  </a:lnTo>
                  <a:lnTo>
                    <a:pt x="279" y="46"/>
                  </a:lnTo>
                  <a:lnTo>
                    <a:pt x="281" y="46"/>
                  </a:lnTo>
                  <a:lnTo>
                    <a:pt x="283" y="46"/>
                  </a:lnTo>
                  <a:lnTo>
                    <a:pt x="285" y="46"/>
                  </a:lnTo>
                  <a:lnTo>
                    <a:pt x="286" y="48"/>
                  </a:lnTo>
                  <a:lnTo>
                    <a:pt x="288" y="48"/>
                  </a:lnTo>
                  <a:lnTo>
                    <a:pt x="290" y="50"/>
                  </a:lnTo>
                  <a:lnTo>
                    <a:pt x="290" y="48"/>
                  </a:lnTo>
                  <a:lnTo>
                    <a:pt x="292" y="48"/>
                  </a:lnTo>
                  <a:lnTo>
                    <a:pt x="294" y="48"/>
                  </a:lnTo>
                  <a:lnTo>
                    <a:pt x="296" y="48"/>
                  </a:lnTo>
                  <a:lnTo>
                    <a:pt x="298" y="48"/>
                  </a:lnTo>
                  <a:lnTo>
                    <a:pt x="300" y="50"/>
                  </a:lnTo>
                  <a:lnTo>
                    <a:pt x="302" y="52"/>
                  </a:lnTo>
                  <a:lnTo>
                    <a:pt x="302" y="54"/>
                  </a:lnTo>
                  <a:lnTo>
                    <a:pt x="304" y="52"/>
                  </a:lnTo>
                  <a:lnTo>
                    <a:pt x="306" y="52"/>
                  </a:lnTo>
                  <a:lnTo>
                    <a:pt x="307" y="54"/>
                  </a:lnTo>
                  <a:lnTo>
                    <a:pt x="309" y="52"/>
                  </a:lnTo>
                  <a:lnTo>
                    <a:pt x="309" y="54"/>
                  </a:lnTo>
                  <a:lnTo>
                    <a:pt x="311" y="56"/>
                  </a:lnTo>
                  <a:lnTo>
                    <a:pt x="313" y="56"/>
                  </a:lnTo>
                  <a:lnTo>
                    <a:pt x="313" y="54"/>
                  </a:lnTo>
                  <a:lnTo>
                    <a:pt x="313" y="52"/>
                  </a:lnTo>
                  <a:lnTo>
                    <a:pt x="313" y="50"/>
                  </a:lnTo>
                  <a:lnTo>
                    <a:pt x="315" y="50"/>
                  </a:lnTo>
                  <a:lnTo>
                    <a:pt x="317" y="50"/>
                  </a:lnTo>
                  <a:lnTo>
                    <a:pt x="319" y="48"/>
                  </a:lnTo>
                  <a:lnTo>
                    <a:pt x="321" y="50"/>
                  </a:lnTo>
                  <a:lnTo>
                    <a:pt x="323" y="50"/>
                  </a:lnTo>
                  <a:lnTo>
                    <a:pt x="325" y="48"/>
                  </a:lnTo>
                  <a:lnTo>
                    <a:pt x="327" y="48"/>
                  </a:lnTo>
                  <a:lnTo>
                    <a:pt x="327" y="46"/>
                  </a:lnTo>
                  <a:lnTo>
                    <a:pt x="327" y="44"/>
                  </a:lnTo>
                  <a:lnTo>
                    <a:pt x="328" y="42"/>
                  </a:lnTo>
                  <a:lnTo>
                    <a:pt x="330" y="41"/>
                  </a:lnTo>
                  <a:lnTo>
                    <a:pt x="330" y="39"/>
                  </a:lnTo>
                  <a:lnTo>
                    <a:pt x="330" y="37"/>
                  </a:lnTo>
                  <a:lnTo>
                    <a:pt x="330" y="35"/>
                  </a:lnTo>
                  <a:lnTo>
                    <a:pt x="332" y="35"/>
                  </a:lnTo>
                  <a:lnTo>
                    <a:pt x="332" y="33"/>
                  </a:lnTo>
                  <a:lnTo>
                    <a:pt x="334" y="33"/>
                  </a:lnTo>
                  <a:lnTo>
                    <a:pt x="336" y="31"/>
                  </a:lnTo>
                  <a:lnTo>
                    <a:pt x="338" y="31"/>
                  </a:lnTo>
                  <a:lnTo>
                    <a:pt x="340" y="29"/>
                  </a:lnTo>
                  <a:lnTo>
                    <a:pt x="342" y="29"/>
                  </a:lnTo>
                  <a:lnTo>
                    <a:pt x="344" y="27"/>
                  </a:lnTo>
                  <a:lnTo>
                    <a:pt x="348" y="27"/>
                  </a:lnTo>
                  <a:lnTo>
                    <a:pt x="348" y="25"/>
                  </a:lnTo>
                  <a:lnTo>
                    <a:pt x="349" y="25"/>
                  </a:lnTo>
                  <a:lnTo>
                    <a:pt x="351" y="25"/>
                  </a:lnTo>
                  <a:lnTo>
                    <a:pt x="353" y="25"/>
                  </a:lnTo>
                  <a:lnTo>
                    <a:pt x="353" y="23"/>
                  </a:lnTo>
                  <a:lnTo>
                    <a:pt x="353" y="21"/>
                  </a:lnTo>
                  <a:lnTo>
                    <a:pt x="355" y="21"/>
                  </a:lnTo>
                  <a:lnTo>
                    <a:pt x="357" y="23"/>
                  </a:lnTo>
                  <a:lnTo>
                    <a:pt x="359" y="23"/>
                  </a:lnTo>
                  <a:lnTo>
                    <a:pt x="361" y="23"/>
                  </a:lnTo>
                  <a:lnTo>
                    <a:pt x="363" y="21"/>
                  </a:lnTo>
                  <a:lnTo>
                    <a:pt x="365" y="21"/>
                  </a:lnTo>
                  <a:lnTo>
                    <a:pt x="365" y="20"/>
                  </a:lnTo>
                  <a:lnTo>
                    <a:pt x="367" y="20"/>
                  </a:lnTo>
                  <a:lnTo>
                    <a:pt x="368" y="18"/>
                  </a:lnTo>
                  <a:lnTo>
                    <a:pt x="370" y="18"/>
                  </a:lnTo>
                  <a:lnTo>
                    <a:pt x="372" y="18"/>
                  </a:lnTo>
                  <a:lnTo>
                    <a:pt x="374" y="18"/>
                  </a:lnTo>
                  <a:lnTo>
                    <a:pt x="374" y="16"/>
                  </a:lnTo>
                  <a:lnTo>
                    <a:pt x="374" y="14"/>
                  </a:lnTo>
                  <a:lnTo>
                    <a:pt x="374" y="12"/>
                  </a:lnTo>
                  <a:lnTo>
                    <a:pt x="378" y="12"/>
                  </a:lnTo>
                  <a:lnTo>
                    <a:pt x="378" y="14"/>
                  </a:lnTo>
                  <a:lnTo>
                    <a:pt x="380" y="14"/>
                  </a:lnTo>
                  <a:lnTo>
                    <a:pt x="382" y="12"/>
                  </a:lnTo>
                  <a:lnTo>
                    <a:pt x="384" y="12"/>
                  </a:lnTo>
                  <a:lnTo>
                    <a:pt x="386" y="12"/>
                  </a:lnTo>
                  <a:lnTo>
                    <a:pt x="388" y="10"/>
                  </a:lnTo>
                  <a:lnTo>
                    <a:pt x="388" y="12"/>
                  </a:lnTo>
                  <a:lnTo>
                    <a:pt x="388" y="10"/>
                  </a:lnTo>
                  <a:lnTo>
                    <a:pt x="389" y="8"/>
                  </a:lnTo>
                  <a:lnTo>
                    <a:pt x="391" y="10"/>
                  </a:lnTo>
                  <a:lnTo>
                    <a:pt x="393" y="10"/>
                  </a:lnTo>
                  <a:lnTo>
                    <a:pt x="393" y="8"/>
                  </a:lnTo>
                  <a:lnTo>
                    <a:pt x="393" y="6"/>
                  </a:lnTo>
                  <a:lnTo>
                    <a:pt x="393" y="4"/>
                  </a:lnTo>
                  <a:lnTo>
                    <a:pt x="395" y="4"/>
                  </a:lnTo>
                  <a:lnTo>
                    <a:pt x="397" y="4"/>
                  </a:lnTo>
                  <a:lnTo>
                    <a:pt x="399" y="4"/>
                  </a:lnTo>
                  <a:lnTo>
                    <a:pt x="399" y="6"/>
                  </a:lnTo>
                  <a:lnTo>
                    <a:pt x="401" y="6"/>
                  </a:lnTo>
                  <a:lnTo>
                    <a:pt x="401" y="8"/>
                  </a:lnTo>
                  <a:lnTo>
                    <a:pt x="403" y="8"/>
                  </a:lnTo>
                  <a:lnTo>
                    <a:pt x="401" y="10"/>
                  </a:lnTo>
                  <a:lnTo>
                    <a:pt x="405" y="10"/>
                  </a:lnTo>
                  <a:lnTo>
                    <a:pt x="405" y="8"/>
                  </a:lnTo>
                  <a:lnTo>
                    <a:pt x="407" y="8"/>
                  </a:lnTo>
                  <a:lnTo>
                    <a:pt x="409" y="8"/>
                  </a:lnTo>
                  <a:lnTo>
                    <a:pt x="409" y="10"/>
                  </a:lnTo>
                  <a:lnTo>
                    <a:pt x="409" y="12"/>
                  </a:lnTo>
                  <a:lnTo>
                    <a:pt x="410" y="12"/>
                  </a:lnTo>
                  <a:lnTo>
                    <a:pt x="412" y="10"/>
                  </a:lnTo>
                  <a:lnTo>
                    <a:pt x="412" y="12"/>
                  </a:lnTo>
                  <a:lnTo>
                    <a:pt x="414" y="12"/>
                  </a:lnTo>
                  <a:lnTo>
                    <a:pt x="414" y="10"/>
                  </a:lnTo>
                  <a:lnTo>
                    <a:pt x="414" y="8"/>
                  </a:lnTo>
                  <a:lnTo>
                    <a:pt x="416" y="6"/>
                  </a:lnTo>
                  <a:lnTo>
                    <a:pt x="418" y="6"/>
                  </a:lnTo>
                  <a:lnTo>
                    <a:pt x="420" y="6"/>
                  </a:lnTo>
                  <a:lnTo>
                    <a:pt x="422" y="8"/>
                  </a:lnTo>
                  <a:lnTo>
                    <a:pt x="422" y="6"/>
                  </a:lnTo>
                  <a:lnTo>
                    <a:pt x="424" y="4"/>
                  </a:lnTo>
                  <a:lnTo>
                    <a:pt x="424" y="2"/>
                  </a:lnTo>
                  <a:lnTo>
                    <a:pt x="426" y="0"/>
                  </a:lnTo>
                  <a:lnTo>
                    <a:pt x="428" y="2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5" name="Freeform 104"/>
            <p:cNvSpPr>
              <a:spLocks/>
            </p:cNvSpPr>
            <p:nvPr/>
          </p:nvSpPr>
          <p:spPr bwMode="auto">
            <a:xfrm>
              <a:off x="3420" y="2183"/>
              <a:ext cx="889" cy="1107"/>
            </a:xfrm>
            <a:custGeom>
              <a:avLst/>
              <a:gdLst>
                <a:gd name="T0" fmla="*/ 338 w 889"/>
                <a:gd name="T1" fmla="*/ 21 h 1107"/>
                <a:gd name="T2" fmla="*/ 332 w 889"/>
                <a:gd name="T3" fmla="*/ 48 h 1107"/>
                <a:gd name="T4" fmla="*/ 334 w 889"/>
                <a:gd name="T5" fmla="*/ 79 h 1107"/>
                <a:gd name="T6" fmla="*/ 381 w 889"/>
                <a:gd name="T7" fmla="*/ 86 h 1107"/>
                <a:gd name="T8" fmla="*/ 406 w 889"/>
                <a:gd name="T9" fmla="*/ 109 h 1107"/>
                <a:gd name="T10" fmla="*/ 391 w 889"/>
                <a:gd name="T11" fmla="*/ 130 h 1107"/>
                <a:gd name="T12" fmla="*/ 376 w 889"/>
                <a:gd name="T13" fmla="*/ 151 h 1107"/>
                <a:gd name="T14" fmla="*/ 366 w 889"/>
                <a:gd name="T15" fmla="*/ 172 h 1107"/>
                <a:gd name="T16" fmla="*/ 376 w 889"/>
                <a:gd name="T17" fmla="*/ 189 h 1107"/>
                <a:gd name="T18" fmla="*/ 431 w 889"/>
                <a:gd name="T19" fmla="*/ 206 h 1107"/>
                <a:gd name="T20" fmla="*/ 461 w 889"/>
                <a:gd name="T21" fmla="*/ 237 h 1107"/>
                <a:gd name="T22" fmla="*/ 481 w 889"/>
                <a:gd name="T23" fmla="*/ 271 h 1107"/>
                <a:gd name="T24" fmla="*/ 496 w 889"/>
                <a:gd name="T25" fmla="*/ 302 h 1107"/>
                <a:gd name="T26" fmla="*/ 465 w 889"/>
                <a:gd name="T27" fmla="*/ 311 h 1107"/>
                <a:gd name="T28" fmla="*/ 450 w 889"/>
                <a:gd name="T29" fmla="*/ 321 h 1107"/>
                <a:gd name="T30" fmla="*/ 420 w 889"/>
                <a:gd name="T31" fmla="*/ 328 h 1107"/>
                <a:gd name="T32" fmla="*/ 416 w 889"/>
                <a:gd name="T33" fmla="*/ 367 h 1107"/>
                <a:gd name="T34" fmla="*/ 410 w 889"/>
                <a:gd name="T35" fmla="*/ 403 h 1107"/>
                <a:gd name="T36" fmla="*/ 425 w 889"/>
                <a:gd name="T37" fmla="*/ 428 h 1107"/>
                <a:gd name="T38" fmla="*/ 439 w 889"/>
                <a:gd name="T39" fmla="*/ 458 h 1107"/>
                <a:gd name="T40" fmla="*/ 490 w 889"/>
                <a:gd name="T41" fmla="*/ 462 h 1107"/>
                <a:gd name="T42" fmla="*/ 509 w 889"/>
                <a:gd name="T43" fmla="*/ 525 h 1107"/>
                <a:gd name="T44" fmla="*/ 542 w 889"/>
                <a:gd name="T45" fmla="*/ 506 h 1107"/>
                <a:gd name="T46" fmla="*/ 587 w 889"/>
                <a:gd name="T47" fmla="*/ 517 h 1107"/>
                <a:gd name="T48" fmla="*/ 620 w 889"/>
                <a:gd name="T49" fmla="*/ 519 h 1107"/>
                <a:gd name="T50" fmla="*/ 681 w 889"/>
                <a:gd name="T51" fmla="*/ 533 h 1107"/>
                <a:gd name="T52" fmla="*/ 767 w 889"/>
                <a:gd name="T53" fmla="*/ 584 h 1107"/>
                <a:gd name="T54" fmla="*/ 809 w 889"/>
                <a:gd name="T55" fmla="*/ 592 h 1107"/>
                <a:gd name="T56" fmla="*/ 835 w 889"/>
                <a:gd name="T57" fmla="*/ 582 h 1107"/>
                <a:gd name="T58" fmla="*/ 841 w 889"/>
                <a:gd name="T59" fmla="*/ 620 h 1107"/>
                <a:gd name="T60" fmla="*/ 851 w 889"/>
                <a:gd name="T61" fmla="*/ 679 h 1107"/>
                <a:gd name="T62" fmla="*/ 860 w 889"/>
                <a:gd name="T63" fmla="*/ 725 h 1107"/>
                <a:gd name="T64" fmla="*/ 887 w 889"/>
                <a:gd name="T65" fmla="*/ 801 h 1107"/>
                <a:gd name="T66" fmla="*/ 858 w 889"/>
                <a:gd name="T67" fmla="*/ 815 h 1107"/>
                <a:gd name="T68" fmla="*/ 862 w 889"/>
                <a:gd name="T69" fmla="*/ 843 h 1107"/>
                <a:gd name="T70" fmla="*/ 868 w 889"/>
                <a:gd name="T71" fmla="*/ 868 h 1107"/>
                <a:gd name="T72" fmla="*/ 871 w 889"/>
                <a:gd name="T73" fmla="*/ 889 h 1107"/>
                <a:gd name="T74" fmla="*/ 860 w 889"/>
                <a:gd name="T75" fmla="*/ 925 h 1107"/>
                <a:gd name="T76" fmla="*/ 847 w 889"/>
                <a:gd name="T77" fmla="*/ 994 h 1107"/>
                <a:gd name="T78" fmla="*/ 822 w 889"/>
                <a:gd name="T79" fmla="*/ 977 h 1107"/>
                <a:gd name="T80" fmla="*/ 797 w 889"/>
                <a:gd name="T81" fmla="*/ 983 h 1107"/>
                <a:gd name="T82" fmla="*/ 685 w 889"/>
                <a:gd name="T83" fmla="*/ 1011 h 1107"/>
                <a:gd name="T84" fmla="*/ 515 w 889"/>
                <a:gd name="T85" fmla="*/ 977 h 1107"/>
                <a:gd name="T86" fmla="*/ 351 w 889"/>
                <a:gd name="T87" fmla="*/ 943 h 1107"/>
                <a:gd name="T88" fmla="*/ 309 w 889"/>
                <a:gd name="T89" fmla="*/ 969 h 1107"/>
                <a:gd name="T90" fmla="*/ 265 w 889"/>
                <a:gd name="T91" fmla="*/ 996 h 1107"/>
                <a:gd name="T92" fmla="*/ 221 w 889"/>
                <a:gd name="T93" fmla="*/ 985 h 1107"/>
                <a:gd name="T94" fmla="*/ 200 w 889"/>
                <a:gd name="T95" fmla="*/ 1032 h 1107"/>
                <a:gd name="T96" fmla="*/ 154 w 889"/>
                <a:gd name="T97" fmla="*/ 1055 h 1107"/>
                <a:gd name="T98" fmla="*/ 112 w 889"/>
                <a:gd name="T99" fmla="*/ 1082 h 1107"/>
                <a:gd name="T100" fmla="*/ 78 w 889"/>
                <a:gd name="T101" fmla="*/ 1089 h 1107"/>
                <a:gd name="T102" fmla="*/ 71 w 889"/>
                <a:gd name="T103" fmla="*/ 1055 h 1107"/>
                <a:gd name="T104" fmla="*/ 42 w 889"/>
                <a:gd name="T105" fmla="*/ 1025 h 1107"/>
                <a:gd name="T106" fmla="*/ 51 w 889"/>
                <a:gd name="T107" fmla="*/ 1004 h 1107"/>
                <a:gd name="T108" fmla="*/ 34 w 889"/>
                <a:gd name="T109" fmla="*/ 975 h 1107"/>
                <a:gd name="T110" fmla="*/ 17 w 889"/>
                <a:gd name="T111" fmla="*/ 967 h 1107"/>
                <a:gd name="T112" fmla="*/ 23 w 889"/>
                <a:gd name="T113" fmla="*/ 944 h 1107"/>
                <a:gd name="T114" fmla="*/ 4 w 889"/>
                <a:gd name="T115" fmla="*/ 929 h 1107"/>
                <a:gd name="T116" fmla="*/ 2 w 889"/>
                <a:gd name="T117" fmla="*/ 903 h 1107"/>
                <a:gd name="T118" fmla="*/ 23 w 889"/>
                <a:gd name="T119" fmla="*/ 872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9" h="1107">
                  <a:moveTo>
                    <a:pt x="336" y="0"/>
                  </a:moveTo>
                  <a:lnTo>
                    <a:pt x="338" y="0"/>
                  </a:lnTo>
                  <a:lnTo>
                    <a:pt x="339" y="0"/>
                  </a:lnTo>
                  <a:lnTo>
                    <a:pt x="341" y="0"/>
                  </a:lnTo>
                  <a:lnTo>
                    <a:pt x="343" y="0"/>
                  </a:lnTo>
                  <a:lnTo>
                    <a:pt x="341" y="2"/>
                  </a:lnTo>
                  <a:lnTo>
                    <a:pt x="341" y="4"/>
                  </a:lnTo>
                  <a:lnTo>
                    <a:pt x="339" y="6"/>
                  </a:lnTo>
                  <a:lnTo>
                    <a:pt x="338" y="6"/>
                  </a:lnTo>
                  <a:lnTo>
                    <a:pt x="338" y="8"/>
                  </a:lnTo>
                  <a:lnTo>
                    <a:pt x="338" y="10"/>
                  </a:lnTo>
                  <a:lnTo>
                    <a:pt x="338" y="12"/>
                  </a:lnTo>
                  <a:lnTo>
                    <a:pt x="338" y="14"/>
                  </a:lnTo>
                  <a:lnTo>
                    <a:pt x="338" y="16"/>
                  </a:lnTo>
                  <a:lnTo>
                    <a:pt x="338" y="18"/>
                  </a:lnTo>
                  <a:lnTo>
                    <a:pt x="336" y="19"/>
                  </a:lnTo>
                  <a:lnTo>
                    <a:pt x="338" y="21"/>
                  </a:lnTo>
                  <a:lnTo>
                    <a:pt x="338" y="23"/>
                  </a:lnTo>
                  <a:lnTo>
                    <a:pt x="338" y="25"/>
                  </a:lnTo>
                  <a:lnTo>
                    <a:pt x="338" y="27"/>
                  </a:lnTo>
                  <a:lnTo>
                    <a:pt x="336" y="27"/>
                  </a:lnTo>
                  <a:lnTo>
                    <a:pt x="336" y="29"/>
                  </a:lnTo>
                  <a:lnTo>
                    <a:pt x="334" y="31"/>
                  </a:lnTo>
                  <a:lnTo>
                    <a:pt x="334" y="33"/>
                  </a:lnTo>
                  <a:lnTo>
                    <a:pt x="334" y="35"/>
                  </a:lnTo>
                  <a:lnTo>
                    <a:pt x="334" y="37"/>
                  </a:lnTo>
                  <a:lnTo>
                    <a:pt x="334" y="39"/>
                  </a:lnTo>
                  <a:lnTo>
                    <a:pt x="332" y="40"/>
                  </a:lnTo>
                  <a:lnTo>
                    <a:pt x="332" y="42"/>
                  </a:lnTo>
                  <a:lnTo>
                    <a:pt x="332" y="44"/>
                  </a:lnTo>
                  <a:lnTo>
                    <a:pt x="332" y="46"/>
                  </a:lnTo>
                  <a:lnTo>
                    <a:pt x="330" y="46"/>
                  </a:lnTo>
                  <a:lnTo>
                    <a:pt x="330" y="48"/>
                  </a:lnTo>
                  <a:lnTo>
                    <a:pt x="332" y="48"/>
                  </a:lnTo>
                  <a:lnTo>
                    <a:pt x="332" y="50"/>
                  </a:lnTo>
                  <a:lnTo>
                    <a:pt x="332" y="52"/>
                  </a:lnTo>
                  <a:lnTo>
                    <a:pt x="332" y="54"/>
                  </a:lnTo>
                  <a:lnTo>
                    <a:pt x="330" y="54"/>
                  </a:lnTo>
                  <a:lnTo>
                    <a:pt x="330" y="56"/>
                  </a:lnTo>
                  <a:lnTo>
                    <a:pt x="330" y="58"/>
                  </a:lnTo>
                  <a:lnTo>
                    <a:pt x="330" y="59"/>
                  </a:lnTo>
                  <a:lnTo>
                    <a:pt x="328" y="59"/>
                  </a:lnTo>
                  <a:lnTo>
                    <a:pt x="328" y="61"/>
                  </a:lnTo>
                  <a:lnTo>
                    <a:pt x="328" y="63"/>
                  </a:lnTo>
                  <a:lnTo>
                    <a:pt x="328" y="65"/>
                  </a:lnTo>
                  <a:lnTo>
                    <a:pt x="328" y="67"/>
                  </a:lnTo>
                  <a:lnTo>
                    <a:pt x="328" y="69"/>
                  </a:lnTo>
                  <a:lnTo>
                    <a:pt x="328" y="71"/>
                  </a:lnTo>
                  <a:lnTo>
                    <a:pt x="330" y="73"/>
                  </a:lnTo>
                  <a:lnTo>
                    <a:pt x="332" y="77"/>
                  </a:lnTo>
                  <a:lnTo>
                    <a:pt x="334" y="79"/>
                  </a:lnTo>
                  <a:lnTo>
                    <a:pt x="336" y="80"/>
                  </a:lnTo>
                  <a:lnTo>
                    <a:pt x="339" y="82"/>
                  </a:lnTo>
                  <a:lnTo>
                    <a:pt x="341" y="84"/>
                  </a:lnTo>
                  <a:lnTo>
                    <a:pt x="343" y="84"/>
                  </a:lnTo>
                  <a:lnTo>
                    <a:pt x="347" y="84"/>
                  </a:lnTo>
                  <a:lnTo>
                    <a:pt x="351" y="84"/>
                  </a:lnTo>
                  <a:lnTo>
                    <a:pt x="353" y="84"/>
                  </a:lnTo>
                  <a:lnTo>
                    <a:pt x="358" y="84"/>
                  </a:lnTo>
                  <a:lnTo>
                    <a:pt x="362" y="84"/>
                  </a:lnTo>
                  <a:lnTo>
                    <a:pt x="364" y="84"/>
                  </a:lnTo>
                  <a:lnTo>
                    <a:pt x="368" y="84"/>
                  </a:lnTo>
                  <a:lnTo>
                    <a:pt x="372" y="82"/>
                  </a:lnTo>
                  <a:lnTo>
                    <a:pt x="374" y="82"/>
                  </a:lnTo>
                  <a:lnTo>
                    <a:pt x="376" y="82"/>
                  </a:lnTo>
                  <a:lnTo>
                    <a:pt x="378" y="84"/>
                  </a:lnTo>
                  <a:lnTo>
                    <a:pt x="379" y="84"/>
                  </a:lnTo>
                  <a:lnTo>
                    <a:pt x="381" y="86"/>
                  </a:lnTo>
                  <a:lnTo>
                    <a:pt x="383" y="88"/>
                  </a:lnTo>
                  <a:lnTo>
                    <a:pt x="385" y="90"/>
                  </a:lnTo>
                  <a:lnTo>
                    <a:pt x="387" y="90"/>
                  </a:lnTo>
                  <a:lnTo>
                    <a:pt x="389" y="90"/>
                  </a:lnTo>
                  <a:lnTo>
                    <a:pt x="391" y="92"/>
                  </a:lnTo>
                  <a:lnTo>
                    <a:pt x="391" y="94"/>
                  </a:lnTo>
                  <a:lnTo>
                    <a:pt x="393" y="96"/>
                  </a:lnTo>
                  <a:lnTo>
                    <a:pt x="393" y="98"/>
                  </a:lnTo>
                  <a:lnTo>
                    <a:pt x="395" y="100"/>
                  </a:lnTo>
                  <a:lnTo>
                    <a:pt x="397" y="100"/>
                  </a:lnTo>
                  <a:lnTo>
                    <a:pt x="399" y="100"/>
                  </a:lnTo>
                  <a:lnTo>
                    <a:pt x="400" y="101"/>
                  </a:lnTo>
                  <a:lnTo>
                    <a:pt x="402" y="103"/>
                  </a:lnTo>
                  <a:lnTo>
                    <a:pt x="404" y="105"/>
                  </a:lnTo>
                  <a:lnTo>
                    <a:pt x="404" y="107"/>
                  </a:lnTo>
                  <a:lnTo>
                    <a:pt x="406" y="107"/>
                  </a:lnTo>
                  <a:lnTo>
                    <a:pt x="406" y="109"/>
                  </a:lnTo>
                  <a:lnTo>
                    <a:pt x="406" y="111"/>
                  </a:lnTo>
                  <a:lnTo>
                    <a:pt x="404" y="113"/>
                  </a:lnTo>
                  <a:lnTo>
                    <a:pt x="404" y="115"/>
                  </a:lnTo>
                  <a:lnTo>
                    <a:pt x="402" y="115"/>
                  </a:lnTo>
                  <a:lnTo>
                    <a:pt x="400" y="117"/>
                  </a:lnTo>
                  <a:lnTo>
                    <a:pt x="400" y="119"/>
                  </a:lnTo>
                  <a:lnTo>
                    <a:pt x="400" y="121"/>
                  </a:lnTo>
                  <a:lnTo>
                    <a:pt x="399" y="121"/>
                  </a:lnTo>
                  <a:lnTo>
                    <a:pt x="399" y="122"/>
                  </a:lnTo>
                  <a:lnTo>
                    <a:pt x="397" y="122"/>
                  </a:lnTo>
                  <a:lnTo>
                    <a:pt x="397" y="124"/>
                  </a:lnTo>
                  <a:lnTo>
                    <a:pt x="397" y="126"/>
                  </a:lnTo>
                  <a:lnTo>
                    <a:pt x="395" y="126"/>
                  </a:lnTo>
                  <a:lnTo>
                    <a:pt x="393" y="126"/>
                  </a:lnTo>
                  <a:lnTo>
                    <a:pt x="391" y="126"/>
                  </a:lnTo>
                  <a:lnTo>
                    <a:pt x="391" y="128"/>
                  </a:lnTo>
                  <a:lnTo>
                    <a:pt x="391" y="130"/>
                  </a:lnTo>
                  <a:lnTo>
                    <a:pt x="389" y="132"/>
                  </a:lnTo>
                  <a:lnTo>
                    <a:pt x="389" y="134"/>
                  </a:lnTo>
                  <a:lnTo>
                    <a:pt x="387" y="134"/>
                  </a:lnTo>
                  <a:lnTo>
                    <a:pt x="387" y="136"/>
                  </a:lnTo>
                  <a:lnTo>
                    <a:pt x="385" y="136"/>
                  </a:lnTo>
                  <a:lnTo>
                    <a:pt x="383" y="136"/>
                  </a:lnTo>
                  <a:lnTo>
                    <a:pt x="381" y="136"/>
                  </a:lnTo>
                  <a:lnTo>
                    <a:pt x="381" y="138"/>
                  </a:lnTo>
                  <a:lnTo>
                    <a:pt x="381" y="140"/>
                  </a:lnTo>
                  <a:lnTo>
                    <a:pt x="381" y="142"/>
                  </a:lnTo>
                  <a:lnTo>
                    <a:pt x="379" y="142"/>
                  </a:lnTo>
                  <a:lnTo>
                    <a:pt x="378" y="142"/>
                  </a:lnTo>
                  <a:lnTo>
                    <a:pt x="378" y="143"/>
                  </a:lnTo>
                  <a:lnTo>
                    <a:pt x="376" y="145"/>
                  </a:lnTo>
                  <a:lnTo>
                    <a:pt x="376" y="147"/>
                  </a:lnTo>
                  <a:lnTo>
                    <a:pt x="376" y="149"/>
                  </a:lnTo>
                  <a:lnTo>
                    <a:pt x="376" y="151"/>
                  </a:lnTo>
                  <a:lnTo>
                    <a:pt x="378" y="153"/>
                  </a:lnTo>
                  <a:lnTo>
                    <a:pt x="376" y="153"/>
                  </a:lnTo>
                  <a:lnTo>
                    <a:pt x="376" y="155"/>
                  </a:lnTo>
                  <a:lnTo>
                    <a:pt x="374" y="157"/>
                  </a:lnTo>
                  <a:lnTo>
                    <a:pt x="376" y="157"/>
                  </a:lnTo>
                  <a:lnTo>
                    <a:pt x="374" y="159"/>
                  </a:lnTo>
                  <a:lnTo>
                    <a:pt x="372" y="159"/>
                  </a:lnTo>
                  <a:lnTo>
                    <a:pt x="370" y="159"/>
                  </a:lnTo>
                  <a:lnTo>
                    <a:pt x="368" y="159"/>
                  </a:lnTo>
                  <a:lnTo>
                    <a:pt x="368" y="161"/>
                  </a:lnTo>
                  <a:lnTo>
                    <a:pt x="366" y="161"/>
                  </a:lnTo>
                  <a:lnTo>
                    <a:pt x="366" y="162"/>
                  </a:lnTo>
                  <a:lnTo>
                    <a:pt x="366" y="164"/>
                  </a:lnTo>
                  <a:lnTo>
                    <a:pt x="366" y="166"/>
                  </a:lnTo>
                  <a:lnTo>
                    <a:pt x="366" y="168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4" y="172"/>
                  </a:lnTo>
                  <a:lnTo>
                    <a:pt x="366" y="172"/>
                  </a:lnTo>
                  <a:lnTo>
                    <a:pt x="366" y="174"/>
                  </a:lnTo>
                  <a:lnTo>
                    <a:pt x="366" y="176"/>
                  </a:lnTo>
                  <a:lnTo>
                    <a:pt x="368" y="176"/>
                  </a:lnTo>
                  <a:lnTo>
                    <a:pt x="366" y="178"/>
                  </a:lnTo>
                  <a:lnTo>
                    <a:pt x="366" y="180"/>
                  </a:lnTo>
                  <a:lnTo>
                    <a:pt x="366" y="182"/>
                  </a:lnTo>
                  <a:lnTo>
                    <a:pt x="364" y="183"/>
                  </a:lnTo>
                  <a:lnTo>
                    <a:pt x="366" y="183"/>
                  </a:lnTo>
                  <a:lnTo>
                    <a:pt x="366" y="185"/>
                  </a:lnTo>
                  <a:lnTo>
                    <a:pt x="368" y="185"/>
                  </a:lnTo>
                  <a:lnTo>
                    <a:pt x="370" y="185"/>
                  </a:lnTo>
                  <a:lnTo>
                    <a:pt x="370" y="187"/>
                  </a:lnTo>
                  <a:lnTo>
                    <a:pt x="372" y="187"/>
                  </a:lnTo>
                  <a:lnTo>
                    <a:pt x="374" y="189"/>
                  </a:lnTo>
                  <a:lnTo>
                    <a:pt x="376" y="189"/>
                  </a:lnTo>
                  <a:lnTo>
                    <a:pt x="378" y="189"/>
                  </a:lnTo>
                  <a:lnTo>
                    <a:pt x="385" y="193"/>
                  </a:lnTo>
                  <a:lnTo>
                    <a:pt x="391" y="193"/>
                  </a:lnTo>
                  <a:lnTo>
                    <a:pt x="395" y="193"/>
                  </a:lnTo>
                  <a:lnTo>
                    <a:pt x="397" y="195"/>
                  </a:lnTo>
                  <a:lnTo>
                    <a:pt x="399" y="195"/>
                  </a:lnTo>
                  <a:lnTo>
                    <a:pt x="400" y="197"/>
                  </a:lnTo>
                  <a:lnTo>
                    <a:pt x="404" y="199"/>
                  </a:lnTo>
                  <a:lnTo>
                    <a:pt x="406" y="199"/>
                  </a:lnTo>
                  <a:lnTo>
                    <a:pt x="410" y="201"/>
                  </a:lnTo>
                  <a:lnTo>
                    <a:pt x="414" y="201"/>
                  </a:lnTo>
                  <a:lnTo>
                    <a:pt x="418" y="201"/>
                  </a:lnTo>
                  <a:lnTo>
                    <a:pt x="420" y="203"/>
                  </a:lnTo>
                  <a:lnTo>
                    <a:pt x="423" y="204"/>
                  </a:lnTo>
                  <a:lnTo>
                    <a:pt x="425" y="204"/>
                  </a:lnTo>
                  <a:lnTo>
                    <a:pt x="427" y="206"/>
                  </a:lnTo>
                  <a:lnTo>
                    <a:pt x="431" y="206"/>
                  </a:lnTo>
                  <a:lnTo>
                    <a:pt x="433" y="208"/>
                  </a:lnTo>
                  <a:lnTo>
                    <a:pt x="433" y="210"/>
                  </a:lnTo>
                  <a:lnTo>
                    <a:pt x="435" y="212"/>
                  </a:lnTo>
                  <a:lnTo>
                    <a:pt x="437" y="214"/>
                  </a:lnTo>
                  <a:lnTo>
                    <a:pt x="439" y="216"/>
                  </a:lnTo>
                  <a:lnTo>
                    <a:pt x="439" y="218"/>
                  </a:lnTo>
                  <a:lnTo>
                    <a:pt x="440" y="220"/>
                  </a:lnTo>
                  <a:lnTo>
                    <a:pt x="440" y="222"/>
                  </a:lnTo>
                  <a:lnTo>
                    <a:pt x="442" y="225"/>
                  </a:lnTo>
                  <a:lnTo>
                    <a:pt x="444" y="227"/>
                  </a:lnTo>
                  <a:lnTo>
                    <a:pt x="446" y="231"/>
                  </a:lnTo>
                  <a:lnTo>
                    <a:pt x="448" y="233"/>
                  </a:lnTo>
                  <a:lnTo>
                    <a:pt x="450" y="235"/>
                  </a:lnTo>
                  <a:lnTo>
                    <a:pt x="454" y="237"/>
                  </a:lnTo>
                  <a:lnTo>
                    <a:pt x="458" y="237"/>
                  </a:lnTo>
                  <a:lnTo>
                    <a:pt x="460" y="237"/>
                  </a:lnTo>
                  <a:lnTo>
                    <a:pt x="461" y="237"/>
                  </a:lnTo>
                  <a:lnTo>
                    <a:pt x="463" y="239"/>
                  </a:lnTo>
                  <a:lnTo>
                    <a:pt x="465" y="241"/>
                  </a:lnTo>
                  <a:lnTo>
                    <a:pt x="467" y="245"/>
                  </a:lnTo>
                  <a:lnTo>
                    <a:pt x="467" y="246"/>
                  </a:lnTo>
                  <a:lnTo>
                    <a:pt x="467" y="248"/>
                  </a:lnTo>
                  <a:lnTo>
                    <a:pt x="467" y="252"/>
                  </a:lnTo>
                  <a:lnTo>
                    <a:pt x="467" y="254"/>
                  </a:lnTo>
                  <a:lnTo>
                    <a:pt x="469" y="256"/>
                  </a:lnTo>
                  <a:lnTo>
                    <a:pt x="469" y="258"/>
                  </a:lnTo>
                  <a:lnTo>
                    <a:pt x="469" y="262"/>
                  </a:lnTo>
                  <a:lnTo>
                    <a:pt x="471" y="265"/>
                  </a:lnTo>
                  <a:lnTo>
                    <a:pt x="471" y="267"/>
                  </a:lnTo>
                  <a:lnTo>
                    <a:pt x="471" y="271"/>
                  </a:lnTo>
                  <a:lnTo>
                    <a:pt x="473" y="271"/>
                  </a:lnTo>
                  <a:lnTo>
                    <a:pt x="475" y="271"/>
                  </a:lnTo>
                  <a:lnTo>
                    <a:pt x="479" y="271"/>
                  </a:lnTo>
                  <a:lnTo>
                    <a:pt x="481" y="271"/>
                  </a:lnTo>
                  <a:lnTo>
                    <a:pt x="484" y="273"/>
                  </a:lnTo>
                  <a:lnTo>
                    <a:pt x="486" y="273"/>
                  </a:lnTo>
                  <a:lnTo>
                    <a:pt x="488" y="275"/>
                  </a:lnTo>
                  <a:lnTo>
                    <a:pt x="488" y="277"/>
                  </a:lnTo>
                  <a:lnTo>
                    <a:pt x="490" y="281"/>
                  </a:lnTo>
                  <a:lnTo>
                    <a:pt x="490" y="283"/>
                  </a:lnTo>
                  <a:lnTo>
                    <a:pt x="492" y="285"/>
                  </a:lnTo>
                  <a:lnTo>
                    <a:pt x="494" y="286"/>
                  </a:lnTo>
                  <a:lnTo>
                    <a:pt x="494" y="288"/>
                  </a:lnTo>
                  <a:lnTo>
                    <a:pt x="496" y="292"/>
                  </a:lnTo>
                  <a:lnTo>
                    <a:pt x="496" y="294"/>
                  </a:lnTo>
                  <a:lnTo>
                    <a:pt x="498" y="296"/>
                  </a:lnTo>
                  <a:lnTo>
                    <a:pt x="500" y="298"/>
                  </a:lnTo>
                  <a:lnTo>
                    <a:pt x="498" y="298"/>
                  </a:lnTo>
                  <a:lnTo>
                    <a:pt x="498" y="300"/>
                  </a:lnTo>
                  <a:lnTo>
                    <a:pt x="496" y="300"/>
                  </a:lnTo>
                  <a:lnTo>
                    <a:pt x="496" y="302"/>
                  </a:lnTo>
                  <a:lnTo>
                    <a:pt x="494" y="304"/>
                  </a:lnTo>
                  <a:lnTo>
                    <a:pt x="492" y="306"/>
                  </a:lnTo>
                  <a:lnTo>
                    <a:pt x="490" y="306"/>
                  </a:lnTo>
                  <a:lnTo>
                    <a:pt x="488" y="306"/>
                  </a:lnTo>
                  <a:lnTo>
                    <a:pt x="488" y="307"/>
                  </a:lnTo>
                  <a:lnTo>
                    <a:pt x="486" y="307"/>
                  </a:lnTo>
                  <a:lnTo>
                    <a:pt x="484" y="307"/>
                  </a:lnTo>
                  <a:lnTo>
                    <a:pt x="482" y="309"/>
                  </a:lnTo>
                  <a:lnTo>
                    <a:pt x="481" y="309"/>
                  </a:lnTo>
                  <a:lnTo>
                    <a:pt x="479" y="309"/>
                  </a:lnTo>
                  <a:lnTo>
                    <a:pt x="477" y="309"/>
                  </a:lnTo>
                  <a:lnTo>
                    <a:pt x="475" y="309"/>
                  </a:lnTo>
                  <a:lnTo>
                    <a:pt x="473" y="309"/>
                  </a:lnTo>
                  <a:lnTo>
                    <a:pt x="471" y="309"/>
                  </a:lnTo>
                  <a:lnTo>
                    <a:pt x="469" y="307"/>
                  </a:lnTo>
                  <a:lnTo>
                    <a:pt x="467" y="309"/>
                  </a:lnTo>
                  <a:lnTo>
                    <a:pt x="465" y="311"/>
                  </a:lnTo>
                  <a:lnTo>
                    <a:pt x="465" y="313"/>
                  </a:lnTo>
                  <a:lnTo>
                    <a:pt x="465" y="315"/>
                  </a:lnTo>
                  <a:lnTo>
                    <a:pt x="465" y="317"/>
                  </a:lnTo>
                  <a:lnTo>
                    <a:pt x="463" y="317"/>
                  </a:lnTo>
                  <a:lnTo>
                    <a:pt x="463" y="319"/>
                  </a:lnTo>
                  <a:lnTo>
                    <a:pt x="463" y="321"/>
                  </a:lnTo>
                  <a:lnTo>
                    <a:pt x="463" y="323"/>
                  </a:lnTo>
                  <a:lnTo>
                    <a:pt x="463" y="325"/>
                  </a:lnTo>
                  <a:lnTo>
                    <a:pt x="461" y="325"/>
                  </a:lnTo>
                  <a:lnTo>
                    <a:pt x="461" y="327"/>
                  </a:lnTo>
                  <a:lnTo>
                    <a:pt x="460" y="325"/>
                  </a:lnTo>
                  <a:lnTo>
                    <a:pt x="458" y="325"/>
                  </a:lnTo>
                  <a:lnTo>
                    <a:pt x="456" y="325"/>
                  </a:lnTo>
                  <a:lnTo>
                    <a:pt x="454" y="323"/>
                  </a:lnTo>
                  <a:lnTo>
                    <a:pt x="452" y="323"/>
                  </a:lnTo>
                  <a:lnTo>
                    <a:pt x="450" y="323"/>
                  </a:lnTo>
                  <a:lnTo>
                    <a:pt x="450" y="321"/>
                  </a:lnTo>
                  <a:lnTo>
                    <a:pt x="448" y="321"/>
                  </a:lnTo>
                  <a:lnTo>
                    <a:pt x="446" y="321"/>
                  </a:lnTo>
                  <a:lnTo>
                    <a:pt x="444" y="319"/>
                  </a:lnTo>
                  <a:lnTo>
                    <a:pt x="442" y="319"/>
                  </a:lnTo>
                  <a:lnTo>
                    <a:pt x="439" y="319"/>
                  </a:lnTo>
                  <a:lnTo>
                    <a:pt x="437" y="317"/>
                  </a:lnTo>
                  <a:lnTo>
                    <a:pt x="435" y="317"/>
                  </a:lnTo>
                  <a:lnTo>
                    <a:pt x="433" y="319"/>
                  </a:lnTo>
                  <a:lnTo>
                    <a:pt x="431" y="319"/>
                  </a:lnTo>
                  <a:lnTo>
                    <a:pt x="429" y="319"/>
                  </a:lnTo>
                  <a:lnTo>
                    <a:pt x="429" y="321"/>
                  </a:lnTo>
                  <a:lnTo>
                    <a:pt x="427" y="321"/>
                  </a:lnTo>
                  <a:lnTo>
                    <a:pt x="427" y="323"/>
                  </a:lnTo>
                  <a:lnTo>
                    <a:pt x="425" y="323"/>
                  </a:lnTo>
                  <a:lnTo>
                    <a:pt x="423" y="325"/>
                  </a:lnTo>
                  <a:lnTo>
                    <a:pt x="421" y="327"/>
                  </a:lnTo>
                  <a:lnTo>
                    <a:pt x="420" y="328"/>
                  </a:lnTo>
                  <a:lnTo>
                    <a:pt x="420" y="330"/>
                  </a:lnTo>
                  <a:lnTo>
                    <a:pt x="420" y="332"/>
                  </a:lnTo>
                  <a:lnTo>
                    <a:pt x="420" y="334"/>
                  </a:lnTo>
                  <a:lnTo>
                    <a:pt x="421" y="336"/>
                  </a:lnTo>
                  <a:lnTo>
                    <a:pt x="423" y="338"/>
                  </a:lnTo>
                  <a:lnTo>
                    <a:pt x="423" y="342"/>
                  </a:lnTo>
                  <a:lnTo>
                    <a:pt x="423" y="344"/>
                  </a:lnTo>
                  <a:lnTo>
                    <a:pt x="421" y="346"/>
                  </a:lnTo>
                  <a:lnTo>
                    <a:pt x="421" y="348"/>
                  </a:lnTo>
                  <a:lnTo>
                    <a:pt x="420" y="349"/>
                  </a:lnTo>
                  <a:lnTo>
                    <a:pt x="420" y="351"/>
                  </a:lnTo>
                  <a:lnTo>
                    <a:pt x="418" y="353"/>
                  </a:lnTo>
                  <a:lnTo>
                    <a:pt x="416" y="355"/>
                  </a:lnTo>
                  <a:lnTo>
                    <a:pt x="416" y="359"/>
                  </a:lnTo>
                  <a:lnTo>
                    <a:pt x="416" y="361"/>
                  </a:lnTo>
                  <a:lnTo>
                    <a:pt x="416" y="363"/>
                  </a:lnTo>
                  <a:lnTo>
                    <a:pt x="416" y="367"/>
                  </a:lnTo>
                  <a:lnTo>
                    <a:pt x="416" y="368"/>
                  </a:lnTo>
                  <a:lnTo>
                    <a:pt x="416" y="372"/>
                  </a:lnTo>
                  <a:lnTo>
                    <a:pt x="418" y="374"/>
                  </a:lnTo>
                  <a:lnTo>
                    <a:pt x="418" y="376"/>
                  </a:lnTo>
                  <a:lnTo>
                    <a:pt x="416" y="376"/>
                  </a:lnTo>
                  <a:lnTo>
                    <a:pt x="416" y="378"/>
                  </a:lnTo>
                  <a:lnTo>
                    <a:pt x="418" y="382"/>
                  </a:lnTo>
                  <a:lnTo>
                    <a:pt x="418" y="384"/>
                  </a:lnTo>
                  <a:lnTo>
                    <a:pt x="416" y="386"/>
                  </a:lnTo>
                  <a:lnTo>
                    <a:pt x="414" y="388"/>
                  </a:lnTo>
                  <a:lnTo>
                    <a:pt x="412" y="389"/>
                  </a:lnTo>
                  <a:lnTo>
                    <a:pt x="410" y="393"/>
                  </a:lnTo>
                  <a:lnTo>
                    <a:pt x="410" y="395"/>
                  </a:lnTo>
                  <a:lnTo>
                    <a:pt x="410" y="397"/>
                  </a:lnTo>
                  <a:lnTo>
                    <a:pt x="410" y="399"/>
                  </a:lnTo>
                  <a:lnTo>
                    <a:pt x="410" y="401"/>
                  </a:lnTo>
                  <a:lnTo>
                    <a:pt x="410" y="403"/>
                  </a:lnTo>
                  <a:lnTo>
                    <a:pt x="410" y="405"/>
                  </a:lnTo>
                  <a:lnTo>
                    <a:pt x="410" y="407"/>
                  </a:lnTo>
                  <a:lnTo>
                    <a:pt x="410" y="409"/>
                  </a:lnTo>
                  <a:lnTo>
                    <a:pt x="410" y="410"/>
                  </a:lnTo>
                  <a:lnTo>
                    <a:pt x="408" y="412"/>
                  </a:lnTo>
                  <a:lnTo>
                    <a:pt x="406" y="414"/>
                  </a:lnTo>
                  <a:lnTo>
                    <a:pt x="406" y="416"/>
                  </a:lnTo>
                  <a:lnTo>
                    <a:pt x="406" y="418"/>
                  </a:lnTo>
                  <a:lnTo>
                    <a:pt x="408" y="420"/>
                  </a:lnTo>
                  <a:lnTo>
                    <a:pt x="408" y="422"/>
                  </a:lnTo>
                  <a:lnTo>
                    <a:pt x="410" y="424"/>
                  </a:lnTo>
                  <a:lnTo>
                    <a:pt x="416" y="424"/>
                  </a:lnTo>
                  <a:lnTo>
                    <a:pt x="418" y="424"/>
                  </a:lnTo>
                  <a:lnTo>
                    <a:pt x="420" y="424"/>
                  </a:lnTo>
                  <a:lnTo>
                    <a:pt x="421" y="426"/>
                  </a:lnTo>
                  <a:lnTo>
                    <a:pt x="423" y="426"/>
                  </a:lnTo>
                  <a:lnTo>
                    <a:pt x="425" y="428"/>
                  </a:lnTo>
                  <a:lnTo>
                    <a:pt x="427" y="430"/>
                  </a:lnTo>
                  <a:lnTo>
                    <a:pt x="429" y="431"/>
                  </a:lnTo>
                  <a:lnTo>
                    <a:pt x="429" y="433"/>
                  </a:lnTo>
                  <a:lnTo>
                    <a:pt x="429" y="435"/>
                  </a:lnTo>
                  <a:lnTo>
                    <a:pt x="429" y="437"/>
                  </a:lnTo>
                  <a:lnTo>
                    <a:pt x="429" y="439"/>
                  </a:lnTo>
                  <a:lnTo>
                    <a:pt x="429" y="441"/>
                  </a:lnTo>
                  <a:lnTo>
                    <a:pt x="429" y="443"/>
                  </a:lnTo>
                  <a:lnTo>
                    <a:pt x="429" y="447"/>
                  </a:lnTo>
                  <a:lnTo>
                    <a:pt x="429" y="449"/>
                  </a:lnTo>
                  <a:lnTo>
                    <a:pt x="429" y="450"/>
                  </a:lnTo>
                  <a:lnTo>
                    <a:pt x="429" y="452"/>
                  </a:lnTo>
                  <a:lnTo>
                    <a:pt x="431" y="454"/>
                  </a:lnTo>
                  <a:lnTo>
                    <a:pt x="431" y="456"/>
                  </a:lnTo>
                  <a:lnTo>
                    <a:pt x="433" y="456"/>
                  </a:lnTo>
                  <a:lnTo>
                    <a:pt x="437" y="456"/>
                  </a:lnTo>
                  <a:lnTo>
                    <a:pt x="439" y="458"/>
                  </a:lnTo>
                  <a:lnTo>
                    <a:pt x="442" y="458"/>
                  </a:lnTo>
                  <a:lnTo>
                    <a:pt x="444" y="460"/>
                  </a:lnTo>
                  <a:lnTo>
                    <a:pt x="446" y="462"/>
                  </a:lnTo>
                  <a:lnTo>
                    <a:pt x="450" y="462"/>
                  </a:lnTo>
                  <a:lnTo>
                    <a:pt x="452" y="462"/>
                  </a:lnTo>
                  <a:lnTo>
                    <a:pt x="454" y="462"/>
                  </a:lnTo>
                  <a:lnTo>
                    <a:pt x="458" y="460"/>
                  </a:lnTo>
                  <a:lnTo>
                    <a:pt x="461" y="458"/>
                  </a:lnTo>
                  <a:lnTo>
                    <a:pt x="465" y="456"/>
                  </a:lnTo>
                  <a:lnTo>
                    <a:pt x="471" y="454"/>
                  </a:lnTo>
                  <a:lnTo>
                    <a:pt x="475" y="454"/>
                  </a:lnTo>
                  <a:lnTo>
                    <a:pt x="477" y="454"/>
                  </a:lnTo>
                  <a:lnTo>
                    <a:pt x="482" y="456"/>
                  </a:lnTo>
                  <a:lnTo>
                    <a:pt x="484" y="456"/>
                  </a:lnTo>
                  <a:lnTo>
                    <a:pt x="486" y="458"/>
                  </a:lnTo>
                  <a:lnTo>
                    <a:pt x="488" y="460"/>
                  </a:lnTo>
                  <a:lnTo>
                    <a:pt x="490" y="462"/>
                  </a:lnTo>
                  <a:lnTo>
                    <a:pt x="494" y="466"/>
                  </a:lnTo>
                  <a:lnTo>
                    <a:pt x="496" y="468"/>
                  </a:lnTo>
                  <a:lnTo>
                    <a:pt x="496" y="470"/>
                  </a:lnTo>
                  <a:lnTo>
                    <a:pt x="498" y="471"/>
                  </a:lnTo>
                  <a:lnTo>
                    <a:pt x="500" y="473"/>
                  </a:lnTo>
                  <a:lnTo>
                    <a:pt x="502" y="473"/>
                  </a:lnTo>
                  <a:lnTo>
                    <a:pt x="502" y="479"/>
                  </a:lnTo>
                  <a:lnTo>
                    <a:pt x="502" y="483"/>
                  </a:lnTo>
                  <a:lnTo>
                    <a:pt x="503" y="487"/>
                  </a:lnTo>
                  <a:lnTo>
                    <a:pt x="503" y="492"/>
                  </a:lnTo>
                  <a:lnTo>
                    <a:pt x="505" y="498"/>
                  </a:lnTo>
                  <a:lnTo>
                    <a:pt x="505" y="504"/>
                  </a:lnTo>
                  <a:lnTo>
                    <a:pt x="507" y="508"/>
                  </a:lnTo>
                  <a:lnTo>
                    <a:pt x="507" y="513"/>
                  </a:lnTo>
                  <a:lnTo>
                    <a:pt x="507" y="517"/>
                  </a:lnTo>
                  <a:lnTo>
                    <a:pt x="509" y="521"/>
                  </a:lnTo>
                  <a:lnTo>
                    <a:pt x="509" y="525"/>
                  </a:lnTo>
                  <a:lnTo>
                    <a:pt x="511" y="533"/>
                  </a:lnTo>
                  <a:lnTo>
                    <a:pt x="511" y="536"/>
                  </a:lnTo>
                  <a:lnTo>
                    <a:pt x="513" y="544"/>
                  </a:lnTo>
                  <a:lnTo>
                    <a:pt x="515" y="544"/>
                  </a:lnTo>
                  <a:lnTo>
                    <a:pt x="521" y="542"/>
                  </a:lnTo>
                  <a:lnTo>
                    <a:pt x="524" y="540"/>
                  </a:lnTo>
                  <a:lnTo>
                    <a:pt x="528" y="538"/>
                  </a:lnTo>
                  <a:lnTo>
                    <a:pt x="532" y="534"/>
                  </a:lnTo>
                  <a:lnTo>
                    <a:pt x="534" y="533"/>
                  </a:lnTo>
                  <a:lnTo>
                    <a:pt x="532" y="529"/>
                  </a:lnTo>
                  <a:lnTo>
                    <a:pt x="532" y="525"/>
                  </a:lnTo>
                  <a:lnTo>
                    <a:pt x="532" y="521"/>
                  </a:lnTo>
                  <a:lnTo>
                    <a:pt x="532" y="517"/>
                  </a:lnTo>
                  <a:lnTo>
                    <a:pt x="534" y="515"/>
                  </a:lnTo>
                  <a:lnTo>
                    <a:pt x="534" y="513"/>
                  </a:lnTo>
                  <a:lnTo>
                    <a:pt x="538" y="510"/>
                  </a:lnTo>
                  <a:lnTo>
                    <a:pt x="542" y="506"/>
                  </a:lnTo>
                  <a:lnTo>
                    <a:pt x="543" y="506"/>
                  </a:lnTo>
                  <a:lnTo>
                    <a:pt x="545" y="508"/>
                  </a:lnTo>
                  <a:lnTo>
                    <a:pt x="547" y="510"/>
                  </a:lnTo>
                  <a:lnTo>
                    <a:pt x="549" y="512"/>
                  </a:lnTo>
                  <a:lnTo>
                    <a:pt x="551" y="513"/>
                  </a:lnTo>
                  <a:lnTo>
                    <a:pt x="555" y="513"/>
                  </a:lnTo>
                  <a:lnTo>
                    <a:pt x="559" y="515"/>
                  </a:lnTo>
                  <a:lnTo>
                    <a:pt x="563" y="517"/>
                  </a:lnTo>
                  <a:lnTo>
                    <a:pt x="570" y="517"/>
                  </a:lnTo>
                  <a:lnTo>
                    <a:pt x="572" y="517"/>
                  </a:lnTo>
                  <a:lnTo>
                    <a:pt x="574" y="519"/>
                  </a:lnTo>
                  <a:lnTo>
                    <a:pt x="578" y="519"/>
                  </a:lnTo>
                  <a:lnTo>
                    <a:pt x="580" y="519"/>
                  </a:lnTo>
                  <a:lnTo>
                    <a:pt x="582" y="519"/>
                  </a:lnTo>
                  <a:lnTo>
                    <a:pt x="584" y="519"/>
                  </a:lnTo>
                  <a:lnTo>
                    <a:pt x="585" y="517"/>
                  </a:lnTo>
                  <a:lnTo>
                    <a:pt x="587" y="517"/>
                  </a:lnTo>
                  <a:lnTo>
                    <a:pt x="589" y="515"/>
                  </a:lnTo>
                  <a:lnTo>
                    <a:pt x="593" y="515"/>
                  </a:lnTo>
                  <a:lnTo>
                    <a:pt x="595" y="515"/>
                  </a:lnTo>
                  <a:lnTo>
                    <a:pt x="597" y="513"/>
                  </a:lnTo>
                  <a:lnTo>
                    <a:pt x="601" y="513"/>
                  </a:lnTo>
                  <a:lnTo>
                    <a:pt x="603" y="513"/>
                  </a:lnTo>
                  <a:lnTo>
                    <a:pt x="605" y="515"/>
                  </a:lnTo>
                  <a:lnTo>
                    <a:pt x="606" y="517"/>
                  </a:lnTo>
                  <a:lnTo>
                    <a:pt x="608" y="517"/>
                  </a:lnTo>
                  <a:lnTo>
                    <a:pt x="610" y="515"/>
                  </a:lnTo>
                  <a:lnTo>
                    <a:pt x="612" y="515"/>
                  </a:lnTo>
                  <a:lnTo>
                    <a:pt x="614" y="515"/>
                  </a:lnTo>
                  <a:lnTo>
                    <a:pt x="614" y="517"/>
                  </a:lnTo>
                  <a:lnTo>
                    <a:pt x="616" y="517"/>
                  </a:lnTo>
                  <a:lnTo>
                    <a:pt x="618" y="517"/>
                  </a:lnTo>
                  <a:lnTo>
                    <a:pt x="620" y="517"/>
                  </a:lnTo>
                  <a:lnTo>
                    <a:pt x="620" y="519"/>
                  </a:lnTo>
                  <a:lnTo>
                    <a:pt x="620" y="521"/>
                  </a:lnTo>
                  <a:lnTo>
                    <a:pt x="620" y="523"/>
                  </a:lnTo>
                  <a:lnTo>
                    <a:pt x="622" y="525"/>
                  </a:lnTo>
                  <a:lnTo>
                    <a:pt x="624" y="527"/>
                  </a:lnTo>
                  <a:lnTo>
                    <a:pt x="624" y="529"/>
                  </a:lnTo>
                  <a:lnTo>
                    <a:pt x="625" y="531"/>
                  </a:lnTo>
                  <a:lnTo>
                    <a:pt x="627" y="531"/>
                  </a:lnTo>
                  <a:lnTo>
                    <a:pt x="629" y="533"/>
                  </a:lnTo>
                  <a:lnTo>
                    <a:pt x="631" y="533"/>
                  </a:lnTo>
                  <a:lnTo>
                    <a:pt x="637" y="533"/>
                  </a:lnTo>
                  <a:lnTo>
                    <a:pt x="643" y="533"/>
                  </a:lnTo>
                  <a:lnTo>
                    <a:pt x="648" y="533"/>
                  </a:lnTo>
                  <a:lnTo>
                    <a:pt x="656" y="533"/>
                  </a:lnTo>
                  <a:lnTo>
                    <a:pt x="664" y="533"/>
                  </a:lnTo>
                  <a:lnTo>
                    <a:pt x="673" y="531"/>
                  </a:lnTo>
                  <a:lnTo>
                    <a:pt x="677" y="533"/>
                  </a:lnTo>
                  <a:lnTo>
                    <a:pt x="681" y="533"/>
                  </a:lnTo>
                  <a:lnTo>
                    <a:pt x="683" y="533"/>
                  </a:lnTo>
                  <a:lnTo>
                    <a:pt x="685" y="534"/>
                  </a:lnTo>
                  <a:lnTo>
                    <a:pt x="687" y="534"/>
                  </a:lnTo>
                  <a:lnTo>
                    <a:pt x="688" y="536"/>
                  </a:lnTo>
                  <a:lnTo>
                    <a:pt x="692" y="540"/>
                  </a:lnTo>
                  <a:lnTo>
                    <a:pt x="698" y="546"/>
                  </a:lnTo>
                  <a:lnTo>
                    <a:pt x="704" y="550"/>
                  </a:lnTo>
                  <a:lnTo>
                    <a:pt x="707" y="553"/>
                  </a:lnTo>
                  <a:lnTo>
                    <a:pt x="715" y="557"/>
                  </a:lnTo>
                  <a:lnTo>
                    <a:pt x="723" y="559"/>
                  </a:lnTo>
                  <a:lnTo>
                    <a:pt x="728" y="563"/>
                  </a:lnTo>
                  <a:lnTo>
                    <a:pt x="734" y="567"/>
                  </a:lnTo>
                  <a:lnTo>
                    <a:pt x="738" y="569"/>
                  </a:lnTo>
                  <a:lnTo>
                    <a:pt x="744" y="573"/>
                  </a:lnTo>
                  <a:lnTo>
                    <a:pt x="751" y="576"/>
                  </a:lnTo>
                  <a:lnTo>
                    <a:pt x="759" y="580"/>
                  </a:lnTo>
                  <a:lnTo>
                    <a:pt x="767" y="584"/>
                  </a:lnTo>
                  <a:lnTo>
                    <a:pt x="774" y="588"/>
                  </a:lnTo>
                  <a:lnTo>
                    <a:pt x="776" y="588"/>
                  </a:lnTo>
                  <a:lnTo>
                    <a:pt x="780" y="592"/>
                  </a:lnTo>
                  <a:lnTo>
                    <a:pt x="784" y="592"/>
                  </a:lnTo>
                  <a:lnTo>
                    <a:pt x="786" y="594"/>
                  </a:lnTo>
                  <a:lnTo>
                    <a:pt x="788" y="594"/>
                  </a:lnTo>
                  <a:lnTo>
                    <a:pt x="789" y="594"/>
                  </a:lnTo>
                  <a:lnTo>
                    <a:pt x="791" y="592"/>
                  </a:lnTo>
                  <a:lnTo>
                    <a:pt x="791" y="594"/>
                  </a:lnTo>
                  <a:lnTo>
                    <a:pt x="793" y="594"/>
                  </a:lnTo>
                  <a:lnTo>
                    <a:pt x="793" y="592"/>
                  </a:lnTo>
                  <a:lnTo>
                    <a:pt x="795" y="592"/>
                  </a:lnTo>
                  <a:lnTo>
                    <a:pt x="797" y="592"/>
                  </a:lnTo>
                  <a:lnTo>
                    <a:pt x="799" y="592"/>
                  </a:lnTo>
                  <a:lnTo>
                    <a:pt x="801" y="592"/>
                  </a:lnTo>
                  <a:lnTo>
                    <a:pt x="803" y="592"/>
                  </a:lnTo>
                  <a:lnTo>
                    <a:pt x="809" y="592"/>
                  </a:lnTo>
                  <a:lnTo>
                    <a:pt x="810" y="592"/>
                  </a:lnTo>
                  <a:lnTo>
                    <a:pt x="812" y="592"/>
                  </a:lnTo>
                  <a:lnTo>
                    <a:pt x="814" y="590"/>
                  </a:lnTo>
                  <a:lnTo>
                    <a:pt x="816" y="590"/>
                  </a:lnTo>
                  <a:lnTo>
                    <a:pt x="818" y="590"/>
                  </a:lnTo>
                  <a:lnTo>
                    <a:pt x="820" y="588"/>
                  </a:lnTo>
                  <a:lnTo>
                    <a:pt x="822" y="590"/>
                  </a:lnTo>
                  <a:lnTo>
                    <a:pt x="822" y="588"/>
                  </a:lnTo>
                  <a:lnTo>
                    <a:pt x="824" y="588"/>
                  </a:lnTo>
                  <a:lnTo>
                    <a:pt x="826" y="588"/>
                  </a:lnTo>
                  <a:lnTo>
                    <a:pt x="828" y="588"/>
                  </a:lnTo>
                  <a:lnTo>
                    <a:pt x="830" y="584"/>
                  </a:lnTo>
                  <a:lnTo>
                    <a:pt x="831" y="584"/>
                  </a:lnTo>
                  <a:lnTo>
                    <a:pt x="831" y="582"/>
                  </a:lnTo>
                  <a:lnTo>
                    <a:pt x="833" y="582"/>
                  </a:lnTo>
                  <a:lnTo>
                    <a:pt x="835" y="580"/>
                  </a:lnTo>
                  <a:lnTo>
                    <a:pt x="835" y="582"/>
                  </a:lnTo>
                  <a:lnTo>
                    <a:pt x="837" y="584"/>
                  </a:lnTo>
                  <a:lnTo>
                    <a:pt x="837" y="586"/>
                  </a:lnTo>
                  <a:lnTo>
                    <a:pt x="839" y="590"/>
                  </a:lnTo>
                  <a:lnTo>
                    <a:pt x="839" y="594"/>
                  </a:lnTo>
                  <a:lnTo>
                    <a:pt x="839" y="597"/>
                  </a:lnTo>
                  <a:lnTo>
                    <a:pt x="839" y="599"/>
                  </a:lnTo>
                  <a:lnTo>
                    <a:pt x="841" y="601"/>
                  </a:lnTo>
                  <a:lnTo>
                    <a:pt x="841" y="603"/>
                  </a:lnTo>
                  <a:lnTo>
                    <a:pt x="839" y="603"/>
                  </a:lnTo>
                  <a:lnTo>
                    <a:pt x="839" y="605"/>
                  </a:lnTo>
                  <a:lnTo>
                    <a:pt x="839" y="609"/>
                  </a:lnTo>
                  <a:lnTo>
                    <a:pt x="839" y="611"/>
                  </a:lnTo>
                  <a:lnTo>
                    <a:pt x="839" y="613"/>
                  </a:lnTo>
                  <a:lnTo>
                    <a:pt x="841" y="615"/>
                  </a:lnTo>
                  <a:lnTo>
                    <a:pt x="841" y="616"/>
                  </a:lnTo>
                  <a:lnTo>
                    <a:pt x="841" y="618"/>
                  </a:lnTo>
                  <a:lnTo>
                    <a:pt x="841" y="620"/>
                  </a:lnTo>
                  <a:lnTo>
                    <a:pt x="841" y="622"/>
                  </a:lnTo>
                  <a:lnTo>
                    <a:pt x="839" y="624"/>
                  </a:lnTo>
                  <a:lnTo>
                    <a:pt x="839" y="628"/>
                  </a:lnTo>
                  <a:lnTo>
                    <a:pt x="839" y="630"/>
                  </a:lnTo>
                  <a:lnTo>
                    <a:pt x="839" y="632"/>
                  </a:lnTo>
                  <a:lnTo>
                    <a:pt x="841" y="634"/>
                  </a:lnTo>
                  <a:lnTo>
                    <a:pt x="841" y="637"/>
                  </a:lnTo>
                  <a:lnTo>
                    <a:pt x="841" y="639"/>
                  </a:lnTo>
                  <a:lnTo>
                    <a:pt x="843" y="643"/>
                  </a:lnTo>
                  <a:lnTo>
                    <a:pt x="843" y="649"/>
                  </a:lnTo>
                  <a:lnTo>
                    <a:pt x="845" y="655"/>
                  </a:lnTo>
                  <a:lnTo>
                    <a:pt x="845" y="658"/>
                  </a:lnTo>
                  <a:lnTo>
                    <a:pt x="847" y="662"/>
                  </a:lnTo>
                  <a:lnTo>
                    <a:pt x="847" y="666"/>
                  </a:lnTo>
                  <a:lnTo>
                    <a:pt x="849" y="670"/>
                  </a:lnTo>
                  <a:lnTo>
                    <a:pt x="849" y="676"/>
                  </a:lnTo>
                  <a:lnTo>
                    <a:pt x="851" y="679"/>
                  </a:lnTo>
                  <a:lnTo>
                    <a:pt x="851" y="685"/>
                  </a:lnTo>
                  <a:lnTo>
                    <a:pt x="851" y="689"/>
                  </a:lnTo>
                  <a:lnTo>
                    <a:pt x="851" y="691"/>
                  </a:lnTo>
                  <a:lnTo>
                    <a:pt x="851" y="693"/>
                  </a:lnTo>
                  <a:lnTo>
                    <a:pt x="851" y="695"/>
                  </a:lnTo>
                  <a:lnTo>
                    <a:pt x="851" y="698"/>
                  </a:lnTo>
                  <a:lnTo>
                    <a:pt x="851" y="702"/>
                  </a:lnTo>
                  <a:lnTo>
                    <a:pt x="851" y="706"/>
                  </a:lnTo>
                  <a:lnTo>
                    <a:pt x="851" y="708"/>
                  </a:lnTo>
                  <a:lnTo>
                    <a:pt x="851" y="710"/>
                  </a:lnTo>
                  <a:lnTo>
                    <a:pt x="852" y="712"/>
                  </a:lnTo>
                  <a:lnTo>
                    <a:pt x="852" y="714"/>
                  </a:lnTo>
                  <a:lnTo>
                    <a:pt x="852" y="716"/>
                  </a:lnTo>
                  <a:lnTo>
                    <a:pt x="854" y="718"/>
                  </a:lnTo>
                  <a:lnTo>
                    <a:pt x="856" y="719"/>
                  </a:lnTo>
                  <a:lnTo>
                    <a:pt x="858" y="723"/>
                  </a:lnTo>
                  <a:lnTo>
                    <a:pt x="860" y="725"/>
                  </a:lnTo>
                  <a:lnTo>
                    <a:pt x="862" y="727"/>
                  </a:lnTo>
                  <a:lnTo>
                    <a:pt x="862" y="729"/>
                  </a:lnTo>
                  <a:lnTo>
                    <a:pt x="864" y="735"/>
                  </a:lnTo>
                  <a:lnTo>
                    <a:pt x="868" y="744"/>
                  </a:lnTo>
                  <a:lnTo>
                    <a:pt x="870" y="750"/>
                  </a:lnTo>
                  <a:lnTo>
                    <a:pt x="873" y="758"/>
                  </a:lnTo>
                  <a:lnTo>
                    <a:pt x="875" y="767"/>
                  </a:lnTo>
                  <a:lnTo>
                    <a:pt x="879" y="775"/>
                  </a:lnTo>
                  <a:lnTo>
                    <a:pt x="883" y="784"/>
                  </a:lnTo>
                  <a:lnTo>
                    <a:pt x="885" y="790"/>
                  </a:lnTo>
                  <a:lnTo>
                    <a:pt x="885" y="794"/>
                  </a:lnTo>
                  <a:lnTo>
                    <a:pt x="887" y="796"/>
                  </a:lnTo>
                  <a:lnTo>
                    <a:pt x="887" y="798"/>
                  </a:lnTo>
                  <a:lnTo>
                    <a:pt x="887" y="800"/>
                  </a:lnTo>
                  <a:lnTo>
                    <a:pt x="889" y="800"/>
                  </a:lnTo>
                  <a:lnTo>
                    <a:pt x="889" y="801"/>
                  </a:lnTo>
                  <a:lnTo>
                    <a:pt x="887" y="801"/>
                  </a:lnTo>
                  <a:lnTo>
                    <a:pt x="887" y="803"/>
                  </a:lnTo>
                  <a:lnTo>
                    <a:pt x="883" y="805"/>
                  </a:lnTo>
                  <a:lnTo>
                    <a:pt x="881" y="805"/>
                  </a:lnTo>
                  <a:lnTo>
                    <a:pt x="879" y="805"/>
                  </a:lnTo>
                  <a:lnTo>
                    <a:pt x="877" y="807"/>
                  </a:lnTo>
                  <a:lnTo>
                    <a:pt x="877" y="805"/>
                  </a:lnTo>
                  <a:lnTo>
                    <a:pt x="875" y="807"/>
                  </a:lnTo>
                  <a:lnTo>
                    <a:pt x="873" y="807"/>
                  </a:lnTo>
                  <a:lnTo>
                    <a:pt x="871" y="807"/>
                  </a:lnTo>
                  <a:lnTo>
                    <a:pt x="870" y="807"/>
                  </a:lnTo>
                  <a:lnTo>
                    <a:pt x="868" y="807"/>
                  </a:lnTo>
                  <a:lnTo>
                    <a:pt x="866" y="809"/>
                  </a:lnTo>
                  <a:lnTo>
                    <a:pt x="864" y="809"/>
                  </a:lnTo>
                  <a:lnTo>
                    <a:pt x="862" y="811"/>
                  </a:lnTo>
                  <a:lnTo>
                    <a:pt x="860" y="813"/>
                  </a:lnTo>
                  <a:lnTo>
                    <a:pt x="860" y="815"/>
                  </a:lnTo>
                  <a:lnTo>
                    <a:pt x="858" y="815"/>
                  </a:lnTo>
                  <a:lnTo>
                    <a:pt x="856" y="815"/>
                  </a:lnTo>
                  <a:lnTo>
                    <a:pt x="854" y="817"/>
                  </a:lnTo>
                  <a:lnTo>
                    <a:pt x="852" y="819"/>
                  </a:lnTo>
                  <a:lnTo>
                    <a:pt x="854" y="821"/>
                  </a:lnTo>
                  <a:lnTo>
                    <a:pt x="856" y="821"/>
                  </a:lnTo>
                  <a:lnTo>
                    <a:pt x="856" y="822"/>
                  </a:lnTo>
                  <a:lnTo>
                    <a:pt x="858" y="824"/>
                  </a:lnTo>
                  <a:lnTo>
                    <a:pt x="858" y="826"/>
                  </a:lnTo>
                  <a:lnTo>
                    <a:pt x="858" y="828"/>
                  </a:lnTo>
                  <a:lnTo>
                    <a:pt x="858" y="830"/>
                  </a:lnTo>
                  <a:lnTo>
                    <a:pt x="858" y="832"/>
                  </a:lnTo>
                  <a:lnTo>
                    <a:pt x="860" y="832"/>
                  </a:lnTo>
                  <a:lnTo>
                    <a:pt x="860" y="834"/>
                  </a:lnTo>
                  <a:lnTo>
                    <a:pt x="862" y="836"/>
                  </a:lnTo>
                  <a:lnTo>
                    <a:pt x="862" y="840"/>
                  </a:lnTo>
                  <a:lnTo>
                    <a:pt x="862" y="842"/>
                  </a:lnTo>
                  <a:lnTo>
                    <a:pt x="862" y="843"/>
                  </a:lnTo>
                  <a:lnTo>
                    <a:pt x="862" y="845"/>
                  </a:lnTo>
                  <a:lnTo>
                    <a:pt x="862" y="847"/>
                  </a:lnTo>
                  <a:lnTo>
                    <a:pt x="862" y="849"/>
                  </a:lnTo>
                  <a:lnTo>
                    <a:pt x="862" y="851"/>
                  </a:lnTo>
                  <a:lnTo>
                    <a:pt x="862" y="853"/>
                  </a:lnTo>
                  <a:lnTo>
                    <a:pt x="860" y="855"/>
                  </a:lnTo>
                  <a:lnTo>
                    <a:pt x="860" y="857"/>
                  </a:lnTo>
                  <a:lnTo>
                    <a:pt x="862" y="857"/>
                  </a:lnTo>
                  <a:lnTo>
                    <a:pt x="862" y="859"/>
                  </a:lnTo>
                  <a:lnTo>
                    <a:pt x="864" y="859"/>
                  </a:lnTo>
                  <a:lnTo>
                    <a:pt x="864" y="861"/>
                  </a:lnTo>
                  <a:lnTo>
                    <a:pt x="866" y="861"/>
                  </a:lnTo>
                  <a:lnTo>
                    <a:pt x="866" y="862"/>
                  </a:lnTo>
                  <a:lnTo>
                    <a:pt x="868" y="862"/>
                  </a:lnTo>
                  <a:lnTo>
                    <a:pt x="868" y="864"/>
                  </a:lnTo>
                  <a:lnTo>
                    <a:pt x="868" y="866"/>
                  </a:lnTo>
                  <a:lnTo>
                    <a:pt x="868" y="868"/>
                  </a:lnTo>
                  <a:lnTo>
                    <a:pt x="868" y="872"/>
                  </a:lnTo>
                  <a:lnTo>
                    <a:pt x="870" y="874"/>
                  </a:lnTo>
                  <a:lnTo>
                    <a:pt x="871" y="874"/>
                  </a:lnTo>
                  <a:lnTo>
                    <a:pt x="871" y="872"/>
                  </a:lnTo>
                  <a:lnTo>
                    <a:pt x="873" y="872"/>
                  </a:lnTo>
                  <a:lnTo>
                    <a:pt x="873" y="874"/>
                  </a:lnTo>
                  <a:lnTo>
                    <a:pt x="875" y="874"/>
                  </a:lnTo>
                  <a:lnTo>
                    <a:pt x="875" y="876"/>
                  </a:lnTo>
                  <a:lnTo>
                    <a:pt x="875" y="878"/>
                  </a:lnTo>
                  <a:lnTo>
                    <a:pt x="877" y="878"/>
                  </a:lnTo>
                  <a:lnTo>
                    <a:pt x="877" y="880"/>
                  </a:lnTo>
                  <a:lnTo>
                    <a:pt x="875" y="880"/>
                  </a:lnTo>
                  <a:lnTo>
                    <a:pt x="875" y="882"/>
                  </a:lnTo>
                  <a:lnTo>
                    <a:pt x="875" y="883"/>
                  </a:lnTo>
                  <a:lnTo>
                    <a:pt x="873" y="885"/>
                  </a:lnTo>
                  <a:lnTo>
                    <a:pt x="873" y="887"/>
                  </a:lnTo>
                  <a:lnTo>
                    <a:pt x="871" y="889"/>
                  </a:lnTo>
                  <a:lnTo>
                    <a:pt x="871" y="891"/>
                  </a:lnTo>
                  <a:lnTo>
                    <a:pt x="871" y="893"/>
                  </a:lnTo>
                  <a:lnTo>
                    <a:pt x="873" y="895"/>
                  </a:lnTo>
                  <a:lnTo>
                    <a:pt x="873" y="897"/>
                  </a:lnTo>
                  <a:lnTo>
                    <a:pt x="875" y="897"/>
                  </a:lnTo>
                  <a:lnTo>
                    <a:pt x="877" y="899"/>
                  </a:lnTo>
                  <a:lnTo>
                    <a:pt x="877" y="901"/>
                  </a:lnTo>
                  <a:lnTo>
                    <a:pt x="877" y="903"/>
                  </a:lnTo>
                  <a:lnTo>
                    <a:pt x="877" y="904"/>
                  </a:lnTo>
                  <a:lnTo>
                    <a:pt x="875" y="904"/>
                  </a:lnTo>
                  <a:lnTo>
                    <a:pt x="873" y="904"/>
                  </a:lnTo>
                  <a:lnTo>
                    <a:pt x="871" y="904"/>
                  </a:lnTo>
                  <a:lnTo>
                    <a:pt x="870" y="908"/>
                  </a:lnTo>
                  <a:lnTo>
                    <a:pt x="870" y="910"/>
                  </a:lnTo>
                  <a:lnTo>
                    <a:pt x="870" y="914"/>
                  </a:lnTo>
                  <a:lnTo>
                    <a:pt x="868" y="916"/>
                  </a:lnTo>
                  <a:lnTo>
                    <a:pt x="860" y="925"/>
                  </a:lnTo>
                  <a:lnTo>
                    <a:pt x="856" y="933"/>
                  </a:lnTo>
                  <a:lnTo>
                    <a:pt x="852" y="941"/>
                  </a:lnTo>
                  <a:lnTo>
                    <a:pt x="847" y="950"/>
                  </a:lnTo>
                  <a:lnTo>
                    <a:pt x="845" y="954"/>
                  </a:lnTo>
                  <a:lnTo>
                    <a:pt x="845" y="956"/>
                  </a:lnTo>
                  <a:lnTo>
                    <a:pt x="845" y="958"/>
                  </a:lnTo>
                  <a:lnTo>
                    <a:pt x="845" y="962"/>
                  </a:lnTo>
                  <a:lnTo>
                    <a:pt x="845" y="965"/>
                  </a:lnTo>
                  <a:lnTo>
                    <a:pt x="845" y="969"/>
                  </a:lnTo>
                  <a:lnTo>
                    <a:pt x="845" y="973"/>
                  </a:lnTo>
                  <a:lnTo>
                    <a:pt x="845" y="975"/>
                  </a:lnTo>
                  <a:lnTo>
                    <a:pt x="845" y="977"/>
                  </a:lnTo>
                  <a:lnTo>
                    <a:pt x="845" y="981"/>
                  </a:lnTo>
                  <a:lnTo>
                    <a:pt x="845" y="985"/>
                  </a:lnTo>
                  <a:lnTo>
                    <a:pt x="847" y="986"/>
                  </a:lnTo>
                  <a:lnTo>
                    <a:pt x="847" y="990"/>
                  </a:lnTo>
                  <a:lnTo>
                    <a:pt x="847" y="994"/>
                  </a:lnTo>
                  <a:lnTo>
                    <a:pt x="847" y="996"/>
                  </a:lnTo>
                  <a:lnTo>
                    <a:pt x="847" y="998"/>
                  </a:lnTo>
                  <a:lnTo>
                    <a:pt x="845" y="998"/>
                  </a:lnTo>
                  <a:lnTo>
                    <a:pt x="843" y="1000"/>
                  </a:lnTo>
                  <a:lnTo>
                    <a:pt x="841" y="1000"/>
                  </a:lnTo>
                  <a:lnTo>
                    <a:pt x="837" y="1000"/>
                  </a:lnTo>
                  <a:lnTo>
                    <a:pt x="835" y="1000"/>
                  </a:lnTo>
                  <a:lnTo>
                    <a:pt x="833" y="998"/>
                  </a:lnTo>
                  <a:lnTo>
                    <a:pt x="833" y="996"/>
                  </a:lnTo>
                  <a:lnTo>
                    <a:pt x="831" y="994"/>
                  </a:lnTo>
                  <a:lnTo>
                    <a:pt x="830" y="990"/>
                  </a:lnTo>
                  <a:lnTo>
                    <a:pt x="828" y="986"/>
                  </a:lnTo>
                  <a:lnTo>
                    <a:pt x="824" y="985"/>
                  </a:lnTo>
                  <a:lnTo>
                    <a:pt x="824" y="983"/>
                  </a:lnTo>
                  <a:lnTo>
                    <a:pt x="824" y="981"/>
                  </a:lnTo>
                  <a:lnTo>
                    <a:pt x="824" y="979"/>
                  </a:lnTo>
                  <a:lnTo>
                    <a:pt x="822" y="977"/>
                  </a:lnTo>
                  <a:lnTo>
                    <a:pt x="820" y="977"/>
                  </a:lnTo>
                  <a:lnTo>
                    <a:pt x="818" y="979"/>
                  </a:lnTo>
                  <a:lnTo>
                    <a:pt x="816" y="979"/>
                  </a:lnTo>
                  <a:lnTo>
                    <a:pt x="814" y="979"/>
                  </a:lnTo>
                  <a:lnTo>
                    <a:pt x="814" y="977"/>
                  </a:lnTo>
                  <a:lnTo>
                    <a:pt x="812" y="975"/>
                  </a:lnTo>
                  <a:lnTo>
                    <a:pt x="812" y="973"/>
                  </a:lnTo>
                  <a:lnTo>
                    <a:pt x="810" y="971"/>
                  </a:lnTo>
                  <a:lnTo>
                    <a:pt x="809" y="971"/>
                  </a:lnTo>
                  <a:lnTo>
                    <a:pt x="807" y="973"/>
                  </a:lnTo>
                  <a:lnTo>
                    <a:pt x="805" y="973"/>
                  </a:lnTo>
                  <a:lnTo>
                    <a:pt x="803" y="973"/>
                  </a:lnTo>
                  <a:lnTo>
                    <a:pt x="801" y="973"/>
                  </a:lnTo>
                  <a:lnTo>
                    <a:pt x="797" y="977"/>
                  </a:lnTo>
                  <a:lnTo>
                    <a:pt x="797" y="979"/>
                  </a:lnTo>
                  <a:lnTo>
                    <a:pt x="797" y="981"/>
                  </a:lnTo>
                  <a:lnTo>
                    <a:pt x="797" y="983"/>
                  </a:lnTo>
                  <a:lnTo>
                    <a:pt x="797" y="985"/>
                  </a:lnTo>
                  <a:lnTo>
                    <a:pt x="795" y="988"/>
                  </a:lnTo>
                  <a:lnTo>
                    <a:pt x="793" y="994"/>
                  </a:lnTo>
                  <a:lnTo>
                    <a:pt x="789" y="1004"/>
                  </a:lnTo>
                  <a:lnTo>
                    <a:pt x="789" y="1007"/>
                  </a:lnTo>
                  <a:lnTo>
                    <a:pt x="788" y="1013"/>
                  </a:lnTo>
                  <a:lnTo>
                    <a:pt x="786" y="1015"/>
                  </a:lnTo>
                  <a:lnTo>
                    <a:pt x="786" y="1017"/>
                  </a:lnTo>
                  <a:lnTo>
                    <a:pt x="776" y="1030"/>
                  </a:lnTo>
                  <a:lnTo>
                    <a:pt x="765" y="1028"/>
                  </a:lnTo>
                  <a:lnTo>
                    <a:pt x="753" y="1027"/>
                  </a:lnTo>
                  <a:lnTo>
                    <a:pt x="742" y="1023"/>
                  </a:lnTo>
                  <a:lnTo>
                    <a:pt x="730" y="1021"/>
                  </a:lnTo>
                  <a:lnTo>
                    <a:pt x="719" y="1019"/>
                  </a:lnTo>
                  <a:lnTo>
                    <a:pt x="707" y="1017"/>
                  </a:lnTo>
                  <a:lnTo>
                    <a:pt x="696" y="1013"/>
                  </a:lnTo>
                  <a:lnTo>
                    <a:pt x="685" y="1011"/>
                  </a:lnTo>
                  <a:lnTo>
                    <a:pt x="673" y="1009"/>
                  </a:lnTo>
                  <a:lnTo>
                    <a:pt x="662" y="1007"/>
                  </a:lnTo>
                  <a:lnTo>
                    <a:pt x="650" y="1006"/>
                  </a:lnTo>
                  <a:lnTo>
                    <a:pt x="645" y="1004"/>
                  </a:lnTo>
                  <a:lnTo>
                    <a:pt x="639" y="1002"/>
                  </a:lnTo>
                  <a:lnTo>
                    <a:pt x="625" y="1000"/>
                  </a:lnTo>
                  <a:lnTo>
                    <a:pt x="614" y="998"/>
                  </a:lnTo>
                  <a:lnTo>
                    <a:pt x="608" y="996"/>
                  </a:lnTo>
                  <a:lnTo>
                    <a:pt x="603" y="994"/>
                  </a:lnTo>
                  <a:lnTo>
                    <a:pt x="591" y="992"/>
                  </a:lnTo>
                  <a:lnTo>
                    <a:pt x="580" y="990"/>
                  </a:lnTo>
                  <a:lnTo>
                    <a:pt x="568" y="988"/>
                  </a:lnTo>
                  <a:lnTo>
                    <a:pt x="557" y="986"/>
                  </a:lnTo>
                  <a:lnTo>
                    <a:pt x="545" y="983"/>
                  </a:lnTo>
                  <a:lnTo>
                    <a:pt x="534" y="981"/>
                  </a:lnTo>
                  <a:lnTo>
                    <a:pt x="523" y="979"/>
                  </a:lnTo>
                  <a:lnTo>
                    <a:pt x="515" y="977"/>
                  </a:lnTo>
                  <a:lnTo>
                    <a:pt x="511" y="975"/>
                  </a:lnTo>
                  <a:lnTo>
                    <a:pt x="502" y="973"/>
                  </a:lnTo>
                  <a:lnTo>
                    <a:pt x="500" y="973"/>
                  </a:lnTo>
                  <a:lnTo>
                    <a:pt x="488" y="971"/>
                  </a:lnTo>
                  <a:lnTo>
                    <a:pt x="477" y="969"/>
                  </a:lnTo>
                  <a:lnTo>
                    <a:pt x="465" y="967"/>
                  </a:lnTo>
                  <a:lnTo>
                    <a:pt x="454" y="964"/>
                  </a:lnTo>
                  <a:lnTo>
                    <a:pt x="442" y="962"/>
                  </a:lnTo>
                  <a:lnTo>
                    <a:pt x="431" y="960"/>
                  </a:lnTo>
                  <a:lnTo>
                    <a:pt x="420" y="958"/>
                  </a:lnTo>
                  <a:lnTo>
                    <a:pt x="408" y="954"/>
                  </a:lnTo>
                  <a:lnTo>
                    <a:pt x="402" y="954"/>
                  </a:lnTo>
                  <a:lnTo>
                    <a:pt x="397" y="952"/>
                  </a:lnTo>
                  <a:lnTo>
                    <a:pt x="385" y="950"/>
                  </a:lnTo>
                  <a:lnTo>
                    <a:pt x="374" y="948"/>
                  </a:lnTo>
                  <a:lnTo>
                    <a:pt x="362" y="944"/>
                  </a:lnTo>
                  <a:lnTo>
                    <a:pt x="351" y="943"/>
                  </a:lnTo>
                  <a:lnTo>
                    <a:pt x="339" y="941"/>
                  </a:lnTo>
                  <a:lnTo>
                    <a:pt x="328" y="939"/>
                  </a:lnTo>
                  <a:lnTo>
                    <a:pt x="317" y="935"/>
                  </a:lnTo>
                  <a:lnTo>
                    <a:pt x="315" y="935"/>
                  </a:lnTo>
                  <a:lnTo>
                    <a:pt x="313" y="939"/>
                  </a:lnTo>
                  <a:lnTo>
                    <a:pt x="313" y="943"/>
                  </a:lnTo>
                  <a:lnTo>
                    <a:pt x="313" y="946"/>
                  </a:lnTo>
                  <a:lnTo>
                    <a:pt x="313" y="950"/>
                  </a:lnTo>
                  <a:lnTo>
                    <a:pt x="317" y="952"/>
                  </a:lnTo>
                  <a:lnTo>
                    <a:pt x="318" y="952"/>
                  </a:lnTo>
                  <a:lnTo>
                    <a:pt x="320" y="956"/>
                  </a:lnTo>
                  <a:lnTo>
                    <a:pt x="320" y="960"/>
                  </a:lnTo>
                  <a:lnTo>
                    <a:pt x="318" y="964"/>
                  </a:lnTo>
                  <a:lnTo>
                    <a:pt x="318" y="965"/>
                  </a:lnTo>
                  <a:lnTo>
                    <a:pt x="315" y="967"/>
                  </a:lnTo>
                  <a:lnTo>
                    <a:pt x="311" y="967"/>
                  </a:lnTo>
                  <a:lnTo>
                    <a:pt x="309" y="969"/>
                  </a:lnTo>
                  <a:lnTo>
                    <a:pt x="305" y="973"/>
                  </a:lnTo>
                  <a:lnTo>
                    <a:pt x="301" y="973"/>
                  </a:lnTo>
                  <a:lnTo>
                    <a:pt x="297" y="973"/>
                  </a:lnTo>
                  <a:lnTo>
                    <a:pt x="296" y="975"/>
                  </a:lnTo>
                  <a:lnTo>
                    <a:pt x="294" y="977"/>
                  </a:lnTo>
                  <a:lnTo>
                    <a:pt x="290" y="979"/>
                  </a:lnTo>
                  <a:lnTo>
                    <a:pt x="288" y="983"/>
                  </a:lnTo>
                  <a:lnTo>
                    <a:pt x="286" y="985"/>
                  </a:lnTo>
                  <a:lnTo>
                    <a:pt x="284" y="988"/>
                  </a:lnTo>
                  <a:lnTo>
                    <a:pt x="282" y="990"/>
                  </a:lnTo>
                  <a:lnTo>
                    <a:pt x="278" y="990"/>
                  </a:lnTo>
                  <a:lnTo>
                    <a:pt x="276" y="994"/>
                  </a:lnTo>
                  <a:lnTo>
                    <a:pt x="275" y="996"/>
                  </a:lnTo>
                  <a:lnTo>
                    <a:pt x="273" y="998"/>
                  </a:lnTo>
                  <a:lnTo>
                    <a:pt x="271" y="1000"/>
                  </a:lnTo>
                  <a:lnTo>
                    <a:pt x="267" y="998"/>
                  </a:lnTo>
                  <a:lnTo>
                    <a:pt x="265" y="996"/>
                  </a:lnTo>
                  <a:lnTo>
                    <a:pt x="263" y="992"/>
                  </a:lnTo>
                  <a:lnTo>
                    <a:pt x="263" y="990"/>
                  </a:lnTo>
                  <a:lnTo>
                    <a:pt x="261" y="986"/>
                  </a:lnTo>
                  <a:lnTo>
                    <a:pt x="259" y="983"/>
                  </a:lnTo>
                  <a:lnTo>
                    <a:pt x="259" y="979"/>
                  </a:lnTo>
                  <a:lnTo>
                    <a:pt x="257" y="977"/>
                  </a:lnTo>
                  <a:lnTo>
                    <a:pt x="254" y="975"/>
                  </a:lnTo>
                  <a:lnTo>
                    <a:pt x="250" y="973"/>
                  </a:lnTo>
                  <a:lnTo>
                    <a:pt x="246" y="975"/>
                  </a:lnTo>
                  <a:lnTo>
                    <a:pt x="242" y="975"/>
                  </a:lnTo>
                  <a:lnTo>
                    <a:pt x="238" y="975"/>
                  </a:lnTo>
                  <a:lnTo>
                    <a:pt x="236" y="977"/>
                  </a:lnTo>
                  <a:lnTo>
                    <a:pt x="233" y="977"/>
                  </a:lnTo>
                  <a:lnTo>
                    <a:pt x="229" y="977"/>
                  </a:lnTo>
                  <a:lnTo>
                    <a:pt x="227" y="979"/>
                  </a:lnTo>
                  <a:lnTo>
                    <a:pt x="223" y="983"/>
                  </a:lnTo>
                  <a:lnTo>
                    <a:pt x="221" y="985"/>
                  </a:lnTo>
                  <a:lnTo>
                    <a:pt x="221" y="988"/>
                  </a:lnTo>
                  <a:lnTo>
                    <a:pt x="221" y="992"/>
                  </a:lnTo>
                  <a:lnTo>
                    <a:pt x="219" y="996"/>
                  </a:lnTo>
                  <a:lnTo>
                    <a:pt x="217" y="1000"/>
                  </a:lnTo>
                  <a:lnTo>
                    <a:pt x="215" y="1002"/>
                  </a:lnTo>
                  <a:lnTo>
                    <a:pt x="214" y="1006"/>
                  </a:lnTo>
                  <a:lnTo>
                    <a:pt x="214" y="1007"/>
                  </a:lnTo>
                  <a:lnTo>
                    <a:pt x="215" y="1011"/>
                  </a:lnTo>
                  <a:lnTo>
                    <a:pt x="217" y="1013"/>
                  </a:lnTo>
                  <a:lnTo>
                    <a:pt x="219" y="1017"/>
                  </a:lnTo>
                  <a:lnTo>
                    <a:pt x="219" y="1021"/>
                  </a:lnTo>
                  <a:lnTo>
                    <a:pt x="215" y="1023"/>
                  </a:lnTo>
                  <a:lnTo>
                    <a:pt x="212" y="1025"/>
                  </a:lnTo>
                  <a:lnTo>
                    <a:pt x="210" y="1027"/>
                  </a:lnTo>
                  <a:lnTo>
                    <a:pt x="206" y="1028"/>
                  </a:lnTo>
                  <a:lnTo>
                    <a:pt x="204" y="1030"/>
                  </a:lnTo>
                  <a:lnTo>
                    <a:pt x="200" y="1032"/>
                  </a:lnTo>
                  <a:lnTo>
                    <a:pt x="198" y="1032"/>
                  </a:lnTo>
                  <a:lnTo>
                    <a:pt x="194" y="1034"/>
                  </a:lnTo>
                  <a:lnTo>
                    <a:pt x="193" y="1036"/>
                  </a:lnTo>
                  <a:lnTo>
                    <a:pt x="189" y="1038"/>
                  </a:lnTo>
                  <a:lnTo>
                    <a:pt x="185" y="1038"/>
                  </a:lnTo>
                  <a:lnTo>
                    <a:pt x="183" y="1042"/>
                  </a:lnTo>
                  <a:lnTo>
                    <a:pt x="181" y="1044"/>
                  </a:lnTo>
                  <a:lnTo>
                    <a:pt x="181" y="1047"/>
                  </a:lnTo>
                  <a:lnTo>
                    <a:pt x="177" y="1049"/>
                  </a:lnTo>
                  <a:lnTo>
                    <a:pt x="175" y="1051"/>
                  </a:lnTo>
                  <a:lnTo>
                    <a:pt x="174" y="1051"/>
                  </a:lnTo>
                  <a:lnTo>
                    <a:pt x="172" y="1051"/>
                  </a:lnTo>
                  <a:lnTo>
                    <a:pt x="168" y="1051"/>
                  </a:lnTo>
                  <a:lnTo>
                    <a:pt x="164" y="1049"/>
                  </a:lnTo>
                  <a:lnTo>
                    <a:pt x="160" y="1051"/>
                  </a:lnTo>
                  <a:lnTo>
                    <a:pt x="158" y="1053"/>
                  </a:lnTo>
                  <a:lnTo>
                    <a:pt x="154" y="1055"/>
                  </a:lnTo>
                  <a:lnTo>
                    <a:pt x="151" y="1055"/>
                  </a:lnTo>
                  <a:lnTo>
                    <a:pt x="147" y="1055"/>
                  </a:lnTo>
                  <a:lnTo>
                    <a:pt x="143" y="1053"/>
                  </a:lnTo>
                  <a:lnTo>
                    <a:pt x="139" y="1051"/>
                  </a:lnTo>
                  <a:lnTo>
                    <a:pt x="135" y="1051"/>
                  </a:lnTo>
                  <a:lnTo>
                    <a:pt x="132" y="1051"/>
                  </a:lnTo>
                  <a:lnTo>
                    <a:pt x="128" y="1051"/>
                  </a:lnTo>
                  <a:lnTo>
                    <a:pt x="126" y="1053"/>
                  </a:lnTo>
                  <a:lnTo>
                    <a:pt x="124" y="1055"/>
                  </a:lnTo>
                  <a:lnTo>
                    <a:pt x="124" y="1061"/>
                  </a:lnTo>
                  <a:lnTo>
                    <a:pt x="122" y="1065"/>
                  </a:lnTo>
                  <a:lnTo>
                    <a:pt x="122" y="1067"/>
                  </a:lnTo>
                  <a:lnTo>
                    <a:pt x="120" y="1070"/>
                  </a:lnTo>
                  <a:lnTo>
                    <a:pt x="118" y="1074"/>
                  </a:lnTo>
                  <a:lnTo>
                    <a:pt x="116" y="1076"/>
                  </a:lnTo>
                  <a:lnTo>
                    <a:pt x="114" y="1080"/>
                  </a:lnTo>
                  <a:lnTo>
                    <a:pt x="112" y="1082"/>
                  </a:lnTo>
                  <a:lnTo>
                    <a:pt x="111" y="1086"/>
                  </a:lnTo>
                  <a:lnTo>
                    <a:pt x="111" y="1089"/>
                  </a:lnTo>
                  <a:lnTo>
                    <a:pt x="111" y="1093"/>
                  </a:lnTo>
                  <a:lnTo>
                    <a:pt x="107" y="1095"/>
                  </a:lnTo>
                  <a:lnTo>
                    <a:pt x="105" y="1097"/>
                  </a:lnTo>
                  <a:lnTo>
                    <a:pt x="103" y="1099"/>
                  </a:lnTo>
                  <a:lnTo>
                    <a:pt x="101" y="1103"/>
                  </a:lnTo>
                  <a:lnTo>
                    <a:pt x="97" y="1105"/>
                  </a:lnTo>
                  <a:lnTo>
                    <a:pt x="95" y="1107"/>
                  </a:lnTo>
                  <a:lnTo>
                    <a:pt x="93" y="1105"/>
                  </a:lnTo>
                  <a:lnTo>
                    <a:pt x="92" y="1105"/>
                  </a:lnTo>
                  <a:lnTo>
                    <a:pt x="92" y="1099"/>
                  </a:lnTo>
                  <a:lnTo>
                    <a:pt x="88" y="1097"/>
                  </a:lnTo>
                  <a:lnTo>
                    <a:pt x="86" y="1095"/>
                  </a:lnTo>
                  <a:lnTo>
                    <a:pt x="84" y="1093"/>
                  </a:lnTo>
                  <a:lnTo>
                    <a:pt x="80" y="1093"/>
                  </a:lnTo>
                  <a:lnTo>
                    <a:pt x="78" y="1089"/>
                  </a:lnTo>
                  <a:lnTo>
                    <a:pt x="78" y="1086"/>
                  </a:lnTo>
                  <a:lnTo>
                    <a:pt x="76" y="1084"/>
                  </a:lnTo>
                  <a:lnTo>
                    <a:pt x="76" y="1082"/>
                  </a:lnTo>
                  <a:lnTo>
                    <a:pt x="74" y="1080"/>
                  </a:lnTo>
                  <a:lnTo>
                    <a:pt x="72" y="1078"/>
                  </a:lnTo>
                  <a:lnTo>
                    <a:pt x="69" y="1076"/>
                  </a:lnTo>
                  <a:lnTo>
                    <a:pt x="65" y="1076"/>
                  </a:lnTo>
                  <a:lnTo>
                    <a:pt x="63" y="1076"/>
                  </a:lnTo>
                  <a:lnTo>
                    <a:pt x="63" y="1074"/>
                  </a:lnTo>
                  <a:lnTo>
                    <a:pt x="63" y="1070"/>
                  </a:lnTo>
                  <a:lnTo>
                    <a:pt x="65" y="1068"/>
                  </a:lnTo>
                  <a:lnTo>
                    <a:pt x="69" y="1067"/>
                  </a:lnTo>
                  <a:lnTo>
                    <a:pt x="71" y="1067"/>
                  </a:lnTo>
                  <a:lnTo>
                    <a:pt x="72" y="1065"/>
                  </a:lnTo>
                  <a:lnTo>
                    <a:pt x="72" y="1063"/>
                  </a:lnTo>
                  <a:lnTo>
                    <a:pt x="72" y="1059"/>
                  </a:lnTo>
                  <a:lnTo>
                    <a:pt x="71" y="1055"/>
                  </a:lnTo>
                  <a:lnTo>
                    <a:pt x="69" y="1055"/>
                  </a:lnTo>
                  <a:lnTo>
                    <a:pt x="63" y="1055"/>
                  </a:lnTo>
                  <a:lnTo>
                    <a:pt x="61" y="1057"/>
                  </a:lnTo>
                  <a:lnTo>
                    <a:pt x="59" y="1057"/>
                  </a:lnTo>
                  <a:lnTo>
                    <a:pt x="57" y="1057"/>
                  </a:lnTo>
                  <a:lnTo>
                    <a:pt x="55" y="1057"/>
                  </a:lnTo>
                  <a:lnTo>
                    <a:pt x="55" y="1051"/>
                  </a:lnTo>
                  <a:lnTo>
                    <a:pt x="55" y="1047"/>
                  </a:lnTo>
                  <a:lnTo>
                    <a:pt x="44" y="1047"/>
                  </a:lnTo>
                  <a:lnTo>
                    <a:pt x="32" y="1047"/>
                  </a:lnTo>
                  <a:lnTo>
                    <a:pt x="40" y="1034"/>
                  </a:lnTo>
                  <a:lnTo>
                    <a:pt x="40" y="1032"/>
                  </a:lnTo>
                  <a:lnTo>
                    <a:pt x="42" y="1032"/>
                  </a:lnTo>
                  <a:lnTo>
                    <a:pt x="42" y="1030"/>
                  </a:lnTo>
                  <a:lnTo>
                    <a:pt x="42" y="1028"/>
                  </a:lnTo>
                  <a:lnTo>
                    <a:pt x="42" y="1027"/>
                  </a:lnTo>
                  <a:lnTo>
                    <a:pt x="42" y="1025"/>
                  </a:lnTo>
                  <a:lnTo>
                    <a:pt x="44" y="1025"/>
                  </a:lnTo>
                  <a:lnTo>
                    <a:pt x="44" y="1023"/>
                  </a:lnTo>
                  <a:lnTo>
                    <a:pt x="44" y="1021"/>
                  </a:lnTo>
                  <a:lnTo>
                    <a:pt x="46" y="1017"/>
                  </a:lnTo>
                  <a:lnTo>
                    <a:pt x="46" y="1015"/>
                  </a:lnTo>
                  <a:lnTo>
                    <a:pt x="48" y="1015"/>
                  </a:lnTo>
                  <a:lnTo>
                    <a:pt x="50" y="1015"/>
                  </a:lnTo>
                  <a:lnTo>
                    <a:pt x="50" y="1017"/>
                  </a:lnTo>
                  <a:lnTo>
                    <a:pt x="51" y="1017"/>
                  </a:lnTo>
                  <a:lnTo>
                    <a:pt x="53" y="1017"/>
                  </a:lnTo>
                  <a:lnTo>
                    <a:pt x="53" y="1015"/>
                  </a:lnTo>
                  <a:lnTo>
                    <a:pt x="53" y="1013"/>
                  </a:lnTo>
                  <a:lnTo>
                    <a:pt x="53" y="1011"/>
                  </a:lnTo>
                  <a:lnTo>
                    <a:pt x="53" y="1009"/>
                  </a:lnTo>
                  <a:lnTo>
                    <a:pt x="53" y="1007"/>
                  </a:lnTo>
                  <a:lnTo>
                    <a:pt x="53" y="1006"/>
                  </a:lnTo>
                  <a:lnTo>
                    <a:pt x="51" y="1004"/>
                  </a:lnTo>
                  <a:lnTo>
                    <a:pt x="51" y="1002"/>
                  </a:lnTo>
                  <a:lnTo>
                    <a:pt x="50" y="1002"/>
                  </a:lnTo>
                  <a:lnTo>
                    <a:pt x="48" y="1000"/>
                  </a:lnTo>
                  <a:lnTo>
                    <a:pt x="48" y="996"/>
                  </a:lnTo>
                  <a:lnTo>
                    <a:pt x="48" y="994"/>
                  </a:lnTo>
                  <a:lnTo>
                    <a:pt x="46" y="992"/>
                  </a:lnTo>
                  <a:lnTo>
                    <a:pt x="48" y="992"/>
                  </a:lnTo>
                  <a:lnTo>
                    <a:pt x="46" y="990"/>
                  </a:lnTo>
                  <a:lnTo>
                    <a:pt x="46" y="988"/>
                  </a:lnTo>
                  <a:lnTo>
                    <a:pt x="46" y="986"/>
                  </a:lnTo>
                  <a:lnTo>
                    <a:pt x="44" y="985"/>
                  </a:lnTo>
                  <a:lnTo>
                    <a:pt x="42" y="983"/>
                  </a:lnTo>
                  <a:lnTo>
                    <a:pt x="40" y="983"/>
                  </a:lnTo>
                  <a:lnTo>
                    <a:pt x="38" y="981"/>
                  </a:lnTo>
                  <a:lnTo>
                    <a:pt x="36" y="979"/>
                  </a:lnTo>
                  <a:lnTo>
                    <a:pt x="34" y="977"/>
                  </a:lnTo>
                  <a:lnTo>
                    <a:pt x="34" y="975"/>
                  </a:lnTo>
                  <a:lnTo>
                    <a:pt x="32" y="975"/>
                  </a:lnTo>
                  <a:lnTo>
                    <a:pt x="32" y="977"/>
                  </a:lnTo>
                  <a:lnTo>
                    <a:pt x="30" y="977"/>
                  </a:lnTo>
                  <a:lnTo>
                    <a:pt x="29" y="977"/>
                  </a:lnTo>
                  <a:lnTo>
                    <a:pt x="29" y="975"/>
                  </a:lnTo>
                  <a:lnTo>
                    <a:pt x="27" y="975"/>
                  </a:lnTo>
                  <a:lnTo>
                    <a:pt x="25" y="975"/>
                  </a:lnTo>
                  <a:lnTo>
                    <a:pt x="25" y="977"/>
                  </a:lnTo>
                  <a:lnTo>
                    <a:pt x="23" y="977"/>
                  </a:lnTo>
                  <a:lnTo>
                    <a:pt x="21" y="977"/>
                  </a:lnTo>
                  <a:lnTo>
                    <a:pt x="19" y="975"/>
                  </a:lnTo>
                  <a:lnTo>
                    <a:pt x="17" y="971"/>
                  </a:lnTo>
                  <a:lnTo>
                    <a:pt x="17" y="969"/>
                  </a:lnTo>
                  <a:lnTo>
                    <a:pt x="15" y="969"/>
                  </a:lnTo>
                  <a:lnTo>
                    <a:pt x="13" y="967"/>
                  </a:lnTo>
                  <a:lnTo>
                    <a:pt x="15" y="967"/>
                  </a:lnTo>
                  <a:lnTo>
                    <a:pt x="17" y="967"/>
                  </a:lnTo>
                  <a:lnTo>
                    <a:pt x="17" y="965"/>
                  </a:lnTo>
                  <a:lnTo>
                    <a:pt x="19" y="964"/>
                  </a:lnTo>
                  <a:lnTo>
                    <a:pt x="21" y="962"/>
                  </a:lnTo>
                  <a:lnTo>
                    <a:pt x="19" y="960"/>
                  </a:lnTo>
                  <a:lnTo>
                    <a:pt x="21" y="960"/>
                  </a:lnTo>
                  <a:lnTo>
                    <a:pt x="21" y="958"/>
                  </a:lnTo>
                  <a:lnTo>
                    <a:pt x="23" y="958"/>
                  </a:lnTo>
                  <a:lnTo>
                    <a:pt x="23" y="956"/>
                  </a:lnTo>
                  <a:lnTo>
                    <a:pt x="23" y="954"/>
                  </a:lnTo>
                  <a:lnTo>
                    <a:pt x="25" y="952"/>
                  </a:lnTo>
                  <a:lnTo>
                    <a:pt x="25" y="950"/>
                  </a:lnTo>
                  <a:lnTo>
                    <a:pt x="27" y="950"/>
                  </a:lnTo>
                  <a:lnTo>
                    <a:pt x="27" y="948"/>
                  </a:lnTo>
                  <a:lnTo>
                    <a:pt x="27" y="946"/>
                  </a:lnTo>
                  <a:lnTo>
                    <a:pt x="25" y="946"/>
                  </a:lnTo>
                  <a:lnTo>
                    <a:pt x="23" y="946"/>
                  </a:lnTo>
                  <a:lnTo>
                    <a:pt x="23" y="944"/>
                  </a:lnTo>
                  <a:lnTo>
                    <a:pt x="25" y="943"/>
                  </a:lnTo>
                  <a:lnTo>
                    <a:pt x="25" y="941"/>
                  </a:lnTo>
                  <a:lnTo>
                    <a:pt x="23" y="941"/>
                  </a:lnTo>
                  <a:lnTo>
                    <a:pt x="21" y="939"/>
                  </a:lnTo>
                  <a:lnTo>
                    <a:pt x="21" y="941"/>
                  </a:lnTo>
                  <a:lnTo>
                    <a:pt x="19" y="939"/>
                  </a:lnTo>
                  <a:lnTo>
                    <a:pt x="17" y="939"/>
                  </a:lnTo>
                  <a:lnTo>
                    <a:pt x="15" y="939"/>
                  </a:lnTo>
                  <a:lnTo>
                    <a:pt x="13" y="941"/>
                  </a:lnTo>
                  <a:lnTo>
                    <a:pt x="9" y="941"/>
                  </a:lnTo>
                  <a:lnTo>
                    <a:pt x="8" y="941"/>
                  </a:lnTo>
                  <a:lnTo>
                    <a:pt x="6" y="941"/>
                  </a:lnTo>
                  <a:lnTo>
                    <a:pt x="4" y="937"/>
                  </a:lnTo>
                  <a:lnTo>
                    <a:pt x="2" y="935"/>
                  </a:lnTo>
                  <a:lnTo>
                    <a:pt x="2" y="933"/>
                  </a:lnTo>
                  <a:lnTo>
                    <a:pt x="4" y="931"/>
                  </a:lnTo>
                  <a:lnTo>
                    <a:pt x="4" y="929"/>
                  </a:lnTo>
                  <a:lnTo>
                    <a:pt x="4" y="927"/>
                  </a:lnTo>
                  <a:lnTo>
                    <a:pt x="4" y="925"/>
                  </a:lnTo>
                  <a:lnTo>
                    <a:pt x="4" y="924"/>
                  </a:lnTo>
                  <a:lnTo>
                    <a:pt x="4" y="922"/>
                  </a:lnTo>
                  <a:lnTo>
                    <a:pt x="2" y="922"/>
                  </a:lnTo>
                  <a:lnTo>
                    <a:pt x="2" y="920"/>
                  </a:lnTo>
                  <a:lnTo>
                    <a:pt x="2" y="918"/>
                  </a:lnTo>
                  <a:lnTo>
                    <a:pt x="0" y="916"/>
                  </a:lnTo>
                  <a:lnTo>
                    <a:pt x="0" y="914"/>
                  </a:lnTo>
                  <a:lnTo>
                    <a:pt x="0" y="912"/>
                  </a:lnTo>
                  <a:lnTo>
                    <a:pt x="0" y="910"/>
                  </a:lnTo>
                  <a:lnTo>
                    <a:pt x="2" y="910"/>
                  </a:lnTo>
                  <a:lnTo>
                    <a:pt x="2" y="908"/>
                  </a:lnTo>
                  <a:lnTo>
                    <a:pt x="0" y="908"/>
                  </a:lnTo>
                  <a:lnTo>
                    <a:pt x="0" y="906"/>
                  </a:lnTo>
                  <a:lnTo>
                    <a:pt x="2" y="904"/>
                  </a:lnTo>
                  <a:lnTo>
                    <a:pt x="2" y="903"/>
                  </a:lnTo>
                  <a:lnTo>
                    <a:pt x="4" y="901"/>
                  </a:lnTo>
                  <a:lnTo>
                    <a:pt x="6" y="899"/>
                  </a:lnTo>
                  <a:lnTo>
                    <a:pt x="8" y="899"/>
                  </a:lnTo>
                  <a:lnTo>
                    <a:pt x="9" y="897"/>
                  </a:lnTo>
                  <a:lnTo>
                    <a:pt x="11" y="897"/>
                  </a:lnTo>
                  <a:lnTo>
                    <a:pt x="13" y="897"/>
                  </a:lnTo>
                  <a:lnTo>
                    <a:pt x="15" y="895"/>
                  </a:lnTo>
                  <a:lnTo>
                    <a:pt x="15" y="893"/>
                  </a:lnTo>
                  <a:lnTo>
                    <a:pt x="17" y="891"/>
                  </a:lnTo>
                  <a:lnTo>
                    <a:pt x="17" y="889"/>
                  </a:lnTo>
                  <a:lnTo>
                    <a:pt x="19" y="885"/>
                  </a:lnTo>
                  <a:lnTo>
                    <a:pt x="21" y="883"/>
                  </a:lnTo>
                  <a:lnTo>
                    <a:pt x="23" y="882"/>
                  </a:lnTo>
                  <a:lnTo>
                    <a:pt x="25" y="880"/>
                  </a:lnTo>
                  <a:lnTo>
                    <a:pt x="25" y="878"/>
                  </a:lnTo>
                  <a:lnTo>
                    <a:pt x="25" y="874"/>
                  </a:lnTo>
                  <a:lnTo>
                    <a:pt x="23" y="872"/>
                  </a:lnTo>
                  <a:lnTo>
                    <a:pt x="23" y="868"/>
                  </a:lnTo>
                  <a:lnTo>
                    <a:pt x="19" y="862"/>
                  </a:lnTo>
                  <a:lnTo>
                    <a:pt x="17" y="861"/>
                  </a:lnTo>
                  <a:lnTo>
                    <a:pt x="13" y="85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6" name="Freeform 105"/>
            <p:cNvSpPr>
              <a:spLocks/>
            </p:cNvSpPr>
            <p:nvPr/>
          </p:nvSpPr>
          <p:spPr bwMode="auto">
            <a:xfrm>
              <a:off x="3328" y="2181"/>
              <a:ext cx="428" cy="859"/>
            </a:xfrm>
            <a:custGeom>
              <a:avLst/>
              <a:gdLst>
                <a:gd name="T0" fmla="*/ 117 w 428"/>
                <a:gd name="T1" fmla="*/ 840 h 859"/>
                <a:gd name="T2" fmla="*/ 142 w 428"/>
                <a:gd name="T3" fmla="*/ 819 h 859"/>
                <a:gd name="T4" fmla="*/ 168 w 428"/>
                <a:gd name="T5" fmla="*/ 796 h 859"/>
                <a:gd name="T6" fmla="*/ 176 w 428"/>
                <a:gd name="T7" fmla="*/ 773 h 859"/>
                <a:gd name="T8" fmla="*/ 197 w 428"/>
                <a:gd name="T9" fmla="*/ 782 h 859"/>
                <a:gd name="T10" fmla="*/ 222 w 428"/>
                <a:gd name="T11" fmla="*/ 786 h 859"/>
                <a:gd name="T12" fmla="*/ 212 w 428"/>
                <a:gd name="T13" fmla="*/ 775 h 859"/>
                <a:gd name="T14" fmla="*/ 206 w 428"/>
                <a:gd name="T15" fmla="*/ 748 h 859"/>
                <a:gd name="T16" fmla="*/ 225 w 428"/>
                <a:gd name="T17" fmla="*/ 729 h 859"/>
                <a:gd name="T18" fmla="*/ 208 w 428"/>
                <a:gd name="T19" fmla="*/ 718 h 859"/>
                <a:gd name="T20" fmla="*/ 187 w 428"/>
                <a:gd name="T21" fmla="*/ 708 h 859"/>
                <a:gd name="T22" fmla="*/ 166 w 428"/>
                <a:gd name="T23" fmla="*/ 691 h 859"/>
                <a:gd name="T24" fmla="*/ 140 w 428"/>
                <a:gd name="T25" fmla="*/ 664 h 859"/>
                <a:gd name="T26" fmla="*/ 124 w 428"/>
                <a:gd name="T27" fmla="*/ 678 h 859"/>
                <a:gd name="T28" fmla="*/ 109 w 428"/>
                <a:gd name="T29" fmla="*/ 679 h 859"/>
                <a:gd name="T30" fmla="*/ 86 w 428"/>
                <a:gd name="T31" fmla="*/ 657 h 859"/>
                <a:gd name="T32" fmla="*/ 67 w 428"/>
                <a:gd name="T33" fmla="*/ 651 h 859"/>
                <a:gd name="T34" fmla="*/ 60 w 428"/>
                <a:gd name="T35" fmla="*/ 645 h 859"/>
                <a:gd name="T36" fmla="*/ 12 w 428"/>
                <a:gd name="T37" fmla="*/ 599 h 859"/>
                <a:gd name="T38" fmla="*/ 4 w 428"/>
                <a:gd name="T39" fmla="*/ 529 h 859"/>
                <a:gd name="T40" fmla="*/ 25 w 428"/>
                <a:gd name="T41" fmla="*/ 521 h 859"/>
                <a:gd name="T42" fmla="*/ 50 w 428"/>
                <a:gd name="T43" fmla="*/ 494 h 859"/>
                <a:gd name="T44" fmla="*/ 46 w 428"/>
                <a:gd name="T45" fmla="*/ 477 h 859"/>
                <a:gd name="T46" fmla="*/ 58 w 428"/>
                <a:gd name="T47" fmla="*/ 462 h 859"/>
                <a:gd name="T48" fmla="*/ 121 w 428"/>
                <a:gd name="T49" fmla="*/ 456 h 859"/>
                <a:gd name="T50" fmla="*/ 136 w 428"/>
                <a:gd name="T51" fmla="*/ 452 h 859"/>
                <a:gd name="T52" fmla="*/ 149 w 428"/>
                <a:gd name="T53" fmla="*/ 435 h 859"/>
                <a:gd name="T54" fmla="*/ 161 w 428"/>
                <a:gd name="T55" fmla="*/ 430 h 859"/>
                <a:gd name="T56" fmla="*/ 178 w 428"/>
                <a:gd name="T57" fmla="*/ 395 h 859"/>
                <a:gd name="T58" fmla="*/ 208 w 428"/>
                <a:gd name="T59" fmla="*/ 370 h 859"/>
                <a:gd name="T60" fmla="*/ 243 w 428"/>
                <a:gd name="T61" fmla="*/ 369 h 859"/>
                <a:gd name="T62" fmla="*/ 273 w 428"/>
                <a:gd name="T63" fmla="*/ 372 h 859"/>
                <a:gd name="T64" fmla="*/ 294 w 428"/>
                <a:gd name="T65" fmla="*/ 367 h 859"/>
                <a:gd name="T66" fmla="*/ 306 w 428"/>
                <a:gd name="T67" fmla="*/ 351 h 859"/>
                <a:gd name="T68" fmla="*/ 315 w 428"/>
                <a:gd name="T69" fmla="*/ 332 h 859"/>
                <a:gd name="T70" fmla="*/ 321 w 428"/>
                <a:gd name="T71" fmla="*/ 311 h 859"/>
                <a:gd name="T72" fmla="*/ 313 w 428"/>
                <a:gd name="T73" fmla="*/ 292 h 859"/>
                <a:gd name="T74" fmla="*/ 304 w 428"/>
                <a:gd name="T75" fmla="*/ 269 h 859"/>
                <a:gd name="T76" fmla="*/ 307 w 428"/>
                <a:gd name="T77" fmla="*/ 256 h 859"/>
                <a:gd name="T78" fmla="*/ 286 w 428"/>
                <a:gd name="T79" fmla="*/ 233 h 859"/>
                <a:gd name="T80" fmla="*/ 271 w 428"/>
                <a:gd name="T81" fmla="*/ 214 h 859"/>
                <a:gd name="T82" fmla="*/ 258 w 428"/>
                <a:gd name="T83" fmla="*/ 185 h 859"/>
                <a:gd name="T84" fmla="*/ 248 w 428"/>
                <a:gd name="T85" fmla="*/ 164 h 859"/>
                <a:gd name="T86" fmla="*/ 245 w 428"/>
                <a:gd name="T87" fmla="*/ 132 h 859"/>
                <a:gd name="T88" fmla="*/ 252 w 428"/>
                <a:gd name="T89" fmla="*/ 103 h 859"/>
                <a:gd name="T90" fmla="*/ 233 w 428"/>
                <a:gd name="T91" fmla="*/ 92 h 859"/>
                <a:gd name="T92" fmla="*/ 225 w 428"/>
                <a:gd name="T93" fmla="*/ 61 h 859"/>
                <a:gd name="T94" fmla="*/ 189 w 428"/>
                <a:gd name="T95" fmla="*/ 61 h 859"/>
                <a:gd name="T96" fmla="*/ 178 w 428"/>
                <a:gd name="T97" fmla="*/ 31 h 859"/>
                <a:gd name="T98" fmla="*/ 187 w 428"/>
                <a:gd name="T99" fmla="*/ 18 h 859"/>
                <a:gd name="T100" fmla="*/ 204 w 428"/>
                <a:gd name="T101" fmla="*/ 21 h 859"/>
                <a:gd name="T102" fmla="*/ 224 w 428"/>
                <a:gd name="T103" fmla="*/ 27 h 859"/>
                <a:gd name="T104" fmla="*/ 243 w 428"/>
                <a:gd name="T105" fmla="*/ 31 h 859"/>
                <a:gd name="T106" fmla="*/ 264 w 428"/>
                <a:gd name="T107" fmla="*/ 41 h 859"/>
                <a:gd name="T108" fmla="*/ 279 w 428"/>
                <a:gd name="T109" fmla="*/ 46 h 859"/>
                <a:gd name="T110" fmla="*/ 302 w 428"/>
                <a:gd name="T111" fmla="*/ 52 h 859"/>
                <a:gd name="T112" fmla="*/ 317 w 428"/>
                <a:gd name="T113" fmla="*/ 50 h 859"/>
                <a:gd name="T114" fmla="*/ 332 w 428"/>
                <a:gd name="T115" fmla="*/ 35 h 859"/>
                <a:gd name="T116" fmla="*/ 353 w 428"/>
                <a:gd name="T117" fmla="*/ 23 h 859"/>
                <a:gd name="T118" fmla="*/ 374 w 428"/>
                <a:gd name="T119" fmla="*/ 18 h 859"/>
                <a:gd name="T120" fmla="*/ 389 w 428"/>
                <a:gd name="T121" fmla="*/ 8 h 859"/>
                <a:gd name="T122" fmla="*/ 401 w 428"/>
                <a:gd name="T123" fmla="*/ 10 h 859"/>
                <a:gd name="T124" fmla="*/ 416 w 428"/>
                <a:gd name="T125" fmla="*/ 6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8" h="859">
                  <a:moveTo>
                    <a:pt x="105" y="859"/>
                  </a:moveTo>
                  <a:lnTo>
                    <a:pt x="103" y="857"/>
                  </a:lnTo>
                  <a:lnTo>
                    <a:pt x="103" y="855"/>
                  </a:lnTo>
                  <a:lnTo>
                    <a:pt x="103" y="853"/>
                  </a:lnTo>
                  <a:lnTo>
                    <a:pt x="105" y="851"/>
                  </a:lnTo>
                  <a:lnTo>
                    <a:pt x="107" y="847"/>
                  </a:lnTo>
                  <a:lnTo>
                    <a:pt x="109" y="847"/>
                  </a:lnTo>
                  <a:lnTo>
                    <a:pt x="111" y="845"/>
                  </a:lnTo>
                  <a:lnTo>
                    <a:pt x="111" y="844"/>
                  </a:lnTo>
                  <a:lnTo>
                    <a:pt x="113" y="842"/>
                  </a:lnTo>
                  <a:lnTo>
                    <a:pt x="115" y="842"/>
                  </a:lnTo>
                  <a:lnTo>
                    <a:pt x="117" y="842"/>
                  </a:lnTo>
                  <a:lnTo>
                    <a:pt x="117" y="840"/>
                  </a:lnTo>
                  <a:lnTo>
                    <a:pt x="119" y="840"/>
                  </a:lnTo>
                  <a:lnTo>
                    <a:pt x="121" y="840"/>
                  </a:lnTo>
                  <a:lnTo>
                    <a:pt x="122" y="840"/>
                  </a:lnTo>
                  <a:lnTo>
                    <a:pt x="124" y="840"/>
                  </a:lnTo>
                  <a:lnTo>
                    <a:pt x="130" y="840"/>
                  </a:lnTo>
                  <a:lnTo>
                    <a:pt x="132" y="840"/>
                  </a:lnTo>
                  <a:lnTo>
                    <a:pt x="134" y="840"/>
                  </a:lnTo>
                  <a:lnTo>
                    <a:pt x="136" y="836"/>
                  </a:lnTo>
                  <a:lnTo>
                    <a:pt x="138" y="834"/>
                  </a:lnTo>
                  <a:lnTo>
                    <a:pt x="140" y="830"/>
                  </a:lnTo>
                  <a:lnTo>
                    <a:pt x="142" y="824"/>
                  </a:lnTo>
                  <a:lnTo>
                    <a:pt x="142" y="823"/>
                  </a:lnTo>
                  <a:lnTo>
                    <a:pt x="142" y="819"/>
                  </a:lnTo>
                  <a:lnTo>
                    <a:pt x="142" y="817"/>
                  </a:lnTo>
                  <a:lnTo>
                    <a:pt x="142" y="815"/>
                  </a:lnTo>
                  <a:lnTo>
                    <a:pt x="142" y="813"/>
                  </a:lnTo>
                  <a:lnTo>
                    <a:pt x="143" y="811"/>
                  </a:lnTo>
                  <a:lnTo>
                    <a:pt x="145" y="807"/>
                  </a:lnTo>
                  <a:lnTo>
                    <a:pt x="147" y="807"/>
                  </a:lnTo>
                  <a:lnTo>
                    <a:pt x="149" y="803"/>
                  </a:lnTo>
                  <a:lnTo>
                    <a:pt x="151" y="802"/>
                  </a:lnTo>
                  <a:lnTo>
                    <a:pt x="155" y="802"/>
                  </a:lnTo>
                  <a:lnTo>
                    <a:pt x="159" y="800"/>
                  </a:lnTo>
                  <a:lnTo>
                    <a:pt x="163" y="800"/>
                  </a:lnTo>
                  <a:lnTo>
                    <a:pt x="164" y="800"/>
                  </a:lnTo>
                  <a:lnTo>
                    <a:pt x="168" y="796"/>
                  </a:lnTo>
                  <a:lnTo>
                    <a:pt x="170" y="794"/>
                  </a:lnTo>
                  <a:lnTo>
                    <a:pt x="172" y="794"/>
                  </a:lnTo>
                  <a:lnTo>
                    <a:pt x="174" y="794"/>
                  </a:lnTo>
                  <a:lnTo>
                    <a:pt x="174" y="792"/>
                  </a:lnTo>
                  <a:lnTo>
                    <a:pt x="176" y="790"/>
                  </a:lnTo>
                  <a:lnTo>
                    <a:pt x="176" y="788"/>
                  </a:lnTo>
                  <a:lnTo>
                    <a:pt x="176" y="784"/>
                  </a:lnTo>
                  <a:lnTo>
                    <a:pt x="174" y="782"/>
                  </a:lnTo>
                  <a:lnTo>
                    <a:pt x="174" y="781"/>
                  </a:lnTo>
                  <a:lnTo>
                    <a:pt x="174" y="779"/>
                  </a:lnTo>
                  <a:lnTo>
                    <a:pt x="174" y="777"/>
                  </a:lnTo>
                  <a:lnTo>
                    <a:pt x="176" y="775"/>
                  </a:lnTo>
                  <a:lnTo>
                    <a:pt x="176" y="773"/>
                  </a:lnTo>
                  <a:lnTo>
                    <a:pt x="178" y="771"/>
                  </a:lnTo>
                  <a:lnTo>
                    <a:pt x="182" y="769"/>
                  </a:lnTo>
                  <a:lnTo>
                    <a:pt x="184" y="769"/>
                  </a:lnTo>
                  <a:lnTo>
                    <a:pt x="185" y="771"/>
                  </a:lnTo>
                  <a:lnTo>
                    <a:pt x="187" y="771"/>
                  </a:lnTo>
                  <a:lnTo>
                    <a:pt x="189" y="771"/>
                  </a:lnTo>
                  <a:lnTo>
                    <a:pt x="191" y="773"/>
                  </a:lnTo>
                  <a:lnTo>
                    <a:pt x="191" y="775"/>
                  </a:lnTo>
                  <a:lnTo>
                    <a:pt x="193" y="775"/>
                  </a:lnTo>
                  <a:lnTo>
                    <a:pt x="195" y="777"/>
                  </a:lnTo>
                  <a:lnTo>
                    <a:pt x="197" y="779"/>
                  </a:lnTo>
                  <a:lnTo>
                    <a:pt x="197" y="781"/>
                  </a:lnTo>
                  <a:lnTo>
                    <a:pt x="197" y="782"/>
                  </a:lnTo>
                  <a:lnTo>
                    <a:pt x="199" y="782"/>
                  </a:lnTo>
                  <a:lnTo>
                    <a:pt x="201" y="782"/>
                  </a:lnTo>
                  <a:lnTo>
                    <a:pt x="203" y="784"/>
                  </a:lnTo>
                  <a:lnTo>
                    <a:pt x="203" y="786"/>
                  </a:lnTo>
                  <a:lnTo>
                    <a:pt x="204" y="786"/>
                  </a:lnTo>
                  <a:lnTo>
                    <a:pt x="206" y="788"/>
                  </a:lnTo>
                  <a:lnTo>
                    <a:pt x="210" y="788"/>
                  </a:lnTo>
                  <a:lnTo>
                    <a:pt x="212" y="788"/>
                  </a:lnTo>
                  <a:lnTo>
                    <a:pt x="214" y="790"/>
                  </a:lnTo>
                  <a:lnTo>
                    <a:pt x="216" y="788"/>
                  </a:lnTo>
                  <a:lnTo>
                    <a:pt x="218" y="788"/>
                  </a:lnTo>
                  <a:lnTo>
                    <a:pt x="220" y="788"/>
                  </a:lnTo>
                  <a:lnTo>
                    <a:pt x="222" y="786"/>
                  </a:lnTo>
                  <a:lnTo>
                    <a:pt x="224" y="784"/>
                  </a:lnTo>
                  <a:lnTo>
                    <a:pt x="225" y="782"/>
                  </a:lnTo>
                  <a:lnTo>
                    <a:pt x="225" y="781"/>
                  </a:lnTo>
                  <a:lnTo>
                    <a:pt x="224" y="779"/>
                  </a:lnTo>
                  <a:lnTo>
                    <a:pt x="222" y="779"/>
                  </a:lnTo>
                  <a:lnTo>
                    <a:pt x="222" y="781"/>
                  </a:lnTo>
                  <a:lnTo>
                    <a:pt x="220" y="781"/>
                  </a:lnTo>
                  <a:lnTo>
                    <a:pt x="218" y="781"/>
                  </a:lnTo>
                  <a:lnTo>
                    <a:pt x="216" y="781"/>
                  </a:lnTo>
                  <a:lnTo>
                    <a:pt x="214" y="781"/>
                  </a:lnTo>
                  <a:lnTo>
                    <a:pt x="214" y="779"/>
                  </a:lnTo>
                  <a:lnTo>
                    <a:pt x="212" y="777"/>
                  </a:lnTo>
                  <a:lnTo>
                    <a:pt x="212" y="775"/>
                  </a:lnTo>
                  <a:lnTo>
                    <a:pt x="212" y="773"/>
                  </a:lnTo>
                  <a:lnTo>
                    <a:pt x="212" y="771"/>
                  </a:lnTo>
                  <a:lnTo>
                    <a:pt x="212" y="767"/>
                  </a:lnTo>
                  <a:lnTo>
                    <a:pt x="210" y="765"/>
                  </a:lnTo>
                  <a:lnTo>
                    <a:pt x="208" y="761"/>
                  </a:lnTo>
                  <a:lnTo>
                    <a:pt x="206" y="760"/>
                  </a:lnTo>
                  <a:lnTo>
                    <a:pt x="204" y="760"/>
                  </a:lnTo>
                  <a:lnTo>
                    <a:pt x="203" y="758"/>
                  </a:lnTo>
                  <a:lnTo>
                    <a:pt x="203" y="756"/>
                  </a:lnTo>
                  <a:lnTo>
                    <a:pt x="203" y="754"/>
                  </a:lnTo>
                  <a:lnTo>
                    <a:pt x="203" y="752"/>
                  </a:lnTo>
                  <a:lnTo>
                    <a:pt x="204" y="750"/>
                  </a:lnTo>
                  <a:lnTo>
                    <a:pt x="206" y="748"/>
                  </a:lnTo>
                  <a:lnTo>
                    <a:pt x="208" y="746"/>
                  </a:lnTo>
                  <a:lnTo>
                    <a:pt x="210" y="744"/>
                  </a:lnTo>
                  <a:lnTo>
                    <a:pt x="212" y="742"/>
                  </a:lnTo>
                  <a:lnTo>
                    <a:pt x="212" y="741"/>
                  </a:lnTo>
                  <a:lnTo>
                    <a:pt x="216" y="739"/>
                  </a:lnTo>
                  <a:lnTo>
                    <a:pt x="218" y="739"/>
                  </a:lnTo>
                  <a:lnTo>
                    <a:pt x="220" y="739"/>
                  </a:lnTo>
                  <a:lnTo>
                    <a:pt x="222" y="739"/>
                  </a:lnTo>
                  <a:lnTo>
                    <a:pt x="222" y="737"/>
                  </a:lnTo>
                  <a:lnTo>
                    <a:pt x="224" y="737"/>
                  </a:lnTo>
                  <a:lnTo>
                    <a:pt x="224" y="733"/>
                  </a:lnTo>
                  <a:lnTo>
                    <a:pt x="225" y="731"/>
                  </a:lnTo>
                  <a:lnTo>
                    <a:pt x="225" y="729"/>
                  </a:lnTo>
                  <a:lnTo>
                    <a:pt x="227" y="727"/>
                  </a:lnTo>
                  <a:lnTo>
                    <a:pt x="225" y="727"/>
                  </a:lnTo>
                  <a:lnTo>
                    <a:pt x="225" y="725"/>
                  </a:lnTo>
                  <a:lnTo>
                    <a:pt x="225" y="723"/>
                  </a:lnTo>
                  <a:lnTo>
                    <a:pt x="224" y="723"/>
                  </a:lnTo>
                  <a:lnTo>
                    <a:pt x="222" y="725"/>
                  </a:lnTo>
                  <a:lnTo>
                    <a:pt x="218" y="725"/>
                  </a:lnTo>
                  <a:lnTo>
                    <a:pt x="218" y="723"/>
                  </a:lnTo>
                  <a:lnTo>
                    <a:pt x="216" y="723"/>
                  </a:lnTo>
                  <a:lnTo>
                    <a:pt x="214" y="721"/>
                  </a:lnTo>
                  <a:lnTo>
                    <a:pt x="212" y="720"/>
                  </a:lnTo>
                  <a:lnTo>
                    <a:pt x="210" y="720"/>
                  </a:lnTo>
                  <a:lnTo>
                    <a:pt x="208" y="718"/>
                  </a:lnTo>
                  <a:lnTo>
                    <a:pt x="206" y="718"/>
                  </a:lnTo>
                  <a:lnTo>
                    <a:pt x="204" y="718"/>
                  </a:lnTo>
                  <a:lnTo>
                    <a:pt x="204" y="716"/>
                  </a:lnTo>
                  <a:lnTo>
                    <a:pt x="204" y="714"/>
                  </a:lnTo>
                  <a:lnTo>
                    <a:pt x="203" y="714"/>
                  </a:lnTo>
                  <a:lnTo>
                    <a:pt x="203" y="712"/>
                  </a:lnTo>
                  <a:lnTo>
                    <a:pt x="199" y="712"/>
                  </a:lnTo>
                  <a:lnTo>
                    <a:pt x="197" y="710"/>
                  </a:lnTo>
                  <a:lnTo>
                    <a:pt x="195" y="710"/>
                  </a:lnTo>
                  <a:lnTo>
                    <a:pt x="193" y="710"/>
                  </a:lnTo>
                  <a:lnTo>
                    <a:pt x="191" y="708"/>
                  </a:lnTo>
                  <a:lnTo>
                    <a:pt x="189" y="708"/>
                  </a:lnTo>
                  <a:lnTo>
                    <a:pt x="187" y="708"/>
                  </a:lnTo>
                  <a:lnTo>
                    <a:pt x="185" y="704"/>
                  </a:lnTo>
                  <a:lnTo>
                    <a:pt x="184" y="704"/>
                  </a:lnTo>
                  <a:lnTo>
                    <a:pt x="182" y="702"/>
                  </a:lnTo>
                  <a:lnTo>
                    <a:pt x="182" y="700"/>
                  </a:lnTo>
                  <a:lnTo>
                    <a:pt x="180" y="700"/>
                  </a:lnTo>
                  <a:lnTo>
                    <a:pt x="178" y="700"/>
                  </a:lnTo>
                  <a:lnTo>
                    <a:pt x="176" y="700"/>
                  </a:lnTo>
                  <a:lnTo>
                    <a:pt x="174" y="699"/>
                  </a:lnTo>
                  <a:lnTo>
                    <a:pt x="170" y="697"/>
                  </a:lnTo>
                  <a:lnTo>
                    <a:pt x="168" y="697"/>
                  </a:lnTo>
                  <a:lnTo>
                    <a:pt x="166" y="695"/>
                  </a:lnTo>
                  <a:lnTo>
                    <a:pt x="166" y="693"/>
                  </a:lnTo>
                  <a:lnTo>
                    <a:pt x="166" y="691"/>
                  </a:lnTo>
                  <a:lnTo>
                    <a:pt x="164" y="689"/>
                  </a:lnTo>
                  <a:lnTo>
                    <a:pt x="164" y="687"/>
                  </a:lnTo>
                  <a:lnTo>
                    <a:pt x="164" y="685"/>
                  </a:lnTo>
                  <a:lnTo>
                    <a:pt x="163" y="685"/>
                  </a:lnTo>
                  <a:lnTo>
                    <a:pt x="161" y="681"/>
                  </a:lnTo>
                  <a:lnTo>
                    <a:pt x="159" y="679"/>
                  </a:lnTo>
                  <a:lnTo>
                    <a:pt x="157" y="678"/>
                  </a:lnTo>
                  <a:lnTo>
                    <a:pt x="155" y="676"/>
                  </a:lnTo>
                  <a:lnTo>
                    <a:pt x="153" y="674"/>
                  </a:lnTo>
                  <a:lnTo>
                    <a:pt x="149" y="670"/>
                  </a:lnTo>
                  <a:lnTo>
                    <a:pt x="147" y="668"/>
                  </a:lnTo>
                  <a:lnTo>
                    <a:pt x="145" y="666"/>
                  </a:lnTo>
                  <a:lnTo>
                    <a:pt x="140" y="664"/>
                  </a:lnTo>
                  <a:lnTo>
                    <a:pt x="138" y="662"/>
                  </a:lnTo>
                  <a:lnTo>
                    <a:pt x="136" y="662"/>
                  </a:lnTo>
                  <a:lnTo>
                    <a:pt x="134" y="662"/>
                  </a:lnTo>
                  <a:lnTo>
                    <a:pt x="134" y="664"/>
                  </a:lnTo>
                  <a:lnTo>
                    <a:pt x="132" y="664"/>
                  </a:lnTo>
                  <a:lnTo>
                    <a:pt x="132" y="666"/>
                  </a:lnTo>
                  <a:lnTo>
                    <a:pt x="132" y="668"/>
                  </a:lnTo>
                  <a:lnTo>
                    <a:pt x="130" y="668"/>
                  </a:lnTo>
                  <a:lnTo>
                    <a:pt x="130" y="670"/>
                  </a:lnTo>
                  <a:lnTo>
                    <a:pt x="128" y="670"/>
                  </a:lnTo>
                  <a:lnTo>
                    <a:pt x="126" y="674"/>
                  </a:lnTo>
                  <a:lnTo>
                    <a:pt x="126" y="676"/>
                  </a:lnTo>
                  <a:lnTo>
                    <a:pt x="124" y="678"/>
                  </a:lnTo>
                  <a:lnTo>
                    <a:pt x="124" y="679"/>
                  </a:lnTo>
                  <a:lnTo>
                    <a:pt x="122" y="681"/>
                  </a:lnTo>
                  <a:lnTo>
                    <a:pt x="122" y="683"/>
                  </a:lnTo>
                  <a:lnTo>
                    <a:pt x="121" y="685"/>
                  </a:lnTo>
                  <a:lnTo>
                    <a:pt x="119" y="685"/>
                  </a:lnTo>
                  <a:lnTo>
                    <a:pt x="119" y="683"/>
                  </a:lnTo>
                  <a:lnTo>
                    <a:pt x="117" y="683"/>
                  </a:lnTo>
                  <a:lnTo>
                    <a:pt x="115" y="683"/>
                  </a:lnTo>
                  <a:lnTo>
                    <a:pt x="113" y="683"/>
                  </a:lnTo>
                  <a:lnTo>
                    <a:pt x="111" y="683"/>
                  </a:lnTo>
                  <a:lnTo>
                    <a:pt x="109" y="683"/>
                  </a:lnTo>
                  <a:lnTo>
                    <a:pt x="109" y="681"/>
                  </a:lnTo>
                  <a:lnTo>
                    <a:pt x="109" y="679"/>
                  </a:lnTo>
                  <a:lnTo>
                    <a:pt x="107" y="678"/>
                  </a:lnTo>
                  <a:lnTo>
                    <a:pt x="105" y="678"/>
                  </a:lnTo>
                  <a:lnTo>
                    <a:pt x="103" y="674"/>
                  </a:lnTo>
                  <a:lnTo>
                    <a:pt x="101" y="674"/>
                  </a:lnTo>
                  <a:lnTo>
                    <a:pt x="100" y="672"/>
                  </a:lnTo>
                  <a:lnTo>
                    <a:pt x="94" y="668"/>
                  </a:lnTo>
                  <a:lnTo>
                    <a:pt x="92" y="668"/>
                  </a:lnTo>
                  <a:lnTo>
                    <a:pt x="90" y="666"/>
                  </a:lnTo>
                  <a:lnTo>
                    <a:pt x="88" y="666"/>
                  </a:lnTo>
                  <a:lnTo>
                    <a:pt x="86" y="662"/>
                  </a:lnTo>
                  <a:lnTo>
                    <a:pt x="86" y="660"/>
                  </a:lnTo>
                  <a:lnTo>
                    <a:pt x="86" y="658"/>
                  </a:lnTo>
                  <a:lnTo>
                    <a:pt x="86" y="657"/>
                  </a:lnTo>
                  <a:lnTo>
                    <a:pt x="84" y="655"/>
                  </a:lnTo>
                  <a:lnTo>
                    <a:pt x="84" y="653"/>
                  </a:lnTo>
                  <a:lnTo>
                    <a:pt x="79" y="653"/>
                  </a:lnTo>
                  <a:lnTo>
                    <a:pt x="79" y="651"/>
                  </a:lnTo>
                  <a:lnTo>
                    <a:pt x="77" y="651"/>
                  </a:lnTo>
                  <a:lnTo>
                    <a:pt x="77" y="649"/>
                  </a:lnTo>
                  <a:lnTo>
                    <a:pt x="75" y="649"/>
                  </a:lnTo>
                  <a:lnTo>
                    <a:pt x="73" y="651"/>
                  </a:lnTo>
                  <a:lnTo>
                    <a:pt x="71" y="651"/>
                  </a:lnTo>
                  <a:lnTo>
                    <a:pt x="71" y="649"/>
                  </a:lnTo>
                  <a:lnTo>
                    <a:pt x="69" y="649"/>
                  </a:lnTo>
                  <a:lnTo>
                    <a:pt x="67" y="649"/>
                  </a:lnTo>
                  <a:lnTo>
                    <a:pt x="67" y="651"/>
                  </a:lnTo>
                  <a:lnTo>
                    <a:pt x="65" y="651"/>
                  </a:lnTo>
                  <a:lnTo>
                    <a:pt x="65" y="649"/>
                  </a:lnTo>
                  <a:lnTo>
                    <a:pt x="67" y="649"/>
                  </a:lnTo>
                  <a:lnTo>
                    <a:pt x="67" y="647"/>
                  </a:lnTo>
                  <a:lnTo>
                    <a:pt x="65" y="647"/>
                  </a:lnTo>
                  <a:lnTo>
                    <a:pt x="65" y="649"/>
                  </a:lnTo>
                  <a:lnTo>
                    <a:pt x="63" y="649"/>
                  </a:lnTo>
                  <a:lnTo>
                    <a:pt x="63" y="647"/>
                  </a:lnTo>
                  <a:lnTo>
                    <a:pt x="65" y="647"/>
                  </a:lnTo>
                  <a:lnTo>
                    <a:pt x="65" y="645"/>
                  </a:lnTo>
                  <a:lnTo>
                    <a:pt x="63" y="645"/>
                  </a:lnTo>
                  <a:lnTo>
                    <a:pt x="61" y="645"/>
                  </a:lnTo>
                  <a:lnTo>
                    <a:pt x="60" y="645"/>
                  </a:lnTo>
                  <a:lnTo>
                    <a:pt x="60" y="643"/>
                  </a:lnTo>
                  <a:lnTo>
                    <a:pt x="58" y="643"/>
                  </a:lnTo>
                  <a:lnTo>
                    <a:pt x="54" y="639"/>
                  </a:lnTo>
                  <a:lnTo>
                    <a:pt x="50" y="636"/>
                  </a:lnTo>
                  <a:lnTo>
                    <a:pt x="46" y="632"/>
                  </a:lnTo>
                  <a:lnTo>
                    <a:pt x="42" y="628"/>
                  </a:lnTo>
                  <a:lnTo>
                    <a:pt x="39" y="624"/>
                  </a:lnTo>
                  <a:lnTo>
                    <a:pt x="35" y="620"/>
                  </a:lnTo>
                  <a:lnTo>
                    <a:pt x="33" y="618"/>
                  </a:lnTo>
                  <a:lnTo>
                    <a:pt x="25" y="613"/>
                  </a:lnTo>
                  <a:lnTo>
                    <a:pt x="19" y="607"/>
                  </a:lnTo>
                  <a:lnTo>
                    <a:pt x="14" y="601"/>
                  </a:lnTo>
                  <a:lnTo>
                    <a:pt x="12" y="599"/>
                  </a:lnTo>
                  <a:lnTo>
                    <a:pt x="8" y="596"/>
                  </a:lnTo>
                  <a:lnTo>
                    <a:pt x="4" y="588"/>
                  </a:lnTo>
                  <a:lnTo>
                    <a:pt x="0" y="586"/>
                  </a:lnTo>
                  <a:lnTo>
                    <a:pt x="0" y="584"/>
                  </a:lnTo>
                  <a:lnTo>
                    <a:pt x="2" y="580"/>
                  </a:lnTo>
                  <a:lnTo>
                    <a:pt x="2" y="575"/>
                  </a:lnTo>
                  <a:lnTo>
                    <a:pt x="2" y="567"/>
                  </a:lnTo>
                  <a:lnTo>
                    <a:pt x="2" y="559"/>
                  </a:lnTo>
                  <a:lnTo>
                    <a:pt x="2" y="550"/>
                  </a:lnTo>
                  <a:lnTo>
                    <a:pt x="2" y="542"/>
                  </a:lnTo>
                  <a:lnTo>
                    <a:pt x="4" y="538"/>
                  </a:lnTo>
                  <a:lnTo>
                    <a:pt x="2" y="533"/>
                  </a:lnTo>
                  <a:lnTo>
                    <a:pt x="4" y="529"/>
                  </a:lnTo>
                  <a:lnTo>
                    <a:pt x="4" y="527"/>
                  </a:lnTo>
                  <a:lnTo>
                    <a:pt x="4" y="525"/>
                  </a:lnTo>
                  <a:lnTo>
                    <a:pt x="6" y="525"/>
                  </a:lnTo>
                  <a:lnTo>
                    <a:pt x="8" y="525"/>
                  </a:lnTo>
                  <a:lnTo>
                    <a:pt x="10" y="525"/>
                  </a:lnTo>
                  <a:lnTo>
                    <a:pt x="12" y="525"/>
                  </a:lnTo>
                  <a:lnTo>
                    <a:pt x="14" y="525"/>
                  </a:lnTo>
                  <a:lnTo>
                    <a:pt x="16" y="525"/>
                  </a:lnTo>
                  <a:lnTo>
                    <a:pt x="18" y="525"/>
                  </a:lnTo>
                  <a:lnTo>
                    <a:pt x="19" y="525"/>
                  </a:lnTo>
                  <a:lnTo>
                    <a:pt x="21" y="523"/>
                  </a:lnTo>
                  <a:lnTo>
                    <a:pt x="23" y="523"/>
                  </a:lnTo>
                  <a:lnTo>
                    <a:pt x="25" y="521"/>
                  </a:lnTo>
                  <a:lnTo>
                    <a:pt x="27" y="521"/>
                  </a:lnTo>
                  <a:lnTo>
                    <a:pt x="29" y="521"/>
                  </a:lnTo>
                  <a:lnTo>
                    <a:pt x="31" y="521"/>
                  </a:lnTo>
                  <a:lnTo>
                    <a:pt x="33" y="519"/>
                  </a:lnTo>
                  <a:lnTo>
                    <a:pt x="35" y="519"/>
                  </a:lnTo>
                  <a:lnTo>
                    <a:pt x="37" y="517"/>
                  </a:lnTo>
                  <a:lnTo>
                    <a:pt x="39" y="514"/>
                  </a:lnTo>
                  <a:lnTo>
                    <a:pt x="40" y="512"/>
                  </a:lnTo>
                  <a:lnTo>
                    <a:pt x="42" y="510"/>
                  </a:lnTo>
                  <a:lnTo>
                    <a:pt x="44" y="506"/>
                  </a:lnTo>
                  <a:lnTo>
                    <a:pt x="46" y="502"/>
                  </a:lnTo>
                  <a:lnTo>
                    <a:pt x="48" y="498"/>
                  </a:lnTo>
                  <a:lnTo>
                    <a:pt x="50" y="494"/>
                  </a:lnTo>
                  <a:lnTo>
                    <a:pt x="50" y="493"/>
                  </a:lnTo>
                  <a:lnTo>
                    <a:pt x="52" y="491"/>
                  </a:lnTo>
                  <a:lnTo>
                    <a:pt x="52" y="489"/>
                  </a:lnTo>
                  <a:lnTo>
                    <a:pt x="54" y="489"/>
                  </a:lnTo>
                  <a:lnTo>
                    <a:pt x="54" y="485"/>
                  </a:lnTo>
                  <a:lnTo>
                    <a:pt x="54" y="483"/>
                  </a:lnTo>
                  <a:lnTo>
                    <a:pt x="54" y="481"/>
                  </a:lnTo>
                  <a:lnTo>
                    <a:pt x="56" y="481"/>
                  </a:lnTo>
                  <a:lnTo>
                    <a:pt x="56" y="479"/>
                  </a:lnTo>
                  <a:lnTo>
                    <a:pt x="52" y="481"/>
                  </a:lnTo>
                  <a:lnTo>
                    <a:pt x="52" y="479"/>
                  </a:lnTo>
                  <a:lnTo>
                    <a:pt x="50" y="477"/>
                  </a:lnTo>
                  <a:lnTo>
                    <a:pt x="46" y="477"/>
                  </a:lnTo>
                  <a:lnTo>
                    <a:pt x="46" y="475"/>
                  </a:lnTo>
                  <a:lnTo>
                    <a:pt x="46" y="473"/>
                  </a:lnTo>
                  <a:lnTo>
                    <a:pt x="46" y="472"/>
                  </a:lnTo>
                  <a:lnTo>
                    <a:pt x="48" y="472"/>
                  </a:lnTo>
                  <a:lnTo>
                    <a:pt x="50" y="472"/>
                  </a:lnTo>
                  <a:lnTo>
                    <a:pt x="50" y="470"/>
                  </a:lnTo>
                  <a:lnTo>
                    <a:pt x="50" y="468"/>
                  </a:lnTo>
                  <a:lnTo>
                    <a:pt x="50" y="466"/>
                  </a:lnTo>
                  <a:lnTo>
                    <a:pt x="52" y="464"/>
                  </a:lnTo>
                  <a:lnTo>
                    <a:pt x="52" y="462"/>
                  </a:lnTo>
                  <a:lnTo>
                    <a:pt x="50" y="462"/>
                  </a:lnTo>
                  <a:lnTo>
                    <a:pt x="54" y="462"/>
                  </a:lnTo>
                  <a:lnTo>
                    <a:pt x="58" y="462"/>
                  </a:lnTo>
                  <a:lnTo>
                    <a:pt x="60" y="462"/>
                  </a:lnTo>
                  <a:lnTo>
                    <a:pt x="63" y="462"/>
                  </a:lnTo>
                  <a:lnTo>
                    <a:pt x="69" y="462"/>
                  </a:lnTo>
                  <a:lnTo>
                    <a:pt x="82" y="462"/>
                  </a:lnTo>
                  <a:lnTo>
                    <a:pt x="96" y="462"/>
                  </a:lnTo>
                  <a:lnTo>
                    <a:pt x="101" y="462"/>
                  </a:lnTo>
                  <a:lnTo>
                    <a:pt x="109" y="462"/>
                  </a:lnTo>
                  <a:lnTo>
                    <a:pt x="111" y="460"/>
                  </a:lnTo>
                  <a:lnTo>
                    <a:pt x="113" y="462"/>
                  </a:lnTo>
                  <a:lnTo>
                    <a:pt x="115" y="460"/>
                  </a:lnTo>
                  <a:lnTo>
                    <a:pt x="117" y="460"/>
                  </a:lnTo>
                  <a:lnTo>
                    <a:pt x="119" y="458"/>
                  </a:lnTo>
                  <a:lnTo>
                    <a:pt x="121" y="456"/>
                  </a:lnTo>
                  <a:lnTo>
                    <a:pt x="121" y="454"/>
                  </a:lnTo>
                  <a:lnTo>
                    <a:pt x="122" y="452"/>
                  </a:lnTo>
                  <a:lnTo>
                    <a:pt x="122" y="451"/>
                  </a:lnTo>
                  <a:lnTo>
                    <a:pt x="124" y="451"/>
                  </a:lnTo>
                  <a:lnTo>
                    <a:pt x="126" y="451"/>
                  </a:lnTo>
                  <a:lnTo>
                    <a:pt x="126" y="452"/>
                  </a:lnTo>
                  <a:lnTo>
                    <a:pt x="128" y="452"/>
                  </a:lnTo>
                  <a:lnTo>
                    <a:pt x="130" y="452"/>
                  </a:lnTo>
                  <a:lnTo>
                    <a:pt x="130" y="454"/>
                  </a:lnTo>
                  <a:lnTo>
                    <a:pt x="132" y="454"/>
                  </a:lnTo>
                  <a:lnTo>
                    <a:pt x="134" y="454"/>
                  </a:lnTo>
                  <a:lnTo>
                    <a:pt x="134" y="452"/>
                  </a:lnTo>
                  <a:lnTo>
                    <a:pt x="136" y="452"/>
                  </a:lnTo>
                  <a:lnTo>
                    <a:pt x="136" y="451"/>
                  </a:lnTo>
                  <a:lnTo>
                    <a:pt x="138" y="451"/>
                  </a:lnTo>
                  <a:lnTo>
                    <a:pt x="140" y="449"/>
                  </a:lnTo>
                  <a:lnTo>
                    <a:pt x="140" y="447"/>
                  </a:lnTo>
                  <a:lnTo>
                    <a:pt x="142" y="447"/>
                  </a:lnTo>
                  <a:lnTo>
                    <a:pt x="142" y="445"/>
                  </a:lnTo>
                  <a:lnTo>
                    <a:pt x="143" y="445"/>
                  </a:lnTo>
                  <a:lnTo>
                    <a:pt x="145" y="443"/>
                  </a:lnTo>
                  <a:lnTo>
                    <a:pt x="147" y="443"/>
                  </a:lnTo>
                  <a:lnTo>
                    <a:pt x="147" y="441"/>
                  </a:lnTo>
                  <a:lnTo>
                    <a:pt x="149" y="441"/>
                  </a:lnTo>
                  <a:lnTo>
                    <a:pt x="149" y="439"/>
                  </a:lnTo>
                  <a:lnTo>
                    <a:pt x="149" y="435"/>
                  </a:lnTo>
                  <a:lnTo>
                    <a:pt x="151" y="435"/>
                  </a:lnTo>
                  <a:lnTo>
                    <a:pt x="153" y="435"/>
                  </a:lnTo>
                  <a:lnTo>
                    <a:pt x="155" y="433"/>
                  </a:lnTo>
                  <a:lnTo>
                    <a:pt x="155" y="435"/>
                  </a:lnTo>
                  <a:lnTo>
                    <a:pt x="157" y="435"/>
                  </a:lnTo>
                  <a:lnTo>
                    <a:pt x="157" y="433"/>
                  </a:lnTo>
                  <a:lnTo>
                    <a:pt x="157" y="432"/>
                  </a:lnTo>
                  <a:lnTo>
                    <a:pt x="159" y="432"/>
                  </a:lnTo>
                  <a:lnTo>
                    <a:pt x="159" y="433"/>
                  </a:lnTo>
                  <a:lnTo>
                    <a:pt x="161" y="433"/>
                  </a:lnTo>
                  <a:lnTo>
                    <a:pt x="159" y="432"/>
                  </a:lnTo>
                  <a:lnTo>
                    <a:pt x="161" y="432"/>
                  </a:lnTo>
                  <a:lnTo>
                    <a:pt x="161" y="430"/>
                  </a:lnTo>
                  <a:lnTo>
                    <a:pt x="161" y="428"/>
                  </a:lnTo>
                  <a:lnTo>
                    <a:pt x="163" y="426"/>
                  </a:lnTo>
                  <a:lnTo>
                    <a:pt x="163" y="424"/>
                  </a:lnTo>
                  <a:lnTo>
                    <a:pt x="163" y="422"/>
                  </a:lnTo>
                  <a:lnTo>
                    <a:pt x="163" y="420"/>
                  </a:lnTo>
                  <a:lnTo>
                    <a:pt x="163" y="418"/>
                  </a:lnTo>
                  <a:lnTo>
                    <a:pt x="164" y="416"/>
                  </a:lnTo>
                  <a:lnTo>
                    <a:pt x="166" y="412"/>
                  </a:lnTo>
                  <a:lnTo>
                    <a:pt x="168" y="409"/>
                  </a:lnTo>
                  <a:lnTo>
                    <a:pt x="170" y="407"/>
                  </a:lnTo>
                  <a:lnTo>
                    <a:pt x="172" y="405"/>
                  </a:lnTo>
                  <a:lnTo>
                    <a:pt x="176" y="399"/>
                  </a:lnTo>
                  <a:lnTo>
                    <a:pt x="178" y="395"/>
                  </a:lnTo>
                  <a:lnTo>
                    <a:pt x="180" y="393"/>
                  </a:lnTo>
                  <a:lnTo>
                    <a:pt x="182" y="390"/>
                  </a:lnTo>
                  <a:lnTo>
                    <a:pt x="185" y="388"/>
                  </a:lnTo>
                  <a:lnTo>
                    <a:pt x="187" y="384"/>
                  </a:lnTo>
                  <a:lnTo>
                    <a:pt x="191" y="382"/>
                  </a:lnTo>
                  <a:lnTo>
                    <a:pt x="195" y="380"/>
                  </a:lnTo>
                  <a:lnTo>
                    <a:pt x="197" y="378"/>
                  </a:lnTo>
                  <a:lnTo>
                    <a:pt x="197" y="376"/>
                  </a:lnTo>
                  <a:lnTo>
                    <a:pt x="199" y="376"/>
                  </a:lnTo>
                  <a:lnTo>
                    <a:pt x="203" y="374"/>
                  </a:lnTo>
                  <a:lnTo>
                    <a:pt x="204" y="372"/>
                  </a:lnTo>
                  <a:lnTo>
                    <a:pt x="206" y="370"/>
                  </a:lnTo>
                  <a:lnTo>
                    <a:pt x="208" y="370"/>
                  </a:lnTo>
                  <a:lnTo>
                    <a:pt x="212" y="369"/>
                  </a:lnTo>
                  <a:lnTo>
                    <a:pt x="214" y="367"/>
                  </a:lnTo>
                  <a:lnTo>
                    <a:pt x="218" y="367"/>
                  </a:lnTo>
                  <a:lnTo>
                    <a:pt x="220" y="367"/>
                  </a:lnTo>
                  <a:lnTo>
                    <a:pt x="222" y="367"/>
                  </a:lnTo>
                  <a:lnTo>
                    <a:pt x="224" y="365"/>
                  </a:lnTo>
                  <a:lnTo>
                    <a:pt x="227" y="365"/>
                  </a:lnTo>
                  <a:lnTo>
                    <a:pt x="229" y="367"/>
                  </a:lnTo>
                  <a:lnTo>
                    <a:pt x="233" y="367"/>
                  </a:lnTo>
                  <a:lnTo>
                    <a:pt x="235" y="367"/>
                  </a:lnTo>
                  <a:lnTo>
                    <a:pt x="237" y="369"/>
                  </a:lnTo>
                  <a:lnTo>
                    <a:pt x="239" y="369"/>
                  </a:lnTo>
                  <a:lnTo>
                    <a:pt x="243" y="369"/>
                  </a:lnTo>
                  <a:lnTo>
                    <a:pt x="245" y="370"/>
                  </a:lnTo>
                  <a:lnTo>
                    <a:pt x="246" y="370"/>
                  </a:lnTo>
                  <a:lnTo>
                    <a:pt x="248" y="372"/>
                  </a:lnTo>
                  <a:lnTo>
                    <a:pt x="252" y="374"/>
                  </a:lnTo>
                  <a:lnTo>
                    <a:pt x="254" y="374"/>
                  </a:lnTo>
                  <a:lnTo>
                    <a:pt x="258" y="374"/>
                  </a:lnTo>
                  <a:lnTo>
                    <a:pt x="260" y="376"/>
                  </a:lnTo>
                  <a:lnTo>
                    <a:pt x="264" y="378"/>
                  </a:lnTo>
                  <a:lnTo>
                    <a:pt x="266" y="378"/>
                  </a:lnTo>
                  <a:lnTo>
                    <a:pt x="269" y="376"/>
                  </a:lnTo>
                  <a:lnTo>
                    <a:pt x="271" y="376"/>
                  </a:lnTo>
                  <a:lnTo>
                    <a:pt x="273" y="374"/>
                  </a:lnTo>
                  <a:lnTo>
                    <a:pt x="273" y="372"/>
                  </a:lnTo>
                  <a:lnTo>
                    <a:pt x="275" y="372"/>
                  </a:lnTo>
                  <a:lnTo>
                    <a:pt x="277" y="374"/>
                  </a:lnTo>
                  <a:lnTo>
                    <a:pt x="279" y="372"/>
                  </a:lnTo>
                  <a:lnTo>
                    <a:pt x="281" y="372"/>
                  </a:lnTo>
                  <a:lnTo>
                    <a:pt x="283" y="372"/>
                  </a:lnTo>
                  <a:lnTo>
                    <a:pt x="285" y="372"/>
                  </a:lnTo>
                  <a:lnTo>
                    <a:pt x="285" y="370"/>
                  </a:lnTo>
                  <a:lnTo>
                    <a:pt x="286" y="370"/>
                  </a:lnTo>
                  <a:lnTo>
                    <a:pt x="288" y="370"/>
                  </a:lnTo>
                  <a:lnTo>
                    <a:pt x="288" y="369"/>
                  </a:lnTo>
                  <a:lnTo>
                    <a:pt x="290" y="367"/>
                  </a:lnTo>
                  <a:lnTo>
                    <a:pt x="292" y="367"/>
                  </a:lnTo>
                  <a:lnTo>
                    <a:pt x="294" y="367"/>
                  </a:lnTo>
                  <a:lnTo>
                    <a:pt x="296" y="365"/>
                  </a:lnTo>
                  <a:lnTo>
                    <a:pt x="296" y="363"/>
                  </a:lnTo>
                  <a:lnTo>
                    <a:pt x="296" y="361"/>
                  </a:lnTo>
                  <a:lnTo>
                    <a:pt x="296" y="363"/>
                  </a:lnTo>
                  <a:lnTo>
                    <a:pt x="298" y="361"/>
                  </a:lnTo>
                  <a:lnTo>
                    <a:pt x="298" y="359"/>
                  </a:lnTo>
                  <a:lnTo>
                    <a:pt x="300" y="359"/>
                  </a:lnTo>
                  <a:lnTo>
                    <a:pt x="300" y="357"/>
                  </a:lnTo>
                  <a:lnTo>
                    <a:pt x="302" y="357"/>
                  </a:lnTo>
                  <a:lnTo>
                    <a:pt x="302" y="355"/>
                  </a:lnTo>
                  <a:lnTo>
                    <a:pt x="304" y="355"/>
                  </a:lnTo>
                  <a:lnTo>
                    <a:pt x="306" y="353"/>
                  </a:lnTo>
                  <a:lnTo>
                    <a:pt x="306" y="351"/>
                  </a:lnTo>
                  <a:lnTo>
                    <a:pt x="307" y="350"/>
                  </a:lnTo>
                  <a:lnTo>
                    <a:pt x="307" y="348"/>
                  </a:lnTo>
                  <a:lnTo>
                    <a:pt x="309" y="348"/>
                  </a:lnTo>
                  <a:lnTo>
                    <a:pt x="309" y="346"/>
                  </a:lnTo>
                  <a:lnTo>
                    <a:pt x="309" y="344"/>
                  </a:lnTo>
                  <a:lnTo>
                    <a:pt x="309" y="342"/>
                  </a:lnTo>
                  <a:lnTo>
                    <a:pt x="311" y="342"/>
                  </a:lnTo>
                  <a:lnTo>
                    <a:pt x="313" y="340"/>
                  </a:lnTo>
                  <a:lnTo>
                    <a:pt x="313" y="338"/>
                  </a:lnTo>
                  <a:lnTo>
                    <a:pt x="313" y="336"/>
                  </a:lnTo>
                  <a:lnTo>
                    <a:pt x="315" y="336"/>
                  </a:lnTo>
                  <a:lnTo>
                    <a:pt x="315" y="334"/>
                  </a:lnTo>
                  <a:lnTo>
                    <a:pt x="315" y="332"/>
                  </a:lnTo>
                  <a:lnTo>
                    <a:pt x="315" y="330"/>
                  </a:lnTo>
                  <a:lnTo>
                    <a:pt x="317" y="329"/>
                  </a:lnTo>
                  <a:lnTo>
                    <a:pt x="317" y="327"/>
                  </a:lnTo>
                  <a:lnTo>
                    <a:pt x="319" y="327"/>
                  </a:lnTo>
                  <a:lnTo>
                    <a:pt x="319" y="325"/>
                  </a:lnTo>
                  <a:lnTo>
                    <a:pt x="321" y="325"/>
                  </a:lnTo>
                  <a:lnTo>
                    <a:pt x="321" y="323"/>
                  </a:lnTo>
                  <a:lnTo>
                    <a:pt x="321" y="321"/>
                  </a:lnTo>
                  <a:lnTo>
                    <a:pt x="321" y="319"/>
                  </a:lnTo>
                  <a:lnTo>
                    <a:pt x="323" y="317"/>
                  </a:lnTo>
                  <a:lnTo>
                    <a:pt x="323" y="315"/>
                  </a:lnTo>
                  <a:lnTo>
                    <a:pt x="323" y="313"/>
                  </a:lnTo>
                  <a:lnTo>
                    <a:pt x="321" y="311"/>
                  </a:lnTo>
                  <a:lnTo>
                    <a:pt x="319" y="311"/>
                  </a:lnTo>
                  <a:lnTo>
                    <a:pt x="317" y="309"/>
                  </a:lnTo>
                  <a:lnTo>
                    <a:pt x="317" y="308"/>
                  </a:lnTo>
                  <a:lnTo>
                    <a:pt x="315" y="306"/>
                  </a:lnTo>
                  <a:lnTo>
                    <a:pt x="313" y="306"/>
                  </a:lnTo>
                  <a:lnTo>
                    <a:pt x="311" y="306"/>
                  </a:lnTo>
                  <a:lnTo>
                    <a:pt x="311" y="304"/>
                  </a:lnTo>
                  <a:lnTo>
                    <a:pt x="311" y="302"/>
                  </a:lnTo>
                  <a:lnTo>
                    <a:pt x="311" y="300"/>
                  </a:lnTo>
                  <a:lnTo>
                    <a:pt x="311" y="298"/>
                  </a:lnTo>
                  <a:lnTo>
                    <a:pt x="313" y="296"/>
                  </a:lnTo>
                  <a:lnTo>
                    <a:pt x="313" y="294"/>
                  </a:lnTo>
                  <a:lnTo>
                    <a:pt x="313" y="292"/>
                  </a:lnTo>
                  <a:lnTo>
                    <a:pt x="313" y="290"/>
                  </a:lnTo>
                  <a:lnTo>
                    <a:pt x="313" y="288"/>
                  </a:lnTo>
                  <a:lnTo>
                    <a:pt x="313" y="287"/>
                  </a:lnTo>
                  <a:lnTo>
                    <a:pt x="311" y="285"/>
                  </a:lnTo>
                  <a:lnTo>
                    <a:pt x="311" y="283"/>
                  </a:lnTo>
                  <a:lnTo>
                    <a:pt x="309" y="283"/>
                  </a:lnTo>
                  <a:lnTo>
                    <a:pt x="309" y="281"/>
                  </a:lnTo>
                  <a:lnTo>
                    <a:pt x="307" y="279"/>
                  </a:lnTo>
                  <a:lnTo>
                    <a:pt x="307" y="277"/>
                  </a:lnTo>
                  <a:lnTo>
                    <a:pt x="306" y="275"/>
                  </a:lnTo>
                  <a:lnTo>
                    <a:pt x="306" y="273"/>
                  </a:lnTo>
                  <a:lnTo>
                    <a:pt x="304" y="271"/>
                  </a:lnTo>
                  <a:lnTo>
                    <a:pt x="304" y="269"/>
                  </a:lnTo>
                  <a:lnTo>
                    <a:pt x="306" y="267"/>
                  </a:lnTo>
                  <a:lnTo>
                    <a:pt x="307" y="267"/>
                  </a:lnTo>
                  <a:lnTo>
                    <a:pt x="309" y="267"/>
                  </a:lnTo>
                  <a:lnTo>
                    <a:pt x="311" y="267"/>
                  </a:lnTo>
                  <a:lnTo>
                    <a:pt x="313" y="267"/>
                  </a:lnTo>
                  <a:lnTo>
                    <a:pt x="315" y="267"/>
                  </a:lnTo>
                  <a:lnTo>
                    <a:pt x="315" y="266"/>
                  </a:lnTo>
                  <a:lnTo>
                    <a:pt x="313" y="266"/>
                  </a:lnTo>
                  <a:lnTo>
                    <a:pt x="313" y="264"/>
                  </a:lnTo>
                  <a:lnTo>
                    <a:pt x="311" y="262"/>
                  </a:lnTo>
                  <a:lnTo>
                    <a:pt x="309" y="260"/>
                  </a:lnTo>
                  <a:lnTo>
                    <a:pt x="309" y="258"/>
                  </a:lnTo>
                  <a:lnTo>
                    <a:pt x="307" y="256"/>
                  </a:lnTo>
                  <a:lnTo>
                    <a:pt x="306" y="254"/>
                  </a:lnTo>
                  <a:lnTo>
                    <a:pt x="304" y="252"/>
                  </a:lnTo>
                  <a:lnTo>
                    <a:pt x="304" y="250"/>
                  </a:lnTo>
                  <a:lnTo>
                    <a:pt x="302" y="250"/>
                  </a:lnTo>
                  <a:lnTo>
                    <a:pt x="300" y="250"/>
                  </a:lnTo>
                  <a:lnTo>
                    <a:pt x="298" y="250"/>
                  </a:lnTo>
                  <a:lnTo>
                    <a:pt x="296" y="247"/>
                  </a:lnTo>
                  <a:lnTo>
                    <a:pt x="294" y="245"/>
                  </a:lnTo>
                  <a:lnTo>
                    <a:pt x="292" y="243"/>
                  </a:lnTo>
                  <a:lnTo>
                    <a:pt x="292" y="241"/>
                  </a:lnTo>
                  <a:lnTo>
                    <a:pt x="292" y="239"/>
                  </a:lnTo>
                  <a:lnTo>
                    <a:pt x="290" y="237"/>
                  </a:lnTo>
                  <a:lnTo>
                    <a:pt x="286" y="233"/>
                  </a:lnTo>
                  <a:lnTo>
                    <a:pt x="283" y="233"/>
                  </a:lnTo>
                  <a:lnTo>
                    <a:pt x="281" y="231"/>
                  </a:lnTo>
                  <a:lnTo>
                    <a:pt x="277" y="231"/>
                  </a:lnTo>
                  <a:lnTo>
                    <a:pt x="273" y="231"/>
                  </a:lnTo>
                  <a:lnTo>
                    <a:pt x="271" y="231"/>
                  </a:lnTo>
                  <a:lnTo>
                    <a:pt x="269" y="229"/>
                  </a:lnTo>
                  <a:lnTo>
                    <a:pt x="269" y="227"/>
                  </a:lnTo>
                  <a:lnTo>
                    <a:pt x="269" y="226"/>
                  </a:lnTo>
                  <a:lnTo>
                    <a:pt x="269" y="222"/>
                  </a:lnTo>
                  <a:lnTo>
                    <a:pt x="269" y="220"/>
                  </a:lnTo>
                  <a:lnTo>
                    <a:pt x="269" y="218"/>
                  </a:lnTo>
                  <a:lnTo>
                    <a:pt x="271" y="216"/>
                  </a:lnTo>
                  <a:lnTo>
                    <a:pt x="271" y="214"/>
                  </a:lnTo>
                  <a:lnTo>
                    <a:pt x="271" y="212"/>
                  </a:lnTo>
                  <a:lnTo>
                    <a:pt x="271" y="210"/>
                  </a:lnTo>
                  <a:lnTo>
                    <a:pt x="271" y="208"/>
                  </a:lnTo>
                  <a:lnTo>
                    <a:pt x="269" y="203"/>
                  </a:lnTo>
                  <a:lnTo>
                    <a:pt x="269" y="199"/>
                  </a:lnTo>
                  <a:lnTo>
                    <a:pt x="269" y="195"/>
                  </a:lnTo>
                  <a:lnTo>
                    <a:pt x="267" y="191"/>
                  </a:lnTo>
                  <a:lnTo>
                    <a:pt x="266" y="189"/>
                  </a:lnTo>
                  <a:lnTo>
                    <a:pt x="266" y="187"/>
                  </a:lnTo>
                  <a:lnTo>
                    <a:pt x="264" y="187"/>
                  </a:lnTo>
                  <a:lnTo>
                    <a:pt x="262" y="185"/>
                  </a:lnTo>
                  <a:lnTo>
                    <a:pt x="260" y="185"/>
                  </a:lnTo>
                  <a:lnTo>
                    <a:pt x="258" y="185"/>
                  </a:lnTo>
                  <a:lnTo>
                    <a:pt x="256" y="185"/>
                  </a:lnTo>
                  <a:lnTo>
                    <a:pt x="256" y="184"/>
                  </a:lnTo>
                  <a:lnTo>
                    <a:pt x="254" y="184"/>
                  </a:lnTo>
                  <a:lnTo>
                    <a:pt x="252" y="182"/>
                  </a:lnTo>
                  <a:lnTo>
                    <a:pt x="252" y="180"/>
                  </a:lnTo>
                  <a:lnTo>
                    <a:pt x="252" y="178"/>
                  </a:lnTo>
                  <a:lnTo>
                    <a:pt x="252" y="176"/>
                  </a:lnTo>
                  <a:lnTo>
                    <a:pt x="252" y="174"/>
                  </a:lnTo>
                  <a:lnTo>
                    <a:pt x="252" y="172"/>
                  </a:lnTo>
                  <a:lnTo>
                    <a:pt x="252" y="170"/>
                  </a:lnTo>
                  <a:lnTo>
                    <a:pt x="254" y="168"/>
                  </a:lnTo>
                  <a:lnTo>
                    <a:pt x="250" y="168"/>
                  </a:lnTo>
                  <a:lnTo>
                    <a:pt x="248" y="164"/>
                  </a:lnTo>
                  <a:lnTo>
                    <a:pt x="246" y="163"/>
                  </a:lnTo>
                  <a:lnTo>
                    <a:pt x="243" y="159"/>
                  </a:lnTo>
                  <a:lnTo>
                    <a:pt x="241" y="157"/>
                  </a:lnTo>
                  <a:lnTo>
                    <a:pt x="239" y="155"/>
                  </a:lnTo>
                  <a:lnTo>
                    <a:pt x="239" y="153"/>
                  </a:lnTo>
                  <a:lnTo>
                    <a:pt x="239" y="151"/>
                  </a:lnTo>
                  <a:lnTo>
                    <a:pt x="241" y="147"/>
                  </a:lnTo>
                  <a:lnTo>
                    <a:pt x="241" y="145"/>
                  </a:lnTo>
                  <a:lnTo>
                    <a:pt x="243" y="144"/>
                  </a:lnTo>
                  <a:lnTo>
                    <a:pt x="243" y="142"/>
                  </a:lnTo>
                  <a:lnTo>
                    <a:pt x="243" y="138"/>
                  </a:lnTo>
                  <a:lnTo>
                    <a:pt x="245" y="136"/>
                  </a:lnTo>
                  <a:lnTo>
                    <a:pt x="245" y="132"/>
                  </a:lnTo>
                  <a:lnTo>
                    <a:pt x="245" y="130"/>
                  </a:lnTo>
                  <a:lnTo>
                    <a:pt x="246" y="130"/>
                  </a:lnTo>
                  <a:lnTo>
                    <a:pt x="250" y="128"/>
                  </a:lnTo>
                  <a:lnTo>
                    <a:pt x="252" y="128"/>
                  </a:lnTo>
                  <a:lnTo>
                    <a:pt x="254" y="126"/>
                  </a:lnTo>
                  <a:lnTo>
                    <a:pt x="254" y="124"/>
                  </a:lnTo>
                  <a:lnTo>
                    <a:pt x="254" y="123"/>
                  </a:lnTo>
                  <a:lnTo>
                    <a:pt x="256" y="119"/>
                  </a:lnTo>
                  <a:lnTo>
                    <a:pt x="256" y="115"/>
                  </a:lnTo>
                  <a:lnTo>
                    <a:pt x="256" y="113"/>
                  </a:lnTo>
                  <a:lnTo>
                    <a:pt x="254" y="107"/>
                  </a:lnTo>
                  <a:lnTo>
                    <a:pt x="254" y="103"/>
                  </a:lnTo>
                  <a:lnTo>
                    <a:pt x="252" y="103"/>
                  </a:lnTo>
                  <a:lnTo>
                    <a:pt x="250" y="103"/>
                  </a:lnTo>
                  <a:lnTo>
                    <a:pt x="248" y="103"/>
                  </a:lnTo>
                  <a:lnTo>
                    <a:pt x="246" y="103"/>
                  </a:lnTo>
                  <a:lnTo>
                    <a:pt x="245" y="103"/>
                  </a:lnTo>
                  <a:lnTo>
                    <a:pt x="243" y="103"/>
                  </a:lnTo>
                  <a:lnTo>
                    <a:pt x="241" y="103"/>
                  </a:lnTo>
                  <a:lnTo>
                    <a:pt x="239" y="103"/>
                  </a:lnTo>
                  <a:lnTo>
                    <a:pt x="237" y="103"/>
                  </a:lnTo>
                  <a:lnTo>
                    <a:pt x="233" y="103"/>
                  </a:lnTo>
                  <a:lnTo>
                    <a:pt x="231" y="100"/>
                  </a:lnTo>
                  <a:lnTo>
                    <a:pt x="231" y="98"/>
                  </a:lnTo>
                  <a:lnTo>
                    <a:pt x="233" y="96"/>
                  </a:lnTo>
                  <a:lnTo>
                    <a:pt x="233" y="92"/>
                  </a:lnTo>
                  <a:lnTo>
                    <a:pt x="231" y="90"/>
                  </a:lnTo>
                  <a:lnTo>
                    <a:pt x="231" y="88"/>
                  </a:lnTo>
                  <a:lnTo>
                    <a:pt x="233" y="84"/>
                  </a:lnTo>
                  <a:lnTo>
                    <a:pt x="233" y="82"/>
                  </a:lnTo>
                  <a:lnTo>
                    <a:pt x="233" y="79"/>
                  </a:lnTo>
                  <a:lnTo>
                    <a:pt x="233" y="75"/>
                  </a:lnTo>
                  <a:lnTo>
                    <a:pt x="231" y="73"/>
                  </a:lnTo>
                  <a:lnTo>
                    <a:pt x="231" y="71"/>
                  </a:lnTo>
                  <a:lnTo>
                    <a:pt x="231" y="69"/>
                  </a:lnTo>
                  <a:lnTo>
                    <a:pt x="231" y="67"/>
                  </a:lnTo>
                  <a:lnTo>
                    <a:pt x="231" y="63"/>
                  </a:lnTo>
                  <a:lnTo>
                    <a:pt x="229" y="61"/>
                  </a:lnTo>
                  <a:lnTo>
                    <a:pt x="225" y="61"/>
                  </a:lnTo>
                  <a:lnTo>
                    <a:pt x="224" y="60"/>
                  </a:lnTo>
                  <a:lnTo>
                    <a:pt x="222" y="60"/>
                  </a:lnTo>
                  <a:lnTo>
                    <a:pt x="218" y="60"/>
                  </a:lnTo>
                  <a:lnTo>
                    <a:pt x="216" y="60"/>
                  </a:lnTo>
                  <a:lnTo>
                    <a:pt x="214" y="60"/>
                  </a:lnTo>
                  <a:lnTo>
                    <a:pt x="210" y="61"/>
                  </a:lnTo>
                  <a:lnTo>
                    <a:pt x="208" y="61"/>
                  </a:lnTo>
                  <a:lnTo>
                    <a:pt x="204" y="61"/>
                  </a:lnTo>
                  <a:lnTo>
                    <a:pt x="201" y="61"/>
                  </a:lnTo>
                  <a:lnTo>
                    <a:pt x="199" y="61"/>
                  </a:lnTo>
                  <a:lnTo>
                    <a:pt x="197" y="61"/>
                  </a:lnTo>
                  <a:lnTo>
                    <a:pt x="195" y="63"/>
                  </a:lnTo>
                  <a:lnTo>
                    <a:pt x="189" y="61"/>
                  </a:lnTo>
                  <a:lnTo>
                    <a:pt x="187" y="60"/>
                  </a:lnTo>
                  <a:lnTo>
                    <a:pt x="185" y="58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0" y="52"/>
                  </a:lnTo>
                  <a:lnTo>
                    <a:pt x="178" y="50"/>
                  </a:lnTo>
                  <a:lnTo>
                    <a:pt x="178" y="48"/>
                  </a:lnTo>
                  <a:lnTo>
                    <a:pt x="178" y="44"/>
                  </a:lnTo>
                  <a:lnTo>
                    <a:pt x="178" y="42"/>
                  </a:lnTo>
                  <a:lnTo>
                    <a:pt x="178" y="41"/>
                  </a:lnTo>
                  <a:lnTo>
                    <a:pt x="178" y="37"/>
                  </a:lnTo>
                  <a:lnTo>
                    <a:pt x="178" y="35"/>
                  </a:lnTo>
                  <a:lnTo>
                    <a:pt x="178" y="31"/>
                  </a:lnTo>
                  <a:lnTo>
                    <a:pt x="178" y="29"/>
                  </a:lnTo>
                  <a:lnTo>
                    <a:pt x="178" y="25"/>
                  </a:lnTo>
                  <a:lnTo>
                    <a:pt x="178" y="23"/>
                  </a:lnTo>
                  <a:lnTo>
                    <a:pt x="178" y="21"/>
                  </a:lnTo>
                  <a:lnTo>
                    <a:pt x="178" y="20"/>
                  </a:lnTo>
                  <a:lnTo>
                    <a:pt x="178" y="18"/>
                  </a:lnTo>
                  <a:lnTo>
                    <a:pt x="178" y="16"/>
                  </a:lnTo>
                  <a:lnTo>
                    <a:pt x="178" y="14"/>
                  </a:lnTo>
                  <a:lnTo>
                    <a:pt x="180" y="14"/>
                  </a:lnTo>
                  <a:lnTo>
                    <a:pt x="182" y="14"/>
                  </a:lnTo>
                  <a:lnTo>
                    <a:pt x="184" y="14"/>
                  </a:lnTo>
                  <a:lnTo>
                    <a:pt x="185" y="16"/>
                  </a:lnTo>
                  <a:lnTo>
                    <a:pt x="187" y="18"/>
                  </a:lnTo>
                  <a:lnTo>
                    <a:pt x="189" y="18"/>
                  </a:lnTo>
                  <a:lnTo>
                    <a:pt x="191" y="18"/>
                  </a:lnTo>
                  <a:lnTo>
                    <a:pt x="193" y="16"/>
                  </a:lnTo>
                  <a:lnTo>
                    <a:pt x="195" y="16"/>
                  </a:lnTo>
                  <a:lnTo>
                    <a:pt x="195" y="18"/>
                  </a:lnTo>
                  <a:lnTo>
                    <a:pt x="195" y="20"/>
                  </a:lnTo>
                  <a:lnTo>
                    <a:pt x="197" y="20"/>
                  </a:lnTo>
                  <a:lnTo>
                    <a:pt x="199" y="18"/>
                  </a:lnTo>
                  <a:lnTo>
                    <a:pt x="201" y="18"/>
                  </a:lnTo>
                  <a:lnTo>
                    <a:pt x="201" y="20"/>
                  </a:lnTo>
                  <a:lnTo>
                    <a:pt x="203" y="20"/>
                  </a:lnTo>
                  <a:lnTo>
                    <a:pt x="203" y="21"/>
                  </a:lnTo>
                  <a:lnTo>
                    <a:pt x="204" y="21"/>
                  </a:lnTo>
                  <a:lnTo>
                    <a:pt x="206" y="21"/>
                  </a:lnTo>
                  <a:lnTo>
                    <a:pt x="208" y="21"/>
                  </a:lnTo>
                  <a:lnTo>
                    <a:pt x="210" y="23"/>
                  </a:lnTo>
                  <a:lnTo>
                    <a:pt x="212" y="23"/>
                  </a:lnTo>
                  <a:lnTo>
                    <a:pt x="212" y="25"/>
                  </a:lnTo>
                  <a:lnTo>
                    <a:pt x="214" y="25"/>
                  </a:lnTo>
                  <a:lnTo>
                    <a:pt x="216" y="27"/>
                  </a:lnTo>
                  <a:lnTo>
                    <a:pt x="218" y="27"/>
                  </a:lnTo>
                  <a:lnTo>
                    <a:pt x="220" y="29"/>
                  </a:lnTo>
                  <a:lnTo>
                    <a:pt x="220" y="27"/>
                  </a:lnTo>
                  <a:lnTo>
                    <a:pt x="222" y="27"/>
                  </a:lnTo>
                  <a:lnTo>
                    <a:pt x="224" y="29"/>
                  </a:lnTo>
                  <a:lnTo>
                    <a:pt x="224" y="27"/>
                  </a:lnTo>
                  <a:lnTo>
                    <a:pt x="224" y="29"/>
                  </a:lnTo>
                  <a:lnTo>
                    <a:pt x="225" y="29"/>
                  </a:lnTo>
                  <a:lnTo>
                    <a:pt x="227" y="29"/>
                  </a:lnTo>
                  <a:lnTo>
                    <a:pt x="229" y="31"/>
                  </a:lnTo>
                  <a:lnTo>
                    <a:pt x="231" y="31"/>
                  </a:lnTo>
                  <a:lnTo>
                    <a:pt x="233" y="31"/>
                  </a:lnTo>
                  <a:lnTo>
                    <a:pt x="235" y="33"/>
                  </a:lnTo>
                  <a:lnTo>
                    <a:pt x="235" y="35"/>
                  </a:lnTo>
                  <a:lnTo>
                    <a:pt x="237" y="35"/>
                  </a:lnTo>
                  <a:lnTo>
                    <a:pt x="239" y="33"/>
                  </a:lnTo>
                  <a:lnTo>
                    <a:pt x="239" y="31"/>
                  </a:lnTo>
                  <a:lnTo>
                    <a:pt x="241" y="31"/>
                  </a:lnTo>
                  <a:lnTo>
                    <a:pt x="243" y="31"/>
                  </a:lnTo>
                  <a:lnTo>
                    <a:pt x="243" y="33"/>
                  </a:lnTo>
                  <a:lnTo>
                    <a:pt x="245" y="35"/>
                  </a:lnTo>
                  <a:lnTo>
                    <a:pt x="246" y="35"/>
                  </a:lnTo>
                  <a:lnTo>
                    <a:pt x="248" y="35"/>
                  </a:lnTo>
                  <a:lnTo>
                    <a:pt x="250" y="37"/>
                  </a:lnTo>
                  <a:lnTo>
                    <a:pt x="252" y="37"/>
                  </a:lnTo>
                  <a:lnTo>
                    <a:pt x="252" y="35"/>
                  </a:lnTo>
                  <a:lnTo>
                    <a:pt x="254" y="35"/>
                  </a:lnTo>
                  <a:lnTo>
                    <a:pt x="256" y="35"/>
                  </a:lnTo>
                  <a:lnTo>
                    <a:pt x="258" y="37"/>
                  </a:lnTo>
                  <a:lnTo>
                    <a:pt x="260" y="39"/>
                  </a:lnTo>
                  <a:lnTo>
                    <a:pt x="262" y="41"/>
                  </a:lnTo>
                  <a:lnTo>
                    <a:pt x="264" y="41"/>
                  </a:lnTo>
                  <a:lnTo>
                    <a:pt x="264" y="42"/>
                  </a:lnTo>
                  <a:lnTo>
                    <a:pt x="266" y="42"/>
                  </a:lnTo>
                  <a:lnTo>
                    <a:pt x="267" y="42"/>
                  </a:lnTo>
                  <a:lnTo>
                    <a:pt x="269" y="42"/>
                  </a:lnTo>
                  <a:lnTo>
                    <a:pt x="269" y="44"/>
                  </a:lnTo>
                  <a:lnTo>
                    <a:pt x="271" y="42"/>
                  </a:lnTo>
                  <a:lnTo>
                    <a:pt x="271" y="41"/>
                  </a:lnTo>
                  <a:lnTo>
                    <a:pt x="273" y="41"/>
                  </a:lnTo>
                  <a:lnTo>
                    <a:pt x="275" y="42"/>
                  </a:lnTo>
                  <a:lnTo>
                    <a:pt x="275" y="44"/>
                  </a:lnTo>
                  <a:lnTo>
                    <a:pt x="277" y="44"/>
                  </a:lnTo>
                  <a:lnTo>
                    <a:pt x="279" y="44"/>
                  </a:lnTo>
                  <a:lnTo>
                    <a:pt x="279" y="46"/>
                  </a:lnTo>
                  <a:lnTo>
                    <a:pt x="281" y="46"/>
                  </a:lnTo>
                  <a:lnTo>
                    <a:pt x="283" y="46"/>
                  </a:lnTo>
                  <a:lnTo>
                    <a:pt x="285" y="46"/>
                  </a:lnTo>
                  <a:lnTo>
                    <a:pt x="286" y="48"/>
                  </a:lnTo>
                  <a:lnTo>
                    <a:pt x="288" y="48"/>
                  </a:lnTo>
                  <a:lnTo>
                    <a:pt x="290" y="50"/>
                  </a:lnTo>
                  <a:lnTo>
                    <a:pt x="290" y="48"/>
                  </a:lnTo>
                  <a:lnTo>
                    <a:pt x="292" y="48"/>
                  </a:lnTo>
                  <a:lnTo>
                    <a:pt x="294" y="48"/>
                  </a:lnTo>
                  <a:lnTo>
                    <a:pt x="296" y="48"/>
                  </a:lnTo>
                  <a:lnTo>
                    <a:pt x="298" y="48"/>
                  </a:lnTo>
                  <a:lnTo>
                    <a:pt x="300" y="50"/>
                  </a:lnTo>
                  <a:lnTo>
                    <a:pt x="302" y="52"/>
                  </a:lnTo>
                  <a:lnTo>
                    <a:pt x="302" y="54"/>
                  </a:lnTo>
                  <a:lnTo>
                    <a:pt x="304" y="52"/>
                  </a:lnTo>
                  <a:lnTo>
                    <a:pt x="306" y="52"/>
                  </a:lnTo>
                  <a:lnTo>
                    <a:pt x="307" y="54"/>
                  </a:lnTo>
                  <a:lnTo>
                    <a:pt x="309" y="52"/>
                  </a:lnTo>
                  <a:lnTo>
                    <a:pt x="309" y="54"/>
                  </a:lnTo>
                  <a:lnTo>
                    <a:pt x="311" y="56"/>
                  </a:lnTo>
                  <a:lnTo>
                    <a:pt x="313" y="56"/>
                  </a:lnTo>
                  <a:lnTo>
                    <a:pt x="313" y="54"/>
                  </a:lnTo>
                  <a:lnTo>
                    <a:pt x="313" y="52"/>
                  </a:lnTo>
                  <a:lnTo>
                    <a:pt x="313" y="50"/>
                  </a:lnTo>
                  <a:lnTo>
                    <a:pt x="315" y="50"/>
                  </a:lnTo>
                  <a:lnTo>
                    <a:pt x="317" y="50"/>
                  </a:lnTo>
                  <a:lnTo>
                    <a:pt x="319" y="48"/>
                  </a:lnTo>
                  <a:lnTo>
                    <a:pt x="321" y="50"/>
                  </a:lnTo>
                  <a:lnTo>
                    <a:pt x="323" y="50"/>
                  </a:lnTo>
                  <a:lnTo>
                    <a:pt x="325" y="48"/>
                  </a:lnTo>
                  <a:lnTo>
                    <a:pt x="327" y="48"/>
                  </a:lnTo>
                  <a:lnTo>
                    <a:pt x="327" y="46"/>
                  </a:lnTo>
                  <a:lnTo>
                    <a:pt x="327" y="44"/>
                  </a:lnTo>
                  <a:lnTo>
                    <a:pt x="328" y="42"/>
                  </a:lnTo>
                  <a:lnTo>
                    <a:pt x="330" y="41"/>
                  </a:lnTo>
                  <a:lnTo>
                    <a:pt x="330" y="39"/>
                  </a:lnTo>
                  <a:lnTo>
                    <a:pt x="330" y="37"/>
                  </a:lnTo>
                  <a:lnTo>
                    <a:pt x="330" y="35"/>
                  </a:lnTo>
                  <a:lnTo>
                    <a:pt x="332" y="35"/>
                  </a:lnTo>
                  <a:lnTo>
                    <a:pt x="332" y="33"/>
                  </a:lnTo>
                  <a:lnTo>
                    <a:pt x="334" y="33"/>
                  </a:lnTo>
                  <a:lnTo>
                    <a:pt x="336" y="31"/>
                  </a:lnTo>
                  <a:lnTo>
                    <a:pt x="338" y="31"/>
                  </a:lnTo>
                  <a:lnTo>
                    <a:pt x="340" y="29"/>
                  </a:lnTo>
                  <a:lnTo>
                    <a:pt x="342" y="29"/>
                  </a:lnTo>
                  <a:lnTo>
                    <a:pt x="344" y="27"/>
                  </a:lnTo>
                  <a:lnTo>
                    <a:pt x="348" y="27"/>
                  </a:lnTo>
                  <a:lnTo>
                    <a:pt x="348" y="25"/>
                  </a:lnTo>
                  <a:lnTo>
                    <a:pt x="349" y="25"/>
                  </a:lnTo>
                  <a:lnTo>
                    <a:pt x="351" y="25"/>
                  </a:lnTo>
                  <a:lnTo>
                    <a:pt x="353" y="25"/>
                  </a:lnTo>
                  <a:lnTo>
                    <a:pt x="353" y="23"/>
                  </a:lnTo>
                  <a:lnTo>
                    <a:pt x="353" y="21"/>
                  </a:lnTo>
                  <a:lnTo>
                    <a:pt x="355" y="21"/>
                  </a:lnTo>
                  <a:lnTo>
                    <a:pt x="357" y="23"/>
                  </a:lnTo>
                  <a:lnTo>
                    <a:pt x="359" y="23"/>
                  </a:lnTo>
                  <a:lnTo>
                    <a:pt x="361" y="23"/>
                  </a:lnTo>
                  <a:lnTo>
                    <a:pt x="363" y="21"/>
                  </a:lnTo>
                  <a:lnTo>
                    <a:pt x="365" y="21"/>
                  </a:lnTo>
                  <a:lnTo>
                    <a:pt x="365" y="20"/>
                  </a:lnTo>
                  <a:lnTo>
                    <a:pt x="367" y="20"/>
                  </a:lnTo>
                  <a:lnTo>
                    <a:pt x="368" y="18"/>
                  </a:lnTo>
                  <a:lnTo>
                    <a:pt x="370" y="18"/>
                  </a:lnTo>
                  <a:lnTo>
                    <a:pt x="372" y="18"/>
                  </a:lnTo>
                  <a:lnTo>
                    <a:pt x="374" y="18"/>
                  </a:lnTo>
                  <a:lnTo>
                    <a:pt x="374" y="16"/>
                  </a:lnTo>
                  <a:lnTo>
                    <a:pt x="374" y="14"/>
                  </a:lnTo>
                  <a:lnTo>
                    <a:pt x="374" y="12"/>
                  </a:lnTo>
                  <a:lnTo>
                    <a:pt x="378" y="12"/>
                  </a:lnTo>
                  <a:lnTo>
                    <a:pt x="378" y="14"/>
                  </a:lnTo>
                  <a:lnTo>
                    <a:pt x="380" y="14"/>
                  </a:lnTo>
                  <a:lnTo>
                    <a:pt x="382" y="12"/>
                  </a:lnTo>
                  <a:lnTo>
                    <a:pt x="384" y="12"/>
                  </a:lnTo>
                  <a:lnTo>
                    <a:pt x="386" y="12"/>
                  </a:lnTo>
                  <a:lnTo>
                    <a:pt x="388" y="10"/>
                  </a:lnTo>
                  <a:lnTo>
                    <a:pt x="388" y="12"/>
                  </a:lnTo>
                  <a:lnTo>
                    <a:pt x="388" y="10"/>
                  </a:lnTo>
                  <a:lnTo>
                    <a:pt x="389" y="8"/>
                  </a:lnTo>
                  <a:lnTo>
                    <a:pt x="391" y="10"/>
                  </a:lnTo>
                  <a:lnTo>
                    <a:pt x="393" y="10"/>
                  </a:lnTo>
                  <a:lnTo>
                    <a:pt x="393" y="8"/>
                  </a:lnTo>
                  <a:lnTo>
                    <a:pt x="393" y="6"/>
                  </a:lnTo>
                  <a:lnTo>
                    <a:pt x="393" y="4"/>
                  </a:lnTo>
                  <a:lnTo>
                    <a:pt x="395" y="4"/>
                  </a:lnTo>
                  <a:lnTo>
                    <a:pt x="397" y="4"/>
                  </a:lnTo>
                  <a:lnTo>
                    <a:pt x="399" y="4"/>
                  </a:lnTo>
                  <a:lnTo>
                    <a:pt x="399" y="6"/>
                  </a:lnTo>
                  <a:lnTo>
                    <a:pt x="401" y="6"/>
                  </a:lnTo>
                  <a:lnTo>
                    <a:pt x="401" y="8"/>
                  </a:lnTo>
                  <a:lnTo>
                    <a:pt x="403" y="8"/>
                  </a:lnTo>
                  <a:lnTo>
                    <a:pt x="401" y="10"/>
                  </a:lnTo>
                  <a:lnTo>
                    <a:pt x="405" y="10"/>
                  </a:lnTo>
                  <a:lnTo>
                    <a:pt x="405" y="8"/>
                  </a:lnTo>
                  <a:lnTo>
                    <a:pt x="407" y="8"/>
                  </a:lnTo>
                  <a:lnTo>
                    <a:pt x="409" y="8"/>
                  </a:lnTo>
                  <a:lnTo>
                    <a:pt x="409" y="10"/>
                  </a:lnTo>
                  <a:lnTo>
                    <a:pt x="409" y="12"/>
                  </a:lnTo>
                  <a:lnTo>
                    <a:pt x="410" y="12"/>
                  </a:lnTo>
                  <a:lnTo>
                    <a:pt x="412" y="10"/>
                  </a:lnTo>
                  <a:lnTo>
                    <a:pt x="412" y="12"/>
                  </a:lnTo>
                  <a:lnTo>
                    <a:pt x="414" y="12"/>
                  </a:lnTo>
                  <a:lnTo>
                    <a:pt x="414" y="10"/>
                  </a:lnTo>
                  <a:lnTo>
                    <a:pt x="414" y="8"/>
                  </a:lnTo>
                  <a:lnTo>
                    <a:pt x="416" y="6"/>
                  </a:lnTo>
                  <a:lnTo>
                    <a:pt x="418" y="6"/>
                  </a:lnTo>
                  <a:lnTo>
                    <a:pt x="420" y="6"/>
                  </a:lnTo>
                  <a:lnTo>
                    <a:pt x="422" y="8"/>
                  </a:lnTo>
                  <a:lnTo>
                    <a:pt x="422" y="6"/>
                  </a:lnTo>
                  <a:lnTo>
                    <a:pt x="424" y="4"/>
                  </a:lnTo>
                  <a:lnTo>
                    <a:pt x="424" y="2"/>
                  </a:lnTo>
                  <a:lnTo>
                    <a:pt x="426" y="0"/>
                  </a:lnTo>
                  <a:lnTo>
                    <a:pt x="428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107" name="TextBox 106"/>
          <p:cNvSpPr txBox="1"/>
          <p:nvPr/>
        </p:nvSpPr>
        <p:spPr>
          <a:xfrm>
            <a:off x="833943" y="5476875"/>
            <a:ext cx="12202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Cascades</a:t>
            </a: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19 %</a:t>
            </a:r>
            <a:endParaRPr lang="en-US" sz="18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2264460" y="5363369"/>
            <a:ext cx="122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Sud</a:t>
            </a:r>
            <a:r>
              <a:rPr lang="en-US" sz="1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-</a:t>
            </a:r>
          </a:p>
          <a:p>
            <a:pPr algn="ctr"/>
            <a:r>
              <a:rPr lang="en-US" sz="1800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Ouest</a:t>
            </a:r>
            <a:endParaRPr lang="en-US" sz="1800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29 %</a:t>
            </a:r>
            <a:endParaRPr lang="en-US" sz="18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1068099" y="4294229"/>
            <a:ext cx="122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Hauts</a:t>
            </a:r>
            <a:r>
              <a:rPr lang="en-US" sz="1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1800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Bassins</a:t>
            </a:r>
            <a:endParaRPr lang="en-US" sz="1800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15 %</a:t>
            </a:r>
            <a:endParaRPr lang="en-US" sz="18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2007379" y="2978191"/>
            <a:ext cx="122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Boucle du </a:t>
            </a:r>
            <a:r>
              <a:rPr lang="fr-FR" sz="1800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Mouhoun</a:t>
            </a:r>
            <a:endParaRPr lang="fr-FR" sz="18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17 %</a:t>
            </a:r>
            <a:endParaRPr lang="en-US" sz="18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3352800" y="4258270"/>
            <a:ext cx="122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>
                <a:latin typeface="Calibri" pitchFamily="34" charset="0"/>
                <a:cs typeface="Calibri" pitchFamily="34" charset="0"/>
              </a:rPr>
              <a:t>Centre-Ouest</a:t>
            </a:r>
          </a:p>
          <a:p>
            <a:pPr algn="ctr"/>
            <a:r>
              <a:rPr lang="en-US" sz="1800" dirty="0" smtClean="0">
                <a:latin typeface="Calibri" pitchFamily="34" charset="0"/>
                <a:cs typeface="Calibri" pitchFamily="34" charset="0"/>
              </a:rPr>
              <a:t>10 %</a:t>
            </a:r>
            <a:endParaRPr lang="en-US" sz="1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4471988" y="4314825"/>
            <a:ext cx="122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>
                <a:latin typeface="Calibri" pitchFamily="34" charset="0"/>
                <a:cs typeface="Calibri" pitchFamily="34" charset="0"/>
              </a:rPr>
              <a:t>Centre-Sud</a:t>
            </a:r>
          </a:p>
          <a:p>
            <a:pPr algn="ctr"/>
            <a:r>
              <a:rPr lang="en-US" sz="1800" dirty="0" smtClean="0">
                <a:latin typeface="Calibri" pitchFamily="34" charset="0"/>
                <a:cs typeface="Calibri" pitchFamily="34" charset="0"/>
              </a:rPr>
              <a:t>10 %</a:t>
            </a:r>
            <a:endParaRPr lang="en-US" sz="1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5334000" y="4114800"/>
            <a:ext cx="122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smtClean="0">
                <a:solidFill>
                  <a:sysClr val="windowText" lastClr="000000"/>
                </a:solidFill>
                <a:latin typeface="Calibri" pitchFamily="34" charset="0"/>
                <a:cs typeface="Calibri" pitchFamily="34" charset="0"/>
              </a:rPr>
              <a:t>Centre-</a:t>
            </a:r>
          </a:p>
          <a:p>
            <a:pPr algn="ctr"/>
            <a:r>
              <a:rPr lang="fr-FR" sz="1800" dirty="0" smtClean="0">
                <a:solidFill>
                  <a:sysClr val="windowText" lastClr="000000"/>
                </a:solidFill>
                <a:latin typeface="Calibri" pitchFamily="34" charset="0"/>
                <a:cs typeface="Calibri" pitchFamily="34" charset="0"/>
              </a:rPr>
              <a:t>Est</a:t>
            </a:r>
            <a:endParaRPr lang="fr-FR" sz="1800" dirty="0">
              <a:solidFill>
                <a:sysClr val="windowText" lastClr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800" dirty="0" smtClean="0">
                <a:solidFill>
                  <a:sysClr val="windowText" lastClr="000000"/>
                </a:solidFill>
                <a:latin typeface="Calibri" pitchFamily="34" charset="0"/>
                <a:cs typeface="Calibri" pitchFamily="34" charset="0"/>
              </a:rPr>
              <a:t>3 %</a:t>
            </a:r>
            <a:endParaRPr lang="en-US" sz="1800" dirty="0">
              <a:solidFill>
                <a:sysClr val="windowText" lastClr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6647909" y="3427405"/>
            <a:ext cx="12202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smtClean="0">
                <a:latin typeface="Calibri" pitchFamily="34" charset="0"/>
                <a:cs typeface="Calibri" pitchFamily="34" charset="0"/>
              </a:rPr>
              <a:t>Est</a:t>
            </a:r>
            <a:endParaRPr lang="fr-FR" sz="1800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800" dirty="0" smtClean="0">
                <a:latin typeface="Calibri" pitchFamily="34" charset="0"/>
                <a:cs typeface="Calibri" pitchFamily="34" charset="0"/>
              </a:rPr>
              <a:t>9 %</a:t>
            </a:r>
            <a:endParaRPr lang="en-US" sz="1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5066218" y="1055637"/>
            <a:ext cx="12202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smtClean="0">
                <a:latin typeface="Calibri" pitchFamily="34" charset="0"/>
                <a:cs typeface="Calibri" pitchFamily="34" charset="0"/>
              </a:rPr>
              <a:t>Sahel</a:t>
            </a:r>
            <a:endParaRPr lang="fr-FR" sz="1800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800" dirty="0" smtClean="0">
                <a:latin typeface="Calibri" pitchFamily="34" charset="0"/>
                <a:cs typeface="Calibri" pitchFamily="34" charset="0"/>
              </a:rPr>
              <a:t>7 %</a:t>
            </a:r>
            <a:endParaRPr lang="en-US" sz="1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4540578" y="2235498"/>
            <a:ext cx="122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>
                <a:solidFill>
                  <a:sysClr val="windowText" lastClr="000000"/>
                </a:solidFill>
                <a:latin typeface="Calibri" pitchFamily="34" charset="0"/>
                <a:cs typeface="Calibri" pitchFamily="34" charset="0"/>
              </a:rPr>
              <a:t>Centre-Nord</a:t>
            </a:r>
          </a:p>
          <a:p>
            <a:pPr algn="ctr"/>
            <a:r>
              <a:rPr lang="en-US" sz="1800" dirty="0" smtClean="0">
                <a:solidFill>
                  <a:sysClr val="windowText" lastClr="000000"/>
                </a:solidFill>
                <a:latin typeface="Calibri" pitchFamily="34" charset="0"/>
                <a:cs typeface="Calibri" pitchFamily="34" charset="0"/>
              </a:rPr>
              <a:t>2 %</a:t>
            </a:r>
            <a:endParaRPr lang="en-US" sz="1800" dirty="0">
              <a:solidFill>
                <a:sysClr val="windowText" lastClr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3170238" y="1861125"/>
            <a:ext cx="12202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smtClean="0">
                <a:solidFill>
                  <a:sysClr val="windowText" lastClr="000000"/>
                </a:solidFill>
                <a:latin typeface="Calibri" pitchFamily="34" charset="0"/>
                <a:cs typeface="Calibri" pitchFamily="34" charset="0"/>
              </a:rPr>
              <a:t>Nord</a:t>
            </a:r>
            <a:endParaRPr lang="fr-FR" sz="1800" dirty="0">
              <a:solidFill>
                <a:sysClr val="windowText" lastClr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800" dirty="0" smtClean="0">
                <a:solidFill>
                  <a:sysClr val="windowText" lastClr="000000"/>
                </a:solidFill>
                <a:latin typeface="Calibri" pitchFamily="34" charset="0"/>
                <a:cs typeface="Calibri" pitchFamily="34" charset="0"/>
              </a:rPr>
              <a:t>5 %</a:t>
            </a:r>
            <a:endParaRPr lang="en-US" sz="1800" dirty="0">
              <a:solidFill>
                <a:sysClr val="windowText" lastClr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4800600" y="3343870"/>
            <a:ext cx="10091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smtClean="0">
                <a:latin typeface="Calibri" pitchFamily="34" charset="0"/>
                <a:cs typeface="Calibri" pitchFamily="34" charset="0"/>
              </a:rPr>
              <a:t>Plateau</a:t>
            </a:r>
          </a:p>
          <a:p>
            <a:pPr algn="ctr"/>
            <a:r>
              <a:rPr lang="fr-FR" sz="1800" dirty="0" smtClean="0">
                <a:latin typeface="Calibri" pitchFamily="34" charset="0"/>
                <a:cs typeface="Calibri" pitchFamily="34" charset="0"/>
              </a:rPr>
              <a:t>Central</a:t>
            </a:r>
            <a:endParaRPr lang="fr-FR" sz="1800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800" dirty="0" smtClean="0">
                <a:latin typeface="Calibri" pitchFamily="34" charset="0"/>
                <a:cs typeface="Calibri" pitchFamily="34" charset="0"/>
              </a:rPr>
              <a:t>10 %</a:t>
            </a:r>
            <a:endParaRPr lang="en-US" sz="1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4116388" y="5227658"/>
            <a:ext cx="10452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smtClean="0">
                <a:latin typeface="Calibri" pitchFamily="34" charset="0"/>
                <a:cs typeface="Calibri" pitchFamily="34" charset="0"/>
              </a:rPr>
              <a:t>Centre</a:t>
            </a:r>
            <a:endParaRPr lang="fr-FR" sz="1800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800" dirty="0" smtClean="0">
                <a:latin typeface="Calibri" pitchFamily="34" charset="0"/>
                <a:cs typeface="Calibri" pitchFamily="34" charset="0"/>
              </a:rPr>
              <a:t>16 %</a:t>
            </a:r>
            <a:endParaRPr lang="en-US" sz="18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20" name="Straight Connector 119"/>
          <p:cNvCxnSpPr/>
          <p:nvPr/>
        </p:nvCxnSpPr>
        <p:spPr bwMode="auto">
          <a:xfrm>
            <a:off x="4549013" y="3623572"/>
            <a:ext cx="48137" cy="165363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46033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8600" y="1396270"/>
            <a:ext cx="4038600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eaLnBrk="0" hangingPunct="0">
              <a:tabLst>
                <a:tab pos="347663" algn="l"/>
              </a:tabLst>
              <a:defRPr/>
            </a:pPr>
            <a:r>
              <a:rPr lang="fr-FR" dirty="0" smtClean="0">
                <a:latin typeface="Calibri" pitchFamily="34" charset="0"/>
                <a:cs typeface="Calibri" pitchFamily="34" charset="0"/>
              </a:rPr>
              <a:t>Statut de la femme</a:t>
            </a:r>
          </a:p>
          <a:p>
            <a:pPr marL="804863" lvl="1" indent="-119063" eaLnBrk="0" hangingPunct="0">
              <a:buFont typeface="Arial" pitchFamily="34" charset="0"/>
              <a:buChar char="•"/>
              <a:tabLst>
                <a:tab pos="347663" algn="l"/>
              </a:tabLst>
              <a:defRPr/>
            </a:pPr>
            <a:r>
              <a:rPr lang="fr-FR" dirty="0" smtClean="0">
                <a:latin typeface="Calibri" pitchFamily="34" charset="0"/>
                <a:cs typeface="Calibri" pitchFamily="34" charset="0"/>
              </a:rPr>
              <a:t>Type </a:t>
            </a:r>
            <a:r>
              <a:rPr lang="fr-FR" dirty="0">
                <a:latin typeface="Calibri" pitchFamily="34" charset="0"/>
                <a:cs typeface="Calibri" pitchFamily="34" charset="0"/>
              </a:rPr>
              <a:t>de rémunération des femmes</a:t>
            </a:r>
          </a:p>
          <a:p>
            <a:pPr marL="804863" lvl="1" indent="-119063" eaLnBrk="0" hangingPunct="0">
              <a:buFont typeface="Arial" pitchFamily="34" charset="0"/>
              <a:buChar char="•"/>
              <a:tabLst>
                <a:tab pos="347663" algn="l"/>
              </a:tabLst>
              <a:defRPr/>
            </a:pPr>
            <a:r>
              <a:rPr lang="fr-FR" dirty="0">
                <a:latin typeface="Calibri" pitchFamily="34" charset="0"/>
                <a:cs typeface="Calibri" pitchFamily="34" charset="0"/>
              </a:rPr>
              <a:t> Contrôle du revenu</a:t>
            </a:r>
          </a:p>
          <a:p>
            <a:pPr marL="804863" lvl="1" indent="-119063" eaLnBrk="0" hangingPunct="0">
              <a:buFont typeface="Arial" pitchFamily="34" charset="0"/>
              <a:buChar char="•"/>
              <a:defRPr/>
            </a:pPr>
            <a:r>
              <a:rPr lang="fr-FR" dirty="0">
                <a:latin typeface="Calibri" pitchFamily="34" charset="0"/>
                <a:cs typeface="Calibri" pitchFamily="34" charset="0"/>
              </a:rPr>
              <a:t> Prise de </a:t>
            </a:r>
            <a:r>
              <a:rPr lang="fr-FR" dirty="0" smtClean="0">
                <a:latin typeface="Calibri" pitchFamily="34" charset="0"/>
                <a:cs typeface="Calibri" pitchFamily="34" charset="0"/>
              </a:rPr>
              <a:t>décisions</a:t>
            </a:r>
          </a:p>
          <a:p>
            <a:pPr marL="804863" lvl="1" indent="-119063" eaLnBrk="0" hangingPunct="0">
              <a:buFont typeface="Arial" pitchFamily="34" charset="0"/>
              <a:buChar char="•"/>
              <a:defRPr/>
            </a:pPr>
            <a:r>
              <a:rPr lang="fr-FR" dirty="0" smtClean="0">
                <a:latin typeface="Calibri" pitchFamily="34" charset="0"/>
                <a:cs typeface="Calibri" pitchFamily="34" charset="0"/>
              </a:rPr>
              <a:t>Opinions </a:t>
            </a:r>
            <a:r>
              <a:rPr lang="fr-FR" dirty="0">
                <a:latin typeface="Calibri" pitchFamily="34" charset="0"/>
                <a:cs typeface="Calibri" pitchFamily="34" charset="0"/>
              </a:rPr>
              <a:t>sur la violence </a:t>
            </a:r>
            <a:r>
              <a:rPr lang="fr-FR" dirty="0" smtClean="0">
                <a:latin typeface="Calibri" pitchFamily="34" charset="0"/>
                <a:cs typeface="Calibri" pitchFamily="34" charset="0"/>
              </a:rPr>
              <a:t>conjugale</a:t>
            </a:r>
          </a:p>
          <a:p>
            <a:pPr marL="228600" eaLnBrk="0" hangingPunct="0">
              <a:defRPr/>
            </a:pPr>
            <a:r>
              <a:rPr lang="fr-FR" dirty="0" smtClean="0">
                <a:latin typeface="Calibri" pitchFamily="34" charset="0"/>
                <a:cs typeface="Calibri" pitchFamily="34" charset="0"/>
              </a:rPr>
              <a:t>Violence Domestique</a:t>
            </a:r>
          </a:p>
          <a:p>
            <a:pPr marL="228600" eaLnBrk="0" hangingPunct="0">
              <a:defRPr/>
            </a:pPr>
            <a:r>
              <a:rPr lang="fr-FR" b="1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Excision</a:t>
            </a:r>
            <a:endParaRPr lang="fr-FR" b="1" dirty="0">
              <a:solidFill>
                <a:schemeClr val="accent1"/>
              </a:solidFill>
              <a:latin typeface="Calibri" pitchFamily="34" charset="0"/>
              <a:cs typeface="Calibri" pitchFamily="34" charset="0"/>
            </a:endParaRPr>
          </a:p>
          <a:p>
            <a:pPr marL="347663" indent="-119063" eaLnBrk="0" hangingPunct="0">
              <a:buFont typeface="Arial" pitchFamily="34" charset="0"/>
              <a:buChar char="•"/>
              <a:defRPr/>
            </a:pPr>
            <a:endParaRPr lang="en-US" dirty="0">
              <a:latin typeface="Calibri" pitchFamily="34" charset="0"/>
              <a:cs typeface="Calibri" pitchFamily="34" charset="0"/>
            </a:endParaRPr>
          </a:p>
          <a:p>
            <a:pPr marL="347663" indent="-119063" eaLnBrk="0" hangingPunct="0">
              <a:buFont typeface="Arial" pitchFamily="34" charset="0"/>
              <a:buChar char="•"/>
              <a:defRPr/>
            </a:pPr>
            <a:endParaRPr lang="fr-FR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397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81000" y="1981200"/>
            <a:ext cx="8229600" cy="2286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sz="4000" b="1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100 %</a:t>
            </a:r>
            <a:r>
              <a:rPr lang="en-US" sz="4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 des femmes </a:t>
            </a:r>
            <a:r>
              <a:rPr lang="fr-SN" sz="4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ont </a:t>
            </a:r>
            <a:r>
              <a:rPr lang="fr-SN" sz="4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déclaré connaître </a:t>
            </a:r>
            <a:r>
              <a:rPr lang="fr-SN" sz="4000" b="1" dirty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l’excision</a:t>
            </a:r>
            <a:endParaRPr lang="en-US" sz="4000" b="1" dirty="0">
              <a:solidFill>
                <a:schemeClr val="accent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80413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4844"/>
            <a:ext cx="8229600" cy="1051956"/>
          </a:xfrm>
        </p:spPr>
        <p:txBody>
          <a:bodyPr/>
          <a:lstStyle/>
          <a:p>
            <a:r>
              <a:rPr lang="fr-SN" sz="4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L’excision</a:t>
            </a:r>
            <a:endParaRPr lang="fr-SN" sz="40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61117895"/>
              </p:ext>
            </p:extLst>
          </p:nvPr>
        </p:nvGraphicFramePr>
        <p:xfrm>
          <a:off x="533400" y="1905000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2400" y="1099066"/>
            <a:ext cx="670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SN" sz="1800" i="1" smtClean="0">
                <a:latin typeface="Calibri" pitchFamily="34" charset="0"/>
                <a:cs typeface="Calibri" pitchFamily="34" charset="0"/>
              </a:rPr>
              <a:t>Pourcentage de femmes de 15-49 ans</a:t>
            </a:r>
            <a:endParaRPr lang="fr-SN" sz="1800" i="1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6" name="Straight Connector 5"/>
          <p:cNvCxnSpPr/>
          <p:nvPr/>
        </p:nvCxnSpPr>
        <p:spPr bwMode="auto">
          <a:xfrm>
            <a:off x="2590800" y="2057400"/>
            <a:ext cx="5638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" name="TextBox 6"/>
          <p:cNvSpPr txBox="1"/>
          <p:nvPr/>
        </p:nvSpPr>
        <p:spPr>
          <a:xfrm>
            <a:off x="3505200" y="1676400"/>
            <a:ext cx="472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SN" sz="1800" smtClean="0">
                <a:latin typeface="Calibri" pitchFamily="34" charset="0"/>
                <a:cs typeface="Calibri" pitchFamily="34" charset="0"/>
              </a:rPr>
              <a:t>Type d’excision parmi celles qui sont excisees</a:t>
            </a:r>
            <a:endParaRPr lang="fr-SN" sz="180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9096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6" y="-32656"/>
            <a:ext cx="9137073" cy="785132"/>
          </a:xfrm>
        </p:spPr>
        <p:txBody>
          <a:bodyPr/>
          <a:lstStyle/>
          <a:p>
            <a:r>
              <a:rPr lang="fr-SN" sz="4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L’excision par région</a:t>
            </a:r>
            <a:endParaRPr lang="fr-SN" sz="40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741982" y="6211669"/>
            <a:ext cx="24388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SN" sz="1800" i="1" smtClean="0">
                <a:latin typeface="Calibri" pitchFamily="34" charset="0"/>
                <a:cs typeface="Calibri" pitchFamily="34" charset="0"/>
              </a:rPr>
              <a:t>Pourcentage de femmes de 15-49 ans excisées</a:t>
            </a:r>
            <a:endParaRPr lang="fr-SN" sz="1800" i="1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9" name="TextBox 1"/>
          <p:cNvSpPr txBox="1">
            <a:spLocks noChangeArrowheads="1"/>
          </p:cNvSpPr>
          <p:nvPr/>
        </p:nvSpPr>
        <p:spPr bwMode="auto">
          <a:xfrm>
            <a:off x="115599" y="1378803"/>
            <a:ext cx="143668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fr-SN" b="1" dirty="0" smtClean="0">
                <a:latin typeface="Calibri" pitchFamily="34" charset="0"/>
                <a:cs typeface="Calibri" pitchFamily="34" charset="0"/>
              </a:rPr>
              <a:t>Burkina Faso</a:t>
            </a:r>
          </a:p>
          <a:p>
            <a:pPr algn="ctr"/>
            <a:r>
              <a:rPr lang="fr-SN" b="1" dirty="0" smtClean="0">
                <a:latin typeface="Calibri" pitchFamily="34" charset="0"/>
                <a:cs typeface="Calibri" pitchFamily="34" charset="0"/>
              </a:rPr>
              <a:t>76 %</a:t>
            </a:r>
            <a:endParaRPr lang="fr-SN" b="1" dirty="0"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80" name="Group 4"/>
          <p:cNvGrpSpPr>
            <a:grpSpLocks noChangeAspect="1"/>
          </p:cNvGrpSpPr>
          <p:nvPr/>
        </p:nvGrpSpPr>
        <p:grpSpPr bwMode="auto">
          <a:xfrm>
            <a:off x="52388" y="341313"/>
            <a:ext cx="9091612" cy="6897687"/>
            <a:chOff x="33" y="215"/>
            <a:chExt cx="5727" cy="4345"/>
          </a:xfrm>
        </p:grpSpPr>
        <p:sp>
          <p:nvSpPr>
            <p:cNvPr id="81" name="AutoShape 3"/>
            <p:cNvSpPr>
              <a:spLocks noChangeAspect="1" noChangeArrowheads="1" noTextEdit="1"/>
            </p:cNvSpPr>
            <p:nvPr/>
          </p:nvSpPr>
          <p:spPr bwMode="auto">
            <a:xfrm>
              <a:off x="33" y="215"/>
              <a:ext cx="5727" cy="4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2" name="Freeform 5"/>
            <p:cNvSpPr>
              <a:spLocks/>
            </p:cNvSpPr>
            <p:nvPr/>
          </p:nvSpPr>
          <p:spPr bwMode="auto">
            <a:xfrm>
              <a:off x="294" y="3215"/>
              <a:ext cx="1213" cy="962"/>
            </a:xfrm>
            <a:custGeom>
              <a:avLst/>
              <a:gdLst>
                <a:gd name="T0" fmla="*/ 128 w 1213"/>
                <a:gd name="T1" fmla="*/ 48 h 962"/>
                <a:gd name="T2" fmla="*/ 168 w 1213"/>
                <a:gd name="T3" fmla="*/ 82 h 962"/>
                <a:gd name="T4" fmla="*/ 197 w 1213"/>
                <a:gd name="T5" fmla="*/ 111 h 962"/>
                <a:gd name="T6" fmla="*/ 221 w 1213"/>
                <a:gd name="T7" fmla="*/ 153 h 962"/>
                <a:gd name="T8" fmla="*/ 273 w 1213"/>
                <a:gd name="T9" fmla="*/ 132 h 962"/>
                <a:gd name="T10" fmla="*/ 328 w 1213"/>
                <a:gd name="T11" fmla="*/ 124 h 962"/>
                <a:gd name="T12" fmla="*/ 361 w 1213"/>
                <a:gd name="T13" fmla="*/ 92 h 962"/>
                <a:gd name="T14" fmla="*/ 414 w 1213"/>
                <a:gd name="T15" fmla="*/ 96 h 962"/>
                <a:gd name="T16" fmla="*/ 468 w 1213"/>
                <a:gd name="T17" fmla="*/ 98 h 962"/>
                <a:gd name="T18" fmla="*/ 506 w 1213"/>
                <a:gd name="T19" fmla="*/ 122 h 962"/>
                <a:gd name="T20" fmla="*/ 542 w 1213"/>
                <a:gd name="T21" fmla="*/ 157 h 962"/>
                <a:gd name="T22" fmla="*/ 590 w 1213"/>
                <a:gd name="T23" fmla="*/ 145 h 962"/>
                <a:gd name="T24" fmla="*/ 622 w 1213"/>
                <a:gd name="T25" fmla="*/ 113 h 962"/>
                <a:gd name="T26" fmla="*/ 675 w 1213"/>
                <a:gd name="T27" fmla="*/ 101 h 962"/>
                <a:gd name="T28" fmla="*/ 712 w 1213"/>
                <a:gd name="T29" fmla="*/ 115 h 962"/>
                <a:gd name="T30" fmla="*/ 733 w 1213"/>
                <a:gd name="T31" fmla="*/ 166 h 962"/>
                <a:gd name="T32" fmla="*/ 765 w 1213"/>
                <a:gd name="T33" fmla="*/ 185 h 962"/>
                <a:gd name="T34" fmla="*/ 811 w 1213"/>
                <a:gd name="T35" fmla="*/ 195 h 962"/>
                <a:gd name="T36" fmla="*/ 851 w 1213"/>
                <a:gd name="T37" fmla="*/ 206 h 962"/>
                <a:gd name="T38" fmla="*/ 889 w 1213"/>
                <a:gd name="T39" fmla="*/ 181 h 962"/>
                <a:gd name="T40" fmla="*/ 933 w 1213"/>
                <a:gd name="T41" fmla="*/ 160 h 962"/>
                <a:gd name="T42" fmla="*/ 961 w 1213"/>
                <a:gd name="T43" fmla="*/ 180 h 962"/>
                <a:gd name="T44" fmla="*/ 992 w 1213"/>
                <a:gd name="T45" fmla="*/ 195 h 962"/>
                <a:gd name="T46" fmla="*/ 1034 w 1213"/>
                <a:gd name="T47" fmla="*/ 210 h 962"/>
                <a:gd name="T48" fmla="*/ 1068 w 1213"/>
                <a:gd name="T49" fmla="*/ 218 h 962"/>
                <a:gd name="T50" fmla="*/ 1103 w 1213"/>
                <a:gd name="T51" fmla="*/ 195 h 962"/>
                <a:gd name="T52" fmla="*/ 1116 w 1213"/>
                <a:gd name="T53" fmla="*/ 157 h 962"/>
                <a:gd name="T54" fmla="*/ 1150 w 1213"/>
                <a:gd name="T55" fmla="*/ 118 h 962"/>
                <a:gd name="T56" fmla="*/ 1190 w 1213"/>
                <a:gd name="T57" fmla="*/ 126 h 962"/>
                <a:gd name="T58" fmla="*/ 1207 w 1213"/>
                <a:gd name="T59" fmla="*/ 176 h 962"/>
                <a:gd name="T60" fmla="*/ 1137 w 1213"/>
                <a:gd name="T61" fmla="*/ 195 h 962"/>
                <a:gd name="T62" fmla="*/ 1188 w 1213"/>
                <a:gd name="T63" fmla="*/ 239 h 962"/>
                <a:gd name="T64" fmla="*/ 1196 w 1213"/>
                <a:gd name="T65" fmla="*/ 311 h 962"/>
                <a:gd name="T66" fmla="*/ 1190 w 1213"/>
                <a:gd name="T67" fmla="*/ 378 h 962"/>
                <a:gd name="T68" fmla="*/ 1160 w 1213"/>
                <a:gd name="T69" fmla="*/ 466 h 962"/>
                <a:gd name="T70" fmla="*/ 1160 w 1213"/>
                <a:gd name="T71" fmla="*/ 532 h 962"/>
                <a:gd name="T72" fmla="*/ 1083 w 1213"/>
                <a:gd name="T73" fmla="*/ 614 h 962"/>
                <a:gd name="T74" fmla="*/ 1017 w 1213"/>
                <a:gd name="T75" fmla="*/ 611 h 962"/>
                <a:gd name="T76" fmla="*/ 1028 w 1213"/>
                <a:gd name="T77" fmla="*/ 689 h 962"/>
                <a:gd name="T78" fmla="*/ 1068 w 1213"/>
                <a:gd name="T79" fmla="*/ 729 h 962"/>
                <a:gd name="T80" fmla="*/ 1007 w 1213"/>
                <a:gd name="T81" fmla="*/ 801 h 962"/>
                <a:gd name="T82" fmla="*/ 910 w 1213"/>
                <a:gd name="T83" fmla="*/ 801 h 962"/>
                <a:gd name="T84" fmla="*/ 824 w 1213"/>
                <a:gd name="T85" fmla="*/ 857 h 962"/>
                <a:gd name="T86" fmla="*/ 799 w 1213"/>
                <a:gd name="T87" fmla="*/ 939 h 962"/>
                <a:gd name="T88" fmla="*/ 738 w 1213"/>
                <a:gd name="T89" fmla="*/ 935 h 962"/>
                <a:gd name="T90" fmla="*/ 660 w 1213"/>
                <a:gd name="T91" fmla="*/ 889 h 962"/>
                <a:gd name="T92" fmla="*/ 624 w 1213"/>
                <a:gd name="T93" fmla="*/ 891 h 962"/>
                <a:gd name="T94" fmla="*/ 557 w 1213"/>
                <a:gd name="T95" fmla="*/ 899 h 962"/>
                <a:gd name="T96" fmla="*/ 492 w 1213"/>
                <a:gd name="T97" fmla="*/ 860 h 962"/>
                <a:gd name="T98" fmla="*/ 483 w 1213"/>
                <a:gd name="T99" fmla="*/ 803 h 962"/>
                <a:gd name="T100" fmla="*/ 401 w 1213"/>
                <a:gd name="T101" fmla="*/ 756 h 962"/>
                <a:gd name="T102" fmla="*/ 372 w 1213"/>
                <a:gd name="T103" fmla="*/ 708 h 962"/>
                <a:gd name="T104" fmla="*/ 336 w 1213"/>
                <a:gd name="T105" fmla="*/ 639 h 962"/>
                <a:gd name="T106" fmla="*/ 317 w 1213"/>
                <a:gd name="T107" fmla="*/ 597 h 962"/>
                <a:gd name="T108" fmla="*/ 288 w 1213"/>
                <a:gd name="T109" fmla="*/ 534 h 962"/>
                <a:gd name="T110" fmla="*/ 260 w 1213"/>
                <a:gd name="T111" fmla="*/ 481 h 962"/>
                <a:gd name="T112" fmla="*/ 172 w 1213"/>
                <a:gd name="T113" fmla="*/ 471 h 962"/>
                <a:gd name="T114" fmla="*/ 84 w 1213"/>
                <a:gd name="T115" fmla="*/ 489 h 962"/>
                <a:gd name="T116" fmla="*/ 19 w 1213"/>
                <a:gd name="T117" fmla="*/ 427 h 962"/>
                <a:gd name="T118" fmla="*/ 23 w 1213"/>
                <a:gd name="T119" fmla="*/ 334 h 962"/>
                <a:gd name="T120" fmla="*/ 37 w 1213"/>
                <a:gd name="T121" fmla="*/ 233 h 962"/>
                <a:gd name="T122" fmla="*/ 69 w 1213"/>
                <a:gd name="T123" fmla="*/ 132 h 962"/>
                <a:gd name="T124" fmla="*/ 40 w 1213"/>
                <a:gd name="T125" fmla="*/ 25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3" h="962">
                  <a:moveTo>
                    <a:pt x="86" y="14"/>
                  </a:moveTo>
                  <a:lnTo>
                    <a:pt x="80" y="14"/>
                  </a:lnTo>
                  <a:lnTo>
                    <a:pt x="82" y="15"/>
                  </a:lnTo>
                  <a:lnTo>
                    <a:pt x="82" y="17"/>
                  </a:lnTo>
                  <a:lnTo>
                    <a:pt x="84" y="19"/>
                  </a:lnTo>
                  <a:lnTo>
                    <a:pt x="86" y="21"/>
                  </a:lnTo>
                  <a:lnTo>
                    <a:pt x="86" y="23"/>
                  </a:lnTo>
                  <a:lnTo>
                    <a:pt x="88" y="23"/>
                  </a:lnTo>
                  <a:lnTo>
                    <a:pt x="90" y="25"/>
                  </a:lnTo>
                  <a:lnTo>
                    <a:pt x="92" y="25"/>
                  </a:lnTo>
                  <a:lnTo>
                    <a:pt x="92" y="27"/>
                  </a:lnTo>
                  <a:lnTo>
                    <a:pt x="94" y="29"/>
                  </a:lnTo>
                  <a:lnTo>
                    <a:pt x="96" y="29"/>
                  </a:lnTo>
                  <a:lnTo>
                    <a:pt x="98" y="31"/>
                  </a:lnTo>
                  <a:lnTo>
                    <a:pt x="99" y="33"/>
                  </a:lnTo>
                  <a:lnTo>
                    <a:pt x="101" y="33"/>
                  </a:lnTo>
                  <a:lnTo>
                    <a:pt x="103" y="35"/>
                  </a:lnTo>
                  <a:lnTo>
                    <a:pt x="105" y="36"/>
                  </a:lnTo>
                  <a:lnTo>
                    <a:pt x="107" y="36"/>
                  </a:lnTo>
                  <a:lnTo>
                    <a:pt x="109" y="38"/>
                  </a:lnTo>
                  <a:lnTo>
                    <a:pt x="111" y="38"/>
                  </a:lnTo>
                  <a:lnTo>
                    <a:pt x="113" y="40"/>
                  </a:lnTo>
                  <a:lnTo>
                    <a:pt x="115" y="40"/>
                  </a:lnTo>
                  <a:lnTo>
                    <a:pt x="115" y="42"/>
                  </a:lnTo>
                  <a:lnTo>
                    <a:pt x="117" y="42"/>
                  </a:lnTo>
                  <a:lnTo>
                    <a:pt x="119" y="44"/>
                  </a:lnTo>
                  <a:lnTo>
                    <a:pt x="120" y="44"/>
                  </a:lnTo>
                  <a:lnTo>
                    <a:pt x="122" y="44"/>
                  </a:lnTo>
                  <a:lnTo>
                    <a:pt x="124" y="46"/>
                  </a:lnTo>
                  <a:lnTo>
                    <a:pt x="126" y="46"/>
                  </a:lnTo>
                  <a:lnTo>
                    <a:pt x="128" y="48"/>
                  </a:lnTo>
                  <a:lnTo>
                    <a:pt x="130" y="48"/>
                  </a:lnTo>
                  <a:lnTo>
                    <a:pt x="132" y="50"/>
                  </a:lnTo>
                  <a:lnTo>
                    <a:pt x="134" y="50"/>
                  </a:lnTo>
                  <a:lnTo>
                    <a:pt x="136" y="52"/>
                  </a:lnTo>
                  <a:lnTo>
                    <a:pt x="138" y="52"/>
                  </a:lnTo>
                  <a:lnTo>
                    <a:pt x="139" y="52"/>
                  </a:lnTo>
                  <a:lnTo>
                    <a:pt x="139" y="54"/>
                  </a:lnTo>
                  <a:lnTo>
                    <a:pt x="141" y="54"/>
                  </a:lnTo>
                  <a:lnTo>
                    <a:pt x="143" y="56"/>
                  </a:lnTo>
                  <a:lnTo>
                    <a:pt x="145" y="56"/>
                  </a:lnTo>
                  <a:lnTo>
                    <a:pt x="147" y="57"/>
                  </a:lnTo>
                  <a:lnTo>
                    <a:pt x="149" y="59"/>
                  </a:lnTo>
                  <a:lnTo>
                    <a:pt x="151" y="59"/>
                  </a:lnTo>
                  <a:lnTo>
                    <a:pt x="153" y="61"/>
                  </a:lnTo>
                  <a:lnTo>
                    <a:pt x="155" y="61"/>
                  </a:lnTo>
                  <a:lnTo>
                    <a:pt x="155" y="63"/>
                  </a:lnTo>
                  <a:lnTo>
                    <a:pt x="157" y="63"/>
                  </a:lnTo>
                  <a:lnTo>
                    <a:pt x="157" y="65"/>
                  </a:lnTo>
                  <a:lnTo>
                    <a:pt x="159" y="65"/>
                  </a:lnTo>
                  <a:lnTo>
                    <a:pt x="160" y="67"/>
                  </a:lnTo>
                  <a:lnTo>
                    <a:pt x="162" y="67"/>
                  </a:lnTo>
                  <a:lnTo>
                    <a:pt x="162" y="69"/>
                  </a:lnTo>
                  <a:lnTo>
                    <a:pt x="164" y="69"/>
                  </a:lnTo>
                  <a:lnTo>
                    <a:pt x="164" y="71"/>
                  </a:lnTo>
                  <a:lnTo>
                    <a:pt x="166" y="73"/>
                  </a:lnTo>
                  <a:lnTo>
                    <a:pt x="166" y="75"/>
                  </a:lnTo>
                  <a:lnTo>
                    <a:pt x="166" y="77"/>
                  </a:lnTo>
                  <a:lnTo>
                    <a:pt x="168" y="77"/>
                  </a:lnTo>
                  <a:lnTo>
                    <a:pt x="168" y="78"/>
                  </a:lnTo>
                  <a:lnTo>
                    <a:pt x="168" y="80"/>
                  </a:lnTo>
                  <a:lnTo>
                    <a:pt x="168" y="82"/>
                  </a:lnTo>
                  <a:lnTo>
                    <a:pt x="168" y="84"/>
                  </a:lnTo>
                  <a:lnTo>
                    <a:pt x="168" y="86"/>
                  </a:lnTo>
                  <a:lnTo>
                    <a:pt x="170" y="88"/>
                  </a:lnTo>
                  <a:lnTo>
                    <a:pt x="170" y="90"/>
                  </a:lnTo>
                  <a:lnTo>
                    <a:pt x="170" y="92"/>
                  </a:lnTo>
                  <a:lnTo>
                    <a:pt x="170" y="94"/>
                  </a:lnTo>
                  <a:lnTo>
                    <a:pt x="170" y="96"/>
                  </a:lnTo>
                  <a:lnTo>
                    <a:pt x="170" y="98"/>
                  </a:lnTo>
                  <a:lnTo>
                    <a:pt x="170" y="99"/>
                  </a:lnTo>
                  <a:lnTo>
                    <a:pt x="170" y="101"/>
                  </a:lnTo>
                  <a:lnTo>
                    <a:pt x="170" y="103"/>
                  </a:lnTo>
                  <a:lnTo>
                    <a:pt x="170" y="105"/>
                  </a:lnTo>
                  <a:lnTo>
                    <a:pt x="172" y="107"/>
                  </a:lnTo>
                  <a:lnTo>
                    <a:pt x="172" y="109"/>
                  </a:lnTo>
                  <a:lnTo>
                    <a:pt x="172" y="113"/>
                  </a:lnTo>
                  <a:lnTo>
                    <a:pt x="174" y="113"/>
                  </a:lnTo>
                  <a:lnTo>
                    <a:pt x="176" y="111"/>
                  </a:lnTo>
                  <a:lnTo>
                    <a:pt x="178" y="111"/>
                  </a:lnTo>
                  <a:lnTo>
                    <a:pt x="180" y="109"/>
                  </a:lnTo>
                  <a:lnTo>
                    <a:pt x="181" y="107"/>
                  </a:lnTo>
                  <a:lnTo>
                    <a:pt x="183" y="107"/>
                  </a:lnTo>
                  <a:lnTo>
                    <a:pt x="185" y="107"/>
                  </a:lnTo>
                  <a:lnTo>
                    <a:pt x="187" y="107"/>
                  </a:lnTo>
                  <a:lnTo>
                    <a:pt x="187" y="105"/>
                  </a:lnTo>
                  <a:lnTo>
                    <a:pt x="189" y="105"/>
                  </a:lnTo>
                  <a:lnTo>
                    <a:pt x="191" y="105"/>
                  </a:lnTo>
                  <a:lnTo>
                    <a:pt x="193" y="105"/>
                  </a:lnTo>
                  <a:lnTo>
                    <a:pt x="193" y="107"/>
                  </a:lnTo>
                  <a:lnTo>
                    <a:pt x="195" y="107"/>
                  </a:lnTo>
                  <a:lnTo>
                    <a:pt x="195" y="109"/>
                  </a:lnTo>
                  <a:lnTo>
                    <a:pt x="197" y="111"/>
                  </a:lnTo>
                  <a:lnTo>
                    <a:pt x="199" y="113"/>
                  </a:lnTo>
                  <a:lnTo>
                    <a:pt x="199" y="115"/>
                  </a:lnTo>
                  <a:lnTo>
                    <a:pt x="199" y="117"/>
                  </a:lnTo>
                  <a:lnTo>
                    <a:pt x="199" y="118"/>
                  </a:lnTo>
                  <a:lnTo>
                    <a:pt x="199" y="120"/>
                  </a:lnTo>
                  <a:lnTo>
                    <a:pt x="199" y="122"/>
                  </a:lnTo>
                  <a:lnTo>
                    <a:pt x="199" y="124"/>
                  </a:lnTo>
                  <a:lnTo>
                    <a:pt x="199" y="126"/>
                  </a:lnTo>
                  <a:lnTo>
                    <a:pt x="199" y="128"/>
                  </a:lnTo>
                  <a:lnTo>
                    <a:pt x="199" y="130"/>
                  </a:lnTo>
                  <a:lnTo>
                    <a:pt x="201" y="132"/>
                  </a:lnTo>
                  <a:lnTo>
                    <a:pt x="201" y="134"/>
                  </a:lnTo>
                  <a:lnTo>
                    <a:pt x="202" y="136"/>
                  </a:lnTo>
                  <a:lnTo>
                    <a:pt x="202" y="138"/>
                  </a:lnTo>
                  <a:lnTo>
                    <a:pt x="202" y="139"/>
                  </a:lnTo>
                  <a:lnTo>
                    <a:pt x="204" y="141"/>
                  </a:lnTo>
                  <a:lnTo>
                    <a:pt x="204" y="143"/>
                  </a:lnTo>
                  <a:lnTo>
                    <a:pt x="206" y="143"/>
                  </a:lnTo>
                  <a:lnTo>
                    <a:pt x="206" y="145"/>
                  </a:lnTo>
                  <a:lnTo>
                    <a:pt x="208" y="145"/>
                  </a:lnTo>
                  <a:lnTo>
                    <a:pt x="208" y="147"/>
                  </a:lnTo>
                  <a:lnTo>
                    <a:pt x="210" y="149"/>
                  </a:lnTo>
                  <a:lnTo>
                    <a:pt x="212" y="151"/>
                  </a:lnTo>
                  <a:lnTo>
                    <a:pt x="212" y="153"/>
                  </a:lnTo>
                  <a:lnTo>
                    <a:pt x="214" y="153"/>
                  </a:lnTo>
                  <a:lnTo>
                    <a:pt x="214" y="155"/>
                  </a:lnTo>
                  <a:lnTo>
                    <a:pt x="216" y="157"/>
                  </a:lnTo>
                  <a:lnTo>
                    <a:pt x="216" y="155"/>
                  </a:lnTo>
                  <a:lnTo>
                    <a:pt x="218" y="155"/>
                  </a:lnTo>
                  <a:lnTo>
                    <a:pt x="220" y="155"/>
                  </a:lnTo>
                  <a:lnTo>
                    <a:pt x="221" y="153"/>
                  </a:lnTo>
                  <a:lnTo>
                    <a:pt x="223" y="153"/>
                  </a:lnTo>
                  <a:lnTo>
                    <a:pt x="225" y="151"/>
                  </a:lnTo>
                  <a:lnTo>
                    <a:pt x="227" y="151"/>
                  </a:lnTo>
                  <a:lnTo>
                    <a:pt x="229" y="149"/>
                  </a:lnTo>
                  <a:lnTo>
                    <a:pt x="231" y="149"/>
                  </a:lnTo>
                  <a:lnTo>
                    <a:pt x="233" y="149"/>
                  </a:lnTo>
                  <a:lnTo>
                    <a:pt x="235" y="149"/>
                  </a:lnTo>
                  <a:lnTo>
                    <a:pt x="235" y="147"/>
                  </a:lnTo>
                  <a:lnTo>
                    <a:pt x="237" y="147"/>
                  </a:lnTo>
                  <a:lnTo>
                    <a:pt x="239" y="147"/>
                  </a:lnTo>
                  <a:lnTo>
                    <a:pt x="239" y="145"/>
                  </a:lnTo>
                  <a:lnTo>
                    <a:pt x="241" y="145"/>
                  </a:lnTo>
                  <a:lnTo>
                    <a:pt x="242" y="143"/>
                  </a:lnTo>
                  <a:lnTo>
                    <a:pt x="244" y="143"/>
                  </a:lnTo>
                  <a:lnTo>
                    <a:pt x="246" y="143"/>
                  </a:lnTo>
                  <a:lnTo>
                    <a:pt x="246" y="141"/>
                  </a:lnTo>
                  <a:lnTo>
                    <a:pt x="248" y="141"/>
                  </a:lnTo>
                  <a:lnTo>
                    <a:pt x="250" y="141"/>
                  </a:lnTo>
                  <a:lnTo>
                    <a:pt x="250" y="139"/>
                  </a:lnTo>
                  <a:lnTo>
                    <a:pt x="252" y="139"/>
                  </a:lnTo>
                  <a:lnTo>
                    <a:pt x="254" y="138"/>
                  </a:lnTo>
                  <a:lnTo>
                    <a:pt x="256" y="138"/>
                  </a:lnTo>
                  <a:lnTo>
                    <a:pt x="258" y="138"/>
                  </a:lnTo>
                  <a:lnTo>
                    <a:pt x="260" y="136"/>
                  </a:lnTo>
                  <a:lnTo>
                    <a:pt x="262" y="136"/>
                  </a:lnTo>
                  <a:lnTo>
                    <a:pt x="263" y="136"/>
                  </a:lnTo>
                  <a:lnTo>
                    <a:pt x="265" y="136"/>
                  </a:lnTo>
                  <a:lnTo>
                    <a:pt x="267" y="134"/>
                  </a:lnTo>
                  <a:lnTo>
                    <a:pt x="269" y="134"/>
                  </a:lnTo>
                  <a:lnTo>
                    <a:pt x="271" y="134"/>
                  </a:lnTo>
                  <a:lnTo>
                    <a:pt x="273" y="132"/>
                  </a:lnTo>
                  <a:lnTo>
                    <a:pt x="275" y="132"/>
                  </a:lnTo>
                  <a:lnTo>
                    <a:pt x="277" y="132"/>
                  </a:lnTo>
                  <a:lnTo>
                    <a:pt x="279" y="132"/>
                  </a:lnTo>
                  <a:lnTo>
                    <a:pt x="281" y="132"/>
                  </a:lnTo>
                  <a:lnTo>
                    <a:pt x="283" y="132"/>
                  </a:lnTo>
                  <a:lnTo>
                    <a:pt x="284" y="132"/>
                  </a:lnTo>
                  <a:lnTo>
                    <a:pt x="286" y="130"/>
                  </a:lnTo>
                  <a:lnTo>
                    <a:pt x="288" y="130"/>
                  </a:lnTo>
                  <a:lnTo>
                    <a:pt x="290" y="130"/>
                  </a:lnTo>
                  <a:lnTo>
                    <a:pt x="292" y="132"/>
                  </a:lnTo>
                  <a:lnTo>
                    <a:pt x="294" y="132"/>
                  </a:lnTo>
                  <a:lnTo>
                    <a:pt x="296" y="132"/>
                  </a:lnTo>
                  <a:lnTo>
                    <a:pt x="298" y="132"/>
                  </a:lnTo>
                  <a:lnTo>
                    <a:pt x="300" y="132"/>
                  </a:lnTo>
                  <a:lnTo>
                    <a:pt x="302" y="132"/>
                  </a:lnTo>
                  <a:lnTo>
                    <a:pt x="303" y="132"/>
                  </a:lnTo>
                  <a:lnTo>
                    <a:pt x="305" y="132"/>
                  </a:lnTo>
                  <a:lnTo>
                    <a:pt x="307" y="130"/>
                  </a:lnTo>
                  <a:lnTo>
                    <a:pt x="309" y="130"/>
                  </a:lnTo>
                  <a:lnTo>
                    <a:pt x="311" y="130"/>
                  </a:lnTo>
                  <a:lnTo>
                    <a:pt x="313" y="130"/>
                  </a:lnTo>
                  <a:lnTo>
                    <a:pt x="315" y="128"/>
                  </a:lnTo>
                  <a:lnTo>
                    <a:pt x="317" y="128"/>
                  </a:lnTo>
                  <a:lnTo>
                    <a:pt x="319" y="128"/>
                  </a:lnTo>
                  <a:lnTo>
                    <a:pt x="319" y="126"/>
                  </a:lnTo>
                  <a:lnTo>
                    <a:pt x="321" y="126"/>
                  </a:lnTo>
                  <a:lnTo>
                    <a:pt x="321" y="124"/>
                  </a:lnTo>
                  <a:lnTo>
                    <a:pt x="323" y="124"/>
                  </a:lnTo>
                  <a:lnTo>
                    <a:pt x="324" y="124"/>
                  </a:lnTo>
                  <a:lnTo>
                    <a:pt x="326" y="124"/>
                  </a:lnTo>
                  <a:lnTo>
                    <a:pt x="328" y="124"/>
                  </a:lnTo>
                  <a:lnTo>
                    <a:pt x="330" y="124"/>
                  </a:lnTo>
                  <a:lnTo>
                    <a:pt x="332" y="124"/>
                  </a:lnTo>
                  <a:lnTo>
                    <a:pt x="334" y="124"/>
                  </a:lnTo>
                  <a:lnTo>
                    <a:pt x="336" y="124"/>
                  </a:lnTo>
                  <a:lnTo>
                    <a:pt x="338" y="126"/>
                  </a:lnTo>
                  <a:lnTo>
                    <a:pt x="340" y="126"/>
                  </a:lnTo>
                  <a:lnTo>
                    <a:pt x="342" y="126"/>
                  </a:lnTo>
                  <a:lnTo>
                    <a:pt x="342" y="124"/>
                  </a:lnTo>
                  <a:lnTo>
                    <a:pt x="344" y="124"/>
                  </a:lnTo>
                  <a:lnTo>
                    <a:pt x="344" y="122"/>
                  </a:lnTo>
                  <a:lnTo>
                    <a:pt x="345" y="122"/>
                  </a:lnTo>
                  <a:lnTo>
                    <a:pt x="345" y="120"/>
                  </a:lnTo>
                  <a:lnTo>
                    <a:pt x="345" y="118"/>
                  </a:lnTo>
                  <a:lnTo>
                    <a:pt x="347" y="117"/>
                  </a:lnTo>
                  <a:lnTo>
                    <a:pt x="347" y="115"/>
                  </a:lnTo>
                  <a:lnTo>
                    <a:pt x="347" y="113"/>
                  </a:lnTo>
                  <a:lnTo>
                    <a:pt x="349" y="113"/>
                  </a:lnTo>
                  <a:lnTo>
                    <a:pt x="349" y="111"/>
                  </a:lnTo>
                  <a:lnTo>
                    <a:pt x="351" y="109"/>
                  </a:lnTo>
                  <a:lnTo>
                    <a:pt x="351" y="107"/>
                  </a:lnTo>
                  <a:lnTo>
                    <a:pt x="353" y="107"/>
                  </a:lnTo>
                  <a:lnTo>
                    <a:pt x="353" y="105"/>
                  </a:lnTo>
                  <a:lnTo>
                    <a:pt x="353" y="103"/>
                  </a:lnTo>
                  <a:lnTo>
                    <a:pt x="355" y="103"/>
                  </a:lnTo>
                  <a:lnTo>
                    <a:pt x="355" y="101"/>
                  </a:lnTo>
                  <a:lnTo>
                    <a:pt x="355" y="99"/>
                  </a:lnTo>
                  <a:lnTo>
                    <a:pt x="357" y="98"/>
                  </a:lnTo>
                  <a:lnTo>
                    <a:pt x="357" y="96"/>
                  </a:lnTo>
                  <a:lnTo>
                    <a:pt x="359" y="96"/>
                  </a:lnTo>
                  <a:lnTo>
                    <a:pt x="361" y="94"/>
                  </a:lnTo>
                  <a:lnTo>
                    <a:pt x="361" y="92"/>
                  </a:lnTo>
                  <a:lnTo>
                    <a:pt x="363" y="92"/>
                  </a:lnTo>
                  <a:lnTo>
                    <a:pt x="363" y="90"/>
                  </a:lnTo>
                  <a:lnTo>
                    <a:pt x="365" y="90"/>
                  </a:lnTo>
                  <a:lnTo>
                    <a:pt x="365" y="88"/>
                  </a:lnTo>
                  <a:lnTo>
                    <a:pt x="366" y="88"/>
                  </a:lnTo>
                  <a:lnTo>
                    <a:pt x="368" y="88"/>
                  </a:lnTo>
                  <a:lnTo>
                    <a:pt x="370" y="88"/>
                  </a:lnTo>
                  <a:lnTo>
                    <a:pt x="372" y="88"/>
                  </a:lnTo>
                  <a:lnTo>
                    <a:pt x="374" y="90"/>
                  </a:lnTo>
                  <a:lnTo>
                    <a:pt x="376" y="90"/>
                  </a:lnTo>
                  <a:lnTo>
                    <a:pt x="378" y="90"/>
                  </a:lnTo>
                  <a:lnTo>
                    <a:pt x="380" y="90"/>
                  </a:lnTo>
                  <a:lnTo>
                    <a:pt x="382" y="92"/>
                  </a:lnTo>
                  <a:lnTo>
                    <a:pt x="384" y="94"/>
                  </a:lnTo>
                  <a:lnTo>
                    <a:pt x="385" y="94"/>
                  </a:lnTo>
                  <a:lnTo>
                    <a:pt x="387" y="96"/>
                  </a:lnTo>
                  <a:lnTo>
                    <a:pt x="389" y="98"/>
                  </a:lnTo>
                  <a:lnTo>
                    <a:pt x="391" y="98"/>
                  </a:lnTo>
                  <a:lnTo>
                    <a:pt x="393" y="98"/>
                  </a:lnTo>
                  <a:lnTo>
                    <a:pt x="395" y="98"/>
                  </a:lnTo>
                  <a:lnTo>
                    <a:pt x="397" y="98"/>
                  </a:lnTo>
                  <a:lnTo>
                    <a:pt x="397" y="96"/>
                  </a:lnTo>
                  <a:lnTo>
                    <a:pt x="399" y="96"/>
                  </a:lnTo>
                  <a:lnTo>
                    <a:pt x="401" y="96"/>
                  </a:lnTo>
                  <a:lnTo>
                    <a:pt x="403" y="96"/>
                  </a:lnTo>
                  <a:lnTo>
                    <a:pt x="405" y="96"/>
                  </a:lnTo>
                  <a:lnTo>
                    <a:pt x="406" y="96"/>
                  </a:lnTo>
                  <a:lnTo>
                    <a:pt x="408" y="96"/>
                  </a:lnTo>
                  <a:lnTo>
                    <a:pt x="410" y="96"/>
                  </a:lnTo>
                  <a:lnTo>
                    <a:pt x="412" y="96"/>
                  </a:lnTo>
                  <a:lnTo>
                    <a:pt x="414" y="96"/>
                  </a:lnTo>
                  <a:lnTo>
                    <a:pt x="416" y="96"/>
                  </a:lnTo>
                  <a:lnTo>
                    <a:pt x="418" y="96"/>
                  </a:lnTo>
                  <a:lnTo>
                    <a:pt x="420" y="96"/>
                  </a:lnTo>
                  <a:lnTo>
                    <a:pt x="422" y="96"/>
                  </a:lnTo>
                  <a:lnTo>
                    <a:pt x="424" y="96"/>
                  </a:lnTo>
                  <a:lnTo>
                    <a:pt x="426" y="94"/>
                  </a:lnTo>
                  <a:lnTo>
                    <a:pt x="426" y="96"/>
                  </a:lnTo>
                  <a:lnTo>
                    <a:pt x="426" y="98"/>
                  </a:lnTo>
                  <a:lnTo>
                    <a:pt x="427" y="99"/>
                  </a:lnTo>
                  <a:lnTo>
                    <a:pt x="429" y="99"/>
                  </a:lnTo>
                  <a:lnTo>
                    <a:pt x="431" y="99"/>
                  </a:lnTo>
                  <a:lnTo>
                    <a:pt x="431" y="98"/>
                  </a:lnTo>
                  <a:lnTo>
                    <a:pt x="433" y="98"/>
                  </a:lnTo>
                  <a:lnTo>
                    <a:pt x="435" y="96"/>
                  </a:lnTo>
                  <a:lnTo>
                    <a:pt x="437" y="96"/>
                  </a:lnTo>
                  <a:lnTo>
                    <a:pt x="439" y="96"/>
                  </a:lnTo>
                  <a:lnTo>
                    <a:pt x="441" y="96"/>
                  </a:lnTo>
                  <a:lnTo>
                    <a:pt x="443" y="96"/>
                  </a:lnTo>
                  <a:lnTo>
                    <a:pt x="445" y="96"/>
                  </a:lnTo>
                  <a:lnTo>
                    <a:pt x="447" y="96"/>
                  </a:lnTo>
                  <a:lnTo>
                    <a:pt x="448" y="94"/>
                  </a:lnTo>
                  <a:lnTo>
                    <a:pt x="450" y="94"/>
                  </a:lnTo>
                  <a:lnTo>
                    <a:pt x="452" y="96"/>
                  </a:lnTo>
                  <a:lnTo>
                    <a:pt x="454" y="96"/>
                  </a:lnTo>
                  <a:lnTo>
                    <a:pt x="456" y="96"/>
                  </a:lnTo>
                  <a:lnTo>
                    <a:pt x="458" y="96"/>
                  </a:lnTo>
                  <a:lnTo>
                    <a:pt x="460" y="96"/>
                  </a:lnTo>
                  <a:lnTo>
                    <a:pt x="462" y="96"/>
                  </a:lnTo>
                  <a:lnTo>
                    <a:pt x="464" y="96"/>
                  </a:lnTo>
                  <a:lnTo>
                    <a:pt x="466" y="96"/>
                  </a:lnTo>
                  <a:lnTo>
                    <a:pt x="468" y="98"/>
                  </a:lnTo>
                  <a:lnTo>
                    <a:pt x="469" y="96"/>
                  </a:lnTo>
                  <a:lnTo>
                    <a:pt x="471" y="98"/>
                  </a:lnTo>
                  <a:lnTo>
                    <a:pt x="473" y="98"/>
                  </a:lnTo>
                  <a:lnTo>
                    <a:pt x="475" y="98"/>
                  </a:lnTo>
                  <a:lnTo>
                    <a:pt x="477" y="98"/>
                  </a:lnTo>
                  <a:lnTo>
                    <a:pt x="479" y="98"/>
                  </a:lnTo>
                  <a:lnTo>
                    <a:pt x="481" y="98"/>
                  </a:lnTo>
                  <a:lnTo>
                    <a:pt x="483" y="98"/>
                  </a:lnTo>
                  <a:lnTo>
                    <a:pt x="485" y="98"/>
                  </a:lnTo>
                  <a:lnTo>
                    <a:pt x="487" y="98"/>
                  </a:lnTo>
                  <a:lnTo>
                    <a:pt x="488" y="98"/>
                  </a:lnTo>
                  <a:lnTo>
                    <a:pt x="490" y="98"/>
                  </a:lnTo>
                  <a:lnTo>
                    <a:pt x="492" y="98"/>
                  </a:lnTo>
                  <a:lnTo>
                    <a:pt x="494" y="99"/>
                  </a:lnTo>
                  <a:lnTo>
                    <a:pt x="496" y="99"/>
                  </a:lnTo>
                  <a:lnTo>
                    <a:pt x="496" y="101"/>
                  </a:lnTo>
                  <a:lnTo>
                    <a:pt x="496" y="103"/>
                  </a:lnTo>
                  <a:lnTo>
                    <a:pt x="496" y="105"/>
                  </a:lnTo>
                  <a:lnTo>
                    <a:pt x="498" y="105"/>
                  </a:lnTo>
                  <a:lnTo>
                    <a:pt x="500" y="107"/>
                  </a:lnTo>
                  <a:lnTo>
                    <a:pt x="502" y="107"/>
                  </a:lnTo>
                  <a:lnTo>
                    <a:pt x="502" y="109"/>
                  </a:lnTo>
                  <a:lnTo>
                    <a:pt x="504" y="111"/>
                  </a:lnTo>
                  <a:lnTo>
                    <a:pt x="504" y="113"/>
                  </a:lnTo>
                  <a:lnTo>
                    <a:pt x="504" y="115"/>
                  </a:lnTo>
                  <a:lnTo>
                    <a:pt x="504" y="117"/>
                  </a:lnTo>
                  <a:lnTo>
                    <a:pt x="502" y="118"/>
                  </a:lnTo>
                  <a:lnTo>
                    <a:pt x="504" y="118"/>
                  </a:lnTo>
                  <a:lnTo>
                    <a:pt x="504" y="120"/>
                  </a:lnTo>
                  <a:lnTo>
                    <a:pt x="506" y="120"/>
                  </a:lnTo>
                  <a:lnTo>
                    <a:pt x="506" y="122"/>
                  </a:lnTo>
                  <a:lnTo>
                    <a:pt x="506" y="124"/>
                  </a:lnTo>
                  <a:lnTo>
                    <a:pt x="508" y="124"/>
                  </a:lnTo>
                  <a:lnTo>
                    <a:pt x="508" y="126"/>
                  </a:lnTo>
                  <a:lnTo>
                    <a:pt x="509" y="126"/>
                  </a:lnTo>
                  <a:lnTo>
                    <a:pt x="511" y="128"/>
                  </a:lnTo>
                  <a:lnTo>
                    <a:pt x="511" y="130"/>
                  </a:lnTo>
                  <a:lnTo>
                    <a:pt x="513" y="130"/>
                  </a:lnTo>
                  <a:lnTo>
                    <a:pt x="513" y="132"/>
                  </a:lnTo>
                  <a:lnTo>
                    <a:pt x="513" y="134"/>
                  </a:lnTo>
                  <a:lnTo>
                    <a:pt x="515" y="134"/>
                  </a:lnTo>
                  <a:lnTo>
                    <a:pt x="515" y="136"/>
                  </a:lnTo>
                  <a:lnTo>
                    <a:pt x="515" y="138"/>
                  </a:lnTo>
                  <a:lnTo>
                    <a:pt x="515" y="139"/>
                  </a:lnTo>
                  <a:lnTo>
                    <a:pt x="513" y="141"/>
                  </a:lnTo>
                  <a:lnTo>
                    <a:pt x="515" y="143"/>
                  </a:lnTo>
                  <a:lnTo>
                    <a:pt x="517" y="145"/>
                  </a:lnTo>
                  <a:lnTo>
                    <a:pt x="519" y="145"/>
                  </a:lnTo>
                  <a:lnTo>
                    <a:pt x="519" y="147"/>
                  </a:lnTo>
                  <a:lnTo>
                    <a:pt x="521" y="147"/>
                  </a:lnTo>
                  <a:lnTo>
                    <a:pt x="521" y="149"/>
                  </a:lnTo>
                  <a:lnTo>
                    <a:pt x="523" y="149"/>
                  </a:lnTo>
                  <a:lnTo>
                    <a:pt x="525" y="149"/>
                  </a:lnTo>
                  <a:lnTo>
                    <a:pt x="527" y="149"/>
                  </a:lnTo>
                  <a:lnTo>
                    <a:pt x="529" y="149"/>
                  </a:lnTo>
                  <a:lnTo>
                    <a:pt x="530" y="151"/>
                  </a:lnTo>
                  <a:lnTo>
                    <a:pt x="532" y="151"/>
                  </a:lnTo>
                  <a:lnTo>
                    <a:pt x="534" y="151"/>
                  </a:lnTo>
                  <a:lnTo>
                    <a:pt x="538" y="153"/>
                  </a:lnTo>
                  <a:lnTo>
                    <a:pt x="538" y="155"/>
                  </a:lnTo>
                  <a:lnTo>
                    <a:pt x="540" y="155"/>
                  </a:lnTo>
                  <a:lnTo>
                    <a:pt x="542" y="157"/>
                  </a:lnTo>
                  <a:lnTo>
                    <a:pt x="544" y="157"/>
                  </a:lnTo>
                  <a:lnTo>
                    <a:pt x="544" y="159"/>
                  </a:lnTo>
                  <a:lnTo>
                    <a:pt x="546" y="160"/>
                  </a:lnTo>
                  <a:lnTo>
                    <a:pt x="546" y="162"/>
                  </a:lnTo>
                  <a:lnTo>
                    <a:pt x="548" y="162"/>
                  </a:lnTo>
                  <a:lnTo>
                    <a:pt x="550" y="164"/>
                  </a:lnTo>
                  <a:lnTo>
                    <a:pt x="551" y="164"/>
                  </a:lnTo>
                  <a:lnTo>
                    <a:pt x="553" y="164"/>
                  </a:lnTo>
                  <a:lnTo>
                    <a:pt x="555" y="164"/>
                  </a:lnTo>
                  <a:lnTo>
                    <a:pt x="557" y="164"/>
                  </a:lnTo>
                  <a:lnTo>
                    <a:pt x="559" y="164"/>
                  </a:lnTo>
                  <a:lnTo>
                    <a:pt x="561" y="164"/>
                  </a:lnTo>
                  <a:lnTo>
                    <a:pt x="563" y="164"/>
                  </a:lnTo>
                  <a:lnTo>
                    <a:pt x="565" y="164"/>
                  </a:lnTo>
                  <a:lnTo>
                    <a:pt x="565" y="162"/>
                  </a:lnTo>
                  <a:lnTo>
                    <a:pt x="567" y="162"/>
                  </a:lnTo>
                  <a:lnTo>
                    <a:pt x="569" y="162"/>
                  </a:lnTo>
                  <a:lnTo>
                    <a:pt x="570" y="162"/>
                  </a:lnTo>
                  <a:lnTo>
                    <a:pt x="572" y="160"/>
                  </a:lnTo>
                  <a:lnTo>
                    <a:pt x="572" y="159"/>
                  </a:lnTo>
                  <a:lnTo>
                    <a:pt x="574" y="159"/>
                  </a:lnTo>
                  <a:lnTo>
                    <a:pt x="574" y="157"/>
                  </a:lnTo>
                  <a:lnTo>
                    <a:pt x="576" y="157"/>
                  </a:lnTo>
                  <a:lnTo>
                    <a:pt x="578" y="155"/>
                  </a:lnTo>
                  <a:lnTo>
                    <a:pt x="578" y="153"/>
                  </a:lnTo>
                  <a:lnTo>
                    <a:pt x="580" y="153"/>
                  </a:lnTo>
                  <a:lnTo>
                    <a:pt x="584" y="151"/>
                  </a:lnTo>
                  <a:lnTo>
                    <a:pt x="584" y="149"/>
                  </a:lnTo>
                  <a:lnTo>
                    <a:pt x="586" y="149"/>
                  </a:lnTo>
                  <a:lnTo>
                    <a:pt x="588" y="147"/>
                  </a:lnTo>
                  <a:lnTo>
                    <a:pt x="590" y="145"/>
                  </a:lnTo>
                  <a:lnTo>
                    <a:pt x="591" y="143"/>
                  </a:lnTo>
                  <a:lnTo>
                    <a:pt x="591" y="141"/>
                  </a:lnTo>
                  <a:lnTo>
                    <a:pt x="593" y="141"/>
                  </a:lnTo>
                  <a:lnTo>
                    <a:pt x="595" y="139"/>
                  </a:lnTo>
                  <a:lnTo>
                    <a:pt x="597" y="138"/>
                  </a:lnTo>
                  <a:lnTo>
                    <a:pt x="599" y="138"/>
                  </a:lnTo>
                  <a:lnTo>
                    <a:pt x="601" y="136"/>
                  </a:lnTo>
                  <a:lnTo>
                    <a:pt x="603" y="136"/>
                  </a:lnTo>
                  <a:lnTo>
                    <a:pt x="605" y="136"/>
                  </a:lnTo>
                  <a:lnTo>
                    <a:pt x="605" y="134"/>
                  </a:lnTo>
                  <a:lnTo>
                    <a:pt x="607" y="134"/>
                  </a:lnTo>
                  <a:lnTo>
                    <a:pt x="609" y="134"/>
                  </a:lnTo>
                  <a:lnTo>
                    <a:pt x="609" y="132"/>
                  </a:lnTo>
                  <a:lnTo>
                    <a:pt x="611" y="132"/>
                  </a:lnTo>
                  <a:lnTo>
                    <a:pt x="612" y="132"/>
                  </a:lnTo>
                  <a:lnTo>
                    <a:pt x="614" y="130"/>
                  </a:lnTo>
                  <a:lnTo>
                    <a:pt x="614" y="128"/>
                  </a:lnTo>
                  <a:lnTo>
                    <a:pt x="614" y="126"/>
                  </a:lnTo>
                  <a:lnTo>
                    <a:pt x="614" y="124"/>
                  </a:lnTo>
                  <a:lnTo>
                    <a:pt x="614" y="122"/>
                  </a:lnTo>
                  <a:lnTo>
                    <a:pt x="612" y="122"/>
                  </a:lnTo>
                  <a:lnTo>
                    <a:pt x="612" y="120"/>
                  </a:lnTo>
                  <a:lnTo>
                    <a:pt x="614" y="120"/>
                  </a:lnTo>
                  <a:lnTo>
                    <a:pt x="614" y="118"/>
                  </a:lnTo>
                  <a:lnTo>
                    <a:pt x="616" y="118"/>
                  </a:lnTo>
                  <a:lnTo>
                    <a:pt x="616" y="117"/>
                  </a:lnTo>
                  <a:lnTo>
                    <a:pt x="618" y="117"/>
                  </a:lnTo>
                  <a:lnTo>
                    <a:pt x="618" y="115"/>
                  </a:lnTo>
                  <a:lnTo>
                    <a:pt x="620" y="115"/>
                  </a:lnTo>
                  <a:lnTo>
                    <a:pt x="622" y="115"/>
                  </a:lnTo>
                  <a:lnTo>
                    <a:pt x="622" y="113"/>
                  </a:lnTo>
                  <a:lnTo>
                    <a:pt x="624" y="113"/>
                  </a:lnTo>
                  <a:lnTo>
                    <a:pt x="626" y="113"/>
                  </a:lnTo>
                  <a:lnTo>
                    <a:pt x="628" y="111"/>
                  </a:lnTo>
                  <a:lnTo>
                    <a:pt x="630" y="111"/>
                  </a:lnTo>
                  <a:lnTo>
                    <a:pt x="632" y="109"/>
                  </a:lnTo>
                  <a:lnTo>
                    <a:pt x="633" y="109"/>
                  </a:lnTo>
                  <a:lnTo>
                    <a:pt x="635" y="107"/>
                  </a:lnTo>
                  <a:lnTo>
                    <a:pt x="637" y="107"/>
                  </a:lnTo>
                  <a:lnTo>
                    <a:pt x="637" y="105"/>
                  </a:lnTo>
                  <a:lnTo>
                    <a:pt x="639" y="105"/>
                  </a:lnTo>
                  <a:lnTo>
                    <a:pt x="641" y="103"/>
                  </a:lnTo>
                  <a:lnTo>
                    <a:pt x="643" y="103"/>
                  </a:lnTo>
                  <a:lnTo>
                    <a:pt x="643" y="101"/>
                  </a:lnTo>
                  <a:lnTo>
                    <a:pt x="645" y="101"/>
                  </a:lnTo>
                  <a:lnTo>
                    <a:pt x="647" y="101"/>
                  </a:lnTo>
                  <a:lnTo>
                    <a:pt x="649" y="101"/>
                  </a:lnTo>
                  <a:lnTo>
                    <a:pt x="651" y="101"/>
                  </a:lnTo>
                  <a:lnTo>
                    <a:pt x="652" y="101"/>
                  </a:lnTo>
                  <a:lnTo>
                    <a:pt x="654" y="103"/>
                  </a:lnTo>
                  <a:lnTo>
                    <a:pt x="656" y="103"/>
                  </a:lnTo>
                  <a:lnTo>
                    <a:pt x="658" y="105"/>
                  </a:lnTo>
                  <a:lnTo>
                    <a:pt x="660" y="105"/>
                  </a:lnTo>
                  <a:lnTo>
                    <a:pt x="662" y="105"/>
                  </a:lnTo>
                  <a:lnTo>
                    <a:pt x="664" y="105"/>
                  </a:lnTo>
                  <a:lnTo>
                    <a:pt x="666" y="103"/>
                  </a:lnTo>
                  <a:lnTo>
                    <a:pt x="668" y="103"/>
                  </a:lnTo>
                  <a:lnTo>
                    <a:pt x="670" y="101"/>
                  </a:lnTo>
                  <a:lnTo>
                    <a:pt x="672" y="101"/>
                  </a:lnTo>
                  <a:lnTo>
                    <a:pt x="673" y="101"/>
                  </a:lnTo>
                  <a:lnTo>
                    <a:pt x="675" y="99"/>
                  </a:lnTo>
                  <a:lnTo>
                    <a:pt x="675" y="101"/>
                  </a:lnTo>
                  <a:lnTo>
                    <a:pt x="677" y="101"/>
                  </a:lnTo>
                  <a:lnTo>
                    <a:pt x="679" y="101"/>
                  </a:lnTo>
                  <a:lnTo>
                    <a:pt x="679" y="103"/>
                  </a:lnTo>
                  <a:lnTo>
                    <a:pt x="681" y="103"/>
                  </a:lnTo>
                  <a:lnTo>
                    <a:pt x="683" y="103"/>
                  </a:lnTo>
                  <a:lnTo>
                    <a:pt x="683" y="101"/>
                  </a:lnTo>
                  <a:lnTo>
                    <a:pt x="683" y="99"/>
                  </a:lnTo>
                  <a:lnTo>
                    <a:pt x="685" y="99"/>
                  </a:lnTo>
                  <a:lnTo>
                    <a:pt x="687" y="98"/>
                  </a:lnTo>
                  <a:lnTo>
                    <a:pt x="689" y="98"/>
                  </a:lnTo>
                  <a:lnTo>
                    <a:pt x="689" y="96"/>
                  </a:lnTo>
                  <a:lnTo>
                    <a:pt x="691" y="96"/>
                  </a:lnTo>
                  <a:lnTo>
                    <a:pt x="693" y="98"/>
                  </a:lnTo>
                  <a:lnTo>
                    <a:pt x="694" y="98"/>
                  </a:lnTo>
                  <a:lnTo>
                    <a:pt x="696" y="98"/>
                  </a:lnTo>
                  <a:lnTo>
                    <a:pt x="696" y="99"/>
                  </a:lnTo>
                  <a:lnTo>
                    <a:pt x="698" y="99"/>
                  </a:lnTo>
                  <a:lnTo>
                    <a:pt x="700" y="99"/>
                  </a:lnTo>
                  <a:lnTo>
                    <a:pt x="702" y="99"/>
                  </a:lnTo>
                  <a:lnTo>
                    <a:pt x="704" y="99"/>
                  </a:lnTo>
                  <a:lnTo>
                    <a:pt x="704" y="101"/>
                  </a:lnTo>
                  <a:lnTo>
                    <a:pt x="704" y="103"/>
                  </a:lnTo>
                  <a:lnTo>
                    <a:pt x="706" y="103"/>
                  </a:lnTo>
                  <a:lnTo>
                    <a:pt x="706" y="105"/>
                  </a:lnTo>
                  <a:lnTo>
                    <a:pt x="706" y="107"/>
                  </a:lnTo>
                  <a:lnTo>
                    <a:pt x="708" y="107"/>
                  </a:lnTo>
                  <a:lnTo>
                    <a:pt x="708" y="109"/>
                  </a:lnTo>
                  <a:lnTo>
                    <a:pt x="708" y="111"/>
                  </a:lnTo>
                  <a:lnTo>
                    <a:pt x="710" y="113"/>
                  </a:lnTo>
                  <a:lnTo>
                    <a:pt x="710" y="115"/>
                  </a:lnTo>
                  <a:lnTo>
                    <a:pt x="712" y="115"/>
                  </a:lnTo>
                  <a:lnTo>
                    <a:pt x="712" y="117"/>
                  </a:lnTo>
                  <a:lnTo>
                    <a:pt x="712" y="118"/>
                  </a:lnTo>
                  <a:lnTo>
                    <a:pt x="712" y="120"/>
                  </a:lnTo>
                  <a:lnTo>
                    <a:pt x="714" y="120"/>
                  </a:lnTo>
                  <a:lnTo>
                    <a:pt x="714" y="122"/>
                  </a:lnTo>
                  <a:lnTo>
                    <a:pt x="714" y="124"/>
                  </a:lnTo>
                  <a:lnTo>
                    <a:pt x="715" y="124"/>
                  </a:lnTo>
                  <a:lnTo>
                    <a:pt x="715" y="126"/>
                  </a:lnTo>
                  <a:lnTo>
                    <a:pt x="717" y="128"/>
                  </a:lnTo>
                  <a:lnTo>
                    <a:pt x="717" y="130"/>
                  </a:lnTo>
                  <a:lnTo>
                    <a:pt x="717" y="132"/>
                  </a:lnTo>
                  <a:lnTo>
                    <a:pt x="719" y="134"/>
                  </a:lnTo>
                  <a:lnTo>
                    <a:pt x="719" y="136"/>
                  </a:lnTo>
                  <a:lnTo>
                    <a:pt x="719" y="138"/>
                  </a:lnTo>
                  <a:lnTo>
                    <a:pt x="721" y="138"/>
                  </a:lnTo>
                  <a:lnTo>
                    <a:pt x="721" y="139"/>
                  </a:lnTo>
                  <a:lnTo>
                    <a:pt x="721" y="141"/>
                  </a:lnTo>
                  <a:lnTo>
                    <a:pt x="723" y="141"/>
                  </a:lnTo>
                  <a:lnTo>
                    <a:pt x="723" y="143"/>
                  </a:lnTo>
                  <a:lnTo>
                    <a:pt x="725" y="145"/>
                  </a:lnTo>
                  <a:lnTo>
                    <a:pt x="725" y="147"/>
                  </a:lnTo>
                  <a:lnTo>
                    <a:pt x="727" y="151"/>
                  </a:lnTo>
                  <a:lnTo>
                    <a:pt x="729" y="153"/>
                  </a:lnTo>
                  <a:lnTo>
                    <a:pt x="729" y="155"/>
                  </a:lnTo>
                  <a:lnTo>
                    <a:pt x="729" y="157"/>
                  </a:lnTo>
                  <a:lnTo>
                    <a:pt x="731" y="159"/>
                  </a:lnTo>
                  <a:lnTo>
                    <a:pt x="731" y="160"/>
                  </a:lnTo>
                  <a:lnTo>
                    <a:pt x="731" y="162"/>
                  </a:lnTo>
                  <a:lnTo>
                    <a:pt x="733" y="162"/>
                  </a:lnTo>
                  <a:lnTo>
                    <a:pt x="733" y="164"/>
                  </a:lnTo>
                  <a:lnTo>
                    <a:pt x="733" y="166"/>
                  </a:lnTo>
                  <a:lnTo>
                    <a:pt x="734" y="166"/>
                  </a:lnTo>
                  <a:lnTo>
                    <a:pt x="734" y="168"/>
                  </a:lnTo>
                  <a:lnTo>
                    <a:pt x="734" y="170"/>
                  </a:lnTo>
                  <a:lnTo>
                    <a:pt x="736" y="170"/>
                  </a:lnTo>
                  <a:lnTo>
                    <a:pt x="736" y="172"/>
                  </a:lnTo>
                  <a:lnTo>
                    <a:pt x="736" y="174"/>
                  </a:lnTo>
                  <a:lnTo>
                    <a:pt x="738" y="176"/>
                  </a:lnTo>
                  <a:lnTo>
                    <a:pt x="738" y="178"/>
                  </a:lnTo>
                  <a:lnTo>
                    <a:pt x="740" y="180"/>
                  </a:lnTo>
                  <a:lnTo>
                    <a:pt x="740" y="181"/>
                  </a:lnTo>
                  <a:lnTo>
                    <a:pt x="740" y="183"/>
                  </a:lnTo>
                  <a:lnTo>
                    <a:pt x="742" y="183"/>
                  </a:lnTo>
                  <a:lnTo>
                    <a:pt x="742" y="185"/>
                  </a:lnTo>
                  <a:lnTo>
                    <a:pt x="742" y="187"/>
                  </a:lnTo>
                  <a:lnTo>
                    <a:pt x="744" y="189"/>
                  </a:lnTo>
                  <a:lnTo>
                    <a:pt x="744" y="191"/>
                  </a:lnTo>
                  <a:lnTo>
                    <a:pt x="746" y="191"/>
                  </a:lnTo>
                  <a:lnTo>
                    <a:pt x="748" y="191"/>
                  </a:lnTo>
                  <a:lnTo>
                    <a:pt x="748" y="193"/>
                  </a:lnTo>
                  <a:lnTo>
                    <a:pt x="750" y="191"/>
                  </a:lnTo>
                  <a:lnTo>
                    <a:pt x="752" y="191"/>
                  </a:lnTo>
                  <a:lnTo>
                    <a:pt x="754" y="191"/>
                  </a:lnTo>
                  <a:lnTo>
                    <a:pt x="755" y="191"/>
                  </a:lnTo>
                  <a:lnTo>
                    <a:pt x="755" y="189"/>
                  </a:lnTo>
                  <a:lnTo>
                    <a:pt x="757" y="189"/>
                  </a:lnTo>
                  <a:lnTo>
                    <a:pt x="757" y="187"/>
                  </a:lnTo>
                  <a:lnTo>
                    <a:pt x="759" y="187"/>
                  </a:lnTo>
                  <a:lnTo>
                    <a:pt x="761" y="187"/>
                  </a:lnTo>
                  <a:lnTo>
                    <a:pt x="761" y="185"/>
                  </a:lnTo>
                  <a:lnTo>
                    <a:pt x="763" y="185"/>
                  </a:lnTo>
                  <a:lnTo>
                    <a:pt x="765" y="185"/>
                  </a:lnTo>
                  <a:lnTo>
                    <a:pt x="765" y="183"/>
                  </a:lnTo>
                  <a:lnTo>
                    <a:pt x="767" y="185"/>
                  </a:lnTo>
                  <a:lnTo>
                    <a:pt x="769" y="185"/>
                  </a:lnTo>
                  <a:lnTo>
                    <a:pt x="771" y="185"/>
                  </a:lnTo>
                  <a:lnTo>
                    <a:pt x="773" y="187"/>
                  </a:lnTo>
                  <a:lnTo>
                    <a:pt x="775" y="187"/>
                  </a:lnTo>
                  <a:lnTo>
                    <a:pt x="776" y="187"/>
                  </a:lnTo>
                  <a:lnTo>
                    <a:pt x="778" y="189"/>
                  </a:lnTo>
                  <a:lnTo>
                    <a:pt x="780" y="189"/>
                  </a:lnTo>
                  <a:lnTo>
                    <a:pt x="782" y="189"/>
                  </a:lnTo>
                  <a:lnTo>
                    <a:pt x="784" y="189"/>
                  </a:lnTo>
                  <a:lnTo>
                    <a:pt x="786" y="189"/>
                  </a:lnTo>
                  <a:lnTo>
                    <a:pt x="788" y="189"/>
                  </a:lnTo>
                  <a:lnTo>
                    <a:pt x="790" y="189"/>
                  </a:lnTo>
                  <a:lnTo>
                    <a:pt x="790" y="187"/>
                  </a:lnTo>
                  <a:lnTo>
                    <a:pt x="792" y="187"/>
                  </a:lnTo>
                  <a:lnTo>
                    <a:pt x="792" y="189"/>
                  </a:lnTo>
                  <a:lnTo>
                    <a:pt x="794" y="189"/>
                  </a:lnTo>
                  <a:lnTo>
                    <a:pt x="796" y="189"/>
                  </a:lnTo>
                  <a:lnTo>
                    <a:pt x="797" y="189"/>
                  </a:lnTo>
                  <a:lnTo>
                    <a:pt x="799" y="189"/>
                  </a:lnTo>
                  <a:lnTo>
                    <a:pt x="801" y="189"/>
                  </a:lnTo>
                  <a:lnTo>
                    <a:pt x="803" y="189"/>
                  </a:lnTo>
                  <a:lnTo>
                    <a:pt x="803" y="191"/>
                  </a:lnTo>
                  <a:lnTo>
                    <a:pt x="805" y="191"/>
                  </a:lnTo>
                  <a:lnTo>
                    <a:pt x="807" y="191"/>
                  </a:lnTo>
                  <a:lnTo>
                    <a:pt x="807" y="189"/>
                  </a:lnTo>
                  <a:lnTo>
                    <a:pt x="809" y="189"/>
                  </a:lnTo>
                  <a:lnTo>
                    <a:pt x="811" y="191"/>
                  </a:lnTo>
                  <a:lnTo>
                    <a:pt x="811" y="193"/>
                  </a:lnTo>
                  <a:lnTo>
                    <a:pt x="811" y="195"/>
                  </a:lnTo>
                  <a:lnTo>
                    <a:pt x="811" y="197"/>
                  </a:lnTo>
                  <a:lnTo>
                    <a:pt x="813" y="197"/>
                  </a:lnTo>
                  <a:lnTo>
                    <a:pt x="813" y="199"/>
                  </a:lnTo>
                  <a:lnTo>
                    <a:pt x="813" y="201"/>
                  </a:lnTo>
                  <a:lnTo>
                    <a:pt x="813" y="202"/>
                  </a:lnTo>
                  <a:lnTo>
                    <a:pt x="815" y="204"/>
                  </a:lnTo>
                  <a:lnTo>
                    <a:pt x="815" y="206"/>
                  </a:lnTo>
                  <a:lnTo>
                    <a:pt x="816" y="208"/>
                  </a:lnTo>
                  <a:lnTo>
                    <a:pt x="818" y="210"/>
                  </a:lnTo>
                  <a:lnTo>
                    <a:pt x="820" y="212"/>
                  </a:lnTo>
                  <a:lnTo>
                    <a:pt x="822" y="214"/>
                  </a:lnTo>
                  <a:lnTo>
                    <a:pt x="824" y="214"/>
                  </a:lnTo>
                  <a:lnTo>
                    <a:pt x="826" y="214"/>
                  </a:lnTo>
                  <a:lnTo>
                    <a:pt x="826" y="216"/>
                  </a:lnTo>
                  <a:lnTo>
                    <a:pt x="828" y="216"/>
                  </a:lnTo>
                  <a:lnTo>
                    <a:pt x="830" y="216"/>
                  </a:lnTo>
                  <a:lnTo>
                    <a:pt x="832" y="216"/>
                  </a:lnTo>
                  <a:lnTo>
                    <a:pt x="834" y="216"/>
                  </a:lnTo>
                  <a:lnTo>
                    <a:pt x="836" y="216"/>
                  </a:lnTo>
                  <a:lnTo>
                    <a:pt x="837" y="216"/>
                  </a:lnTo>
                  <a:lnTo>
                    <a:pt x="839" y="214"/>
                  </a:lnTo>
                  <a:lnTo>
                    <a:pt x="839" y="212"/>
                  </a:lnTo>
                  <a:lnTo>
                    <a:pt x="841" y="212"/>
                  </a:lnTo>
                  <a:lnTo>
                    <a:pt x="841" y="210"/>
                  </a:lnTo>
                  <a:lnTo>
                    <a:pt x="841" y="208"/>
                  </a:lnTo>
                  <a:lnTo>
                    <a:pt x="843" y="208"/>
                  </a:lnTo>
                  <a:lnTo>
                    <a:pt x="845" y="208"/>
                  </a:lnTo>
                  <a:lnTo>
                    <a:pt x="845" y="206"/>
                  </a:lnTo>
                  <a:lnTo>
                    <a:pt x="847" y="206"/>
                  </a:lnTo>
                  <a:lnTo>
                    <a:pt x="849" y="206"/>
                  </a:lnTo>
                  <a:lnTo>
                    <a:pt x="851" y="206"/>
                  </a:lnTo>
                  <a:lnTo>
                    <a:pt x="853" y="206"/>
                  </a:lnTo>
                  <a:lnTo>
                    <a:pt x="853" y="204"/>
                  </a:lnTo>
                  <a:lnTo>
                    <a:pt x="855" y="204"/>
                  </a:lnTo>
                  <a:lnTo>
                    <a:pt x="855" y="202"/>
                  </a:lnTo>
                  <a:lnTo>
                    <a:pt x="857" y="202"/>
                  </a:lnTo>
                  <a:lnTo>
                    <a:pt x="857" y="201"/>
                  </a:lnTo>
                  <a:lnTo>
                    <a:pt x="857" y="199"/>
                  </a:lnTo>
                  <a:lnTo>
                    <a:pt x="858" y="199"/>
                  </a:lnTo>
                  <a:lnTo>
                    <a:pt x="858" y="197"/>
                  </a:lnTo>
                  <a:lnTo>
                    <a:pt x="858" y="195"/>
                  </a:lnTo>
                  <a:lnTo>
                    <a:pt x="860" y="195"/>
                  </a:lnTo>
                  <a:lnTo>
                    <a:pt x="860" y="193"/>
                  </a:lnTo>
                  <a:lnTo>
                    <a:pt x="860" y="191"/>
                  </a:lnTo>
                  <a:lnTo>
                    <a:pt x="860" y="189"/>
                  </a:lnTo>
                  <a:lnTo>
                    <a:pt x="862" y="189"/>
                  </a:lnTo>
                  <a:lnTo>
                    <a:pt x="862" y="187"/>
                  </a:lnTo>
                  <a:lnTo>
                    <a:pt x="864" y="185"/>
                  </a:lnTo>
                  <a:lnTo>
                    <a:pt x="866" y="185"/>
                  </a:lnTo>
                  <a:lnTo>
                    <a:pt x="868" y="185"/>
                  </a:lnTo>
                  <a:lnTo>
                    <a:pt x="870" y="185"/>
                  </a:lnTo>
                  <a:lnTo>
                    <a:pt x="870" y="183"/>
                  </a:lnTo>
                  <a:lnTo>
                    <a:pt x="872" y="183"/>
                  </a:lnTo>
                  <a:lnTo>
                    <a:pt x="874" y="183"/>
                  </a:lnTo>
                  <a:lnTo>
                    <a:pt x="876" y="183"/>
                  </a:lnTo>
                  <a:lnTo>
                    <a:pt x="878" y="183"/>
                  </a:lnTo>
                  <a:lnTo>
                    <a:pt x="879" y="183"/>
                  </a:lnTo>
                  <a:lnTo>
                    <a:pt x="881" y="183"/>
                  </a:lnTo>
                  <a:lnTo>
                    <a:pt x="883" y="183"/>
                  </a:lnTo>
                  <a:lnTo>
                    <a:pt x="885" y="181"/>
                  </a:lnTo>
                  <a:lnTo>
                    <a:pt x="887" y="181"/>
                  </a:lnTo>
                  <a:lnTo>
                    <a:pt x="889" y="181"/>
                  </a:lnTo>
                  <a:lnTo>
                    <a:pt x="891" y="181"/>
                  </a:lnTo>
                  <a:lnTo>
                    <a:pt x="893" y="181"/>
                  </a:lnTo>
                  <a:lnTo>
                    <a:pt x="895" y="181"/>
                  </a:lnTo>
                  <a:lnTo>
                    <a:pt x="897" y="181"/>
                  </a:lnTo>
                  <a:lnTo>
                    <a:pt x="897" y="180"/>
                  </a:lnTo>
                  <a:lnTo>
                    <a:pt x="899" y="180"/>
                  </a:lnTo>
                  <a:lnTo>
                    <a:pt x="900" y="180"/>
                  </a:lnTo>
                  <a:lnTo>
                    <a:pt x="902" y="180"/>
                  </a:lnTo>
                  <a:lnTo>
                    <a:pt x="904" y="180"/>
                  </a:lnTo>
                  <a:lnTo>
                    <a:pt x="906" y="180"/>
                  </a:lnTo>
                  <a:lnTo>
                    <a:pt x="908" y="180"/>
                  </a:lnTo>
                  <a:lnTo>
                    <a:pt x="910" y="178"/>
                  </a:lnTo>
                  <a:lnTo>
                    <a:pt x="910" y="176"/>
                  </a:lnTo>
                  <a:lnTo>
                    <a:pt x="912" y="176"/>
                  </a:lnTo>
                  <a:lnTo>
                    <a:pt x="912" y="174"/>
                  </a:lnTo>
                  <a:lnTo>
                    <a:pt x="914" y="174"/>
                  </a:lnTo>
                  <a:lnTo>
                    <a:pt x="916" y="172"/>
                  </a:lnTo>
                  <a:lnTo>
                    <a:pt x="918" y="172"/>
                  </a:lnTo>
                  <a:lnTo>
                    <a:pt x="919" y="172"/>
                  </a:lnTo>
                  <a:lnTo>
                    <a:pt x="921" y="172"/>
                  </a:lnTo>
                  <a:lnTo>
                    <a:pt x="921" y="170"/>
                  </a:lnTo>
                  <a:lnTo>
                    <a:pt x="923" y="170"/>
                  </a:lnTo>
                  <a:lnTo>
                    <a:pt x="925" y="170"/>
                  </a:lnTo>
                  <a:lnTo>
                    <a:pt x="925" y="168"/>
                  </a:lnTo>
                  <a:lnTo>
                    <a:pt x="925" y="166"/>
                  </a:lnTo>
                  <a:lnTo>
                    <a:pt x="927" y="164"/>
                  </a:lnTo>
                  <a:lnTo>
                    <a:pt x="929" y="164"/>
                  </a:lnTo>
                  <a:lnTo>
                    <a:pt x="929" y="162"/>
                  </a:lnTo>
                  <a:lnTo>
                    <a:pt x="931" y="162"/>
                  </a:lnTo>
                  <a:lnTo>
                    <a:pt x="933" y="162"/>
                  </a:lnTo>
                  <a:lnTo>
                    <a:pt x="933" y="160"/>
                  </a:lnTo>
                  <a:lnTo>
                    <a:pt x="935" y="160"/>
                  </a:lnTo>
                  <a:lnTo>
                    <a:pt x="937" y="160"/>
                  </a:lnTo>
                  <a:lnTo>
                    <a:pt x="939" y="159"/>
                  </a:lnTo>
                  <a:lnTo>
                    <a:pt x="939" y="157"/>
                  </a:lnTo>
                  <a:lnTo>
                    <a:pt x="940" y="155"/>
                  </a:lnTo>
                  <a:lnTo>
                    <a:pt x="940" y="153"/>
                  </a:lnTo>
                  <a:lnTo>
                    <a:pt x="942" y="153"/>
                  </a:lnTo>
                  <a:lnTo>
                    <a:pt x="944" y="153"/>
                  </a:lnTo>
                  <a:lnTo>
                    <a:pt x="944" y="151"/>
                  </a:lnTo>
                  <a:lnTo>
                    <a:pt x="946" y="153"/>
                  </a:lnTo>
                  <a:lnTo>
                    <a:pt x="948" y="153"/>
                  </a:lnTo>
                  <a:lnTo>
                    <a:pt x="948" y="155"/>
                  </a:lnTo>
                  <a:lnTo>
                    <a:pt x="948" y="157"/>
                  </a:lnTo>
                  <a:lnTo>
                    <a:pt x="950" y="157"/>
                  </a:lnTo>
                  <a:lnTo>
                    <a:pt x="950" y="159"/>
                  </a:lnTo>
                  <a:lnTo>
                    <a:pt x="950" y="160"/>
                  </a:lnTo>
                  <a:lnTo>
                    <a:pt x="952" y="160"/>
                  </a:lnTo>
                  <a:lnTo>
                    <a:pt x="952" y="162"/>
                  </a:lnTo>
                  <a:lnTo>
                    <a:pt x="952" y="164"/>
                  </a:lnTo>
                  <a:lnTo>
                    <a:pt x="954" y="164"/>
                  </a:lnTo>
                  <a:lnTo>
                    <a:pt x="954" y="166"/>
                  </a:lnTo>
                  <a:lnTo>
                    <a:pt x="954" y="168"/>
                  </a:lnTo>
                  <a:lnTo>
                    <a:pt x="956" y="170"/>
                  </a:lnTo>
                  <a:lnTo>
                    <a:pt x="956" y="172"/>
                  </a:lnTo>
                  <a:lnTo>
                    <a:pt x="958" y="172"/>
                  </a:lnTo>
                  <a:lnTo>
                    <a:pt x="958" y="174"/>
                  </a:lnTo>
                  <a:lnTo>
                    <a:pt x="960" y="174"/>
                  </a:lnTo>
                  <a:lnTo>
                    <a:pt x="960" y="176"/>
                  </a:lnTo>
                  <a:lnTo>
                    <a:pt x="960" y="178"/>
                  </a:lnTo>
                  <a:lnTo>
                    <a:pt x="961" y="178"/>
                  </a:lnTo>
                  <a:lnTo>
                    <a:pt x="961" y="180"/>
                  </a:lnTo>
                  <a:lnTo>
                    <a:pt x="963" y="180"/>
                  </a:lnTo>
                  <a:lnTo>
                    <a:pt x="963" y="181"/>
                  </a:lnTo>
                  <a:lnTo>
                    <a:pt x="963" y="183"/>
                  </a:lnTo>
                  <a:lnTo>
                    <a:pt x="965" y="183"/>
                  </a:lnTo>
                  <a:lnTo>
                    <a:pt x="967" y="185"/>
                  </a:lnTo>
                  <a:lnTo>
                    <a:pt x="969" y="185"/>
                  </a:lnTo>
                  <a:lnTo>
                    <a:pt x="969" y="187"/>
                  </a:lnTo>
                  <a:lnTo>
                    <a:pt x="971" y="187"/>
                  </a:lnTo>
                  <a:lnTo>
                    <a:pt x="971" y="189"/>
                  </a:lnTo>
                  <a:lnTo>
                    <a:pt x="973" y="189"/>
                  </a:lnTo>
                  <a:lnTo>
                    <a:pt x="975" y="189"/>
                  </a:lnTo>
                  <a:lnTo>
                    <a:pt x="975" y="191"/>
                  </a:lnTo>
                  <a:lnTo>
                    <a:pt x="977" y="191"/>
                  </a:lnTo>
                  <a:lnTo>
                    <a:pt x="977" y="189"/>
                  </a:lnTo>
                  <a:lnTo>
                    <a:pt x="979" y="189"/>
                  </a:lnTo>
                  <a:lnTo>
                    <a:pt x="979" y="191"/>
                  </a:lnTo>
                  <a:lnTo>
                    <a:pt x="979" y="193"/>
                  </a:lnTo>
                  <a:lnTo>
                    <a:pt x="981" y="191"/>
                  </a:lnTo>
                  <a:lnTo>
                    <a:pt x="982" y="191"/>
                  </a:lnTo>
                  <a:lnTo>
                    <a:pt x="982" y="193"/>
                  </a:lnTo>
                  <a:lnTo>
                    <a:pt x="984" y="193"/>
                  </a:lnTo>
                  <a:lnTo>
                    <a:pt x="984" y="191"/>
                  </a:lnTo>
                  <a:lnTo>
                    <a:pt x="984" y="189"/>
                  </a:lnTo>
                  <a:lnTo>
                    <a:pt x="984" y="187"/>
                  </a:lnTo>
                  <a:lnTo>
                    <a:pt x="986" y="187"/>
                  </a:lnTo>
                  <a:lnTo>
                    <a:pt x="988" y="189"/>
                  </a:lnTo>
                  <a:lnTo>
                    <a:pt x="988" y="191"/>
                  </a:lnTo>
                  <a:lnTo>
                    <a:pt x="988" y="193"/>
                  </a:lnTo>
                  <a:lnTo>
                    <a:pt x="988" y="195"/>
                  </a:lnTo>
                  <a:lnTo>
                    <a:pt x="990" y="195"/>
                  </a:lnTo>
                  <a:lnTo>
                    <a:pt x="992" y="195"/>
                  </a:lnTo>
                  <a:lnTo>
                    <a:pt x="992" y="197"/>
                  </a:lnTo>
                  <a:lnTo>
                    <a:pt x="994" y="197"/>
                  </a:lnTo>
                  <a:lnTo>
                    <a:pt x="994" y="199"/>
                  </a:lnTo>
                  <a:lnTo>
                    <a:pt x="996" y="199"/>
                  </a:lnTo>
                  <a:lnTo>
                    <a:pt x="996" y="197"/>
                  </a:lnTo>
                  <a:lnTo>
                    <a:pt x="998" y="197"/>
                  </a:lnTo>
                  <a:lnTo>
                    <a:pt x="1000" y="197"/>
                  </a:lnTo>
                  <a:lnTo>
                    <a:pt x="1001" y="197"/>
                  </a:lnTo>
                  <a:lnTo>
                    <a:pt x="1003" y="197"/>
                  </a:lnTo>
                  <a:lnTo>
                    <a:pt x="1003" y="199"/>
                  </a:lnTo>
                  <a:lnTo>
                    <a:pt x="1005" y="201"/>
                  </a:lnTo>
                  <a:lnTo>
                    <a:pt x="1005" y="202"/>
                  </a:lnTo>
                  <a:lnTo>
                    <a:pt x="1005" y="204"/>
                  </a:lnTo>
                  <a:lnTo>
                    <a:pt x="1007" y="204"/>
                  </a:lnTo>
                  <a:lnTo>
                    <a:pt x="1007" y="206"/>
                  </a:lnTo>
                  <a:lnTo>
                    <a:pt x="1009" y="206"/>
                  </a:lnTo>
                  <a:lnTo>
                    <a:pt x="1013" y="206"/>
                  </a:lnTo>
                  <a:lnTo>
                    <a:pt x="1013" y="208"/>
                  </a:lnTo>
                  <a:lnTo>
                    <a:pt x="1017" y="208"/>
                  </a:lnTo>
                  <a:lnTo>
                    <a:pt x="1019" y="208"/>
                  </a:lnTo>
                  <a:lnTo>
                    <a:pt x="1019" y="206"/>
                  </a:lnTo>
                  <a:lnTo>
                    <a:pt x="1021" y="206"/>
                  </a:lnTo>
                  <a:lnTo>
                    <a:pt x="1022" y="206"/>
                  </a:lnTo>
                  <a:lnTo>
                    <a:pt x="1024" y="206"/>
                  </a:lnTo>
                  <a:lnTo>
                    <a:pt x="1026" y="206"/>
                  </a:lnTo>
                  <a:lnTo>
                    <a:pt x="1028" y="206"/>
                  </a:lnTo>
                  <a:lnTo>
                    <a:pt x="1030" y="206"/>
                  </a:lnTo>
                  <a:lnTo>
                    <a:pt x="1032" y="206"/>
                  </a:lnTo>
                  <a:lnTo>
                    <a:pt x="1034" y="206"/>
                  </a:lnTo>
                  <a:lnTo>
                    <a:pt x="1034" y="208"/>
                  </a:lnTo>
                  <a:lnTo>
                    <a:pt x="1034" y="210"/>
                  </a:lnTo>
                  <a:lnTo>
                    <a:pt x="1036" y="210"/>
                  </a:lnTo>
                  <a:lnTo>
                    <a:pt x="1036" y="212"/>
                  </a:lnTo>
                  <a:lnTo>
                    <a:pt x="1038" y="212"/>
                  </a:lnTo>
                  <a:lnTo>
                    <a:pt x="1040" y="214"/>
                  </a:lnTo>
                  <a:lnTo>
                    <a:pt x="1040" y="216"/>
                  </a:lnTo>
                  <a:lnTo>
                    <a:pt x="1040" y="218"/>
                  </a:lnTo>
                  <a:lnTo>
                    <a:pt x="1042" y="218"/>
                  </a:lnTo>
                  <a:lnTo>
                    <a:pt x="1043" y="218"/>
                  </a:lnTo>
                  <a:lnTo>
                    <a:pt x="1045" y="218"/>
                  </a:lnTo>
                  <a:lnTo>
                    <a:pt x="1047" y="220"/>
                  </a:lnTo>
                  <a:lnTo>
                    <a:pt x="1049" y="223"/>
                  </a:lnTo>
                  <a:lnTo>
                    <a:pt x="1051" y="225"/>
                  </a:lnTo>
                  <a:lnTo>
                    <a:pt x="1049" y="229"/>
                  </a:lnTo>
                  <a:lnTo>
                    <a:pt x="1047" y="231"/>
                  </a:lnTo>
                  <a:lnTo>
                    <a:pt x="1047" y="233"/>
                  </a:lnTo>
                  <a:lnTo>
                    <a:pt x="1049" y="235"/>
                  </a:lnTo>
                  <a:lnTo>
                    <a:pt x="1051" y="235"/>
                  </a:lnTo>
                  <a:lnTo>
                    <a:pt x="1053" y="233"/>
                  </a:lnTo>
                  <a:lnTo>
                    <a:pt x="1055" y="233"/>
                  </a:lnTo>
                  <a:lnTo>
                    <a:pt x="1055" y="231"/>
                  </a:lnTo>
                  <a:lnTo>
                    <a:pt x="1055" y="229"/>
                  </a:lnTo>
                  <a:lnTo>
                    <a:pt x="1057" y="225"/>
                  </a:lnTo>
                  <a:lnTo>
                    <a:pt x="1057" y="223"/>
                  </a:lnTo>
                  <a:lnTo>
                    <a:pt x="1059" y="223"/>
                  </a:lnTo>
                  <a:lnTo>
                    <a:pt x="1061" y="223"/>
                  </a:lnTo>
                  <a:lnTo>
                    <a:pt x="1063" y="223"/>
                  </a:lnTo>
                  <a:lnTo>
                    <a:pt x="1064" y="223"/>
                  </a:lnTo>
                  <a:lnTo>
                    <a:pt x="1064" y="221"/>
                  </a:lnTo>
                  <a:lnTo>
                    <a:pt x="1064" y="220"/>
                  </a:lnTo>
                  <a:lnTo>
                    <a:pt x="1066" y="218"/>
                  </a:lnTo>
                  <a:lnTo>
                    <a:pt x="1068" y="218"/>
                  </a:lnTo>
                  <a:lnTo>
                    <a:pt x="1072" y="218"/>
                  </a:lnTo>
                  <a:lnTo>
                    <a:pt x="1072" y="216"/>
                  </a:lnTo>
                  <a:lnTo>
                    <a:pt x="1074" y="218"/>
                  </a:lnTo>
                  <a:lnTo>
                    <a:pt x="1076" y="218"/>
                  </a:lnTo>
                  <a:lnTo>
                    <a:pt x="1078" y="218"/>
                  </a:lnTo>
                  <a:lnTo>
                    <a:pt x="1080" y="216"/>
                  </a:lnTo>
                  <a:lnTo>
                    <a:pt x="1080" y="214"/>
                  </a:lnTo>
                  <a:lnTo>
                    <a:pt x="1082" y="214"/>
                  </a:lnTo>
                  <a:lnTo>
                    <a:pt x="1082" y="216"/>
                  </a:lnTo>
                  <a:lnTo>
                    <a:pt x="1083" y="216"/>
                  </a:lnTo>
                  <a:lnTo>
                    <a:pt x="1085" y="216"/>
                  </a:lnTo>
                  <a:lnTo>
                    <a:pt x="1087" y="216"/>
                  </a:lnTo>
                  <a:lnTo>
                    <a:pt x="1089" y="216"/>
                  </a:lnTo>
                  <a:lnTo>
                    <a:pt x="1091" y="214"/>
                  </a:lnTo>
                  <a:lnTo>
                    <a:pt x="1091" y="212"/>
                  </a:lnTo>
                  <a:lnTo>
                    <a:pt x="1093" y="212"/>
                  </a:lnTo>
                  <a:lnTo>
                    <a:pt x="1095" y="212"/>
                  </a:lnTo>
                  <a:lnTo>
                    <a:pt x="1099" y="210"/>
                  </a:lnTo>
                  <a:lnTo>
                    <a:pt x="1099" y="208"/>
                  </a:lnTo>
                  <a:lnTo>
                    <a:pt x="1099" y="206"/>
                  </a:lnTo>
                  <a:lnTo>
                    <a:pt x="1099" y="204"/>
                  </a:lnTo>
                  <a:lnTo>
                    <a:pt x="1097" y="204"/>
                  </a:lnTo>
                  <a:lnTo>
                    <a:pt x="1097" y="202"/>
                  </a:lnTo>
                  <a:lnTo>
                    <a:pt x="1097" y="201"/>
                  </a:lnTo>
                  <a:lnTo>
                    <a:pt x="1095" y="201"/>
                  </a:lnTo>
                  <a:lnTo>
                    <a:pt x="1095" y="199"/>
                  </a:lnTo>
                  <a:lnTo>
                    <a:pt x="1095" y="197"/>
                  </a:lnTo>
                  <a:lnTo>
                    <a:pt x="1097" y="195"/>
                  </a:lnTo>
                  <a:lnTo>
                    <a:pt x="1099" y="195"/>
                  </a:lnTo>
                  <a:lnTo>
                    <a:pt x="1101" y="195"/>
                  </a:lnTo>
                  <a:lnTo>
                    <a:pt x="1103" y="195"/>
                  </a:lnTo>
                  <a:lnTo>
                    <a:pt x="1104" y="195"/>
                  </a:lnTo>
                  <a:lnTo>
                    <a:pt x="1104" y="197"/>
                  </a:lnTo>
                  <a:lnTo>
                    <a:pt x="1106" y="197"/>
                  </a:lnTo>
                  <a:lnTo>
                    <a:pt x="1108" y="197"/>
                  </a:lnTo>
                  <a:lnTo>
                    <a:pt x="1108" y="193"/>
                  </a:lnTo>
                  <a:lnTo>
                    <a:pt x="1108" y="191"/>
                  </a:lnTo>
                  <a:lnTo>
                    <a:pt x="1106" y="191"/>
                  </a:lnTo>
                  <a:lnTo>
                    <a:pt x="1104" y="193"/>
                  </a:lnTo>
                  <a:lnTo>
                    <a:pt x="1103" y="193"/>
                  </a:lnTo>
                  <a:lnTo>
                    <a:pt x="1103" y="191"/>
                  </a:lnTo>
                  <a:lnTo>
                    <a:pt x="1101" y="187"/>
                  </a:lnTo>
                  <a:lnTo>
                    <a:pt x="1103" y="185"/>
                  </a:lnTo>
                  <a:lnTo>
                    <a:pt x="1104" y="183"/>
                  </a:lnTo>
                  <a:lnTo>
                    <a:pt x="1106" y="183"/>
                  </a:lnTo>
                  <a:lnTo>
                    <a:pt x="1106" y="181"/>
                  </a:lnTo>
                  <a:lnTo>
                    <a:pt x="1104" y="181"/>
                  </a:lnTo>
                  <a:lnTo>
                    <a:pt x="1104" y="180"/>
                  </a:lnTo>
                  <a:lnTo>
                    <a:pt x="1103" y="178"/>
                  </a:lnTo>
                  <a:lnTo>
                    <a:pt x="1101" y="178"/>
                  </a:lnTo>
                  <a:lnTo>
                    <a:pt x="1101" y="176"/>
                  </a:lnTo>
                  <a:lnTo>
                    <a:pt x="1104" y="176"/>
                  </a:lnTo>
                  <a:lnTo>
                    <a:pt x="1106" y="176"/>
                  </a:lnTo>
                  <a:lnTo>
                    <a:pt x="1108" y="174"/>
                  </a:lnTo>
                  <a:lnTo>
                    <a:pt x="1108" y="172"/>
                  </a:lnTo>
                  <a:lnTo>
                    <a:pt x="1112" y="172"/>
                  </a:lnTo>
                  <a:lnTo>
                    <a:pt x="1116" y="168"/>
                  </a:lnTo>
                  <a:lnTo>
                    <a:pt x="1116" y="166"/>
                  </a:lnTo>
                  <a:lnTo>
                    <a:pt x="1114" y="164"/>
                  </a:lnTo>
                  <a:lnTo>
                    <a:pt x="1112" y="162"/>
                  </a:lnTo>
                  <a:lnTo>
                    <a:pt x="1114" y="160"/>
                  </a:lnTo>
                  <a:lnTo>
                    <a:pt x="1116" y="157"/>
                  </a:lnTo>
                  <a:lnTo>
                    <a:pt x="1118" y="153"/>
                  </a:lnTo>
                  <a:lnTo>
                    <a:pt x="1120" y="153"/>
                  </a:lnTo>
                  <a:lnTo>
                    <a:pt x="1120" y="151"/>
                  </a:lnTo>
                  <a:lnTo>
                    <a:pt x="1122" y="149"/>
                  </a:lnTo>
                  <a:lnTo>
                    <a:pt x="1122" y="147"/>
                  </a:lnTo>
                  <a:lnTo>
                    <a:pt x="1124" y="143"/>
                  </a:lnTo>
                  <a:lnTo>
                    <a:pt x="1125" y="141"/>
                  </a:lnTo>
                  <a:lnTo>
                    <a:pt x="1127" y="141"/>
                  </a:lnTo>
                  <a:lnTo>
                    <a:pt x="1127" y="139"/>
                  </a:lnTo>
                  <a:lnTo>
                    <a:pt x="1131" y="136"/>
                  </a:lnTo>
                  <a:lnTo>
                    <a:pt x="1133" y="136"/>
                  </a:lnTo>
                  <a:lnTo>
                    <a:pt x="1133" y="134"/>
                  </a:lnTo>
                  <a:lnTo>
                    <a:pt x="1135" y="132"/>
                  </a:lnTo>
                  <a:lnTo>
                    <a:pt x="1133" y="130"/>
                  </a:lnTo>
                  <a:lnTo>
                    <a:pt x="1133" y="128"/>
                  </a:lnTo>
                  <a:lnTo>
                    <a:pt x="1133" y="126"/>
                  </a:lnTo>
                  <a:lnTo>
                    <a:pt x="1133" y="124"/>
                  </a:lnTo>
                  <a:lnTo>
                    <a:pt x="1133" y="122"/>
                  </a:lnTo>
                  <a:lnTo>
                    <a:pt x="1135" y="122"/>
                  </a:lnTo>
                  <a:lnTo>
                    <a:pt x="1135" y="120"/>
                  </a:lnTo>
                  <a:lnTo>
                    <a:pt x="1137" y="120"/>
                  </a:lnTo>
                  <a:lnTo>
                    <a:pt x="1137" y="122"/>
                  </a:lnTo>
                  <a:lnTo>
                    <a:pt x="1139" y="122"/>
                  </a:lnTo>
                  <a:lnTo>
                    <a:pt x="1139" y="120"/>
                  </a:lnTo>
                  <a:lnTo>
                    <a:pt x="1141" y="118"/>
                  </a:lnTo>
                  <a:lnTo>
                    <a:pt x="1143" y="117"/>
                  </a:lnTo>
                  <a:lnTo>
                    <a:pt x="1145" y="115"/>
                  </a:lnTo>
                  <a:lnTo>
                    <a:pt x="1146" y="115"/>
                  </a:lnTo>
                  <a:lnTo>
                    <a:pt x="1148" y="117"/>
                  </a:lnTo>
                  <a:lnTo>
                    <a:pt x="1148" y="118"/>
                  </a:lnTo>
                  <a:lnTo>
                    <a:pt x="1150" y="118"/>
                  </a:lnTo>
                  <a:lnTo>
                    <a:pt x="1152" y="118"/>
                  </a:lnTo>
                  <a:lnTo>
                    <a:pt x="1154" y="117"/>
                  </a:lnTo>
                  <a:lnTo>
                    <a:pt x="1158" y="115"/>
                  </a:lnTo>
                  <a:lnTo>
                    <a:pt x="1160" y="115"/>
                  </a:lnTo>
                  <a:lnTo>
                    <a:pt x="1162" y="115"/>
                  </a:lnTo>
                  <a:lnTo>
                    <a:pt x="1162" y="117"/>
                  </a:lnTo>
                  <a:lnTo>
                    <a:pt x="1164" y="118"/>
                  </a:lnTo>
                  <a:lnTo>
                    <a:pt x="1162" y="122"/>
                  </a:lnTo>
                  <a:lnTo>
                    <a:pt x="1162" y="124"/>
                  </a:lnTo>
                  <a:lnTo>
                    <a:pt x="1162" y="126"/>
                  </a:lnTo>
                  <a:lnTo>
                    <a:pt x="1165" y="128"/>
                  </a:lnTo>
                  <a:lnTo>
                    <a:pt x="1165" y="126"/>
                  </a:lnTo>
                  <a:lnTo>
                    <a:pt x="1167" y="126"/>
                  </a:lnTo>
                  <a:lnTo>
                    <a:pt x="1169" y="126"/>
                  </a:lnTo>
                  <a:lnTo>
                    <a:pt x="1171" y="126"/>
                  </a:lnTo>
                  <a:lnTo>
                    <a:pt x="1173" y="128"/>
                  </a:lnTo>
                  <a:lnTo>
                    <a:pt x="1175" y="128"/>
                  </a:lnTo>
                  <a:lnTo>
                    <a:pt x="1175" y="126"/>
                  </a:lnTo>
                  <a:lnTo>
                    <a:pt x="1175" y="124"/>
                  </a:lnTo>
                  <a:lnTo>
                    <a:pt x="1177" y="124"/>
                  </a:lnTo>
                  <a:lnTo>
                    <a:pt x="1177" y="126"/>
                  </a:lnTo>
                  <a:lnTo>
                    <a:pt x="1179" y="126"/>
                  </a:lnTo>
                  <a:lnTo>
                    <a:pt x="1179" y="124"/>
                  </a:lnTo>
                  <a:lnTo>
                    <a:pt x="1181" y="124"/>
                  </a:lnTo>
                  <a:lnTo>
                    <a:pt x="1183" y="124"/>
                  </a:lnTo>
                  <a:lnTo>
                    <a:pt x="1185" y="124"/>
                  </a:lnTo>
                  <a:lnTo>
                    <a:pt x="1185" y="122"/>
                  </a:lnTo>
                  <a:lnTo>
                    <a:pt x="1186" y="122"/>
                  </a:lnTo>
                  <a:lnTo>
                    <a:pt x="1188" y="122"/>
                  </a:lnTo>
                  <a:lnTo>
                    <a:pt x="1190" y="124"/>
                  </a:lnTo>
                  <a:lnTo>
                    <a:pt x="1190" y="126"/>
                  </a:lnTo>
                  <a:lnTo>
                    <a:pt x="1190" y="128"/>
                  </a:lnTo>
                  <a:lnTo>
                    <a:pt x="1190" y="130"/>
                  </a:lnTo>
                  <a:lnTo>
                    <a:pt x="1188" y="132"/>
                  </a:lnTo>
                  <a:lnTo>
                    <a:pt x="1190" y="134"/>
                  </a:lnTo>
                  <a:lnTo>
                    <a:pt x="1192" y="136"/>
                  </a:lnTo>
                  <a:lnTo>
                    <a:pt x="1194" y="138"/>
                  </a:lnTo>
                  <a:lnTo>
                    <a:pt x="1192" y="138"/>
                  </a:lnTo>
                  <a:lnTo>
                    <a:pt x="1194" y="138"/>
                  </a:lnTo>
                  <a:lnTo>
                    <a:pt x="1194" y="139"/>
                  </a:lnTo>
                  <a:lnTo>
                    <a:pt x="1196" y="141"/>
                  </a:lnTo>
                  <a:lnTo>
                    <a:pt x="1198" y="141"/>
                  </a:lnTo>
                  <a:lnTo>
                    <a:pt x="1198" y="143"/>
                  </a:lnTo>
                  <a:lnTo>
                    <a:pt x="1200" y="145"/>
                  </a:lnTo>
                  <a:lnTo>
                    <a:pt x="1202" y="145"/>
                  </a:lnTo>
                  <a:lnTo>
                    <a:pt x="1202" y="147"/>
                  </a:lnTo>
                  <a:lnTo>
                    <a:pt x="1202" y="149"/>
                  </a:lnTo>
                  <a:lnTo>
                    <a:pt x="1204" y="147"/>
                  </a:lnTo>
                  <a:lnTo>
                    <a:pt x="1206" y="147"/>
                  </a:lnTo>
                  <a:lnTo>
                    <a:pt x="1206" y="151"/>
                  </a:lnTo>
                  <a:lnTo>
                    <a:pt x="1206" y="153"/>
                  </a:lnTo>
                  <a:lnTo>
                    <a:pt x="1206" y="155"/>
                  </a:lnTo>
                  <a:lnTo>
                    <a:pt x="1206" y="157"/>
                  </a:lnTo>
                  <a:lnTo>
                    <a:pt x="1207" y="159"/>
                  </a:lnTo>
                  <a:lnTo>
                    <a:pt x="1209" y="162"/>
                  </a:lnTo>
                  <a:lnTo>
                    <a:pt x="1211" y="164"/>
                  </a:lnTo>
                  <a:lnTo>
                    <a:pt x="1211" y="168"/>
                  </a:lnTo>
                  <a:lnTo>
                    <a:pt x="1213" y="170"/>
                  </a:lnTo>
                  <a:lnTo>
                    <a:pt x="1213" y="172"/>
                  </a:lnTo>
                  <a:lnTo>
                    <a:pt x="1211" y="172"/>
                  </a:lnTo>
                  <a:lnTo>
                    <a:pt x="1209" y="174"/>
                  </a:lnTo>
                  <a:lnTo>
                    <a:pt x="1207" y="176"/>
                  </a:lnTo>
                  <a:lnTo>
                    <a:pt x="1206" y="176"/>
                  </a:lnTo>
                  <a:lnTo>
                    <a:pt x="1200" y="176"/>
                  </a:lnTo>
                  <a:lnTo>
                    <a:pt x="1198" y="176"/>
                  </a:lnTo>
                  <a:lnTo>
                    <a:pt x="1194" y="178"/>
                  </a:lnTo>
                  <a:lnTo>
                    <a:pt x="1192" y="180"/>
                  </a:lnTo>
                  <a:lnTo>
                    <a:pt x="1188" y="181"/>
                  </a:lnTo>
                  <a:lnTo>
                    <a:pt x="1186" y="181"/>
                  </a:lnTo>
                  <a:lnTo>
                    <a:pt x="1185" y="183"/>
                  </a:lnTo>
                  <a:lnTo>
                    <a:pt x="1179" y="183"/>
                  </a:lnTo>
                  <a:lnTo>
                    <a:pt x="1177" y="181"/>
                  </a:lnTo>
                  <a:lnTo>
                    <a:pt x="1175" y="181"/>
                  </a:lnTo>
                  <a:lnTo>
                    <a:pt x="1175" y="180"/>
                  </a:lnTo>
                  <a:lnTo>
                    <a:pt x="1173" y="181"/>
                  </a:lnTo>
                  <a:lnTo>
                    <a:pt x="1171" y="181"/>
                  </a:lnTo>
                  <a:lnTo>
                    <a:pt x="1169" y="181"/>
                  </a:lnTo>
                  <a:lnTo>
                    <a:pt x="1167" y="181"/>
                  </a:lnTo>
                  <a:lnTo>
                    <a:pt x="1165" y="181"/>
                  </a:lnTo>
                  <a:lnTo>
                    <a:pt x="1164" y="183"/>
                  </a:lnTo>
                  <a:lnTo>
                    <a:pt x="1160" y="183"/>
                  </a:lnTo>
                  <a:lnTo>
                    <a:pt x="1156" y="183"/>
                  </a:lnTo>
                  <a:lnTo>
                    <a:pt x="1154" y="181"/>
                  </a:lnTo>
                  <a:lnTo>
                    <a:pt x="1152" y="181"/>
                  </a:lnTo>
                  <a:lnTo>
                    <a:pt x="1150" y="181"/>
                  </a:lnTo>
                  <a:lnTo>
                    <a:pt x="1148" y="180"/>
                  </a:lnTo>
                  <a:lnTo>
                    <a:pt x="1146" y="180"/>
                  </a:lnTo>
                  <a:lnTo>
                    <a:pt x="1145" y="181"/>
                  </a:lnTo>
                  <a:lnTo>
                    <a:pt x="1143" y="183"/>
                  </a:lnTo>
                  <a:lnTo>
                    <a:pt x="1143" y="185"/>
                  </a:lnTo>
                  <a:lnTo>
                    <a:pt x="1141" y="189"/>
                  </a:lnTo>
                  <a:lnTo>
                    <a:pt x="1139" y="191"/>
                  </a:lnTo>
                  <a:lnTo>
                    <a:pt x="1137" y="195"/>
                  </a:lnTo>
                  <a:lnTo>
                    <a:pt x="1137" y="197"/>
                  </a:lnTo>
                  <a:lnTo>
                    <a:pt x="1135" y="197"/>
                  </a:lnTo>
                  <a:lnTo>
                    <a:pt x="1135" y="199"/>
                  </a:lnTo>
                  <a:lnTo>
                    <a:pt x="1137" y="201"/>
                  </a:lnTo>
                  <a:lnTo>
                    <a:pt x="1137" y="202"/>
                  </a:lnTo>
                  <a:lnTo>
                    <a:pt x="1139" y="206"/>
                  </a:lnTo>
                  <a:lnTo>
                    <a:pt x="1139" y="208"/>
                  </a:lnTo>
                  <a:lnTo>
                    <a:pt x="1143" y="210"/>
                  </a:lnTo>
                  <a:lnTo>
                    <a:pt x="1145" y="214"/>
                  </a:lnTo>
                  <a:lnTo>
                    <a:pt x="1146" y="214"/>
                  </a:lnTo>
                  <a:lnTo>
                    <a:pt x="1150" y="218"/>
                  </a:lnTo>
                  <a:lnTo>
                    <a:pt x="1158" y="220"/>
                  </a:lnTo>
                  <a:lnTo>
                    <a:pt x="1162" y="220"/>
                  </a:lnTo>
                  <a:lnTo>
                    <a:pt x="1165" y="220"/>
                  </a:lnTo>
                  <a:lnTo>
                    <a:pt x="1169" y="218"/>
                  </a:lnTo>
                  <a:lnTo>
                    <a:pt x="1173" y="218"/>
                  </a:lnTo>
                  <a:lnTo>
                    <a:pt x="1175" y="218"/>
                  </a:lnTo>
                  <a:lnTo>
                    <a:pt x="1177" y="216"/>
                  </a:lnTo>
                  <a:lnTo>
                    <a:pt x="1179" y="216"/>
                  </a:lnTo>
                  <a:lnTo>
                    <a:pt x="1183" y="218"/>
                  </a:lnTo>
                  <a:lnTo>
                    <a:pt x="1185" y="220"/>
                  </a:lnTo>
                  <a:lnTo>
                    <a:pt x="1186" y="221"/>
                  </a:lnTo>
                  <a:lnTo>
                    <a:pt x="1186" y="223"/>
                  </a:lnTo>
                  <a:lnTo>
                    <a:pt x="1188" y="225"/>
                  </a:lnTo>
                  <a:lnTo>
                    <a:pt x="1188" y="227"/>
                  </a:lnTo>
                  <a:lnTo>
                    <a:pt x="1188" y="229"/>
                  </a:lnTo>
                  <a:lnTo>
                    <a:pt x="1188" y="231"/>
                  </a:lnTo>
                  <a:lnTo>
                    <a:pt x="1188" y="233"/>
                  </a:lnTo>
                  <a:lnTo>
                    <a:pt x="1186" y="235"/>
                  </a:lnTo>
                  <a:lnTo>
                    <a:pt x="1186" y="237"/>
                  </a:lnTo>
                  <a:lnTo>
                    <a:pt x="1188" y="239"/>
                  </a:lnTo>
                  <a:lnTo>
                    <a:pt x="1188" y="241"/>
                  </a:lnTo>
                  <a:lnTo>
                    <a:pt x="1190" y="244"/>
                  </a:lnTo>
                  <a:lnTo>
                    <a:pt x="1192" y="244"/>
                  </a:lnTo>
                  <a:lnTo>
                    <a:pt x="1192" y="246"/>
                  </a:lnTo>
                  <a:lnTo>
                    <a:pt x="1194" y="248"/>
                  </a:lnTo>
                  <a:lnTo>
                    <a:pt x="1196" y="254"/>
                  </a:lnTo>
                  <a:lnTo>
                    <a:pt x="1194" y="256"/>
                  </a:lnTo>
                  <a:lnTo>
                    <a:pt x="1194" y="258"/>
                  </a:lnTo>
                  <a:lnTo>
                    <a:pt x="1192" y="260"/>
                  </a:lnTo>
                  <a:lnTo>
                    <a:pt x="1190" y="263"/>
                  </a:lnTo>
                  <a:lnTo>
                    <a:pt x="1190" y="267"/>
                  </a:lnTo>
                  <a:lnTo>
                    <a:pt x="1188" y="273"/>
                  </a:lnTo>
                  <a:lnTo>
                    <a:pt x="1188" y="275"/>
                  </a:lnTo>
                  <a:lnTo>
                    <a:pt x="1190" y="277"/>
                  </a:lnTo>
                  <a:lnTo>
                    <a:pt x="1192" y="279"/>
                  </a:lnTo>
                  <a:lnTo>
                    <a:pt x="1192" y="281"/>
                  </a:lnTo>
                  <a:lnTo>
                    <a:pt x="1194" y="283"/>
                  </a:lnTo>
                  <a:lnTo>
                    <a:pt x="1194" y="284"/>
                  </a:lnTo>
                  <a:lnTo>
                    <a:pt x="1194" y="286"/>
                  </a:lnTo>
                  <a:lnTo>
                    <a:pt x="1194" y="288"/>
                  </a:lnTo>
                  <a:lnTo>
                    <a:pt x="1192" y="290"/>
                  </a:lnTo>
                  <a:lnTo>
                    <a:pt x="1192" y="292"/>
                  </a:lnTo>
                  <a:lnTo>
                    <a:pt x="1190" y="294"/>
                  </a:lnTo>
                  <a:lnTo>
                    <a:pt x="1190" y="296"/>
                  </a:lnTo>
                  <a:lnTo>
                    <a:pt x="1190" y="298"/>
                  </a:lnTo>
                  <a:lnTo>
                    <a:pt x="1190" y="300"/>
                  </a:lnTo>
                  <a:lnTo>
                    <a:pt x="1190" y="302"/>
                  </a:lnTo>
                  <a:lnTo>
                    <a:pt x="1192" y="302"/>
                  </a:lnTo>
                  <a:lnTo>
                    <a:pt x="1194" y="305"/>
                  </a:lnTo>
                  <a:lnTo>
                    <a:pt x="1196" y="309"/>
                  </a:lnTo>
                  <a:lnTo>
                    <a:pt x="1196" y="311"/>
                  </a:lnTo>
                  <a:lnTo>
                    <a:pt x="1196" y="313"/>
                  </a:lnTo>
                  <a:lnTo>
                    <a:pt x="1194" y="315"/>
                  </a:lnTo>
                  <a:lnTo>
                    <a:pt x="1194" y="317"/>
                  </a:lnTo>
                  <a:lnTo>
                    <a:pt x="1194" y="319"/>
                  </a:lnTo>
                  <a:lnTo>
                    <a:pt x="1194" y="321"/>
                  </a:lnTo>
                  <a:lnTo>
                    <a:pt x="1194" y="323"/>
                  </a:lnTo>
                  <a:lnTo>
                    <a:pt x="1194" y="324"/>
                  </a:lnTo>
                  <a:lnTo>
                    <a:pt x="1192" y="326"/>
                  </a:lnTo>
                  <a:lnTo>
                    <a:pt x="1192" y="328"/>
                  </a:lnTo>
                  <a:lnTo>
                    <a:pt x="1192" y="330"/>
                  </a:lnTo>
                  <a:lnTo>
                    <a:pt x="1192" y="332"/>
                  </a:lnTo>
                  <a:lnTo>
                    <a:pt x="1196" y="334"/>
                  </a:lnTo>
                  <a:lnTo>
                    <a:pt x="1200" y="334"/>
                  </a:lnTo>
                  <a:lnTo>
                    <a:pt x="1200" y="338"/>
                  </a:lnTo>
                  <a:lnTo>
                    <a:pt x="1202" y="340"/>
                  </a:lnTo>
                  <a:lnTo>
                    <a:pt x="1204" y="340"/>
                  </a:lnTo>
                  <a:lnTo>
                    <a:pt x="1204" y="342"/>
                  </a:lnTo>
                  <a:lnTo>
                    <a:pt x="1204" y="344"/>
                  </a:lnTo>
                  <a:lnTo>
                    <a:pt x="1204" y="345"/>
                  </a:lnTo>
                  <a:lnTo>
                    <a:pt x="1202" y="345"/>
                  </a:lnTo>
                  <a:lnTo>
                    <a:pt x="1202" y="347"/>
                  </a:lnTo>
                  <a:lnTo>
                    <a:pt x="1200" y="349"/>
                  </a:lnTo>
                  <a:lnTo>
                    <a:pt x="1200" y="353"/>
                  </a:lnTo>
                  <a:lnTo>
                    <a:pt x="1200" y="355"/>
                  </a:lnTo>
                  <a:lnTo>
                    <a:pt x="1202" y="357"/>
                  </a:lnTo>
                  <a:lnTo>
                    <a:pt x="1202" y="361"/>
                  </a:lnTo>
                  <a:lnTo>
                    <a:pt x="1202" y="365"/>
                  </a:lnTo>
                  <a:lnTo>
                    <a:pt x="1200" y="366"/>
                  </a:lnTo>
                  <a:lnTo>
                    <a:pt x="1198" y="368"/>
                  </a:lnTo>
                  <a:lnTo>
                    <a:pt x="1194" y="374"/>
                  </a:lnTo>
                  <a:lnTo>
                    <a:pt x="1190" y="378"/>
                  </a:lnTo>
                  <a:lnTo>
                    <a:pt x="1188" y="382"/>
                  </a:lnTo>
                  <a:lnTo>
                    <a:pt x="1188" y="386"/>
                  </a:lnTo>
                  <a:lnTo>
                    <a:pt x="1186" y="389"/>
                  </a:lnTo>
                  <a:lnTo>
                    <a:pt x="1186" y="393"/>
                  </a:lnTo>
                  <a:lnTo>
                    <a:pt x="1186" y="395"/>
                  </a:lnTo>
                  <a:lnTo>
                    <a:pt x="1188" y="399"/>
                  </a:lnTo>
                  <a:lnTo>
                    <a:pt x="1188" y="401"/>
                  </a:lnTo>
                  <a:lnTo>
                    <a:pt x="1188" y="405"/>
                  </a:lnTo>
                  <a:lnTo>
                    <a:pt x="1188" y="406"/>
                  </a:lnTo>
                  <a:lnTo>
                    <a:pt x="1186" y="410"/>
                  </a:lnTo>
                  <a:lnTo>
                    <a:pt x="1185" y="412"/>
                  </a:lnTo>
                  <a:lnTo>
                    <a:pt x="1183" y="416"/>
                  </a:lnTo>
                  <a:lnTo>
                    <a:pt x="1181" y="418"/>
                  </a:lnTo>
                  <a:lnTo>
                    <a:pt x="1171" y="426"/>
                  </a:lnTo>
                  <a:lnTo>
                    <a:pt x="1164" y="433"/>
                  </a:lnTo>
                  <a:lnTo>
                    <a:pt x="1160" y="437"/>
                  </a:lnTo>
                  <a:lnTo>
                    <a:pt x="1152" y="443"/>
                  </a:lnTo>
                  <a:lnTo>
                    <a:pt x="1148" y="447"/>
                  </a:lnTo>
                  <a:lnTo>
                    <a:pt x="1146" y="448"/>
                  </a:lnTo>
                  <a:lnTo>
                    <a:pt x="1145" y="448"/>
                  </a:lnTo>
                  <a:lnTo>
                    <a:pt x="1143" y="450"/>
                  </a:lnTo>
                  <a:lnTo>
                    <a:pt x="1143" y="452"/>
                  </a:lnTo>
                  <a:lnTo>
                    <a:pt x="1143" y="454"/>
                  </a:lnTo>
                  <a:lnTo>
                    <a:pt x="1145" y="454"/>
                  </a:lnTo>
                  <a:lnTo>
                    <a:pt x="1146" y="456"/>
                  </a:lnTo>
                  <a:lnTo>
                    <a:pt x="1148" y="456"/>
                  </a:lnTo>
                  <a:lnTo>
                    <a:pt x="1152" y="458"/>
                  </a:lnTo>
                  <a:lnTo>
                    <a:pt x="1154" y="460"/>
                  </a:lnTo>
                  <a:lnTo>
                    <a:pt x="1156" y="464"/>
                  </a:lnTo>
                  <a:lnTo>
                    <a:pt x="1158" y="466"/>
                  </a:lnTo>
                  <a:lnTo>
                    <a:pt x="1160" y="466"/>
                  </a:lnTo>
                  <a:lnTo>
                    <a:pt x="1160" y="468"/>
                  </a:lnTo>
                  <a:lnTo>
                    <a:pt x="1158" y="468"/>
                  </a:lnTo>
                  <a:lnTo>
                    <a:pt x="1160" y="469"/>
                  </a:lnTo>
                  <a:lnTo>
                    <a:pt x="1158" y="475"/>
                  </a:lnTo>
                  <a:lnTo>
                    <a:pt x="1156" y="477"/>
                  </a:lnTo>
                  <a:lnTo>
                    <a:pt x="1158" y="479"/>
                  </a:lnTo>
                  <a:lnTo>
                    <a:pt x="1158" y="481"/>
                  </a:lnTo>
                  <a:lnTo>
                    <a:pt x="1160" y="485"/>
                  </a:lnTo>
                  <a:lnTo>
                    <a:pt x="1162" y="487"/>
                  </a:lnTo>
                  <a:lnTo>
                    <a:pt x="1162" y="489"/>
                  </a:lnTo>
                  <a:lnTo>
                    <a:pt x="1162" y="490"/>
                  </a:lnTo>
                  <a:lnTo>
                    <a:pt x="1162" y="492"/>
                  </a:lnTo>
                  <a:lnTo>
                    <a:pt x="1164" y="494"/>
                  </a:lnTo>
                  <a:lnTo>
                    <a:pt x="1165" y="496"/>
                  </a:lnTo>
                  <a:lnTo>
                    <a:pt x="1167" y="498"/>
                  </a:lnTo>
                  <a:lnTo>
                    <a:pt x="1169" y="500"/>
                  </a:lnTo>
                  <a:lnTo>
                    <a:pt x="1169" y="502"/>
                  </a:lnTo>
                  <a:lnTo>
                    <a:pt x="1171" y="502"/>
                  </a:lnTo>
                  <a:lnTo>
                    <a:pt x="1171" y="508"/>
                  </a:lnTo>
                  <a:lnTo>
                    <a:pt x="1169" y="509"/>
                  </a:lnTo>
                  <a:lnTo>
                    <a:pt x="1169" y="513"/>
                  </a:lnTo>
                  <a:lnTo>
                    <a:pt x="1169" y="515"/>
                  </a:lnTo>
                  <a:lnTo>
                    <a:pt x="1171" y="517"/>
                  </a:lnTo>
                  <a:lnTo>
                    <a:pt x="1171" y="519"/>
                  </a:lnTo>
                  <a:lnTo>
                    <a:pt x="1171" y="521"/>
                  </a:lnTo>
                  <a:lnTo>
                    <a:pt x="1171" y="523"/>
                  </a:lnTo>
                  <a:lnTo>
                    <a:pt x="1171" y="525"/>
                  </a:lnTo>
                  <a:lnTo>
                    <a:pt x="1169" y="527"/>
                  </a:lnTo>
                  <a:lnTo>
                    <a:pt x="1165" y="529"/>
                  </a:lnTo>
                  <a:lnTo>
                    <a:pt x="1164" y="530"/>
                  </a:lnTo>
                  <a:lnTo>
                    <a:pt x="1160" y="532"/>
                  </a:lnTo>
                  <a:lnTo>
                    <a:pt x="1158" y="536"/>
                  </a:lnTo>
                  <a:lnTo>
                    <a:pt x="1158" y="540"/>
                  </a:lnTo>
                  <a:lnTo>
                    <a:pt x="1156" y="544"/>
                  </a:lnTo>
                  <a:lnTo>
                    <a:pt x="1156" y="546"/>
                  </a:lnTo>
                  <a:lnTo>
                    <a:pt x="1154" y="550"/>
                  </a:lnTo>
                  <a:lnTo>
                    <a:pt x="1148" y="557"/>
                  </a:lnTo>
                  <a:lnTo>
                    <a:pt x="1145" y="561"/>
                  </a:lnTo>
                  <a:lnTo>
                    <a:pt x="1143" y="563"/>
                  </a:lnTo>
                  <a:lnTo>
                    <a:pt x="1141" y="563"/>
                  </a:lnTo>
                  <a:lnTo>
                    <a:pt x="1137" y="567"/>
                  </a:lnTo>
                  <a:lnTo>
                    <a:pt x="1135" y="572"/>
                  </a:lnTo>
                  <a:lnTo>
                    <a:pt x="1133" y="576"/>
                  </a:lnTo>
                  <a:lnTo>
                    <a:pt x="1133" y="582"/>
                  </a:lnTo>
                  <a:lnTo>
                    <a:pt x="1133" y="586"/>
                  </a:lnTo>
                  <a:lnTo>
                    <a:pt x="1133" y="590"/>
                  </a:lnTo>
                  <a:lnTo>
                    <a:pt x="1133" y="593"/>
                  </a:lnTo>
                  <a:lnTo>
                    <a:pt x="1131" y="595"/>
                  </a:lnTo>
                  <a:lnTo>
                    <a:pt x="1129" y="595"/>
                  </a:lnTo>
                  <a:lnTo>
                    <a:pt x="1127" y="597"/>
                  </a:lnTo>
                  <a:lnTo>
                    <a:pt x="1125" y="597"/>
                  </a:lnTo>
                  <a:lnTo>
                    <a:pt x="1122" y="595"/>
                  </a:lnTo>
                  <a:lnTo>
                    <a:pt x="1118" y="595"/>
                  </a:lnTo>
                  <a:lnTo>
                    <a:pt x="1116" y="595"/>
                  </a:lnTo>
                  <a:lnTo>
                    <a:pt x="1114" y="597"/>
                  </a:lnTo>
                  <a:lnTo>
                    <a:pt x="1104" y="601"/>
                  </a:lnTo>
                  <a:lnTo>
                    <a:pt x="1099" y="605"/>
                  </a:lnTo>
                  <a:lnTo>
                    <a:pt x="1097" y="607"/>
                  </a:lnTo>
                  <a:lnTo>
                    <a:pt x="1095" y="609"/>
                  </a:lnTo>
                  <a:lnTo>
                    <a:pt x="1093" y="609"/>
                  </a:lnTo>
                  <a:lnTo>
                    <a:pt x="1089" y="609"/>
                  </a:lnTo>
                  <a:lnTo>
                    <a:pt x="1083" y="614"/>
                  </a:lnTo>
                  <a:lnTo>
                    <a:pt x="1080" y="614"/>
                  </a:lnTo>
                  <a:lnTo>
                    <a:pt x="1076" y="614"/>
                  </a:lnTo>
                  <a:lnTo>
                    <a:pt x="1074" y="614"/>
                  </a:lnTo>
                  <a:lnTo>
                    <a:pt x="1072" y="614"/>
                  </a:lnTo>
                  <a:lnTo>
                    <a:pt x="1070" y="616"/>
                  </a:lnTo>
                  <a:lnTo>
                    <a:pt x="1066" y="616"/>
                  </a:lnTo>
                  <a:lnTo>
                    <a:pt x="1064" y="618"/>
                  </a:lnTo>
                  <a:lnTo>
                    <a:pt x="1063" y="618"/>
                  </a:lnTo>
                  <a:lnTo>
                    <a:pt x="1061" y="616"/>
                  </a:lnTo>
                  <a:lnTo>
                    <a:pt x="1057" y="616"/>
                  </a:lnTo>
                  <a:lnTo>
                    <a:pt x="1055" y="614"/>
                  </a:lnTo>
                  <a:lnTo>
                    <a:pt x="1053" y="612"/>
                  </a:lnTo>
                  <a:lnTo>
                    <a:pt x="1051" y="611"/>
                  </a:lnTo>
                  <a:lnTo>
                    <a:pt x="1049" y="611"/>
                  </a:lnTo>
                  <a:lnTo>
                    <a:pt x="1047" y="611"/>
                  </a:lnTo>
                  <a:lnTo>
                    <a:pt x="1045" y="611"/>
                  </a:lnTo>
                  <a:lnTo>
                    <a:pt x="1043" y="611"/>
                  </a:lnTo>
                  <a:lnTo>
                    <a:pt x="1042" y="612"/>
                  </a:lnTo>
                  <a:lnTo>
                    <a:pt x="1040" y="612"/>
                  </a:lnTo>
                  <a:lnTo>
                    <a:pt x="1036" y="612"/>
                  </a:lnTo>
                  <a:lnTo>
                    <a:pt x="1036" y="611"/>
                  </a:lnTo>
                  <a:lnTo>
                    <a:pt x="1034" y="611"/>
                  </a:lnTo>
                  <a:lnTo>
                    <a:pt x="1034" y="609"/>
                  </a:lnTo>
                  <a:lnTo>
                    <a:pt x="1032" y="609"/>
                  </a:lnTo>
                  <a:lnTo>
                    <a:pt x="1032" y="607"/>
                  </a:lnTo>
                  <a:lnTo>
                    <a:pt x="1028" y="609"/>
                  </a:lnTo>
                  <a:lnTo>
                    <a:pt x="1026" y="609"/>
                  </a:lnTo>
                  <a:lnTo>
                    <a:pt x="1024" y="609"/>
                  </a:lnTo>
                  <a:lnTo>
                    <a:pt x="1021" y="609"/>
                  </a:lnTo>
                  <a:lnTo>
                    <a:pt x="1019" y="609"/>
                  </a:lnTo>
                  <a:lnTo>
                    <a:pt x="1017" y="611"/>
                  </a:lnTo>
                  <a:lnTo>
                    <a:pt x="1015" y="612"/>
                  </a:lnTo>
                  <a:lnTo>
                    <a:pt x="1013" y="614"/>
                  </a:lnTo>
                  <a:lnTo>
                    <a:pt x="1013" y="618"/>
                  </a:lnTo>
                  <a:lnTo>
                    <a:pt x="1011" y="622"/>
                  </a:lnTo>
                  <a:lnTo>
                    <a:pt x="1009" y="626"/>
                  </a:lnTo>
                  <a:lnTo>
                    <a:pt x="1007" y="630"/>
                  </a:lnTo>
                  <a:lnTo>
                    <a:pt x="1003" y="635"/>
                  </a:lnTo>
                  <a:lnTo>
                    <a:pt x="1001" y="639"/>
                  </a:lnTo>
                  <a:lnTo>
                    <a:pt x="1001" y="643"/>
                  </a:lnTo>
                  <a:lnTo>
                    <a:pt x="1001" y="647"/>
                  </a:lnTo>
                  <a:lnTo>
                    <a:pt x="1001" y="651"/>
                  </a:lnTo>
                  <a:lnTo>
                    <a:pt x="1000" y="654"/>
                  </a:lnTo>
                  <a:lnTo>
                    <a:pt x="1000" y="656"/>
                  </a:lnTo>
                  <a:lnTo>
                    <a:pt x="1001" y="660"/>
                  </a:lnTo>
                  <a:lnTo>
                    <a:pt x="1003" y="660"/>
                  </a:lnTo>
                  <a:lnTo>
                    <a:pt x="1005" y="660"/>
                  </a:lnTo>
                  <a:lnTo>
                    <a:pt x="1007" y="662"/>
                  </a:lnTo>
                  <a:lnTo>
                    <a:pt x="1009" y="664"/>
                  </a:lnTo>
                  <a:lnTo>
                    <a:pt x="1009" y="666"/>
                  </a:lnTo>
                  <a:lnTo>
                    <a:pt x="1011" y="666"/>
                  </a:lnTo>
                  <a:lnTo>
                    <a:pt x="1013" y="668"/>
                  </a:lnTo>
                  <a:lnTo>
                    <a:pt x="1015" y="670"/>
                  </a:lnTo>
                  <a:lnTo>
                    <a:pt x="1017" y="670"/>
                  </a:lnTo>
                  <a:lnTo>
                    <a:pt x="1019" y="672"/>
                  </a:lnTo>
                  <a:lnTo>
                    <a:pt x="1022" y="674"/>
                  </a:lnTo>
                  <a:lnTo>
                    <a:pt x="1024" y="675"/>
                  </a:lnTo>
                  <a:lnTo>
                    <a:pt x="1024" y="677"/>
                  </a:lnTo>
                  <a:lnTo>
                    <a:pt x="1024" y="681"/>
                  </a:lnTo>
                  <a:lnTo>
                    <a:pt x="1024" y="683"/>
                  </a:lnTo>
                  <a:lnTo>
                    <a:pt x="1026" y="687"/>
                  </a:lnTo>
                  <a:lnTo>
                    <a:pt x="1028" y="689"/>
                  </a:lnTo>
                  <a:lnTo>
                    <a:pt x="1030" y="691"/>
                  </a:lnTo>
                  <a:lnTo>
                    <a:pt x="1034" y="691"/>
                  </a:lnTo>
                  <a:lnTo>
                    <a:pt x="1036" y="693"/>
                  </a:lnTo>
                  <a:lnTo>
                    <a:pt x="1038" y="695"/>
                  </a:lnTo>
                  <a:lnTo>
                    <a:pt x="1042" y="695"/>
                  </a:lnTo>
                  <a:lnTo>
                    <a:pt x="1043" y="695"/>
                  </a:lnTo>
                  <a:lnTo>
                    <a:pt x="1045" y="696"/>
                  </a:lnTo>
                  <a:lnTo>
                    <a:pt x="1049" y="696"/>
                  </a:lnTo>
                  <a:lnTo>
                    <a:pt x="1051" y="698"/>
                  </a:lnTo>
                  <a:lnTo>
                    <a:pt x="1053" y="702"/>
                  </a:lnTo>
                  <a:lnTo>
                    <a:pt x="1053" y="704"/>
                  </a:lnTo>
                  <a:lnTo>
                    <a:pt x="1057" y="702"/>
                  </a:lnTo>
                  <a:lnTo>
                    <a:pt x="1057" y="704"/>
                  </a:lnTo>
                  <a:lnTo>
                    <a:pt x="1057" y="706"/>
                  </a:lnTo>
                  <a:lnTo>
                    <a:pt x="1059" y="708"/>
                  </a:lnTo>
                  <a:lnTo>
                    <a:pt x="1059" y="710"/>
                  </a:lnTo>
                  <a:lnTo>
                    <a:pt x="1061" y="710"/>
                  </a:lnTo>
                  <a:lnTo>
                    <a:pt x="1063" y="710"/>
                  </a:lnTo>
                  <a:lnTo>
                    <a:pt x="1063" y="712"/>
                  </a:lnTo>
                  <a:lnTo>
                    <a:pt x="1063" y="714"/>
                  </a:lnTo>
                  <a:lnTo>
                    <a:pt x="1064" y="714"/>
                  </a:lnTo>
                  <a:lnTo>
                    <a:pt x="1066" y="715"/>
                  </a:lnTo>
                  <a:lnTo>
                    <a:pt x="1068" y="717"/>
                  </a:lnTo>
                  <a:lnTo>
                    <a:pt x="1068" y="719"/>
                  </a:lnTo>
                  <a:lnTo>
                    <a:pt x="1070" y="721"/>
                  </a:lnTo>
                  <a:lnTo>
                    <a:pt x="1072" y="721"/>
                  </a:lnTo>
                  <a:lnTo>
                    <a:pt x="1070" y="723"/>
                  </a:lnTo>
                  <a:lnTo>
                    <a:pt x="1072" y="725"/>
                  </a:lnTo>
                  <a:lnTo>
                    <a:pt x="1070" y="727"/>
                  </a:lnTo>
                  <a:lnTo>
                    <a:pt x="1068" y="727"/>
                  </a:lnTo>
                  <a:lnTo>
                    <a:pt x="1068" y="729"/>
                  </a:lnTo>
                  <a:lnTo>
                    <a:pt x="1068" y="731"/>
                  </a:lnTo>
                  <a:lnTo>
                    <a:pt x="1068" y="733"/>
                  </a:lnTo>
                  <a:lnTo>
                    <a:pt x="1066" y="736"/>
                  </a:lnTo>
                  <a:lnTo>
                    <a:pt x="1066" y="738"/>
                  </a:lnTo>
                  <a:lnTo>
                    <a:pt x="1068" y="738"/>
                  </a:lnTo>
                  <a:lnTo>
                    <a:pt x="1070" y="754"/>
                  </a:lnTo>
                  <a:lnTo>
                    <a:pt x="1068" y="756"/>
                  </a:lnTo>
                  <a:lnTo>
                    <a:pt x="1066" y="759"/>
                  </a:lnTo>
                  <a:lnTo>
                    <a:pt x="1064" y="761"/>
                  </a:lnTo>
                  <a:lnTo>
                    <a:pt x="1061" y="763"/>
                  </a:lnTo>
                  <a:lnTo>
                    <a:pt x="1057" y="763"/>
                  </a:lnTo>
                  <a:lnTo>
                    <a:pt x="1055" y="765"/>
                  </a:lnTo>
                  <a:lnTo>
                    <a:pt x="1051" y="767"/>
                  </a:lnTo>
                  <a:lnTo>
                    <a:pt x="1049" y="769"/>
                  </a:lnTo>
                  <a:lnTo>
                    <a:pt x="1045" y="771"/>
                  </a:lnTo>
                  <a:lnTo>
                    <a:pt x="1043" y="773"/>
                  </a:lnTo>
                  <a:lnTo>
                    <a:pt x="1042" y="775"/>
                  </a:lnTo>
                  <a:lnTo>
                    <a:pt x="1036" y="775"/>
                  </a:lnTo>
                  <a:lnTo>
                    <a:pt x="1032" y="775"/>
                  </a:lnTo>
                  <a:lnTo>
                    <a:pt x="1028" y="775"/>
                  </a:lnTo>
                  <a:lnTo>
                    <a:pt x="1022" y="775"/>
                  </a:lnTo>
                  <a:lnTo>
                    <a:pt x="1022" y="778"/>
                  </a:lnTo>
                  <a:lnTo>
                    <a:pt x="1021" y="782"/>
                  </a:lnTo>
                  <a:lnTo>
                    <a:pt x="1019" y="784"/>
                  </a:lnTo>
                  <a:lnTo>
                    <a:pt x="1017" y="788"/>
                  </a:lnTo>
                  <a:lnTo>
                    <a:pt x="1017" y="792"/>
                  </a:lnTo>
                  <a:lnTo>
                    <a:pt x="1017" y="796"/>
                  </a:lnTo>
                  <a:lnTo>
                    <a:pt x="1017" y="799"/>
                  </a:lnTo>
                  <a:lnTo>
                    <a:pt x="1015" y="801"/>
                  </a:lnTo>
                  <a:lnTo>
                    <a:pt x="1011" y="801"/>
                  </a:lnTo>
                  <a:lnTo>
                    <a:pt x="1007" y="801"/>
                  </a:lnTo>
                  <a:lnTo>
                    <a:pt x="1001" y="801"/>
                  </a:lnTo>
                  <a:lnTo>
                    <a:pt x="1000" y="801"/>
                  </a:lnTo>
                  <a:lnTo>
                    <a:pt x="998" y="801"/>
                  </a:lnTo>
                  <a:lnTo>
                    <a:pt x="994" y="801"/>
                  </a:lnTo>
                  <a:lnTo>
                    <a:pt x="988" y="801"/>
                  </a:lnTo>
                  <a:lnTo>
                    <a:pt x="984" y="801"/>
                  </a:lnTo>
                  <a:lnTo>
                    <a:pt x="981" y="801"/>
                  </a:lnTo>
                  <a:lnTo>
                    <a:pt x="979" y="805"/>
                  </a:lnTo>
                  <a:lnTo>
                    <a:pt x="977" y="807"/>
                  </a:lnTo>
                  <a:lnTo>
                    <a:pt x="977" y="813"/>
                  </a:lnTo>
                  <a:lnTo>
                    <a:pt x="975" y="815"/>
                  </a:lnTo>
                  <a:lnTo>
                    <a:pt x="973" y="817"/>
                  </a:lnTo>
                  <a:lnTo>
                    <a:pt x="969" y="817"/>
                  </a:lnTo>
                  <a:lnTo>
                    <a:pt x="965" y="815"/>
                  </a:lnTo>
                  <a:lnTo>
                    <a:pt x="961" y="813"/>
                  </a:lnTo>
                  <a:lnTo>
                    <a:pt x="960" y="811"/>
                  </a:lnTo>
                  <a:lnTo>
                    <a:pt x="956" y="811"/>
                  </a:lnTo>
                  <a:lnTo>
                    <a:pt x="954" y="809"/>
                  </a:lnTo>
                  <a:lnTo>
                    <a:pt x="950" y="807"/>
                  </a:lnTo>
                  <a:lnTo>
                    <a:pt x="946" y="807"/>
                  </a:lnTo>
                  <a:lnTo>
                    <a:pt x="942" y="807"/>
                  </a:lnTo>
                  <a:lnTo>
                    <a:pt x="939" y="805"/>
                  </a:lnTo>
                  <a:lnTo>
                    <a:pt x="935" y="803"/>
                  </a:lnTo>
                  <a:lnTo>
                    <a:pt x="931" y="803"/>
                  </a:lnTo>
                  <a:lnTo>
                    <a:pt x="929" y="801"/>
                  </a:lnTo>
                  <a:lnTo>
                    <a:pt x="925" y="799"/>
                  </a:lnTo>
                  <a:lnTo>
                    <a:pt x="923" y="798"/>
                  </a:lnTo>
                  <a:lnTo>
                    <a:pt x="919" y="796"/>
                  </a:lnTo>
                  <a:lnTo>
                    <a:pt x="916" y="798"/>
                  </a:lnTo>
                  <a:lnTo>
                    <a:pt x="914" y="799"/>
                  </a:lnTo>
                  <a:lnTo>
                    <a:pt x="910" y="801"/>
                  </a:lnTo>
                  <a:lnTo>
                    <a:pt x="910" y="805"/>
                  </a:lnTo>
                  <a:lnTo>
                    <a:pt x="906" y="805"/>
                  </a:lnTo>
                  <a:lnTo>
                    <a:pt x="902" y="807"/>
                  </a:lnTo>
                  <a:lnTo>
                    <a:pt x="900" y="809"/>
                  </a:lnTo>
                  <a:lnTo>
                    <a:pt x="897" y="811"/>
                  </a:lnTo>
                  <a:lnTo>
                    <a:pt x="895" y="815"/>
                  </a:lnTo>
                  <a:lnTo>
                    <a:pt x="893" y="817"/>
                  </a:lnTo>
                  <a:lnTo>
                    <a:pt x="891" y="818"/>
                  </a:lnTo>
                  <a:lnTo>
                    <a:pt x="889" y="822"/>
                  </a:lnTo>
                  <a:lnTo>
                    <a:pt x="887" y="824"/>
                  </a:lnTo>
                  <a:lnTo>
                    <a:pt x="885" y="828"/>
                  </a:lnTo>
                  <a:lnTo>
                    <a:pt x="883" y="830"/>
                  </a:lnTo>
                  <a:lnTo>
                    <a:pt x="881" y="834"/>
                  </a:lnTo>
                  <a:lnTo>
                    <a:pt x="881" y="836"/>
                  </a:lnTo>
                  <a:lnTo>
                    <a:pt x="878" y="839"/>
                  </a:lnTo>
                  <a:lnTo>
                    <a:pt x="876" y="841"/>
                  </a:lnTo>
                  <a:lnTo>
                    <a:pt x="874" y="843"/>
                  </a:lnTo>
                  <a:lnTo>
                    <a:pt x="870" y="843"/>
                  </a:lnTo>
                  <a:lnTo>
                    <a:pt x="866" y="845"/>
                  </a:lnTo>
                  <a:lnTo>
                    <a:pt x="862" y="845"/>
                  </a:lnTo>
                  <a:lnTo>
                    <a:pt x="858" y="845"/>
                  </a:lnTo>
                  <a:lnTo>
                    <a:pt x="853" y="845"/>
                  </a:lnTo>
                  <a:lnTo>
                    <a:pt x="849" y="847"/>
                  </a:lnTo>
                  <a:lnTo>
                    <a:pt x="845" y="847"/>
                  </a:lnTo>
                  <a:lnTo>
                    <a:pt x="841" y="847"/>
                  </a:lnTo>
                  <a:lnTo>
                    <a:pt x="837" y="849"/>
                  </a:lnTo>
                  <a:lnTo>
                    <a:pt x="836" y="849"/>
                  </a:lnTo>
                  <a:lnTo>
                    <a:pt x="832" y="851"/>
                  </a:lnTo>
                  <a:lnTo>
                    <a:pt x="828" y="853"/>
                  </a:lnTo>
                  <a:lnTo>
                    <a:pt x="826" y="855"/>
                  </a:lnTo>
                  <a:lnTo>
                    <a:pt x="824" y="857"/>
                  </a:lnTo>
                  <a:lnTo>
                    <a:pt x="824" y="859"/>
                  </a:lnTo>
                  <a:lnTo>
                    <a:pt x="826" y="860"/>
                  </a:lnTo>
                  <a:lnTo>
                    <a:pt x="832" y="860"/>
                  </a:lnTo>
                  <a:lnTo>
                    <a:pt x="834" y="862"/>
                  </a:lnTo>
                  <a:lnTo>
                    <a:pt x="832" y="864"/>
                  </a:lnTo>
                  <a:lnTo>
                    <a:pt x="828" y="866"/>
                  </a:lnTo>
                  <a:lnTo>
                    <a:pt x="826" y="870"/>
                  </a:lnTo>
                  <a:lnTo>
                    <a:pt x="824" y="872"/>
                  </a:lnTo>
                  <a:lnTo>
                    <a:pt x="822" y="874"/>
                  </a:lnTo>
                  <a:lnTo>
                    <a:pt x="822" y="878"/>
                  </a:lnTo>
                  <a:lnTo>
                    <a:pt x="820" y="881"/>
                  </a:lnTo>
                  <a:lnTo>
                    <a:pt x="818" y="883"/>
                  </a:lnTo>
                  <a:lnTo>
                    <a:pt x="815" y="885"/>
                  </a:lnTo>
                  <a:lnTo>
                    <a:pt x="813" y="887"/>
                  </a:lnTo>
                  <a:lnTo>
                    <a:pt x="811" y="889"/>
                  </a:lnTo>
                  <a:lnTo>
                    <a:pt x="811" y="893"/>
                  </a:lnTo>
                  <a:lnTo>
                    <a:pt x="813" y="895"/>
                  </a:lnTo>
                  <a:lnTo>
                    <a:pt x="815" y="897"/>
                  </a:lnTo>
                  <a:lnTo>
                    <a:pt x="815" y="900"/>
                  </a:lnTo>
                  <a:lnTo>
                    <a:pt x="813" y="904"/>
                  </a:lnTo>
                  <a:lnTo>
                    <a:pt x="813" y="906"/>
                  </a:lnTo>
                  <a:lnTo>
                    <a:pt x="813" y="910"/>
                  </a:lnTo>
                  <a:lnTo>
                    <a:pt x="813" y="916"/>
                  </a:lnTo>
                  <a:lnTo>
                    <a:pt x="811" y="918"/>
                  </a:lnTo>
                  <a:lnTo>
                    <a:pt x="809" y="921"/>
                  </a:lnTo>
                  <a:lnTo>
                    <a:pt x="807" y="923"/>
                  </a:lnTo>
                  <a:lnTo>
                    <a:pt x="807" y="927"/>
                  </a:lnTo>
                  <a:lnTo>
                    <a:pt x="805" y="929"/>
                  </a:lnTo>
                  <a:lnTo>
                    <a:pt x="803" y="933"/>
                  </a:lnTo>
                  <a:lnTo>
                    <a:pt x="801" y="937"/>
                  </a:lnTo>
                  <a:lnTo>
                    <a:pt x="799" y="939"/>
                  </a:lnTo>
                  <a:lnTo>
                    <a:pt x="799" y="942"/>
                  </a:lnTo>
                  <a:lnTo>
                    <a:pt x="797" y="946"/>
                  </a:lnTo>
                  <a:lnTo>
                    <a:pt x="796" y="948"/>
                  </a:lnTo>
                  <a:lnTo>
                    <a:pt x="794" y="950"/>
                  </a:lnTo>
                  <a:lnTo>
                    <a:pt x="790" y="944"/>
                  </a:lnTo>
                  <a:lnTo>
                    <a:pt x="786" y="942"/>
                  </a:lnTo>
                  <a:lnTo>
                    <a:pt x="784" y="941"/>
                  </a:lnTo>
                  <a:lnTo>
                    <a:pt x="780" y="939"/>
                  </a:lnTo>
                  <a:lnTo>
                    <a:pt x="778" y="937"/>
                  </a:lnTo>
                  <a:lnTo>
                    <a:pt x="775" y="937"/>
                  </a:lnTo>
                  <a:lnTo>
                    <a:pt x="771" y="937"/>
                  </a:lnTo>
                  <a:lnTo>
                    <a:pt x="767" y="939"/>
                  </a:lnTo>
                  <a:lnTo>
                    <a:pt x="763" y="939"/>
                  </a:lnTo>
                  <a:lnTo>
                    <a:pt x="759" y="939"/>
                  </a:lnTo>
                  <a:lnTo>
                    <a:pt x="757" y="941"/>
                  </a:lnTo>
                  <a:lnTo>
                    <a:pt x="755" y="946"/>
                  </a:lnTo>
                  <a:lnTo>
                    <a:pt x="757" y="954"/>
                  </a:lnTo>
                  <a:lnTo>
                    <a:pt x="759" y="956"/>
                  </a:lnTo>
                  <a:lnTo>
                    <a:pt x="761" y="960"/>
                  </a:lnTo>
                  <a:lnTo>
                    <a:pt x="759" y="962"/>
                  </a:lnTo>
                  <a:lnTo>
                    <a:pt x="755" y="962"/>
                  </a:lnTo>
                  <a:lnTo>
                    <a:pt x="752" y="962"/>
                  </a:lnTo>
                  <a:lnTo>
                    <a:pt x="748" y="960"/>
                  </a:lnTo>
                  <a:lnTo>
                    <a:pt x="746" y="958"/>
                  </a:lnTo>
                  <a:lnTo>
                    <a:pt x="744" y="956"/>
                  </a:lnTo>
                  <a:lnTo>
                    <a:pt x="742" y="952"/>
                  </a:lnTo>
                  <a:lnTo>
                    <a:pt x="742" y="948"/>
                  </a:lnTo>
                  <a:lnTo>
                    <a:pt x="740" y="946"/>
                  </a:lnTo>
                  <a:lnTo>
                    <a:pt x="738" y="942"/>
                  </a:lnTo>
                  <a:lnTo>
                    <a:pt x="738" y="939"/>
                  </a:lnTo>
                  <a:lnTo>
                    <a:pt x="738" y="935"/>
                  </a:lnTo>
                  <a:lnTo>
                    <a:pt x="736" y="931"/>
                  </a:lnTo>
                  <a:lnTo>
                    <a:pt x="736" y="927"/>
                  </a:lnTo>
                  <a:lnTo>
                    <a:pt x="734" y="923"/>
                  </a:lnTo>
                  <a:lnTo>
                    <a:pt x="733" y="921"/>
                  </a:lnTo>
                  <a:lnTo>
                    <a:pt x="729" y="920"/>
                  </a:lnTo>
                  <a:lnTo>
                    <a:pt x="727" y="918"/>
                  </a:lnTo>
                  <a:lnTo>
                    <a:pt x="723" y="916"/>
                  </a:lnTo>
                  <a:lnTo>
                    <a:pt x="721" y="914"/>
                  </a:lnTo>
                  <a:lnTo>
                    <a:pt x="719" y="912"/>
                  </a:lnTo>
                  <a:lnTo>
                    <a:pt x="715" y="910"/>
                  </a:lnTo>
                  <a:lnTo>
                    <a:pt x="712" y="910"/>
                  </a:lnTo>
                  <a:lnTo>
                    <a:pt x="710" y="912"/>
                  </a:lnTo>
                  <a:lnTo>
                    <a:pt x="706" y="914"/>
                  </a:lnTo>
                  <a:lnTo>
                    <a:pt x="702" y="914"/>
                  </a:lnTo>
                  <a:lnTo>
                    <a:pt x="698" y="916"/>
                  </a:lnTo>
                  <a:lnTo>
                    <a:pt x="694" y="916"/>
                  </a:lnTo>
                  <a:lnTo>
                    <a:pt x="693" y="918"/>
                  </a:lnTo>
                  <a:lnTo>
                    <a:pt x="689" y="918"/>
                  </a:lnTo>
                  <a:lnTo>
                    <a:pt x="683" y="918"/>
                  </a:lnTo>
                  <a:lnTo>
                    <a:pt x="681" y="916"/>
                  </a:lnTo>
                  <a:lnTo>
                    <a:pt x="677" y="916"/>
                  </a:lnTo>
                  <a:lnTo>
                    <a:pt x="672" y="916"/>
                  </a:lnTo>
                  <a:lnTo>
                    <a:pt x="670" y="916"/>
                  </a:lnTo>
                  <a:lnTo>
                    <a:pt x="668" y="916"/>
                  </a:lnTo>
                  <a:lnTo>
                    <a:pt x="664" y="914"/>
                  </a:lnTo>
                  <a:lnTo>
                    <a:pt x="664" y="910"/>
                  </a:lnTo>
                  <a:lnTo>
                    <a:pt x="662" y="906"/>
                  </a:lnTo>
                  <a:lnTo>
                    <a:pt x="662" y="902"/>
                  </a:lnTo>
                  <a:lnTo>
                    <a:pt x="662" y="899"/>
                  </a:lnTo>
                  <a:lnTo>
                    <a:pt x="662" y="895"/>
                  </a:lnTo>
                  <a:lnTo>
                    <a:pt x="660" y="889"/>
                  </a:lnTo>
                  <a:lnTo>
                    <a:pt x="660" y="885"/>
                  </a:lnTo>
                  <a:lnTo>
                    <a:pt x="662" y="881"/>
                  </a:lnTo>
                  <a:lnTo>
                    <a:pt x="664" y="880"/>
                  </a:lnTo>
                  <a:lnTo>
                    <a:pt x="666" y="876"/>
                  </a:lnTo>
                  <a:lnTo>
                    <a:pt x="668" y="872"/>
                  </a:lnTo>
                  <a:lnTo>
                    <a:pt x="668" y="870"/>
                  </a:lnTo>
                  <a:lnTo>
                    <a:pt x="670" y="866"/>
                  </a:lnTo>
                  <a:lnTo>
                    <a:pt x="670" y="862"/>
                  </a:lnTo>
                  <a:lnTo>
                    <a:pt x="668" y="859"/>
                  </a:lnTo>
                  <a:lnTo>
                    <a:pt x="666" y="857"/>
                  </a:lnTo>
                  <a:lnTo>
                    <a:pt x="664" y="855"/>
                  </a:lnTo>
                  <a:lnTo>
                    <a:pt x="660" y="853"/>
                  </a:lnTo>
                  <a:lnTo>
                    <a:pt x="658" y="851"/>
                  </a:lnTo>
                  <a:lnTo>
                    <a:pt x="654" y="853"/>
                  </a:lnTo>
                  <a:lnTo>
                    <a:pt x="649" y="853"/>
                  </a:lnTo>
                  <a:lnTo>
                    <a:pt x="647" y="853"/>
                  </a:lnTo>
                  <a:lnTo>
                    <a:pt x="643" y="855"/>
                  </a:lnTo>
                  <a:lnTo>
                    <a:pt x="641" y="859"/>
                  </a:lnTo>
                  <a:lnTo>
                    <a:pt x="639" y="860"/>
                  </a:lnTo>
                  <a:lnTo>
                    <a:pt x="641" y="864"/>
                  </a:lnTo>
                  <a:lnTo>
                    <a:pt x="643" y="868"/>
                  </a:lnTo>
                  <a:lnTo>
                    <a:pt x="643" y="872"/>
                  </a:lnTo>
                  <a:lnTo>
                    <a:pt x="643" y="876"/>
                  </a:lnTo>
                  <a:lnTo>
                    <a:pt x="641" y="880"/>
                  </a:lnTo>
                  <a:lnTo>
                    <a:pt x="639" y="881"/>
                  </a:lnTo>
                  <a:lnTo>
                    <a:pt x="637" y="885"/>
                  </a:lnTo>
                  <a:lnTo>
                    <a:pt x="635" y="887"/>
                  </a:lnTo>
                  <a:lnTo>
                    <a:pt x="633" y="889"/>
                  </a:lnTo>
                  <a:lnTo>
                    <a:pt x="632" y="891"/>
                  </a:lnTo>
                  <a:lnTo>
                    <a:pt x="628" y="891"/>
                  </a:lnTo>
                  <a:lnTo>
                    <a:pt x="624" y="891"/>
                  </a:lnTo>
                  <a:lnTo>
                    <a:pt x="622" y="891"/>
                  </a:lnTo>
                  <a:lnTo>
                    <a:pt x="620" y="889"/>
                  </a:lnTo>
                  <a:lnTo>
                    <a:pt x="618" y="887"/>
                  </a:lnTo>
                  <a:lnTo>
                    <a:pt x="616" y="883"/>
                  </a:lnTo>
                  <a:lnTo>
                    <a:pt x="614" y="881"/>
                  </a:lnTo>
                  <a:lnTo>
                    <a:pt x="612" y="878"/>
                  </a:lnTo>
                  <a:lnTo>
                    <a:pt x="611" y="876"/>
                  </a:lnTo>
                  <a:lnTo>
                    <a:pt x="609" y="872"/>
                  </a:lnTo>
                  <a:lnTo>
                    <a:pt x="607" y="870"/>
                  </a:lnTo>
                  <a:lnTo>
                    <a:pt x="603" y="868"/>
                  </a:lnTo>
                  <a:lnTo>
                    <a:pt x="599" y="870"/>
                  </a:lnTo>
                  <a:lnTo>
                    <a:pt x="597" y="872"/>
                  </a:lnTo>
                  <a:lnTo>
                    <a:pt x="595" y="874"/>
                  </a:lnTo>
                  <a:lnTo>
                    <a:pt x="593" y="878"/>
                  </a:lnTo>
                  <a:lnTo>
                    <a:pt x="593" y="880"/>
                  </a:lnTo>
                  <a:lnTo>
                    <a:pt x="591" y="883"/>
                  </a:lnTo>
                  <a:lnTo>
                    <a:pt x="588" y="883"/>
                  </a:lnTo>
                  <a:lnTo>
                    <a:pt x="584" y="883"/>
                  </a:lnTo>
                  <a:lnTo>
                    <a:pt x="582" y="881"/>
                  </a:lnTo>
                  <a:lnTo>
                    <a:pt x="578" y="880"/>
                  </a:lnTo>
                  <a:lnTo>
                    <a:pt x="576" y="878"/>
                  </a:lnTo>
                  <a:lnTo>
                    <a:pt x="572" y="878"/>
                  </a:lnTo>
                  <a:lnTo>
                    <a:pt x="569" y="880"/>
                  </a:lnTo>
                  <a:lnTo>
                    <a:pt x="567" y="881"/>
                  </a:lnTo>
                  <a:lnTo>
                    <a:pt x="567" y="885"/>
                  </a:lnTo>
                  <a:lnTo>
                    <a:pt x="569" y="889"/>
                  </a:lnTo>
                  <a:lnTo>
                    <a:pt x="567" y="893"/>
                  </a:lnTo>
                  <a:lnTo>
                    <a:pt x="565" y="895"/>
                  </a:lnTo>
                  <a:lnTo>
                    <a:pt x="561" y="893"/>
                  </a:lnTo>
                  <a:lnTo>
                    <a:pt x="557" y="895"/>
                  </a:lnTo>
                  <a:lnTo>
                    <a:pt x="557" y="899"/>
                  </a:lnTo>
                  <a:lnTo>
                    <a:pt x="555" y="900"/>
                  </a:lnTo>
                  <a:lnTo>
                    <a:pt x="551" y="900"/>
                  </a:lnTo>
                  <a:lnTo>
                    <a:pt x="550" y="900"/>
                  </a:lnTo>
                  <a:lnTo>
                    <a:pt x="548" y="897"/>
                  </a:lnTo>
                  <a:lnTo>
                    <a:pt x="548" y="893"/>
                  </a:lnTo>
                  <a:lnTo>
                    <a:pt x="546" y="889"/>
                  </a:lnTo>
                  <a:lnTo>
                    <a:pt x="542" y="887"/>
                  </a:lnTo>
                  <a:lnTo>
                    <a:pt x="538" y="887"/>
                  </a:lnTo>
                  <a:lnTo>
                    <a:pt x="536" y="885"/>
                  </a:lnTo>
                  <a:lnTo>
                    <a:pt x="536" y="881"/>
                  </a:lnTo>
                  <a:lnTo>
                    <a:pt x="534" y="878"/>
                  </a:lnTo>
                  <a:lnTo>
                    <a:pt x="534" y="874"/>
                  </a:lnTo>
                  <a:lnTo>
                    <a:pt x="532" y="870"/>
                  </a:lnTo>
                  <a:lnTo>
                    <a:pt x="530" y="868"/>
                  </a:lnTo>
                  <a:lnTo>
                    <a:pt x="529" y="864"/>
                  </a:lnTo>
                  <a:lnTo>
                    <a:pt x="525" y="862"/>
                  </a:lnTo>
                  <a:lnTo>
                    <a:pt x="523" y="860"/>
                  </a:lnTo>
                  <a:lnTo>
                    <a:pt x="521" y="859"/>
                  </a:lnTo>
                  <a:lnTo>
                    <a:pt x="519" y="855"/>
                  </a:lnTo>
                  <a:lnTo>
                    <a:pt x="517" y="853"/>
                  </a:lnTo>
                  <a:lnTo>
                    <a:pt x="515" y="851"/>
                  </a:lnTo>
                  <a:lnTo>
                    <a:pt x="511" y="849"/>
                  </a:lnTo>
                  <a:lnTo>
                    <a:pt x="508" y="849"/>
                  </a:lnTo>
                  <a:lnTo>
                    <a:pt x="504" y="849"/>
                  </a:lnTo>
                  <a:lnTo>
                    <a:pt x="500" y="851"/>
                  </a:lnTo>
                  <a:lnTo>
                    <a:pt x="498" y="853"/>
                  </a:lnTo>
                  <a:lnTo>
                    <a:pt x="500" y="857"/>
                  </a:lnTo>
                  <a:lnTo>
                    <a:pt x="502" y="859"/>
                  </a:lnTo>
                  <a:lnTo>
                    <a:pt x="500" y="862"/>
                  </a:lnTo>
                  <a:lnTo>
                    <a:pt x="496" y="862"/>
                  </a:lnTo>
                  <a:lnTo>
                    <a:pt x="492" y="860"/>
                  </a:lnTo>
                  <a:lnTo>
                    <a:pt x="490" y="859"/>
                  </a:lnTo>
                  <a:lnTo>
                    <a:pt x="488" y="855"/>
                  </a:lnTo>
                  <a:lnTo>
                    <a:pt x="488" y="851"/>
                  </a:lnTo>
                  <a:lnTo>
                    <a:pt x="488" y="847"/>
                  </a:lnTo>
                  <a:lnTo>
                    <a:pt x="485" y="845"/>
                  </a:lnTo>
                  <a:lnTo>
                    <a:pt x="481" y="847"/>
                  </a:lnTo>
                  <a:lnTo>
                    <a:pt x="479" y="849"/>
                  </a:lnTo>
                  <a:lnTo>
                    <a:pt x="477" y="849"/>
                  </a:lnTo>
                  <a:lnTo>
                    <a:pt x="475" y="845"/>
                  </a:lnTo>
                  <a:lnTo>
                    <a:pt x="475" y="841"/>
                  </a:lnTo>
                  <a:lnTo>
                    <a:pt x="475" y="838"/>
                  </a:lnTo>
                  <a:lnTo>
                    <a:pt x="471" y="838"/>
                  </a:lnTo>
                  <a:lnTo>
                    <a:pt x="468" y="838"/>
                  </a:lnTo>
                  <a:lnTo>
                    <a:pt x="466" y="836"/>
                  </a:lnTo>
                  <a:lnTo>
                    <a:pt x="464" y="832"/>
                  </a:lnTo>
                  <a:lnTo>
                    <a:pt x="466" y="830"/>
                  </a:lnTo>
                  <a:lnTo>
                    <a:pt x="469" y="828"/>
                  </a:lnTo>
                  <a:lnTo>
                    <a:pt x="475" y="828"/>
                  </a:lnTo>
                  <a:lnTo>
                    <a:pt x="479" y="830"/>
                  </a:lnTo>
                  <a:lnTo>
                    <a:pt x="483" y="830"/>
                  </a:lnTo>
                  <a:lnTo>
                    <a:pt x="485" y="828"/>
                  </a:lnTo>
                  <a:lnTo>
                    <a:pt x="487" y="826"/>
                  </a:lnTo>
                  <a:lnTo>
                    <a:pt x="487" y="822"/>
                  </a:lnTo>
                  <a:lnTo>
                    <a:pt x="485" y="820"/>
                  </a:lnTo>
                  <a:lnTo>
                    <a:pt x="481" y="818"/>
                  </a:lnTo>
                  <a:lnTo>
                    <a:pt x="479" y="817"/>
                  </a:lnTo>
                  <a:lnTo>
                    <a:pt x="479" y="813"/>
                  </a:lnTo>
                  <a:lnTo>
                    <a:pt x="479" y="811"/>
                  </a:lnTo>
                  <a:lnTo>
                    <a:pt x="481" y="809"/>
                  </a:lnTo>
                  <a:lnTo>
                    <a:pt x="481" y="807"/>
                  </a:lnTo>
                  <a:lnTo>
                    <a:pt x="483" y="803"/>
                  </a:lnTo>
                  <a:lnTo>
                    <a:pt x="483" y="799"/>
                  </a:lnTo>
                  <a:lnTo>
                    <a:pt x="481" y="796"/>
                  </a:lnTo>
                  <a:lnTo>
                    <a:pt x="479" y="794"/>
                  </a:lnTo>
                  <a:lnTo>
                    <a:pt x="475" y="794"/>
                  </a:lnTo>
                  <a:lnTo>
                    <a:pt x="473" y="792"/>
                  </a:lnTo>
                  <a:lnTo>
                    <a:pt x="468" y="792"/>
                  </a:lnTo>
                  <a:lnTo>
                    <a:pt x="466" y="794"/>
                  </a:lnTo>
                  <a:lnTo>
                    <a:pt x="462" y="794"/>
                  </a:lnTo>
                  <a:lnTo>
                    <a:pt x="460" y="790"/>
                  </a:lnTo>
                  <a:lnTo>
                    <a:pt x="460" y="788"/>
                  </a:lnTo>
                  <a:lnTo>
                    <a:pt x="458" y="784"/>
                  </a:lnTo>
                  <a:lnTo>
                    <a:pt x="456" y="780"/>
                  </a:lnTo>
                  <a:lnTo>
                    <a:pt x="456" y="778"/>
                  </a:lnTo>
                  <a:lnTo>
                    <a:pt x="454" y="775"/>
                  </a:lnTo>
                  <a:lnTo>
                    <a:pt x="450" y="773"/>
                  </a:lnTo>
                  <a:lnTo>
                    <a:pt x="445" y="773"/>
                  </a:lnTo>
                  <a:lnTo>
                    <a:pt x="441" y="773"/>
                  </a:lnTo>
                  <a:lnTo>
                    <a:pt x="437" y="773"/>
                  </a:lnTo>
                  <a:lnTo>
                    <a:pt x="437" y="769"/>
                  </a:lnTo>
                  <a:lnTo>
                    <a:pt x="433" y="767"/>
                  </a:lnTo>
                  <a:lnTo>
                    <a:pt x="431" y="767"/>
                  </a:lnTo>
                  <a:lnTo>
                    <a:pt x="427" y="769"/>
                  </a:lnTo>
                  <a:lnTo>
                    <a:pt x="424" y="767"/>
                  </a:lnTo>
                  <a:lnTo>
                    <a:pt x="422" y="765"/>
                  </a:lnTo>
                  <a:lnTo>
                    <a:pt x="418" y="765"/>
                  </a:lnTo>
                  <a:lnTo>
                    <a:pt x="414" y="765"/>
                  </a:lnTo>
                  <a:lnTo>
                    <a:pt x="412" y="763"/>
                  </a:lnTo>
                  <a:lnTo>
                    <a:pt x="410" y="759"/>
                  </a:lnTo>
                  <a:lnTo>
                    <a:pt x="408" y="757"/>
                  </a:lnTo>
                  <a:lnTo>
                    <a:pt x="405" y="756"/>
                  </a:lnTo>
                  <a:lnTo>
                    <a:pt x="401" y="756"/>
                  </a:lnTo>
                  <a:lnTo>
                    <a:pt x="397" y="757"/>
                  </a:lnTo>
                  <a:lnTo>
                    <a:pt x="395" y="759"/>
                  </a:lnTo>
                  <a:lnTo>
                    <a:pt x="393" y="763"/>
                  </a:lnTo>
                  <a:lnTo>
                    <a:pt x="393" y="767"/>
                  </a:lnTo>
                  <a:lnTo>
                    <a:pt x="391" y="771"/>
                  </a:lnTo>
                  <a:lnTo>
                    <a:pt x="389" y="771"/>
                  </a:lnTo>
                  <a:lnTo>
                    <a:pt x="385" y="771"/>
                  </a:lnTo>
                  <a:lnTo>
                    <a:pt x="384" y="769"/>
                  </a:lnTo>
                  <a:lnTo>
                    <a:pt x="380" y="767"/>
                  </a:lnTo>
                  <a:lnTo>
                    <a:pt x="378" y="765"/>
                  </a:lnTo>
                  <a:lnTo>
                    <a:pt x="374" y="763"/>
                  </a:lnTo>
                  <a:lnTo>
                    <a:pt x="372" y="761"/>
                  </a:lnTo>
                  <a:lnTo>
                    <a:pt x="370" y="759"/>
                  </a:lnTo>
                  <a:lnTo>
                    <a:pt x="368" y="756"/>
                  </a:lnTo>
                  <a:lnTo>
                    <a:pt x="365" y="754"/>
                  </a:lnTo>
                  <a:lnTo>
                    <a:pt x="363" y="752"/>
                  </a:lnTo>
                  <a:lnTo>
                    <a:pt x="361" y="748"/>
                  </a:lnTo>
                  <a:lnTo>
                    <a:pt x="359" y="746"/>
                  </a:lnTo>
                  <a:lnTo>
                    <a:pt x="361" y="742"/>
                  </a:lnTo>
                  <a:lnTo>
                    <a:pt x="363" y="740"/>
                  </a:lnTo>
                  <a:lnTo>
                    <a:pt x="365" y="738"/>
                  </a:lnTo>
                  <a:lnTo>
                    <a:pt x="366" y="736"/>
                  </a:lnTo>
                  <a:lnTo>
                    <a:pt x="366" y="733"/>
                  </a:lnTo>
                  <a:lnTo>
                    <a:pt x="368" y="729"/>
                  </a:lnTo>
                  <a:lnTo>
                    <a:pt x="370" y="727"/>
                  </a:lnTo>
                  <a:lnTo>
                    <a:pt x="372" y="725"/>
                  </a:lnTo>
                  <a:lnTo>
                    <a:pt x="374" y="721"/>
                  </a:lnTo>
                  <a:lnTo>
                    <a:pt x="374" y="717"/>
                  </a:lnTo>
                  <a:lnTo>
                    <a:pt x="374" y="714"/>
                  </a:lnTo>
                  <a:lnTo>
                    <a:pt x="374" y="710"/>
                  </a:lnTo>
                  <a:lnTo>
                    <a:pt x="372" y="708"/>
                  </a:lnTo>
                  <a:lnTo>
                    <a:pt x="368" y="704"/>
                  </a:lnTo>
                  <a:lnTo>
                    <a:pt x="366" y="704"/>
                  </a:lnTo>
                  <a:lnTo>
                    <a:pt x="365" y="700"/>
                  </a:lnTo>
                  <a:lnTo>
                    <a:pt x="365" y="696"/>
                  </a:lnTo>
                  <a:lnTo>
                    <a:pt x="363" y="693"/>
                  </a:lnTo>
                  <a:lnTo>
                    <a:pt x="359" y="693"/>
                  </a:lnTo>
                  <a:lnTo>
                    <a:pt x="357" y="689"/>
                  </a:lnTo>
                  <a:lnTo>
                    <a:pt x="357" y="685"/>
                  </a:lnTo>
                  <a:lnTo>
                    <a:pt x="355" y="683"/>
                  </a:lnTo>
                  <a:lnTo>
                    <a:pt x="357" y="679"/>
                  </a:lnTo>
                  <a:lnTo>
                    <a:pt x="361" y="679"/>
                  </a:lnTo>
                  <a:lnTo>
                    <a:pt x="365" y="681"/>
                  </a:lnTo>
                  <a:lnTo>
                    <a:pt x="368" y="679"/>
                  </a:lnTo>
                  <a:lnTo>
                    <a:pt x="370" y="679"/>
                  </a:lnTo>
                  <a:lnTo>
                    <a:pt x="372" y="675"/>
                  </a:lnTo>
                  <a:lnTo>
                    <a:pt x="372" y="672"/>
                  </a:lnTo>
                  <a:lnTo>
                    <a:pt x="370" y="670"/>
                  </a:lnTo>
                  <a:lnTo>
                    <a:pt x="368" y="666"/>
                  </a:lnTo>
                  <a:lnTo>
                    <a:pt x="366" y="664"/>
                  </a:lnTo>
                  <a:lnTo>
                    <a:pt x="365" y="662"/>
                  </a:lnTo>
                  <a:lnTo>
                    <a:pt x="361" y="660"/>
                  </a:lnTo>
                  <a:lnTo>
                    <a:pt x="359" y="656"/>
                  </a:lnTo>
                  <a:lnTo>
                    <a:pt x="359" y="653"/>
                  </a:lnTo>
                  <a:lnTo>
                    <a:pt x="359" y="649"/>
                  </a:lnTo>
                  <a:lnTo>
                    <a:pt x="355" y="647"/>
                  </a:lnTo>
                  <a:lnTo>
                    <a:pt x="353" y="645"/>
                  </a:lnTo>
                  <a:lnTo>
                    <a:pt x="351" y="643"/>
                  </a:lnTo>
                  <a:lnTo>
                    <a:pt x="347" y="641"/>
                  </a:lnTo>
                  <a:lnTo>
                    <a:pt x="345" y="639"/>
                  </a:lnTo>
                  <a:lnTo>
                    <a:pt x="342" y="639"/>
                  </a:lnTo>
                  <a:lnTo>
                    <a:pt x="336" y="639"/>
                  </a:lnTo>
                  <a:lnTo>
                    <a:pt x="334" y="637"/>
                  </a:lnTo>
                  <a:lnTo>
                    <a:pt x="334" y="632"/>
                  </a:lnTo>
                  <a:lnTo>
                    <a:pt x="334" y="628"/>
                  </a:lnTo>
                  <a:lnTo>
                    <a:pt x="332" y="624"/>
                  </a:lnTo>
                  <a:lnTo>
                    <a:pt x="330" y="622"/>
                  </a:lnTo>
                  <a:lnTo>
                    <a:pt x="326" y="622"/>
                  </a:lnTo>
                  <a:lnTo>
                    <a:pt x="324" y="624"/>
                  </a:lnTo>
                  <a:lnTo>
                    <a:pt x="323" y="628"/>
                  </a:lnTo>
                  <a:lnTo>
                    <a:pt x="321" y="630"/>
                  </a:lnTo>
                  <a:lnTo>
                    <a:pt x="315" y="630"/>
                  </a:lnTo>
                  <a:lnTo>
                    <a:pt x="311" y="630"/>
                  </a:lnTo>
                  <a:lnTo>
                    <a:pt x="307" y="628"/>
                  </a:lnTo>
                  <a:lnTo>
                    <a:pt x="305" y="626"/>
                  </a:lnTo>
                  <a:lnTo>
                    <a:pt x="305" y="622"/>
                  </a:lnTo>
                  <a:lnTo>
                    <a:pt x="307" y="620"/>
                  </a:lnTo>
                  <a:lnTo>
                    <a:pt x="311" y="618"/>
                  </a:lnTo>
                  <a:lnTo>
                    <a:pt x="313" y="616"/>
                  </a:lnTo>
                  <a:lnTo>
                    <a:pt x="311" y="612"/>
                  </a:lnTo>
                  <a:lnTo>
                    <a:pt x="305" y="612"/>
                  </a:lnTo>
                  <a:lnTo>
                    <a:pt x="302" y="612"/>
                  </a:lnTo>
                  <a:lnTo>
                    <a:pt x="298" y="611"/>
                  </a:lnTo>
                  <a:lnTo>
                    <a:pt x="296" y="609"/>
                  </a:lnTo>
                  <a:lnTo>
                    <a:pt x="298" y="605"/>
                  </a:lnTo>
                  <a:lnTo>
                    <a:pt x="300" y="603"/>
                  </a:lnTo>
                  <a:lnTo>
                    <a:pt x="303" y="603"/>
                  </a:lnTo>
                  <a:lnTo>
                    <a:pt x="307" y="605"/>
                  </a:lnTo>
                  <a:lnTo>
                    <a:pt x="311" y="605"/>
                  </a:lnTo>
                  <a:lnTo>
                    <a:pt x="315" y="605"/>
                  </a:lnTo>
                  <a:lnTo>
                    <a:pt x="317" y="603"/>
                  </a:lnTo>
                  <a:lnTo>
                    <a:pt x="319" y="599"/>
                  </a:lnTo>
                  <a:lnTo>
                    <a:pt x="317" y="597"/>
                  </a:lnTo>
                  <a:lnTo>
                    <a:pt x="315" y="593"/>
                  </a:lnTo>
                  <a:lnTo>
                    <a:pt x="313" y="592"/>
                  </a:lnTo>
                  <a:lnTo>
                    <a:pt x="309" y="592"/>
                  </a:lnTo>
                  <a:lnTo>
                    <a:pt x="305" y="590"/>
                  </a:lnTo>
                  <a:lnTo>
                    <a:pt x="302" y="590"/>
                  </a:lnTo>
                  <a:lnTo>
                    <a:pt x="298" y="588"/>
                  </a:lnTo>
                  <a:lnTo>
                    <a:pt x="296" y="586"/>
                  </a:lnTo>
                  <a:lnTo>
                    <a:pt x="296" y="582"/>
                  </a:lnTo>
                  <a:lnTo>
                    <a:pt x="296" y="578"/>
                  </a:lnTo>
                  <a:lnTo>
                    <a:pt x="296" y="576"/>
                  </a:lnTo>
                  <a:lnTo>
                    <a:pt x="298" y="574"/>
                  </a:lnTo>
                  <a:lnTo>
                    <a:pt x="298" y="572"/>
                  </a:lnTo>
                  <a:lnTo>
                    <a:pt x="300" y="569"/>
                  </a:lnTo>
                  <a:lnTo>
                    <a:pt x="298" y="565"/>
                  </a:lnTo>
                  <a:lnTo>
                    <a:pt x="296" y="563"/>
                  </a:lnTo>
                  <a:lnTo>
                    <a:pt x="290" y="563"/>
                  </a:lnTo>
                  <a:lnTo>
                    <a:pt x="286" y="565"/>
                  </a:lnTo>
                  <a:lnTo>
                    <a:pt x="284" y="565"/>
                  </a:lnTo>
                  <a:lnTo>
                    <a:pt x="279" y="565"/>
                  </a:lnTo>
                  <a:lnTo>
                    <a:pt x="277" y="563"/>
                  </a:lnTo>
                  <a:lnTo>
                    <a:pt x="277" y="559"/>
                  </a:lnTo>
                  <a:lnTo>
                    <a:pt x="279" y="557"/>
                  </a:lnTo>
                  <a:lnTo>
                    <a:pt x="283" y="557"/>
                  </a:lnTo>
                  <a:lnTo>
                    <a:pt x="284" y="555"/>
                  </a:lnTo>
                  <a:lnTo>
                    <a:pt x="288" y="553"/>
                  </a:lnTo>
                  <a:lnTo>
                    <a:pt x="290" y="550"/>
                  </a:lnTo>
                  <a:lnTo>
                    <a:pt x="290" y="546"/>
                  </a:lnTo>
                  <a:lnTo>
                    <a:pt x="292" y="542"/>
                  </a:lnTo>
                  <a:lnTo>
                    <a:pt x="292" y="538"/>
                  </a:lnTo>
                  <a:lnTo>
                    <a:pt x="290" y="536"/>
                  </a:lnTo>
                  <a:lnTo>
                    <a:pt x="288" y="534"/>
                  </a:lnTo>
                  <a:lnTo>
                    <a:pt x="286" y="536"/>
                  </a:lnTo>
                  <a:lnTo>
                    <a:pt x="284" y="536"/>
                  </a:lnTo>
                  <a:lnTo>
                    <a:pt x="283" y="538"/>
                  </a:lnTo>
                  <a:lnTo>
                    <a:pt x="281" y="542"/>
                  </a:lnTo>
                  <a:lnTo>
                    <a:pt x="279" y="544"/>
                  </a:lnTo>
                  <a:lnTo>
                    <a:pt x="275" y="546"/>
                  </a:lnTo>
                  <a:lnTo>
                    <a:pt x="271" y="546"/>
                  </a:lnTo>
                  <a:lnTo>
                    <a:pt x="267" y="546"/>
                  </a:lnTo>
                  <a:lnTo>
                    <a:pt x="263" y="546"/>
                  </a:lnTo>
                  <a:lnTo>
                    <a:pt x="263" y="544"/>
                  </a:lnTo>
                  <a:lnTo>
                    <a:pt x="265" y="540"/>
                  </a:lnTo>
                  <a:lnTo>
                    <a:pt x="265" y="536"/>
                  </a:lnTo>
                  <a:lnTo>
                    <a:pt x="267" y="534"/>
                  </a:lnTo>
                  <a:lnTo>
                    <a:pt x="269" y="529"/>
                  </a:lnTo>
                  <a:lnTo>
                    <a:pt x="267" y="527"/>
                  </a:lnTo>
                  <a:lnTo>
                    <a:pt x="265" y="523"/>
                  </a:lnTo>
                  <a:lnTo>
                    <a:pt x="263" y="521"/>
                  </a:lnTo>
                  <a:lnTo>
                    <a:pt x="263" y="517"/>
                  </a:lnTo>
                  <a:lnTo>
                    <a:pt x="265" y="513"/>
                  </a:lnTo>
                  <a:lnTo>
                    <a:pt x="269" y="513"/>
                  </a:lnTo>
                  <a:lnTo>
                    <a:pt x="271" y="511"/>
                  </a:lnTo>
                  <a:lnTo>
                    <a:pt x="273" y="509"/>
                  </a:lnTo>
                  <a:lnTo>
                    <a:pt x="273" y="504"/>
                  </a:lnTo>
                  <a:lnTo>
                    <a:pt x="271" y="502"/>
                  </a:lnTo>
                  <a:lnTo>
                    <a:pt x="269" y="500"/>
                  </a:lnTo>
                  <a:lnTo>
                    <a:pt x="265" y="498"/>
                  </a:lnTo>
                  <a:lnTo>
                    <a:pt x="263" y="494"/>
                  </a:lnTo>
                  <a:lnTo>
                    <a:pt x="263" y="490"/>
                  </a:lnTo>
                  <a:lnTo>
                    <a:pt x="263" y="487"/>
                  </a:lnTo>
                  <a:lnTo>
                    <a:pt x="262" y="483"/>
                  </a:lnTo>
                  <a:lnTo>
                    <a:pt x="260" y="481"/>
                  </a:lnTo>
                  <a:lnTo>
                    <a:pt x="256" y="479"/>
                  </a:lnTo>
                  <a:lnTo>
                    <a:pt x="252" y="479"/>
                  </a:lnTo>
                  <a:lnTo>
                    <a:pt x="248" y="481"/>
                  </a:lnTo>
                  <a:lnTo>
                    <a:pt x="246" y="481"/>
                  </a:lnTo>
                  <a:lnTo>
                    <a:pt x="244" y="485"/>
                  </a:lnTo>
                  <a:lnTo>
                    <a:pt x="241" y="487"/>
                  </a:lnTo>
                  <a:lnTo>
                    <a:pt x="239" y="489"/>
                  </a:lnTo>
                  <a:lnTo>
                    <a:pt x="235" y="490"/>
                  </a:lnTo>
                  <a:lnTo>
                    <a:pt x="231" y="490"/>
                  </a:lnTo>
                  <a:lnTo>
                    <a:pt x="227" y="490"/>
                  </a:lnTo>
                  <a:lnTo>
                    <a:pt x="225" y="489"/>
                  </a:lnTo>
                  <a:lnTo>
                    <a:pt x="223" y="487"/>
                  </a:lnTo>
                  <a:lnTo>
                    <a:pt x="220" y="489"/>
                  </a:lnTo>
                  <a:lnTo>
                    <a:pt x="216" y="490"/>
                  </a:lnTo>
                  <a:lnTo>
                    <a:pt x="214" y="487"/>
                  </a:lnTo>
                  <a:lnTo>
                    <a:pt x="212" y="483"/>
                  </a:lnTo>
                  <a:lnTo>
                    <a:pt x="210" y="481"/>
                  </a:lnTo>
                  <a:lnTo>
                    <a:pt x="208" y="479"/>
                  </a:lnTo>
                  <a:lnTo>
                    <a:pt x="208" y="475"/>
                  </a:lnTo>
                  <a:lnTo>
                    <a:pt x="208" y="469"/>
                  </a:lnTo>
                  <a:lnTo>
                    <a:pt x="206" y="468"/>
                  </a:lnTo>
                  <a:lnTo>
                    <a:pt x="201" y="468"/>
                  </a:lnTo>
                  <a:lnTo>
                    <a:pt x="199" y="469"/>
                  </a:lnTo>
                  <a:lnTo>
                    <a:pt x="195" y="471"/>
                  </a:lnTo>
                  <a:lnTo>
                    <a:pt x="193" y="473"/>
                  </a:lnTo>
                  <a:lnTo>
                    <a:pt x="189" y="471"/>
                  </a:lnTo>
                  <a:lnTo>
                    <a:pt x="185" y="471"/>
                  </a:lnTo>
                  <a:lnTo>
                    <a:pt x="181" y="469"/>
                  </a:lnTo>
                  <a:lnTo>
                    <a:pt x="178" y="469"/>
                  </a:lnTo>
                  <a:lnTo>
                    <a:pt x="174" y="471"/>
                  </a:lnTo>
                  <a:lnTo>
                    <a:pt x="172" y="471"/>
                  </a:lnTo>
                  <a:lnTo>
                    <a:pt x="168" y="473"/>
                  </a:lnTo>
                  <a:lnTo>
                    <a:pt x="166" y="469"/>
                  </a:lnTo>
                  <a:lnTo>
                    <a:pt x="162" y="469"/>
                  </a:lnTo>
                  <a:lnTo>
                    <a:pt x="159" y="471"/>
                  </a:lnTo>
                  <a:lnTo>
                    <a:pt x="155" y="473"/>
                  </a:lnTo>
                  <a:lnTo>
                    <a:pt x="153" y="471"/>
                  </a:lnTo>
                  <a:lnTo>
                    <a:pt x="151" y="468"/>
                  </a:lnTo>
                  <a:lnTo>
                    <a:pt x="147" y="469"/>
                  </a:lnTo>
                  <a:lnTo>
                    <a:pt x="145" y="471"/>
                  </a:lnTo>
                  <a:lnTo>
                    <a:pt x="143" y="475"/>
                  </a:lnTo>
                  <a:lnTo>
                    <a:pt x="141" y="477"/>
                  </a:lnTo>
                  <a:lnTo>
                    <a:pt x="139" y="479"/>
                  </a:lnTo>
                  <a:lnTo>
                    <a:pt x="136" y="481"/>
                  </a:lnTo>
                  <a:lnTo>
                    <a:pt x="134" y="483"/>
                  </a:lnTo>
                  <a:lnTo>
                    <a:pt x="130" y="483"/>
                  </a:lnTo>
                  <a:lnTo>
                    <a:pt x="126" y="483"/>
                  </a:lnTo>
                  <a:lnTo>
                    <a:pt x="122" y="485"/>
                  </a:lnTo>
                  <a:lnTo>
                    <a:pt x="120" y="485"/>
                  </a:lnTo>
                  <a:lnTo>
                    <a:pt x="117" y="483"/>
                  </a:lnTo>
                  <a:lnTo>
                    <a:pt x="115" y="481"/>
                  </a:lnTo>
                  <a:lnTo>
                    <a:pt x="113" y="481"/>
                  </a:lnTo>
                  <a:lnTo>
                    <a:pt x="111" y="481"/>
                  </a:lnTo>
                  <a:lnTo>
                    <a:pt x="107" y="481"/>
                  </a:lnTo>
                  <a:lnTo>
                    <a:pt x="103" y="483"/>
                  </a:lnTo>
                  <a:lnTo>
                    <a:pt x="103" y="487"/>
                  </a:lnTo>
                  <a:lnTo>
                    <a:pt x="101" y="489"/>
                  </a:lnTo>
                  <a:lnTo>
                    <a:pt x="98" y="490"/>
                  </a:lnTo>
                  <a:lnTo>
                    <a:pt x="96" y="489"/>
                  </a:lnTo>
                  <a:lnTo>
                    <a:pt x="92" y="487"/>
                  </a:lnTo>
                  <a:lnTo>
                    <a:pt x="88" y="489"/>
                  </a:lnTo>
                  <a:lnTo>
                    <a:pt x="84" y="489"/>
                  </a:lnTo>
                  <a:lnTo>
                    <a:pt x="80" y="487"/>
                  </a:lnTo>
                  <a:lnTo>
                    <a:pt x="77" y="487"/>
                  </a:lnTo>
                  <a:lnTo>
                    <a:pt x="75" y="485"/>
                  </a:lnTo>
                  <a:lnTo>
                    <a:pt x="71" y="483"/>
                  </a:lnTo>
                  <a:lnTo>
                    <a:pt x="69" y="479"/>
                  </a:lnTo>
                  <a:lnTo>
                    <a:pt x="69" y="475"/>
                  </a:lnTo>
                  <a:lnTo>
                    <a:pt x="67" y="473"/>
                  </a:lnTo>
                  <a:lnTo>
                    <a:pt x="63" y="471"/>
                  </a:lnTo>
                  <a:lnTo>
                    <a:pt x="61" y="469"/>
                  </a:lnTo>
                  <a:lnTo>
                    <a:pt x="63" y="464"/>
                  </a:lnTo>
                  <a:lnTo>
                    <a:pt x="59" y="464"/>
                  </a:lnTo>
                  <a:lnTo>
                    <a:pt x="56" y="464"/>
                  </a:lnTo>
                  <a:lnTo>
                    <a:pt x="54" y="462"/>
                  </a:lnTo>
                  <a:lnTo>
                    <a:pt x="52" y="458"/>
                  </a:lnTo>
                  <a:lnTo>
                    <a:pt x="50" y="456"/>
                  </a:lnTo>
                  <a:lnTo>
                    <a:pt x="48" y="454"/>
                  </a:lnTo>
                  <a:lnTo>
                    <a:pt x="42" y="454"/>
                  </a:lnTo>
                  <a:lnTo>
                    <a:pt x="40" y="454"/>
                  </a:lnTo>
                  <a:lnTo>
                    <a:pt x="37" y="452"/>
                  </a:lnTo>
                  <a:lnTo>
                    <a:pt x="35" y="452"/>
                  </a:lnTo>
                  <a:lnTo>
                    <a:pt x="31" y="450"/>
                  </a:lnTo>
                  <a:lnTo>
                    <a:pt x="31" y="447"/>
                  </a:lnTo>
                  <a:lnTo>
                    <a:pt x="31" y="445"/>
                  </a:lnTo>
                  <a:lnTo>
                    <a:pt x="33" y="443"/>
                  </a:lnTo>
                  <a:lnTo>
                    <a:pt x="33" y="439"/>
                  </a:lnTo>
                  <a:lnTo>
                    <a:pt x="33" y="435"/>
                  </a:lnTo>
                  <a:lnTo>
                    <a:pt x="31" y="433"/>
                  </a:lnTo>
                  <a:lnTo>
                    <a:pt x="27" y="431"/>
                  </a:lnTo>
                  <a:lnTo>
                    <a:pt x="23" y="431"/>
                  </a:lnTo>
                  <a:lnTo>
                    <a:pt x="19" y="429"/>
                  </a:lnTo>
                  <a:lnTo>
                    <a:pt x="19" y="427"/>
                  </a:lnTo>
                  <a:lnTo>
                    <a:pt x="17" y="422"/>
                  </a:lnTo>
                  <a:lnTo>
                    <a:pt x="17" y="418"/>
                  </a:lnTo>
                  <a:lnTo>
                    <a:pt x="17" y="414"/>
                  </a:lnTo>
                  <a:lnTo>
                    <a:pt x="14" y="412"/>
                  </a:lnTo>
                  <a:lnTo>
                    <a:pt x="12" y="410"/>
                  </a:lnTo>
                  <a:lnTo>
                    <a:pt x="10" y="408"/>
                  </a:lnTo>
                  <a:lnTo>
                    <a:pt x="8" y="405"/>
                  </a:lnTo>
                  <a:lnTo>
                    <a:pt x="6" y="403"/>
                  </a:lnTo>
                  <a:lnTo>
                    <a:pt x="2" y="403"/>
                  </a:lnTo>
                  <a:lnTo>
                    <a:pt x="0" y="399"/>
                  </a:lnTo>
                  <a:lnTo>
                    <a:pt x="0" y="395"/>
                  </a:lnTo>
                  <a:lnTo>
                    <a:pt x="0" y="391"/>
                  </a:lnTo>
                  <a:lnTo>
                    <a:pt x="2" y="387"/>
                  </a:lnTo>
                  <a:lnTo>
                    <a:pt x="2" y="384"/>
                  </a:lnTo>
                  <a:lnTo>
                    <a:pt x="2" y="380"/>
                  </a:lnTo>
                  <a:lnTo>
                    <a:pt x="0" y="376"/>
                  </a:lnTo>
                  <a:lnTo>
                    <a:pt x="2" y="372"/>
                  </a:lnTo>
                  <a:lnTo>
                    <a:pt x="2" y="368"/>
                  </a:lnTo>
                  <a:lnTo>
                    <a:pt x="4" y="366"/>
                  </a:lnTo>
                  <a:lnTo>
                    <a:pt x="6" y="363"/>
                  </a:lnTo>
                  <a:lnTo>
                    <a:pt x="8" y="361"/>
                  </a:lnTo>
                  <a:lnTo>
                    <a:pt x="10" y="357"/>
                  </a:lnTo>
                  <a:lnTo>
                    <a:pt x="10" y="355"/>
                  </a:lnTo>
                  <a:lnTo>
                    <a:pt x="12" y="351"/>
                  </a:lnTo>
                  <a:lnTo>
                    <a:pt x="14" y="351"/>
                  </a:lnTo>
                  <a:lnTo>
                    <a:pt x="14" y="349"/>
                  </a:lnTo>
                  <a:lnTo>
                    <a:pt x="16" y="345"/>
                  </a:lnTo>
                  <a:lnTo>
                    <a:pt x="17" y="344"/>
                  </a:lnTo>
                  <a:lnTo>
                    <a:pt x="19" y="340"/>
                  </a:lnTo>
                  <a:lnTo>
                    <a:pt x="21" y="336"/>
                  </a:lnTo>
                  <a:lnTo>
                    <a:pt x="23" y="334"/>
                  </a:lnTo>
                  <a:lnTo>
                    <a:pt x="23" y="332"/>
                  </a:lnTo>
                  <a:lnTo>
                    <a:pt x="23" y="330"/>
                  </a:lnTo>
                  <a:lnTo>
                    <a:pt x="25" y="328"/>
                  </a:lnTo>
                  <a:lnTo>
                    <a:pt x="27" y="324"/>
                  </a:lnTo>
                  <a:lnTo>
                    <a:pt x="29" y="321"/>
                  </a:lnTo>
                  <a:lnTo>
                    <a:pt x="29" y="319"/>
                  </a:lnTo>
                  <a:lnTo>
                    <a:pt x="31" y="315"/>
                  </a:lnTo>
                  <a:lnTo>
                    <a:pt x="31" y="309"/>
                  </a:lnTo>
                  <a:lnTo>
                    <a:pt x="31" y="305"/>
                  </a:lnTo>
                  <a:lnTo>
                    <a:pt x="33" y="302"/>
                  </a:lnTo>
                  <a:lnTo>
                    <a:pt x="33" y="298"/>
                  </a:lnTo>
                  <a:lnTo>
                    <a:pt x="33" y="294"/>
                  </a:lnTo>
                  <a:lnTo>
                    <a:pt x="35" y="290"/>
                  </a:lnTo>
                  <a:lnTo>
                    <a:pt x="35" y="286"/>
                  </a:lnTo>
                  <a:lnTo>
                    <a:pt x="31" y="284"/>
                  </a:lnTo>
                  <a:lnTo>
                    <a:pt x="29" y="281"/>
                  </a:lnTo>
                  <a:lnTo>
                    <a:pt x="27" y="279"/>
                  </a:lnTo>
                  <a:lnTo>
                    <a:pt x="27" y="275"/>
                  </a:lnTo>
                  <a:lnTo>
                    <a:pt x="27" y="271"/>
                  </a:lnTo>
                  <a:lnTo>
                    <a:pt x="29" y="267"/>
                  </a:lnTo>
                  <a:lnTo>
                    <a:pt x="29" y="265"/>
                  </a:lnTo>
                  <a:lnTo>
                    <a:pt x="29" y="263"/>
                  </a:lnTo>
                  <a:lnTo>
                    <a:pt x="31" y="260"/>
                  </a:lnTo>
                  <a:lnTo>
                    <a:pt x="33" y="258"/>
                  </a:lnTo>
                  <a:lnTo>
                    <a:pt x="35" y="256"/>
                  </a:lnTo>
                  <a:lnTo>
                    <a:pt x="37" y="254"/>
                  </a:lnTo>
                  <a:lnTo>
                    <a:pt x="40" y="248"/>
                  </a:lnTo>
                  <a:lnTo>
                    <a:pt x="40" y="244"/>
                  </a:lnTo>
                  <a:lnTo>
                    <a:pt x="38" y="241"/>
                  </a:lnTo>
                  <a:lnTo>
                    <a:pt x="37" y="237"/>
                  </a:lnTo>
                  <a:lnTo>
                    <a:pt x="37" y="233"/>
                  </a:lnTo>
                  <a:lnTo>
                    <a:pt x="35" y="229"/>
                  </a:lnTo>
                  <a:lnTo>
                    <a:pt x="35" y="225"/>
                  </a:lnTo>
                  <a:lnTo>
                    <a:pt x="35" y="221"/>
                  </a:lnTo>
                  <a:lnTo>
                    <a:pt x="37" y="218"/>
                  </a:lnTo>
                  <a:lnTo>
                    <a:pt x="37" y="214"/>
                  </a:lnTo>
                  <a:lnTo>
                    <a:pt x="38" y="210"/>
                  </a:lnTo>
                  <a:lnTo>
                    <a:pt x="40" y="206"/>
                  </a:lnTo>
                  <a:lnTo>
                    <a:pt x="40" y="204"/>
                  </a:lnTo>
                  <a:lnTo>
                    <a:pt x="42" y="201"/>
                  </a:lnTo>
                  <a:lnTo>
                    <a:pt x="42" y="197"/>
                  </a:lnTo>
                  <a:lnTo>
                    <a:pt x="42" y="193"/>
                  </a:lnTo>
                  <a:lnTo>
                    <a:pt x="42" y="189"/>
                  </a:lnTo>
                  <a:lnTo>
                    <a:pt x="42" y="183"/>
                  </a:lnTo>
                  <a:lnTo>
                    <a:pt x="44" y="181"/>
                  </a:lnTo>
                  <a:lnTo>
                    <a:pt x="44" y="178"/>
                  </a:lnTo>
                  <a:lnTo>
                    <a:pt x="48" y="176"/>
                  </a:lnTo>
                  <a:lnTo>
                    <a:pt x="50" y="174"/>
                  </a:lnTo>
                  <a:lnTo>
                    <a:pt x="52" y="172"/>
                  </a:lnTo>
                  <a:lnTo>
                    <a:pt x="56" y="170"/>
                  </a:lnTo>
                  <a:lnTo>
                    <a:pt x="59" y="168"/>
                  </a:lnTo>
                  <a:lnTo>
                    <a:pt x="61" y="166"/>
                  </a:lnTo>
                  <a:lnTo>
                    <a:pt x="59" y="162"/>
                  </a:lnTo>
                  <a:lnTo>
                    <a:pt x="59" y="159"/>
                  </a:lnTo>
                  <a:lnTo>
                    <a:pt x="59" y="153"/>
                  </a:lnTo>
                  <a:lnTo>
                    <a:pt x="59" y="151"/>
                  </a:lnTo>
                  <a:lnTo>
                    <a:pt x="61" y="147"/>
                  </a:lnTo>
                  <a:lnTo>
                    <a:pt x="61" y="143"/>
                  </a:lnTo>
                  <a:lnTo>
                    <a:pt x="63" y="139"/>
                  </a:lnTo>
                  <a:lnTo>
                    <a:pt x="65" y="138"/>
                  </a:lnTo>
                  <a:lnTo>
                    <a:pt x="67" y="134"/>
                  </a:lnTo>
                  <a:lnTo>
                    <a:pt x="69" y="132"/>
                  </a:lnTo>
                  <a:lnTo>
                    <a:pt x="71" y="128"/>
                  </a:lnTo>
                  <a:lnTo>
                    <a:pt x="71" y="124"/>
                  </a:lnTo>
                  <a:lnTo>
                    <a:pt x="73" y="120"/>
                  </a:lnTo>
                  <a:lnTo>
                    <a:pt x="73" y="117"/>
                  </a:lnTo>
                  <a:lnTo>
                    <a:pt x="73" y="113"/>
                  </a:lnTo>
                  <a:lnTo>
                    <a:pt x="71" y="109"/>
                  </a:lnTo>
                  <a:lnTo>
                    <a:pt x="69" y="105"/>
                  </a:lnTo>
                  <a:lnTo>
                    <a:pt x="67" y="103"/>
                  </a:lnTo>
                  <a:lnTo>
                    <a:pt x="65" y="101"/>
                  </a:lnTo>
                  <a:lnTo>
                    <a:pt x="63" y="98"/>
                  </a:lnTo>
                  <a:lnTo>
                    <a:pt x="61" y="96"/>
                  </a:lnTo>
                  <a:lnTo>
                    <a:pt x="59" y="94"/>
                  </a:lnTo>
                  <a:lnTo>
                    <a:pt x="56" y="92"/>
                  </a:lnTo>
                  <a:lnTo>
                    <a:pt x="54" y="90"/>
                  </a:lnTo>
                  <a:lnTo>
                    <a:pt x="52" y="86"/>
                  </a:lnTo>
                  <a:lnTo>
                    <a:pt x="50" y="84"/>
                  </a:lnTo>
                  <a:lnTo>
                    <a:pt x="48" y="80"/>
                  </a:lnTo>
                  <a:lnTo>
                    <a:pt x="48" y="77"/>
                  </a:lnTo>
                  <a:lnTo>
                    <a:pt x="48" y="73"/>
                  </a:lnTo>
                  <a:lnTo>
                    <a:pt x="48" y="69"/>
                  </a:lnTo>
                  <a:lnTo>
                    <a:pt x="46" y="65"/>
                  </a:lnTo>
                  <a:lnTo>
                    <a:pt x="46" y="61"/>
                  </a:lnTo>
                  <a:lnTo>
                    <a:pt x="46" y="56"/>
                  </a:lnTo>
                  <a:lnTo>
                    <a:pt x="46" y="52"/>
                  </a:lnTo>
                  <a:lnTo>
                    <a:pt x="48" y="48"/>
                  </a:lnTo>
                  <a:lnTo>
                    <a:pt x="48" y="42"/>
                  </a:lnTo>
                  <a:lnTo>
                    <a:pt x="46" y="38"/>
                  </a:lnTo>
                  <a:lnTo>
                    <a:pt x="46" y="35"/>
                  </a:lnTo>
                  <a:lnTo>
                    <a:pt x="44" y="31"/>
                  </a:lnTo>
                  <a:lnTo>
                    <a:pt x="42" y="29"/>
                  </a:lnTo>
                  <a:lnTo>
                    <a:pt x="40" y="25"/>
                  </a:lnTo>
                  <a:lnTo>
                    <a:pt x="38" y="25"/>
                  </a:lnTo>
                  <a:lnTo>
                    <a:pt x="35" y="25"/>
                  </a:lnTo>
                  <a:lnTo>
                    <a:pt x="31" y="27"/>
                  </a:lnTo>
                  <a:lnTo>
                    <a:pt x="29" y="29"/>
                  </a:lnTo>
                  <a:lnTo>
                    <a:pt x="27" y="31"/>
                  </a:lnTo>
                  <a:lnTo>
                    <a:pt x="25" y="33"/>
                  </a:lnTo>
                  <a:lnTo>
                    <a:pt x="23" y="33"/>
                  </a:lnTo>
                  <a:lnTo>
                    <a:pt x="23" y="29"/>
                  </a:lnTo>
                  <a:lnTo>
                    <a:pt x="23" y="25"/>
                  </a:lnTo>
                  <a:lnTo>
                    <a:pt x="25" y="21"/>
                  </a:lnTo>
                  <a:lnTo>
                    <a:pt x="27" y="17"/>
                  </a:lnTo>
                  <a:lnTo>
                    <a:pt x="27" y="15"/>
                  </a:lnTo>
                  <a:lnTo>
                    <a:pt x="27" y="14"/>
                  </a:lnTo>
                  <a:lnTo>
                    <a:pt x="27" y="10"/>
                  </a:lnTo>
                  <a:lnTo>
                    <a:pt x="25" y="6"/>
                  </a:lnTo>
                  <a:lnTo>
                    <a:pt x="25" y="2"/>
                  </a:lnTo>
                  <a:lnTo>
                    <a:pt x="48" y="0"/>
                  </a:lnTo>
                  <a:lnTo>
                    <a:pt x="56" y="0"/>
                  </a:lnTo>
                  <a:lnTo>
                    <a:pt x="59" y="0"/>
                  </a:lnTo>
                  <a:lnTo>
                    <a:pt x="63" y="0"/>
                  </a:lnTo>
                  <a:lnTo>
                    <a:pt x="69" y="2"/>
                  </a:lnTo>
                  <a:lnTo>
                    <a:pt x="73" y="4"/>
                  </a:lnTo>
                  <a:lnTo>
                    <a:pt x="77" y="6"/>
                  </a:lnTo>
                  <a:lnTo>
                    <a:pt x="80" y="10"/>
                  </a:lnTo>
                  <a:lnTo>
                    <a:pt x="84" y="12"/>
                  </a:lnTo>
                  <a:lnTo>
                    <a:pt x="86" y="14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3" name="Freeform 6"/>
            <p:cNvSpPr>
              <a:spLocks/>
            </p:cNvSpPr>
            <p:nvPr/>
          </p:nvSpPr>
          <p:spPr bwMode="auto">
            <a:xfrm>
              <a:off x="374" y="3229"/>
              <a:ext cx="1133" cy="299"/>
            </a:xfrm>
            <a:custGeom>
              <a:avLst/>
              <a:gdLst>
                <a:gd name="T0" fmla="*/ 23 w 1133"/>
                <a:gd name="T1" fmla="*/ 21 h 299"/>
                <a:gd name="T2" fmla="*/ 54 w 1133"/>
                <a:gd name="T3" fmla="*/ 36 h 299"/>
                <a:gd name="T4" fmla="*/ 80 w 1133"/>
                <a:gd name="T5" fmla="*/ 53 h 299"/>
                <a:gd name="T6" fmla="*/ 90 w 1133"/>
                <a:gd name="T7" fmla="*/ 80 h 299"/>
                <a:gd name="T8" fmla="*/ 107 w 1133"/>
                <a:gd name="T9" fmla="*/ 93 h 299"/>
                <a:gd name="T10" fmla="*/ 119 w 1133"/>
                <a:gd name="T11" fmla="*/ 114 h 299"/>
                <a:gd name="T12" fmla="*/ 134 w 1133"/>
                <a:gd name="T13" fmla="*/ 141 h 299"/>
                <a:gd name="T14" fmla="*/ 161 w 1133"/>
                <a:gd name="T15" fmla="*/ 131 h 299"/>
                <a:gd name="T16" fmla="*/ 189 w 1133"/>
                <a:gd name="T17" fmla="*/ 120 h 299"/>
                <a:gd name="T18" fmla="*/ 222 w 1133"/>
                <a:gd name="T19" fmla="*/ 118 h 299"/>
                <a:gd name="T20" fmla="*/ 250 w 1133"/>
                <a:gd name="T21" fmla="*/ 110 h 299"/>
                <a:gd name="T22" fmla="*/ 269 w 1133"/>
                <a:gd name="T23" fmla="*/ 97 h 299"/>
                <a:gd name="T24" fmla="*/ 285 w 1133"/>
                <a:gd name="T25" fmla="*/ 74 h 299"/>
                <a:gd name="T26" fmla="*/ 317 w 1133"/>
                <a:gd name="T27" fmla="*/ 84 h 299"/>
                <a:gd name="T28" fmla="*/ 346 w 1133"/>
                <a:gd name="T29" fmla="*/ 82 h 299"/>
                <a:gd name="T30" fmla="*/ 374 w 1133"/>
                <a:gd name="T31" fmla="*/ 82 h 299"/>
                <a:gd name="T32" fmla="*/ 407 w 1133"/>
                <a:gd name="T33" fmla="*/ 84 h 299"/>
                <a:gd name="T34" fmla="*/ 422 w 1133"/>
                <a:gd name="T35" fmla="*/ 104 h 299"/>
                <a:gd name="T36" fmla="*/ 435 w 1133"/>
                <a:gd name="T37" fmla="*/ 125 h 299"/>
                <a:gd name="T38" fmla="*/ 460 w 1133"/>
                <a:gd name="T39" fmla="*/ 141 h 299"/>
                <a:gd name="T40" fmla="*/ 487 w 1133"/>
                <a:gd name="T41" fmla="*/ 148 h 299"/>
                <a:gd name="T42" fmla="*/ 511 w 1133"/>
                <a:gd name="T43" fmla="*/ 127 h 299"/>
                <a:gd name="T44" fmla="*/ 534 w 1133"/>
                <a:gd name="T45" fmla="*/ 110 h 299"/>
                <a:gd name="T46" fmla="*/ 552 w 1133"/>
                <a:gd name="T47" fmla="*/ 95 h 299"/>
                <a:gd name="T48" fmla="*/ 580 w 1133"/>
                <a:gd name="T49" fmla="*/ 91 h 299"/>
                <a:gd name="T50" fmla="*/ 605 w 1133"/>
                <a:gd name="T51" fmla="*/ 85 h 299"/>
                <a:gd name="T52" fmla="*/ 626 w 1133"/>
                <a:gd name="T53" fmla="*/ 93 h 299"/>
                <a:gd name="T54" fmla="*/ 637 w 1133"/>
                <a:gd name="T55" fmla="*/ 118 h 299"/>
                <a:gd name="T56" fmla="*/ 651 w 1133"/>
                <a:gd name="T57" fmla="*/ 148 h 299"/>
                <a:gd name="T58" fmla="*/ 662 w 1133"/>
                <a:gd name="T59" fmla="*/ 173 h 299"/>
                <a:gd name="T60" fmla="*/ 685 w 1133"/>
                <a:gd name="T61" fmla="*/ 171 h 299"/>
                <a:gd name="T62" fmla="*/ 712 w 1133"/>
                <a:gd name="T63" fmla="*/ 175 h 299"/>
                <a:gd name="T64" fmla="*/ 733 w 1133"/>
                <a:gd name="T65" fmla="*/ 185 h 299"/>
                <a:gd name="T66" fmla="*/ 757 w 1133"/>
                <a:gd name="T67" fmla="*/ 202 h 299"/>
                <a:gd name="T68" fmla="*/ 777 w 1133"/>
                <a:gd name="T69" fmla="*/ 187 h 299"/>
                <a:gd name="T70" fmla="*/ 794 w 1133"/>
                <a:gd name="T71" fmla="*/ 169 h 299"/>
                <a:gd name="T72" fmla="*/ 824 w 1133"/>
                <a:gd name="T73" fmla="*/ 166 h 299"/>
                <a:gd name="T74" fmla="*/ 847 w 1133"/>
                <a:gd name="T75" fmla="*/ 150 h 299"/>
                <a:gd name="T76" fmla="*/ 868 w 1133"/>
                <a:gd name="T77" fmla="*/ 141 h 299"/>
                <a:gd name="T78" fmla="*/ 880 w 1133"/>
                <a:gd name="T79" fmla="*/ 164 h 299"/>
                <a:gd name="T80" fmla="*/ 899 w 1133"/>
                <a:gd name="T81" fmla="*/ 175 h 299"/>
                <a:gd name="T82" fmla="*/ 912 w 1133"/>
                <a:gd name="T83" fmla="*/ 183 h 299"/>
                <a:gd name="T84" fmla="*/ 933 w 1133"/>
                <a:gd name="T85" fmla="*/ 194 h 299"/>
                <a:gd name="T86" fmla="*/ 960 w 1133"/>
                <a:gd name="T87" fmla="*/ 200 h 299"/>
                <a:gd name="T88" fmla="*/ 975 w 1133"/>
                <a:gd name="T89" fmla="*/ 215 h 299"/>
                <a:gd name="T90" fmla="*/ 1000 w 1133"/>
                <a:gd name="T91" fmla="*/ 200 h 299"/>
                <a:gd name="T92" fmla="*/ 1017 w 1133"/>
                <a:gd name="T93" fmla="*/ 187 h 299"/>
                <a:gd name="T94" fmla="*/ 1023 w 1133"/>
                <a:gd name="T95" fmla="*/ 177 h 299"/>
                <a:gd name="T96" fmla="*/ 1036 w 1133"/>
                <a:gd name="T97" fmla="*/ 152 h 299"/>
                <a:gd name="T98" fmla="*/ 1055 w 1133"/>
                <a:gd name="T99" fmla="*/ 118 h 299"/>
                <a:gd name="T100" fmla="*/ 1068 w 1133"/>
                <a:gd name="T101" fmla="*/ 104 h 299"/>
                <a:gd name="T102" fmla="*/ 1093 w 1133"/>
                <a:gd name="T103" fmla="*/ 114 h 299"/>
                <a:gd name="T104" fmla="*/ 1110 w 1133"/>
                <a:gd name="T105" fmla="*/ 116 h 299"/>
                <a:gd name="T106" fmla="*/ 1126 w 1133"/>
                <a:gd name="T107" fmla="*/ 137 h 299"/>
                <a:gd name="T108" fmla="*/ 1112 w 1133"/>
                <a:gd name="T109" fmla="*/ 166 h 299"/>
                <a:gd name="T110" fmla="*/ 1072 w 1133"/>
                <a:gd name="T111" fmla="*/ 167 h 299"/>
                <a:gd name="T112" fmla="*/ 1063 w 1133"/>
                <a:gd name="T113" fmla="*/ 196 h 299"/>
                <a:gd name="T114" fmla="*/ 1108 w 1133"/>
                <a:gd name="T115" fmla="*/ 213 h 299"/>
                <a:gd name="T116" fmla="*/ 1110 w 1133"/>
                <a:gd name="T117" fmla="*/ 253 h 299"/>
                <a:gd name="T118" fmla="*/ 1112 w 1133"/>
                <a:gd name="T119" fmla="*/ 288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33" h="299">
                  <a:moveTo>
                    <a:pt x="6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4" y="5"/>
                  </a:lnTo>
                  <a:lnTo>
                    <a:pt x="6" y="7"/>
                  </a:lnTo>
                  <a:lnTo>
                    <a:pt x="6" y="9"/>
                  </a:lnTo>
                  <a:lnTo>
                    <a:pt x="8" y="9"/>
                  </a:lnTo>
                  <a:lnTo>
                    <a:pt x="10" y="11"/>
                  </a:lnTo>
                  <a:lnTo>
                    <a:pt x="12" y="11"/>
                  </a:lnTo>
                  <a:lnTo>
                    <a:pt x="12" y="13"/>
                  </a:lnTo>
                  <a:lnTo>
                    <a:pt x="14" y="15"/>
                  </a:lnTo>
                  <a:lnTo>
                    <a:pt x="16" y="15"/>
                  </a:lnTo>
                  <a:lnTo>
                    <a:pt x="18" y="17"/>
                  </a:lnTo>
                  <a:lnTo>
                    <a:pt x="19" y="19"/>
                  </a:lnTo>
                  <a:lnTo>
                    <a:pt x="21" y="19"/>
                  </a:lnTo>
                  <a:lnTo>
                    <a:pt x="23" y="21"/>
                  </a:lnTo>
                  <a:lnTo>
                    <a:pt x="25" y="22"/>
                  </a:lnTo>
                  <a:lnTo>
                    <a:pt x="27" y="22"/>
                  </a:lnTo>
                  <a:lnTo>
                    <a:pt x="29" y="24"/>
                  </a:lnTo>
                  <a:lnTo>
                    <a:pt x="31" y="24"/>
                  </a:lnTo>
                  <a:lnTo>
                    <a:pt x="33" y="26"/>
                  </a:lnTo>
                  <a:lnTo>
                    <a:pt x="35" y="26"/>
                  </a:lnTo>
                  <a:lnTo>
                    <a:pt x="35" y="28"/>
                  </a:lnTo>
                  <a:lnTo>
                    <a:pt x="37" y="28"/>
                  </a:lnTo>
                  <a:lnTo>
                    <a:pt x="39" y="30"/>
                  </a:lnTo>
                  <a:lnTo>
                    <a:pt x="40" y="30"/>
                  </a:lnTo>
                  <a:lnTo>
                    <a:pt x="42" y="30"/>
                  </a:lnTo>
                  <a:lnTo>
                    <a:pt x="44" y="32"/>
                  </a:lnTo>
                  <a:lnTo>
                    <a:pt x="46" y="32"/>
                  </a:lnTo>
                  <a:lnTo>
                    <a:pt x="48" y="34"/>
                  </a:lnTo>
                  <a:lnTo>
                    <a:pt x="50" y="34"/>
                  </a:lnTo>
                  <a:lnTo>
                    <a:pt x="52" y="36"/>
                  </a:lnTo>
                  <a:lnTo>
                    <a:pt x="54" y="36"/>
                  </a:lnTo>
                  <a:lnTo>
                    <a:pt x="56" y="38"/>
                  </a:lnTo>
                  <a:lnTo>
                    <a:pt x="58" y="38"/>
                  </a:lnTo>
                  <a:lnTo>
                    <a:pt x="59" y="38"/>
                  </a:lnTo>
                  <a:lnTo>
                    <a:pt x="59" y="40"/>
                  </a:lnTo>
                  <a:lnTo>
                    <a:pt x="61" y="40"/>
                  </a:lnTo>
                  <a:lnTo>
                    <a:pt x="63" y="42"/>
                  </a:lnTo>
                  <a:lnTo>
                    <a:pt x="65" y="42"/>
                  </a:lnTo>
                  <a:lnTo>
                    <a:pt x="67" y="43"/>
                  </a:lnTo>
                  <a:lnTo>
                    <a:pt x="69" y="45"/>
                  </a:lnTo>
                  <a:lnTo>
                    <a:pt x="71" y="45"/>
                  </a:lnTo>
                  <a:lnTo>
                    <a:pt x="73" y="47"/>
                  </a:lnTo>
                  <a:lnTo>
                    <a:pt x="75" y="47"/>
                  </a:lnTo>
                  <a:lnTo>
                    <a:pt x="75" y="49"/>
                  </a:lnTo>
                  <a:lnTo>
                    <a:pt x="77" y="49"/>
                  </a:lnTo>
                  <a:lnTo>
                    <a:pt x="77" y="51"/>
                  </a:lnTo>
                  <a:lnTo>
                    <a:pt x="79" y="51"/>
                  </a:lnTo>
                  <a:lnTo>
                    <a:pt x="80" y="53"/>
                  </a:lnTo>
                  <a:lnTo>
                    <a:pt x="82" y="53"/>
                  </a:lnTo>
                  <a:lnTo>
                    <a:pt x="82" y="55"/>
                  </a:lnTo>
                  <a:lnTo>
                    <a:pt x="84" y="55"/>
                  </a:lnTo>
                  <a:lnTo>
                    <a:pt x="84" y="57"/>
                  </a:lnTo>
                  <a:lnTo>
                    <a:pt x="86" y="59"/>
                  </a:lnTo>
                  <a:lnTo>
                    <a:pt x="86" y="61"/>
                  </a:lnTo>
                  <a:lnTo>
                    <a:pt x="86" y="63"/>
                  </a:lnTo>
                  <a:lnTo>
                    <a:pt x="88" y="63"/>
                  </a:lnTo>
                  <a:lnTo>
                    <a:pt x="88" y="64"/>
                  </a:lnTo>
                  <a:lnTo>
                    <a:pt x="88" y="66"/>
                  </a:lnTo>
                  <a:lnTo>
                    <a:pt x="88" y="68"/>
                  </a:lnTo>
                  <a:lnTo>
                    <a:pt x="88" y="70"/>
                  </a:lnTo>
                  <a:lnTo>
                    <a:pt x="88" y="72"/>
                  </a:lnTo>
                  <a:lnTo>
                    <a:pt x="90" y="74"/>
                  </a:lnTo>
                  <a:lnTo>
                    <a:pt x="90" y="76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90" y="82"/>
                  </a:lnTo>
                  <a:lnTo>
                    <a:pt x="90" y="84"/>
                  </a:lnTo>
                  <a:lnTo>
                    <a:pt x="90" y="85"/>
                  </a:lnTo>
                  <a:lnTo>
                    <a:pt x="90" y="87"/>
                  </a:lnTo>
                  <a:lnTo>
                    <a:pt x="90" y="89"/>
                  </a:lnTo>
                  <a:lnTo>
                    <a:pt x="90" y="91"/>
                  </a:lnTo>
                  <a:lnTo>
                    <a:pt x="92" y="93"/>
                  </a:lnTo>
                  <a:lnTo>
                    <a:pt x="92" y="95"/>
                  </a:lnTo>
                  <a:lnTo>
                    <a:pt x="92" y="99"/>
                  </a:lnTo>
                  <a:lnTo>
                    <a:pt x="94" y="99"/>
                  </a:lnTo>
                  <a:lnTo>
                    <a:pt x="96" y="97"/>
                  </a:lnTo>
                  <a:lnTo>
                    <a:pt x="98" y="97"/>
                  </a:lnTo>
                  <a:lnTo>
                    <a:pt x="100" y="95"/>
                  </a:lnTo>
                  <a:lnTo>
                    <a:pt x="101" y="93"/>
                  </a:lnTo>
                  <a:lnTo>
                    <a:pt x="103" y="93"/>
                  </a:lnTo>
                  <a:lnTo>
                    <a:pt x="105" y="93"/>
                  </a:lnTo>
                  <a:lnTo>
                    <a:pt x="107" y="93"/>
                  </a:lnTo>
                  <a:lnTo>
                    <a:pt x="107" y="91"/>
                  </a:lnTo>
                  <a:lnTo>
                    <a:pt x="109" y="91"/>
                  </a:lnTo>
                  <a:lnTo>
                    <a:pt x="111" y="91"/>
                  </a:lnTo>
                  <a:lnTo>
                    <a:pt x="113" y="91"/>
                  </a:lnTo>
                  <a:lnTo>
                    <a:pt x="113" y="93"/>
                  </a:lnTo>
                  <a:lnTo>
                    <a:pt x="115" y="93"/>
                  </a:lnTo>
                  <a:lnTo>
                    <a:pt x="115" y="95"/>
                  </a:lnTo>
                  <a:lnTo>
                    <a:pt x="117" y="97"/>
                  </a:lnTo>
                  <a:lnTo>
                    <a:pt x="119" y="99"/>
                  </a:lnTo>
                  <a:lnTo>
                    <a:pt x="119" y="101"/>
                  </a:lnTo>
                  <a:lnTo>
                    <a:pt x="119" y="103"/>
                  </a:lnTo>
                  <a:lnTo>
                    <a:pt x="119" y="104"/>
                  </a:lnTo>
                  <a:lnTo>
                    <a:pt x="119" y="106"/>
                  </a:lnTo>
                  <a:lnTo>
                    <a:pt x="119" y="108"/>
                  </a:lnTo>
                  <a:lnTo>
                    <a:pt x="119" y="110"/>
                  </a:lnTo>
                  <a:lnTo>
                    <a:pt x="119" y="112"/>
                  </a:lnTo>
                  <a:lnTo>
                    <a:pt x="119" y="114"/>
                  </a:lnTo>
                  <a:lnTo>
                    <a:pt x="119" y="116"/>
                  </a:lnTo>
                  <a:lnTo>
                    <a:pt x="121" y="118"/>
                  </a:lnTo>
                  <a:lnTo>
                    <a:pt x="121" y="120"/>
                  </a:lnTo>
                  <a:lnTo>
                    <a:pt x="122" y="122"/>
                  </a:lnTo>
                  <a:lnTo>
                    <a:pt x="122" y="124"/>
                  </a:lnTo>
                  <a:lnTo>
                    <a:pt x="122" y="125"/>
                  </a:lnTo>
                  <a:lnTo>
                    <a:pt x="124" y="127"/>
                  </a:lnTo>
                  <a:lnTo>
                    <a:pt x="124" y="129"/>
                  </a:lnTo>
                  <a:lnTo>
                    <a:pt x="126" y="129"/>
                  </a:lnTo>
                  <a:lnTo>
                    <a:pt x="126" y="131"/>
                  </a:lnTo>
                  <a:lnTo>
                    <a:pt x="128" y="131"/>
                  </a:lnTo>
                  <a:lnTo>
                    <a:pt x="128" y="133"/>
                  </a:lnTo>
                  <a:lnTo>
                    <a:pt x="130" y="135"/>
                  </a:lnTo>
                  <a:lnTo>
                    <a:pt x="132" y="137"/>
                  </a:lnTo>
                  <a:lnTo>
                    <a:pt x="132" y="139"/>
                  </a:lnTo>
                  <a:lnTo>
                    <a:pt x="134" y="139"/>
                  </a:lnTo>
                  <a:lnTo>
                    <a:pt x="134" y="141"/>
                  </a:lnTo>
                  <a:lnTo>
                    <a:pt x="136" y="143"/>
                  </a:lnTo>
                  <a:lnTo>
                    <a:pt x="136" y="141"/>
                  </a:lnTo>
                  <a:lnTo>
                    <a:pt x="138" y="141"/>
                  </a:lnTo>
                  <a:lnTo>
                    <a:pt x="140" y="141"/>
                  </a:lnTo>
                  <a:lnTo>
                    <a:pt x="141" y="139"/>
                  </a:lnTo>
                  <a:lnTo>
                    <a:pt x="143" y="139"/>
                  </a:lnTo>
                  <a:lnTo>
                    <a:pt x="145" y="137"/>
                  </a:lnTo>
                  <a:lnTo>
                    <a:pt x="147" y="137"/>
                  </a:lnTo>
                  <a:lnTo>
                    <a:pt x="149" y="135"/>
                  </a:lnTo>
                  <a:lnTo>
                    <a:pt x="151" y="135"/>
                  </a:lnTo>
                  <a:lnTo>
                    <a:pt x="153" y="135"/>
                  </a:lnTo>
                  <a:lnTo>
                    <a:pt x="155" y="135"/>
                  </a:lnTo>
                  <a:lnTo>
                    <a:pt x="155" y="133"/>
                  </a:lnTo>
                  <a:lnTo>
                    <a:pt x="157" y="133"/>
                  </a:lnTo>
                  <a:lnTo>
                    <a:pt x="159" y="133"/>
                  </a:lnTo>
                  <a:lnTo>
                    <a:pt x="159" y="131"/>
                  </a:lnTo>
                  <a:lnTo>
                    <a:pt x="161" y="131"/>
                  </a:lnTo>
                  <a:lnTo>
                    <a:pt x="162" y="129"/>
                  </a:lnTo>
                  <a:lnTo>
                    <a:pt x="164" y="129"/>
                  </a:lnTo>
                  <a:lnTo>
                    <a:pt x="166" y="129"/>
                  </a:lnTo>
                  <a:lnTo>
                    <a:pt x="166" y="127"/>
                  </a:lnTo>
                  <a:lnTo>
                    <a:pt x="168" y="127"/>
                  </a:lnTo>
                  <a:lnTo>
                    <a:pt x="170" y="127"/>
                  </a:lnTo>
                  <a:lnTo>
                    <a:pt x="170" y="125"/>
                  </a:lnTo>
                  <a:lnTo>
                    <a:pt x="172" y="125"/>
                  </a:lnTo>
                  <a:lnTo>
                    <a:pt x="174" y="124"/>
                  </a:lnTo>
                  <a:lnTo>
                    <a:pt x="176" y="124"/>
                  </a:lnTo>
                  <a:lnTo>
                    <a:pt x="178" y="124"/>
                  </a:lnTo>
                  <a:lnTo>
                    <a:pt x="180" y="122"/>
                  </a:lnTo>
                  <a:lnTo>
                    <a:pt x="182" y="122"/>
                  </a:lnTo>
                  <a:lnTo>
                    <a:pt x="183" y="122"/>
                  </a:lnTo>
                  <a:lnTo>
                    <a:pt x="185" y="122"/>
                  </a:lnTo>
                  <a:lnTo>
                    <a:pt x="187" y="120"/>
                  </a:lnTo>
                  <a:lnTo>
                    <a:pt x="189" y="120"/>
                  </a:lnTo>
                  <a:lnTo>
                    <a:pt x="191" y="120"/>
                  </a:lnTo>
                  <a:lnTo>
                    <a:pt x="193" y="118"/>
                  </a:lnTo>
                  <a:lnTo>
                    <a:pt x="195" y="118"/>
                  </a:lnTo>
                  <a:lnTo>
                    <a:pt x="197" y="118"/>
                  </a:lnTo>
                  <a:lnTo>
                    <a:pt x="199" y="118"/>
                  </a:lnTo>
                  <a:lnTo>
                    <a:pt x="201" y="118"/>
                  </a:lnTo>
                  <a:lnTo>
                    <a:pt x="203" y="118"/>
                  </a:lnTo>
                  <a:lnTo>
                    <a:pt x="204" y="118"/>
                  </a:lnTo>
                  <a:lnTo>
                    <a:pt x="206" y="116"/>
                  </a:lnTo>
                  <a:lnTo>
                    <a:pt x="208" y="116"/>
                  </a:lnTo>
                  <a:lnTo>
                    <a:pt x="210" y="116"/>
                  </a:lnTo>
                  <a:lnTo>
                    <a:pt x="212" y="118"/>
                  </a:lnTo>
                  <a:lnTo>
                    <a:pt x="214" y="118"/>
                  </a:lnTo>
                  <a:lnTo>
                    <a:pt x="216" y="118"/>
                  </a:lnTo>
                  <a:lnTo>
                    <a:pt x="218" y="118"/>
                  </a:lnTo>
                  <a:lnTo>
                    <a:pt x="220" y="118"/>
                  </a:lnTo>
                  <a:lnTo>
                    <a:pt x="222" y="118"/>
                  </a:lnTo>
                  <a:lnTo>
                    <a:pt x="223" y="118"/>
                  </a:lnTo>
                  <a:lnTo>
                    <a:pt x="225" y="118"/>
                  </a:lnTo>
                  <a:lnTo>
                    <a:pt x="227" y="116"/>
                  </a:lnTo>
                  <a:lnTo>
                    <a:pt x="229" y="116"/>
                  </a:lnTo>
                  <a:lnTo>
                    <a:pt x="231" y="116"/>
                  </a:lnTo>
                  <a:lnTo>
                    <a:pt x="233" y="116"/>
                  </a:lnTo>
                  <a:lnTo>
                    <a:pt x="235" y="114"/>
                  </a:lnTo>
                  <a:lnTo>
                    <a:pt x="237" y="114"/>
                  </a:lnTo>
                  <a:lnTo>
                    <a:pt x="239" y="114"/>
                  </a:lnTo>
                  <a:lnTo>
                    <a:pt x="239" y="112"/>
                  </a:lnTo>
                  <a:lnTo>
                    <a:pt x="241" y="112"/>
                  </a:lnTo>
                  <a:lnTo>
                    <a:pt x="241" y="110"/>
                  </a:lnTo>
                  <a:lnTo>
                    <a:pt x="243" y="110"/>
                  </a:lnTo>
                  <a:lnTo>
                    <a:pt x="244" y="110"/>
                  </a:lnTo>
                  <a:lnTo>
                    <a:pt x="246" y="110"/>
                  </a:lnTo>
                  <a:lnTo>
                    <a:pt x="248" y="110"/>
                  </a:lnTo>
                  <a:lnTo>
                    <a:pt x="250" y="110"/>
                  </a:lnTo>
                  <a:lnTo>
                    <a:pt x="252" y="110"/>
                  </a:lnTo>
                  <a:lnTo>
                    <a:pt x="254" y="110"/>
                  </a:lnTo>
                  <a:lnTo>
                    <a:pt x="256" y="110"/>
                  </a:lnTo>
                  <a:lnTo>
                    <a:pt x="258" y="112"/>
                  </a:lnTo>
                  <a:lnTo>
                    <a:pt x="260" y="112"/>
                  </a:lnTo>
                  <a:lnTo>
                    <a:pt x="262" y="112"/>
                  </a:lnTo>
                  <a:lnTo>
                    <a:pt x="262" y="110"/>
                  </a:lnTo>
                  <a:lnTo>
                    <a:pt x="264" y="110"/>
                  </a:lnTo>
                  <a:lnTo>
                    <a:pt x="264" y="108"/>
                  </a:lnTo>
                  <a:lnTo>
                    <a:pt x="265" y="108"/>
                  </a:lnTo>
                  <a:lnTo>
                    <a:pt x="265" y="106"/>
                  </a:lnTo>
                  <a:lnTo>
                    <a:pt x="265" y="104"/>
                  </a:lnTo>
                  <a:lnTo>
                    <a:pt x="267" y="103"/>
                  </a:lnTo>
                  <a:lnTo>
                    <a:pt x="267" y="101"/>
                  </a:lnTo>
                  <a:lnTo>
                    <a:pt x="267" y="99"/>
                  </a:lnTo>
                  <a:lnTo>
                    <a:pt x="269" y="99"/>
                  </a:lnTo>
                  <a:lnTo>
                    <a:pt x="269" y="97"/>
                  </a:lnTo>
                  <a:lnTo>
                    <a:pt x="271" y="95"/>
                  </a:lnTo>
                  <a:lnTo>
                    <a:pt x="271" y="93"/>
                  </a:lnTo>
                  <a:lnTo>
                    <a:pt x="273" y="93"/>
                  </a:lnTo>
                  <a:lnTo>
                    <a:pt x="273" y="91"/>
                  </a:lnTo>
                  <a:lnTo>
                    <a:pt x="273" y="89"/>
                  </a:lnTo>
                  <a:lnTo>
                    <a:pt x="275" y="89"/>
                  </a:lnTo>
                  <a:lnTo>
                    <a:pt x="275" y="87"/>
                  </a:lnTo>
                  <a:lnTo>
                    <a:pt x="275" y="85"/>
                  </a:lnTo>
                  <a:lnTo>
                    <a:pt x="277" y="84"/>
                  </a:lnTo>
                  <a:lnTo>
                    <a:pt x="277" y="82"/>
                  </a:lnTo>
                  <a:lnTo>
                    <a:pt x="279" y="82"/>
                  </a:lnTo>
                  <a:lnTo>
                    <a:pt x="281" y="80"/>
                  </a:lnTo>
                  <a:lnTo>
                    <a:pt x="281" y="78"/>
                  </a:lnTo>
                  <a:lnTo>
                    <a:pt x="283" y="78"/>
                  </a:lnTo>
                  <a:lnTo>
                    <a:pt x="283" y="76"/>
                  </a:lnTo>
                  <a:lnTo>
                    <a:pt x="285" y="76"/>
                  </a:lnTo>
                  <a:lnTo>
                    <a:pt x="285" y="74"/>
                  </a:lnTo>
                  <a:lnTo>
                    <a:pt x="286" y="74"/>
                  </a:lnTo>
                  <a:lnTo>
                    <a:pt x="288" y="74"/>
                  </a:lnTo>
                  <a:lnTo>
                    <a:pt x="290" y="74"/>
                  </a:lnTo>
                  <a:lnTo>
                    <a:pt x="292" y="74"/>
                  </a:lnTo>
                  <a:lnTo>
                    <a:pt x="294" y="76"/>
                  </a:lnTo>
                  <a:lnTo>
                    <a:pt x="296" y="76"/>
                  </a:lnTo>
                  <a:lnTo>
                    <a:pt x="298" y="76"/>
                  </a:lnTo>
                  <a:lnTo>
                    <a:pt x="300" y="76"/>
                  </a:lnTo>
                  <a:lnTo>
                    <a:pt x="302" y="78"/>
                  </a:lnTo>
                  <a:lnTo>
                    <a:pt x="304" y="80"/>
                  </a:lnTo>
                  <a:lnTo>
                    <a:pt x="305" y="80"/>
                  </a:lnTo>
                  <a:lnTo>
                    <a:pt x="307" y="82"/>
                  </a:lnTo>
                  <a:lnTo>
                    <a:pt x="309" y="84"/>
                  </a:lnTo>
                  <a:lnTo>
                    <a:pt x="311" y="84"/>
                  </a:lnTo>
                  <a:lnTo>
                    <a:pt x="313" y="84"/>
                  </a:lnTo>
                  <a:lnTo>
                    <a:pt x="315" y="84"/>
                  </a:lnTo>
                  <a:lnTo>
                    <a:pt x="317" y="84"/>
                  </a:lnTo>
                  <a:lnTo>
                    <a:pt x="317" y="82"/>
                  </a:lnTo>
                  <a:lnTo>
                    <a:pt x="319" y="82"/>
                  </a:lnTo>
                  <a:lnTo>
                    <a:pt x="321" y="82"/>
                  </a:lnTo>
                  <a:lnTo>
                    <a:pt x="323" y="82"/>
                  </a:lnTo>
                  <a:lnTo>
                    <a:pt x="325" y="82"/>
                  </a:lnTo>
                  <a:lnTo>
                    <a:pt x="326" y="82"/>
                  </a:lnTo>
                  <a:lnTo>
                    <a:pt x="328" y="82"/>
                  </a:lnTo>
                  <a:lnTo>
                    <a:pt x="330" y="82"/>
                  </a:lnTo>
                  <a:lnTo>
                    <a:pt x="332" y="82"/>
                  </a:lnTo>
                  <a:lnTo>
                    <a:pt x="334" y="82"/>
                  </a:lnTo>
                  <a:lnTo>
                    <a:pt x="336" y="82"/>
                  </a:lnTo>
                  <a:lnTo>
                    <a:pt x="338" y="82"/>
                  </a:lnTo>
                  <a:lnTo>
                    <a:pt x="340" y="82"/>
                  </a:lnTo>
                  <a:lnTo>
                    <a:pt x="342" y="82"/>
                  </a:lnTo>
                  <a:lnTo>
                    <a:pt x="344" y="82"/>
                  </a:lnTo>
                  <a:lnTo>
                    <a:pt x="346" y="80"/>
                  </a:lnTo>
                  <a:lnTo>
                    <a:pt x="346" y="82"/>
                  </a:lnTo>
                  <a:lnTo>
                    <a:pt x="346" y="84"/>
                  </a:lnTo>
                  <a:lnTo>
                    <a:pt x="347" y="85"/>
                  </a:lnTo>
                  <a:lnTo>
                    <a:pt x="349" y="85"/>
                  </a:lnTo>
                  <a:lnTo>
                    <a:pt x="351" y="85"/>
                  </a:lnTo>
                  <a:lnTo>
                    <a:pt x="351" y="84"/>
                  </a:lnTo>
                  <a:lnTo>
                    <a:pt x="353" y="84"/>
                  </a:lnTo>
                  <a:lnTo>
                    <a:pt x="355" y="82"/>
                  </a:lnTo>
                  <a:lnTo>
                    <a:pt x="357" y="82"/>
                  </a:lnTo>
                  <a:lnTo>
                    <a:pt x="359" y="82"/>
                  </a:lnTo>
                  <a:lnTo>
                    <a:pt x="361" y="82"/>
                  </a:lnTo>
                  <a:lnTo>
                    <a:pt x="363" y="82"/>
                  </a:lnTo>
                  <a:lnTo>
                    <a:pt x="365" y="82"/>
                  </a:lnTo>
                  <a:lnTo>
                    <a:pt x="367" y="82"/>
                  </a:lnTo>
                  <a:lnTo>
                    <a:pt x="368" y="80"/>
                  </a:lnTo>
                  <a:lnTo>
                    <a:pt x="370" y="80"/>
                  </a:lnTo>
                  <a:lnTo>
                    <a:pt x="372" y="82"/>
                  </a:lnTo>
                  <a:lnTo>
                    <a:pt x="374" y="82"/>
                  </a:lnTo>
                  <a:lnTo>
                    <a:pt x="376" y="82"/>
                  </a:lnTo>
                  <a:lnTo>
                    <a:pt x="378" y="82"/>
                  </a:lnTo>
                  <a:lnTo>
                    <a:pt x="380" y="82"/>
                  </a:lnTo>
                  <a:lnTo>
                    <a:pt x="382" y="82"/>
                  </a:lnTo>
                  <a:lnTo>
                    <a:pt x="384" y="82"/>
                  </a:lnTo>
                  <a:lnTo>
                    <a:pt x="386" y="82"/>
                  </a:lnTo>
                  <a:lnTo>
                    <a:pt x="388" y="84"/>
                  </a:lnTo>
                  <a:lnTo>
                    <a:pt x="389" y="82"/>
                  </a:lnTo>
                  <a:lnTo>
                    <a:pt x="391" y="84"/>
                  </a:lnTo>
                  <a:lnTo>
                    <a:pt x="393" y="84"/>
                  </a:lnTo>
                  <a:lnTo>
                    <a:pt x="395" y="84"/>
                  </a:lnTo>
                  <a:lnTo>
                    <a:pt x="397" y="84"/>
                  </a:lnTo>
                  <a:lnTo>
                    <a:pt x="399" y="84"/>
                  </a:lnTo>
                  <a:lnTo>
                    <a:pt x="401" y="84"/>
                  </a:lnTo>
                  <a:lnTo>
                    <a:pt x="403" y="84"/>
                  </a:lnTo>
                  <a:lnTo>
                    <a:pt x="405" y="84"/>
                  </a:lnTo>
                  <a:lnTo>
                    <a:pt x="407" y="84"/>
                  </a:lnTo>
                  <a:lnTo>
                    <a:pt x="408" y="84"/>
                  </a:lnTo>
                  <a:lnTo>
                    <a:pt x="410" y="84"/>
                  </a:lnTo>
                  <a:lnTo>
                    <a:pt x="412" y="84"/>
                  </a:lnTo>
                  <a:lnTo>
                    <a:pt x="414" y="85"/>
                  </a:lnTo>
                  <a:lnTo>
                    <a:pt x="416" y="85"/>
                  </a:lnTo>
                  <a:lnTo>
                    <a:pt x="416" y="87"/>
                  </a:lnTo>
                  <a:lnTo>
                    <a:pt x="416" y="89"/>
                  </a:lnTo>
                  <a:lnTo>
                    <a:pt x="416" y="91"/>
                  </a:lnTo>
                  <a:lnTo>
                    <a:pt x="418" y="91"/>
                  </a:lnTo>
                  <a:lnTo>
                    <a:pt x="420" y="93"/>
                  </a:lnTo>
                  <a:lnTo>
                    <a:pt x="422" y="93"/>
                  </a:lnTo>
                  <a:lnTo>
                    <a:pt x="422" y="95"/>
                  </a:lnTo>
                  <a:lnTo>
                    <a:pt x="424" y="97"/>
                  </a:lnTo>
                  <a:lnTo>
                    <a:pt x="424" y="99"/>
                  </a:lnTo>
                  <a:lnTo>
                    <a:pt x="424" y="101"/>
                  </a:lnTo>
                  <a:lnTo>
                    <a:pt x="424" y="103"/>
                  </a:lnTo>
                  <a:lnTo>
                    <a:pt x="422" y="104"/>
                  </a:lnTo>
                  <a:lnTo>
                    <a:pt x="424" y="104"/>
                  </a:lnTo>
                  <a:lnTo>
                    <a:pt x="424" y="106"/>
                  </a:lnTo>
                  <a:lnTo>
                    <a:pt x="426" y="106"/>
                  </a:lnTo>
                  <a:lnTo>
                    <a:pt x="426" y="108"/>
                  </a:lnTo>
                  <a:lnTo>
                    <a:pt x="426" y="110"/>
                  </a:lnTo>
                  <a:lnTo>
                    <a:pt x="428" y="110"/>
                  </a:lnTo>
                  <a:lnTo>
                    <a:pt x="428" y="112"/>
                  </a:lnTo>
                  <a:lnTo>
                    <a:pt x="429" y="112"/>
                  </a:lnTo>
                  <a:lnTo>
                    <a:pt x="431" y="114"/>
                  </a:lnTo>
                  <a:lnTo>
                    <a:pt x="431" y="116"/>
                  </a:lnTo>
                  <a:lnTo>
                    <a:pt x="433" y="116"/>
                  </a:lnTo>
                  <a:lnTo>
                    <a:pt x="433" y="118"/>
                  </a:lnTo>
                  <a:lnTo>
                    <a:pt x="433" y="120"/>
                  </a:lnTo>
                  <a:lnTo>
                    <a:pt x="435" y="120"/>
                  </a:lnTo>
                  <a:lnTo>
                    <a:pt x="435" y="122"/>
                  </a:lnTo>
                  <a:lnTo>
                    <a:pt x="435" y="124"/>
                  </a:lnTo>
                  <a:lnTo>
                    <a:pt x="435" y="125"/>
                  </a:lnTo>
                  <a:lnTo>
                    <a:pt x="433" y="127"/>
                  </a:lnTo>
                  <a:lnTo>
                    <a:pt x="435" y="129"/>
                  </a:lnTo>
                  <a:lnTo>
                    <a:pt x="437" y="131"/>
                  </a:lnTo>
                  <a:lnTo>
                    <a:pt x="439" y="131"/>
                  </a:lnTo>
                  <a:lnTo>
                    <a:pt x="439" y="133"/>
                  </a:lnTo>
                  <a:lnTo>
                    <a:pt x="441" y="133"/>
                  </a:lnTo>
                  <a:lnTo>
                    <a:pt x="441" y="135"/>
                  </a:lnTo>
                  <a:lnTo>
                    <a:pt x="443" y="135"/>
                  </a:lnTo>
                  <a:lnTo>
                    <a:pt x="445" y="135"/>
                  </a:lnTo>
                  <a:lnTo>
                    <a:pt x="447" y="135"/>
                  </a:lnTo>
                  <a:lnTo>
                    <a:pt x="449" y="135"/>
                  </a:lnTo>
                  <a:lnTo>
                    <a:pt x="450" y="137"/>
                  </a:lnTo>
                  <a:lnTo>
                    <a:pt x="452" y="137"/>
                  </a:lnTo>
                  <a:lnTo>
                    <a:pt x="454" y="137"/>
                  </a:lnTo>
                  <a:lnTo>
                    <a:pt x="458" y="139"/>
                  </a:lnTo>
                  <a:lnTo>
                    <a:pt x="458" y="141"/>
                  </a:lnTo>
                  <a:lnTo>
                    <a:pt x="460" y="141"/>
                  </a:lnTo>
                  <a:lnTo>
                    <a:pt x="462" y="143"/>
                  </a:lnTo>
                  <a:lnTo>
                    <a:pt x="464" y="143"/>
                  </a:lnTo>
                  <a:lnTo>
                    <a:pt x="464" y="145"/>
                  </a:lnTo>
                  <a:lnTo>
                    <a:pt x="466" y="146"/>
                  </a:lnTo>
                  <a:lnTo>
                    <a:pt x="466" y="148"/>
                  </a:lnTo>
                  <a:lnTo>
                    <a:pt x="468" y="148"/>
                  </a:lnTo>
                  <a:lnTo>
                    <a:pt x="470" y="150"/>
                  </a:lnTo>
                  <a:lnTo>
                    <a:pt x="471" y="150"/>
                  </a:lnTo>
                  <a:lnTo>
                    <a:pt x="473" y="150"/>
                  </a:lnTo>
                  <a:lnTo>
                    <a:pt x="475" y="150"/>
                  </a:lnTo>
                  <a:lnTo>
                    <a:pt x="477" y="150"/>
                  </a:lnTo>
                  <a:lnTo>
                    <a:pt x="479" y="150"/>
                  </a:lnTo>
                  <a:lnTo>
                    <a:pt x="481" y="150"/>
                  </a:lnTo>
                  <a:lnTo>
                    <a:pt x="483" y="150"/>
                  </a:lnTo>
                  <a:lnTo>
                    <a:pt x="485" y="150"/>
                  </a:lnTo>
                  <a:lnTo>
                    <a:pt x="485" y="148"/>
                  </a:lnTo>
                  <a:lnTo>
                    <a:pt x="487" y="148"/>
                  </a:lnTo>
                  <a:lnTo>
                    <a:pt x="489" y="148"/>
                  </a:lnTo>
                  <a:lnTo>
                    <a:pt x="490" y="148"/>
                  </a:lnTo>
                  <a:lnTo>
                    <a:pt x="492" y="146"/>
                  </a:lnTo>
                  <a:lnTo>
                    <a:pt x="492" y="145"/>
                  </a:lnTo>
                  <a:lnTo>
                    <a:pt x="494" y="145"/>
                  </a:lnTo>
                  <a:lnTo>
                    <a:pt x="494" y="143"/>
                  </a:lnTo>
                  <a:lnTo>
                    <a:pt x="496" y="143"/>
                  </a:lnTo>
                  <a:lnTo>
                    <a:pt x="498" y="141"/>
                  </a:lnTo>
                  <a:lnTo>
                    <a:pt x="498" y="139"/>
                  </a:lnTo>
                  <a:lnTo>
                    <a:pt x="500" y="139"/>
                  </a:lnTo>
                  <a:lnTo>
                    <a:pt x="504" y="137"/>
                  </a:lnTo>
                  <a:lnTo>
                    <a:pt x="504" y="135"/>
                  </a:lnTo>
                  <a:lnTo>
                    <a:pt x="506" y="135"/>
                  </a:lnTo>
                  <a:lnTo>
                    <a:pt x="508" y="133"/>
                  </a:lnTo>
                  <a:lnTo>
                    <a:pt x="510" y="131"/>
                  </a:lnTo>
                  <a:lnTo>
                    <a:pt x="511" y="129"/>
                  </a:lnTo>
                  <a:lnTo>
                    <a:pt x="511" y="127"/>
                  </a:lnTo>
                  <a:lnTo>
                    <a:pt x="513" y="127"/>
                  </a:lnTo>
                  <a:lnTo>
                    <a:pt x="515" y="125"/>
                  </a:lnTo>
                  <a:lnTo>
                    <a:pt x="517" y="124"/>
                  </a:lnTo>
                  <a:lnTo>
                    <a:pt x="519" y="124"/>
                  </a:lnTo>
                  <a:lnTo>
                    <a:pt x="521" y="122"/>
                  </a:lnTo>
                  <a:lnTo>
                    <a:pt x="523" y="122"/>
                  </a:lnTo>
                  <a:lnTo>
                    <a:pt x="525" y="122"/>
                  </a:lnTo>
                  <a:lnTo>
                    <a:pt x="525" y="120"/>
                  </a:lnTo>
                  <a:lnTo>
                    <a:pt x="527" y="120"/>
                  </a:lnTo>
                  <a:lnTo>
                    <a:pt x="529" y="120"/>
                  </a:lnTo>
                  <a:lnTo>
                    <a:pt x="529" y="118"/>
                  </a:lnTo>
                  <a:lnTo>
                    <a:pt x="531" y="118"/>
                  </a:lnTo>
                  <a:lnTo>
                    <a:pt x="532" y="118"/>
                  </a:lnTo>
                  <a:lnTo>
                    <a:pt x="534" y="116"/>
                  </a:lnTo>
                  <a:lnTo>
                    <a:pt x="534" y="114"/>
                  </a:lnTo>
                  <a:lnTo>
                    <a:pt x="534" y="112"/>
                  </a:lnTo>
                  <a:lnTo>
                    <a:pt x="534" y="110"/>
                  </a:lnTo>
                  <a:lnTo>
                    <a:pt x="534" y="108"/>
                  </a:lnTo>
                  <a:lnTo>
                    <a:pt x="532" y="108"/>
                  </a:lnTo>
                  <a:lnTo>
                    <a:pt x="532" y="106"/>
                  </a:lnTo>
                  <a:lnTo>
                    <a:pt x="534" y="106"/>
                  </a:lnTo>
                  <a:lnTo>
                    <a:pt x="534" y="104"/>
                  </a:lnTo>
                  <a:lnTo>
                    <a:pt x="536" y="104"/>
                  </a:lnTo>
                  <a:lnTo>
                    <a:pt x="536" y="103"/>
                  </a:lnTo>
                  <a:lnTo>
                    <a:pt x="538" y="103"/>
                  </a:lnTo>
                  <a:lnTo>
                    <a:pt x="538" y="101"/>
                  </a:lnTo>
                  <a:lnTo>
                    <a:pt x="540" y="101"/>
                  </a:lnTo>
                  <a:lnTo>
                    <a:pt x="542" y="101"/>
                  </a:lnTo>
                  <a:lnTo>
                    <a:pt x="542" y="99"/>
                  </a:lnTo>
                  <a:lnTo>
                    <a:pt x="544" y="99"/>
                  </a:lnTo>
                  <a:lnTo>
                    <a:pt x="546" y="99"/>
                  </a:lnTo>
                  <a:lnTo>
                    <a:pt x="548" y="97"/>
                  </a:lnTo>
                  <a:lnTo>
                    <a:pt x="550" y="97"/>
                  </a:lnTo>
                  <a:lnTo>
                    <a:pt x="552" y="95"/>
                  </a:lnTo>
                  <a:lnTo>
                    <a:pt x="553" y="95"/>
                  </a:lnTo>
                  <a:lnTo>
                    <a:pt x="555" y="93"/>
                  </a:lnTo>
                  <a:lnTo>
                    <a:pt x="557" y="93"/>
                  </a:lnTo>
                  <a:lnTo>
                    <a:pt x="557" y="91"/>
                  </a:lnTo>
                  <a:lnTo>
                    <a:pt x="559" y="91"/>
                  </a:lnTo>
                  <a:lnTo>
                    <a:pt x="561" y="89"/>
                  </a:lnTo>
                  <a:lnTo>
                    <a:pt x="563" y="89"/>
                  </a:lnTo>
                  <a:lnTo>
                    <a:pt x="563" y="87"/>
                  </a:lnTo>
                  <a:lnTo>
                    <a:pt x="565" y="87"/>
                  </a:lnTo>
                  <a:lnTo>
                    <a:pt x="567" y="87"/>
                  </a:lnTo>
                  <a:lnTo>
                    <a:pt x="569" y="87"/>
                  </a:lnTo>
                  <a:lnTo>
                    <a:pt x="571" y="87"/>
                  </a:lnTo>
                  <a:lnTo>
                    <a:pt x="572" y="87"/>
                  </a:lnTo>
                  <a:lnTo>
                    <a:pt x="574" y="89"/>
                  </a:lnTo>
                  <a:lnTo>
                    <a:pt x="576" y="89"/>
                  </a:lnTo>
                  <a:lnTo>
                    <a:pt x="578" y="91"/>
                  </a:lnTo>
                  <a:lnTo>
                    <a:pt x="580" y="91"/>
                  </a:lnTo>
                  <a:lnTo>
                    <a:pt x="582" y="91"/>
                  </a:lnTo>
                  <a:lnTo>
                    <a:pt x="584" y="91"/>
                  </a:lnTo>
                  <a:lnTo>
                    <a:pt x="586" y="89"/>
                  </a:lnTo>
                  <a:lnTo>
                    <a:pt x="588" y="89"/>
                  </a:lnTo>
                  <a:lnTo>
                    <a:pt x="590" y="87"/>
                  </a:lnTo>
                  <a:lnTo>
                    <a:pt x="592" y="87"/>
                  </a:lnTo>
                  <a:lnTo>
                    <a:pt x="593" y="87"/>
                  </a:lnTo>
                  <a:lnTo>
                    <a:pt x="595" y="85"/>
                  </a:lnTo>
                  <a:lnTo>
                    <a:pt x="595" y="87"/>
                  </a:lnTo>
                  <a:lnTo>
                    <a:pt x="597" y="87"/>
                  </a:lnTo>
                  <a:lnTo>
                    <a:pt x="599" y="87"/>
                  </a:lnTo>
                  <a:lnTo>
                    <a:pt x="599" y="89"/>
                  </a:lnTo>
                  <a:lnTo>
                    <a:pt x="601" y="89"/>
                  </a:lnTo>
                  <a:lnTo>
                    <a:pt x="603" y="89"/>
                  </a:lnTo>
                  <a:lnTo>
                    <a:pt x="603" y="87"/>
                  </a:lnTo>
                  <a:lnTo>
                    <a:pt x="603" y="85"/>
                  </a:lnTo>
                  <a:lnTo>
                    <a:pt x="605" y="85"/>
                  </a:lnTo>
                  <a:lnTo>
                    <a:pt x="607" y="84"/>
                  </a:lnTo>
                  <a:lnTo>
                    <a:pt x="609" y="84"/>
                  </a:lnTo>
                  <a:lnTo>
                    <a:pt x="609" y="82"/>
                  </a:lnTo>
                  <a:lnTo>
                    <a:pt x="611" y="82"/>
                  </a:lnTo>
                  <a:lnTo>
                    <a:pt x="613" y="84"/>
                  </a:lnTo>
                  <a:lnTo>
                    <a:pt x="614" y="84"/>
                  </a:lnTo>
                  <a:lnTo>
                    <a:pt x="616" y="84"/>
                  </a:lnTo>
                  <a:lnTo>
                    <a:pt x="616" y="85"/>
                  </a:lnTo>
                  <a:lnTo>
                    <a:pt x="618" y="85"/>
                  </a:lnTo>
                  <a:lnTo>
                    <a:pt x="620" y="85"/>
                  </a:lnTo>
                  <a:lnTo>
                    <a:pt x="622" y="85"/>
                  </a:lnTo>
                  <a:lnTo>
                    <a:pt x="624" y="85"/>
                  </a:lnTo>
                  <a:lnTo>
                    <a:pt x="624" y="87"/>
                  </a:lnTo>
                  <a:lnTo>
                    <a:pt x="624" y="89"/>
                  </a:lnTo>
                  <a:lnTo>
                    <a:pt x="626" y="89"/>
                  </a:lnTo>
                  <a:lnTo>
                    <a:pt x="626" y="91"/>
                  </a:lnTo>
                  <a:lnTo>
                    <a:pt x="626" y="93"/>
                  </a:lnTo>
                  <a:lnTo>
                    <a:pt x="628" y="93"/>
                  </a:lnTo>
                  <a:lnTo>
                    <a:pt x="628" y="95"/>
                  </a:lnTo>
                  <a:lnTo>
                    <a:pt x="628" y="97"/>
                  </a:lnTo>
                  <a:lnTo>
                    <a:pt x="630" y="99"/>
                  </a:lnTo>
                  <a:lnTo>
                    <a:pt x="630" y="101"/>
                  </a:lnTo>
                  <a:lnTo>
                    <a:pt x="632" y="101"/>
                  </a:lnTo>
                  <a:lnTo>
                    <a:pt x="632" y="103"/>
                  </a:lnTo>
                  <a:lnTo>
                    <a:pt x="632" y="104"/>
                  </a:lnTo>
                  <a:lnTo>
                    <a:pt x="632" y="106"/>
                  </a:lnTo>
                  <a:lnTo>
                    <a:pt x="634" y="106"/>
                  </a:lnTo>
                  <a:lnTo>
                    <a:pt x="634" y="108"/>
                  </a:lnTo>
                  <a:lnTo>
                    <a:pt x="634" y="110"/>
                  </a:lnTo>
                  <a:lnTo>
                    <a:pt x="635" y="110"/>
                  </a:lnTo>
                  <a:lnTo>
                    <a:pt x="635" y="112"/>
                  </a:lnTo>
                  <a:lnTo>
                    <a:pt x="637" y="114"/>
                  </a:lnTo>
                  <a:lnTo>
                    <a:pt x="637" y="116"/>
                  </a:lnTo>
                  <a:lnTo>
                    <a:pt x="637" y="118"/>
                  </a:lnTo>
                  <a:lnTo>
                    <a:pt x="639" y="120"/>
                  </a:lnTo>
                  <a:lnTo>
                    <a:pt x="639" y="122"/>
                  </a:lnTo>
                  <a:lnTo>
                    <a:pt x="639" y="124"/>
                  </a:lnTo>
                  <a:lnTo>
                    <a:pt x="641" y="124"/>
                  </a:lnTo>
                  <a:lnTo>
                    <a:pt x="641" y="125"/>
                  </a:lnTo>
                  <a:lnTo>
                    <a:pt x="641" y="127"/>
                  </a:lnTo>
                  <a:lnTo>
                    <a:pt x="643" y="127"/>
                  </a:lnTo>
                  <a:lnTo>
                    <a:pt x="643" y="129"/>
                  </a:lnTo>
                  <a:lnTo>
                    <a:pt x="645" y="131"/>
                  </a:lnTo>
                  <a:lnTo>
                    <a:pt x="645" y="133"/>
                  </a:lnTo>
                  <a:lnTo>
                    <a:pt x="647" y="137"/>
                  </a:lnTo>
                  <a:lnTo>
                    <a:pt x="649" y="139"/>
                  </a:lnTo>
                  <a:lnTo>
                    <a:pt x="649" y="141"/>
                  </a:lnTo>
                  <a:lnTo>
                    <a:pt x="649" y="143"/>
                  </a:lnTo>
                  <a:lnTo>
                    <a:pt x="651" y="145"/>
                  </a:lnTo>
                  <a:lnTo>
                    <a:pt x="651" y="146"/>
                  </a:lnTo>
                  <a:lnTo>
                    <a:pt x="651" y="148"/>
                  </a:lnTo>
                  <a:lnTo>
                    <a:pt x="653" y="148"/>
                  </a:lnTo>
                  <a:lnTo>
                    <a:pt x="653" y="150"/>
                  </a:lnTo>
                  <a:lnTo>
                    <a:pt x="653" y="152"/>
                  </a:lnTo>
                  <a:lnTo>
                    <a:pt x="654" y="152"/>
                  </a:lnTo>
                  <a:lnTo>
                    <a:pt x="654" y="154"/>
                  </a:lnTo>
                  <a:lnTo>
                    <a:pt x="654" y="156"/>
                  </a:lnTo>
                  <a:lnTo>
                    <a:pt x="656" y="156"/>
                  </a:lnTo>
                  <a:lnTo>
                    <a:pt x="656" y="158"/>
                  </a:lnTo>
                  <a:lnTo>
                    <a:pt x="656" y="160"/>
                  </a:lnTo>
                  <a:lnTo>
                    <a:pt x="658" y="162"/>
                  </a:lnTo>
                  <a:lnTo>
                    <a:pt x="658" y="164"/>
                  </a:lnTo>
                  <a:lnTo>
                    <a:pt x="660" y="166"/>
                  </a:lnTo>
                  <a:lnTo>
                    <a:pt x="660" y="167"/>
                  </a:lnTo>
                  <a:lnTo>
                    <a:pt x="660" y="169"/>
                  </a:lnTo>
                  <a:lnTo>
                    <a:pt x="662" y="169"/>
                  </a:lnTo>
                  <a:lnTo>
                    <a:pt x="662" y="171"/>
                  </a:lnTo>
                  <a:lnTo>
                    <a:pt x="662" y="173"/>
                  </a:lnTo>
                  <a:lnTo>
                    <a:pt x="664" y="175"/>
                  </a:lnTo>
                  <a:lnTo>
                    <a:pt x="664" y="177"/>
                  </a:lnTo>
                  <a:lnTo>
                    <a:pt x="666" y="177"/>
                  </a:lnTo>
                  <a:lnTo>
                    <a:pt x="668" y="177"/>
                  </a:lnTo>
                  <a:lnTo>
                    <a:pt x="668" y="179"/>
                  </a:lnTo>
                  <a:lnTo>
                    <a:pt x="670" y="177"/>
                  </a:lnTo>
                  <a:lnTo>
                    <a:pt x="672" y="177"/>
                  </a:lnTo>
                  <a:lnTo>
                    <a:pt x="674" y="177"/>
                  </a:lnTo>
                  <a:lnTo>
                    <a:pt x="675" y="177"/>
                  </a:lnTo>
                  <a:lnTo>
                    <a:pt x="675" y="175"/>
                  </a:lnTo>
                  <a:lnTo>
                    <a:pt x="677" y="175"/>
                  </a:lnTo>
                  <a:lnTo>
                    <a:pt x="677" y="173"/>
                  </a:lnTo>
                  <a:lnTo>
                    <a:pt x="679" y="173"/>
                  </a:lnTo>
                  <a:lnTo>
                    <a:pt x="681" y="173"/>
                  </a:lnTo>
                  <a:lnTo>
                    <a:pt x="681" y="171"/>
                  </a:lnTo>
                  <a:lnTo>
                    <a:pt x="683" y="171"/>
                  </a:lnTo>
                  <a:lnTo>
                    <a:pt x="685" y="171"/>
                  </a:lnTo>
                  <a:lnTo>
                    <a:pt x="685" y="169"/>
                  </a:lnTo>
                  <a:lnTo>
                    <a:pt x="687" y="171"/>
                  </a:lnTo>
                  <a:lnTo>
                    <a:pt x="689" y="171"/>
                  </a:lnTo>
                  <a:lnTo>
                    <a:pt x="691" y="171"/>
                  </a:lnTo>
                  <a:lnTo>
                    <a:pt x="693" y="173"/>
                  </a:lnTo>
                  <a:lnTo>
                    <a:pt x="695" y="173"/>
                  </a:lnTo>
                  <a:lnTo>
                    <a:pt x="696" y="173"/>
                  </a:lnTo>
                  <a:lnTo>
                    <a:pt x="698" y="175"/>
                  </a:lnTo>
                  <a:lnTo>
                    <a:pt x="700" y="175"/>
                  </a:lnTo>
                  <a:lnTo>
                    <a:pt x="702" y="175"/>
                  </a:lnTo>
                  <a:lnTo>
                    <a:pt x="704" y="175"/>
                  </a:lnTo>
                  <a:lnTo>
                    <a:pt x="706" y="175"/>
                  </a:lnTo>
                  <a:lnTo>
                    <a:pt x="708" y="175"/>
                  </a:lnTo>
                  <a:lnTo>
                    <a:pt x="710" y="175"/>
                  </a:lnTo>
                  <a:lnTo>
                    <a:pt x="710" y="173"/>
                  </a:lnTo>
                  <a:lnTo>
                    <a:pt x="712" y="173"/>
                  </a:lnTo>
                  <a:lnTo>
                    <a:pt x="712" y="175"/>
                  </a:lnTo>
                  <a:lnTo>
                    <a:pt x="714" y="175"/>
                  </a:lnTo>
                  <a:lnTo>
                    <a:pt x="716" y="175"/>
                  </a:lnTo>
                  <a:lnTo>
                    <a:pt x="717" y="175"/>
                  </a:lnTo>
                  <a:lnTo>
                    <a:pt x="719" y="175"/>
                  </a:lnTo>
                  <a:lnTo>
                    <a:pt x="721" y="175"/>
                  </a:lnTo>
                  <a:lnTo>
                    <a:pt x="723" y="175"/>
                  </a:lnTo>
                  <a:lnTo>
                    <a:pt x="723" y="177"/>
                  </a:lnTo>
                  <a:lnTo>
                    <a:pt x="725" y="177"/>
                  </a:lnTo>
                  <a:lnTo>
                    <a:pt x="727" y="177"/>
                  </a:lnTo>
                  <a:lnTo>
                    <a:pt x="727" y="175"/>
                  </a:lnTo>
                  <a:lnTo>
                    <a:pt x="729" y="175"/>
                  </a:lnTo>
                  <a:lnTo>
                    <a:pt x="731" y="177"/>
                  </a:lnTo>
                  <a:lnTo>
                    <a:pt x="731" y="179"/>
                  </a:lnTo>
                  <a:lnTo>
                    <a:pt x="731" y="181"/>
                  </a:lnTo>
                  <a:lnTo>
                    <a:pt x="731" y="183"/>
                  </a:lnTo>
                  <a:lnTo>
                    <a:pt x="733" y="183"/>
                  </a:lnTo>
                  <a:lnTo>
                    <a:pt x="733" y="185"/>
                  </a:lnTo>
                  <a:lnTo>
                    <a:pt x="733" y="187"/>
                  </a:lnTo>
                  <a:lnTo>
                    <a:pt x="733" y="188"/>
                  </a:lnTo>
                  <a:lnTo>
                    <a:pt x="735" y="190"/>
                  </a:lnTo>
                  <a:lnTo>
                    <a:pt x="735" y="192"/>
                  </a:lnTo>
                  <a:lnTo>
                    <a:pt x="736" y="194"/>
                  </a:lnTo>
                  <a:lnTo>
                    <a:pt x="738" y="196"/>
                  </a:lnTo>
                  <a:lnTo>
                    <a:pt x="740" y="198"/>
                  </a:lnTo>
                  <a:lnTo>
                    <a:pt x="742" y="200"/>
                  </a:lnTo>
                  <a:lnTo>
                    <a:pt x="744" y="200"/>
                  </a:lnTo>
                  <a:lnTo>
                    <a:pt x="746" y="200"/>
                  </a:lnTo>
                  <a:lnTo>
                    <a:pt x="746" y="202"/>
                  </a:lnTo>
                  <a:lnTo>
                    <a:pt x="748" y="202"/>
                  </a:lnTo>
                  <a:lnTo>
                    <a:pt x="750" y="202"/>
                  </a:lnTo>
                  <a:lnTo>
                    <a:pt x="752" y="202"/>
                  </a:lnTo>
                  <a:lnTo>
                    <a:pt x="754" y="202"/>
                  </a:lnTo>
                  <a:lnTo>
                    <a:pt x="756" y="202"/>
                  </a:lnTo>
                  <a:lnTo>
                    <a:pt x="757" y="202"/>
                  </a:lnTo>
                  <a:lnTo>
                    <a:pt x="759" y="200"/>
                  </a:lnTo>
                  <a:lnTo>
                    <a:pt x="759" y="198"/>
                  </a:lnTo>
                  <a:lnTo>
                    <a:pt x="761" y="198"/>
                  </a:lnTo>
                  <a:lnTo>
                    <a:pt x="761" y="196"/>
                  </a:lnTo>
                  <a:lnTo>
                    <a:pt x="761" y="194"/>
                  </a:lnTo>
                  <a:lnTo>
                    <a:pt x="763" y="194"/>
                  </a:lnTo>
                  <a:lnTo>
                    <a:pt x="765" y="194"/>
                  </a:lnTo>
                  <a:lnTo>
                    <a:pt x="765" y="192"/>
                  </a:lnTo>
                  <a:lnTo>
                    <a:pt x="767" y="192"/>
                  </a:lnTo>
                  <a:lnTo>
                    <a:pt x="769" y="192"/>
                  </a:lnTo>
                  <a:lnTo>
                    <a:pt x="771" y="192"/>
                  </a:lnTo>
                  <a:lnTo>
                    <a:pt x="773" y="192"/>
                  </a:lnTo>
                  <a:lnTo>
                    <a:pt x="773" y="190"/>
                  </a:lnTo>
                  <a:lnTo>
                    <a:pt x="775" y="190"/>
                  </a:lnTo>
                  <a:lnTo>
                    <a:pt x="775" y="188"/>
                  </a:lnTo>
                  <a:lnTo>
                    <a:pt x="777" y="188"/>
                  </a:lnTo>
                  <a:lnTo>
                    <a:pt x="777" y="187"/>
                  </a:lnTo>
                  <a:lnTo>
                    <a:pt x="777" y="185"/>
                  </a:lnTo>
                  <a:lnTo>
                    <a:pt x="778" y="185"/>
                  </a:lnTo>
                  <a:lnTo>
                    <a:pt x="778" y="183"/>
                  </a:lnTo>
                  <a:lnTo>
                    <a:pt x="778" y="181"/>
                  </a:lnTo>
                  <a:lnTo>
                    <a:pt x="780" y="181"/>
                  </a:lnTo>
                  <a:lnTo>
                    <a:pt x="780" y="179"/>
                  </a:lnTo>
                  <a:lnTo>
                    <a:pt x="780" y="177"/>
                  </a:lnTo>
                  <a:lnTo>
                    <a:pt x="780" y="175"/>
                  </a:lnTo>
                  <a:lnTo>
                    <a:pt x="782" y="175"/>
                  </a:lnTo>
                  <a:lnTo>
                    <a:pt x="782" y="173"/>
                  </a:lnTo>
                  <a:lnTo>
                    <a:pt x="784" y="171"/>
                  </a:lnTo>
                  <a:lnTo>
                    <a:pt x="786" y="171"/>
                  </a:lnTo>
                  <a:lnTo>
                    <a:pt x="788" y="171"/>
                  </a:lnTo>
                  <a:lnTo>
                    <a:pt x="790" y="171"/>
                  </a:lnTo>
                  <a:lnTo>
                    <a:pt x="790" y="169"/>
                  </a:lnTo>
                  <a:lnTo>
                    <a:pt x="792" y="169"/>
                  </a:lnTo>
                  <a:lnTo>
                    <a:pt x="794" y="169"/>
                  </a:lnTo>
                  <a:lnTo>
                    <a:pt x="796" y="169"/>
                  </a:lnTo>
                  <a:lnTo>
                    <a:pt x="798" y="169"/>
                  </a:lnTo>
                  <a:lnTo>
                    <a:pt x="799" y="169"/>
                  </a:lnTo>
                  <a:lnTo>
                    <a:pt x="801" y="169"/>
                  </a:lnTo>
                  <a:lnTo>
                    <a:pt x="803" y="169"/>
                  </a:lnTo>
                  <a:lnTo>
                    <a:pt x="805" y="167"/>
                  </a:lnTo>
                  <a:lnTo>
                    <a:pt x="807" y="167"/>
                  </a:lnTo>
                  <a:lnTo>
                    <a:pt x="809" y="167"/>
                  </a:lnTo>
                  <a:lnTo>
                    <a:pt x="811" y="167"/>
                  </a:lnTo>
                  <a:lnTo>
                    <a:pt x="813" y="167"/>
                  </a:lnTo>
                  <a:lnTo>
                    <a:pt x="815" y="167"/>
                  </a:lnTo>
                  <a:lnTo>
                    <a:pt x="817" y="167"/>
                  </a:lnTo>
                  <a:lnTo>
                    <a:pt x="817" y="166"/>
                  </a:lnTo>
                  <a:lnTo>
                    <a:pt x="819" y="166"/>
                  </a:lnTo>
                  <a:lnTo>
                    <a:pt x="820" y="166"/>
                  </a:lnTo>
                  <a:lnTo>
                    <a:pt x="822" y="166"/>
                  </a:lnTo>
                  <a:lnTo>
                    <a:pt x="824" y="166"/>
                  </a:lnTo>
                  <a:lnTo>
                    <a:pt x="826" y="166"/>
                  </a:lnTo>
                  <a:lnTo>
                    <a:pt x="828" y="166"/>
                  </a:lnTo>
                  <a:lnTo>
                    <a:pt x="830" y="164"/>
                  </a:lnTo>
                  <a:lnTo>
                    <a:pt x="830" y="162"/>
                  </a:lnTo>
                  <a:lnTo>
                    <a:pt x="832" y="162"/>
                  </a:lnTo>
                  <a:lnTo>
                    <a:pt x="832" y="160"/>
                  </a:lnTo>
                  <a:lnTo>
                    <a:pt x="834" y="160"/>
                  </a:lnTo>
                  <a:lnTo>
                    <a:pt x="836" y="158"/>
                  </a:lnTo>
                  <a:lnTo>
                    <a:pt x="838" y="158"/>
                  </a:lnTo>
                  <a:lnTo>
                    <a:pt x="839" y="158"/>
                  </a:lnTo>
                  <a:lnTo>
                    <a:pt x="841" y="158"/>
                  </a:lnTo>
                  <a:lnTo>
                    <a:pt x="841" y="156"/>
                  </a:lnTo>
                  <a:lnTo>
                    <a:pt x="843" y="156"/>
                  </a:lnTo>
                  <a:lnTo>
                    <a:pt x="845" y="156"/>
                  </a:lnTo>
                  <a:lnTo>
                    <a:pt x="845" y="154"/>
                  </a:lnTo>
                  <a:lnTo>
                    <a:pt x="845" y="152"/>
                  </a:lnTo>
                  <a:lnTo>
                    <a:pt x="847" y="150"/>
                  </a:lnTo>
                  <a:lnTo>
                    <a:pt x="849" y="150"/>
                  </a:lnTo>
                  <a:lnTo>
                    <a:pt x="849" y="148"/>
                  </a:lnTo>
                  <a:lnTo>
                    <a:pt x="851" y="148"/>
                  </a:lnTo>
                  <a:lnTo>
                    <a:pt x="853" y="148"/>
                  </a:lnTo>
                  <a:lnTo>
                    <a:pt x="853" y="146"/>
                  </a:lnTo>
                  <a:lnTo>
                    <a:pt x="855" y="146"/>
                  </a:lnTo>
                  <a:lnTo>
                    <a:pt x="857" y="146"/>
                  </a:lnTo>
                  <a:lnTo>
                    <a:pt x="859" y="145"/>
                  </a:lnTo>
                  <a:lnTo>
                    <a:pt x="859" y="143"/>
                  </a:lnTo>
                  <a:lnTo>
                    <a:pt x="860" y="141"/>
                  </a:lnTo>
                  <a:lnTo>
                    <a:pt x="860" y="139"/>
                  </a:lnTo>
                  <a:lnTo>
                    <a:pt x="862" y="139"/>
                  </a:lnTo>
                  <a:lnTo>
                    <a:pt x="864" y="139"/>
                  </a:lnTo>
                  <a:lnTo>
                    <a:pt x="864" y="137"/>
                  </a:lnTo>
                  <a:lnTo>
                    <a:pt x="866" y="139"/>
                  </a:lnTo>
                  <a:lnTo>
                    <a:pt x="868" y="139"/>
                  </a:lnTo>
                  <a:lnTo>
                    <a:pt x="868" y="141"/>
                  </a:lnTo>
                  <a:lnTo>
                    <a:pt x="868" y="143"/>
                  </a:lnTo>
                  <a:lnTo>
                    <a:pt x="870" y="143"/>
                  </a:lnTo>
                  <a:lnTo>
                    <a:pt x="870" y="145"/>
                  </a:lnTo>
                  <a:lnTo>
                    <a:pt x="870" y="146"/>
                  </a:lnTo>
                  <a:lnTo>
                    <a:pt x="872" y="146"/>
                  </a:lnTo>
                  <a:lnTo>
                    <a:pt x="872" y="148"/>
                  </a:lnTo>
                  <a:lnTo>
                    <a:pt x="872" y="150"/>
                  </a:lnTo>
                  <a:lnTo>
                    <a:pt x="874" y="150"/>
                  </a:lnTo>
                  <a:lnTo>
                    <a:pt x="874" y="152"/>
                  </a:lnTo>
                  <a:lnTo>
                    <a:pt x="874" y="154"/>
                  </a:lnTo>
                  <a:lnTo>
                    <a:pt x="876" y="156"/>
                  </a:lnTo>
                  <a:lnTo>
                    <a:pt x="876" y="158"/>
                  </a:lnTo>
                  <a:lnTo>
                    <a:pt x="878" y="158"/>
                  </a:lnTo>
                  <a:lnTo>
                    <a:pt x="878" y="160"/>
                  </a:lnTo>
                  <a:lnTo>
                    <a:pt x="880" y="160"/>
                  </a:lnTo>
                  <a:lnTo>
                    <a:pt x="880" y="162"/>
                  </a:lnTo>
                  <a:lnTo>
                    <a:pt x="880" y="164"/>
                  </a:lnTo>
                  <a:lnTo>
                    <a:pt x="881" y="164"/>
                  </a:lnTo>
                  <a:lnTo>
                    <a:pt x="881" y="166"/>
                  </a:lnTo>
                  <a:lnTo>
                    <a:pt x="883" y="166"/>
                  </a:lnTo>
                  <a:lnTo>
                    <a:pt x="883" y="167"/>
                  </a:lnTo>
                  <a:lnTo>
                    <a:pt x="883" y="169"/>
                  </a:lnTo>
                  <a:lnTo>
                    <a:pt x="885" y="169"/>
                  </a:lnTo>
                  <a:lnTo>
                    <a:pt x="887" y="171"/>
                  </a:lnTo>
                  <a:lnTo>
                    <a:pt x="889" y="171"/>
                  </a:lnTo>
                  <a:lnTo>
                    <a:pt x="889" y="173"/>
                  </a:lnTo>
                  <a:lnTo>
                    <a:pt x="891" y="173"/>
                  </a:lnTo>
                  <a:lnTo>
                    <a:pt x="891" y="175"/>
                  </a:lnTo>
                  <a:lnTo>
                    <a:pt x="893" y="175"/>
                  </a:lnTo>
                  <a:lnTo>
                    <a:pt x="895" y="175"/>
                  </a:lnTo>
                  <a:lnTo>
                    <a:pt x="895" y="177"/>
                  </a:lnTo>
                  <a:lnTo>
                    <a:pt x="897" y="177"/>
                  </a:lnTo>
                  <a:lnTo>
                    <a:pt x="897" y="175"/>
                  </a:lnTo>
                  <a:lnTo>
                    <a:pt x="899" y="175"/>
                  </a:lnTo>
                  <a:lnTo>
                    <a:pt x="899" y="177"/>
                  </a:lnTo>
                  <a:lnTo>
                    <a:pt x="899" y="179"/>
                  </a:lnTo>
                  <a:lnTo>
                    <a:pt x="901" y="177"/>
                  </a:lnTo>
                  <a:lnTo>
                    <a:pt x="902" y="177"/>
                  </a:lnTo>
                  <a:lnTo>
                    <a:pt x="902" y="179"/>
                  </a:lnTo>
                  <a:lnTo>
                    <a:pt x="904" y="179"/>
                  </a:lnTo>
                  <a:lnTo>
                    <a:pt x="904" y="177"/>
                  </a:lnTo>
                  <a:lnTo>
                    <a:pt x="904" y="175"/>
                  </a:lnTo>
                  <a:lnTo>
                    <a:pt x="904" y="173"/>
                  </a:lnTo>
                  <a:lnTo>
                    <a:pt x="906" y="173"/>
                  </a:lnTo>
                  <a:lnTo>
                    <a:pt x="908" y="175"/>
                  </a:lnTo>
                  <a:lnTo>
                    <a:pt x="908" y="177"/>
                  </a:lnTo>
                  <a:lnTo>
                    <a:pt x="908" y="179"/>
                  </a:lnTo>
                  <a:lnTo>
                    <a:pt x="908" y="181"/>
                  </a:lnTo>
                  <a:lnTo>
                    <a:pt x="910" y="181"/>
                  </a:lnTo>
                  <a:lnTo>
                    <a:pt x="912" y="181"/>
                  </a:lnTo>
                  <a:lnTo>
                    <a:pt x="912" y="183"/>
                  </a:lnTo>
                  <a:lnTo>
                    <a:pt x="914" y="183"/>
                  </a:lnTo>
                  <a:lnTo>
                    <a:pt x="914" y="185"/>
                  </a:lnTo>
                  <a:lnTo>
                    <a:pt x="916" y="185"/>
                  </a:lnTo>
                  <a:lnTo>
                    <a:pt x="916" y="183"/>
                  </a:lnTo>
                  <a:lnTo>
                    <a:pt x="918" y="183"/>
                  </a:lnTo>
                  <a:lnTo>
                    <a:pt x="920" y="183"/>
                  </a:lnTo>
                  <a:lnTo>
                    <a:pt x="921" y="183"/>
                  </a:lnTo>
                  <a:lnTo>
                    <a:pt x="923" y="183"/>
                  </a:lnTo>
                  <a:lnTo>
                    <a:pt x="923" y="185"/>
                  </a:lnTo>
                  <a:lnTo>
                    <a:pt x="925" y="187"/>
                  </a:lnTo>
                  <a:lnTo>
                    <a:pt x="925" y="188"/>
                  </a:lnTo>
                  <a:lnTo>
                    <a:pt x="925" y="190"/>
                  </a:lnTo>
                  <a:lnTo>
                    <a:pt x="927" y="190"/>
                  </a:lnTo>
                  <a:lnTo>
                    <a:pt x="927" y="192"/>
                  </a:lnTo>
                  <a:lnTo>
                    <a:pt x="929" y="192"/>
                  </a:lnTo>
                  <a:lnTo>
                    <a:pt x="933" y="192"/>
                  </a:lnTo>
                  <a:lnTo>
                    <a:pt x="933" y="194"/>
                  </a:lnTo>
                  <a:lnTo>
                    <a:pt x="937" y="194"/>
                  </a:lnTo>
                  <a:lnTo>
                    <a:pt x="939" y="194"/>
                  </a:lnTo>
                  <a:lnTo>
                    <a:pt x="939" y="192"/>
                  </a:lnTo>
                  <a:lnTo>
                    <a:pt x="941" y="192"/>
                  </a:lnTo>
                  <a:lnTo>
                    <a:pt x="942" y="192"/>
                  </a:lnTo>
                  <a:lnTo>
                    <a:pt x="944" y="192"/>
                  </a:lnTo>
                  <a:lnTo>
                    <a:pt x="946" y="192"/>
                  </a:lnTo>
                  <a:lnTo>
                    <a:pt x="948" y="192"/>
                  </a:lnTo>
                  <a:lnTo>
                    <a:pt x="950" y="192"/>
                  </a:lnTo>
                  <a:lnTo>
                    <a:pt x="952" y="192"/>
                  </a:lnTo>
                  <a:lnTo>
                    <a:pt x="954" y="192"/>
                  </a:lnTo>
                  <a:lnTo>
                    <a:pt x="954" y="194"/>
                  </a:lnTo>
                  <a:lnTo>
                    <a:pt x="954" y="196"/>
                  </a:lnTo>
                  <a:lnTo>
                    <a:pt x="956" y="196"/>
                  </a:lnTo>
                  <a:lnTo>
                    <a:pt x="956" y="198"/>
                  </a:lnTo>
                  <a:lnTo>
                    <a:pt x="958" y="198"/>
                  </a:lnTo>
                  <a:lnTo>
                    <a:pt x="960" y="200"/>
                  </a:lnTo>
                  <a:lnTo>
                    <a:pt x="960" y="202"/>
                  </a:lnTo>
                  <a:lnTo>
                    <a:pt x="960" y="204"/>
                  </a:lnTo>
                  <a:lnTo>
                    <a:pt x="962" y="204"/>
                  </a:lnTo>
                  <a:lnTo>
                    <a:pt x="963" y="204"/>
                  </a:lnTo>
                  <a:lnTo>
                    <a:pt x="965" y="204"/>
                  </a:lnTo>
                  <a:lnTo>
                    <a:pt x="967" y="206"/>
                  </a:lnTo>
                  <a:lnTo>
                    <a:pt x="969" y="209"/>
                  </a:lnTo>
                  <a:lnTo>
                    <a:pt x="971" y="211"/>
                  </a:lnTo>
                  <a:lnTo>
                    <a:pt x="969" y="215"/>
                  </a:lnTo>
                  <a:lnTo>
                    <a:pt x="967" y="217"/>
                  </a:lnTo>
                  <a:lnTo>
                    <a:pt x="967" y="219"/>
                  </a:lnTo>
                  <a:lnTo>
                    <a:pt x="969" y="221"/>
                  </a:lnTo>
                  <a:lnTo>
                    <a:pt x="971" y="221"/>
                  </a:lnTo>
                  <a:lnTo>
                    <a:pt x="973" y="219"/>
                  </a:lnTo>
                  <a:lnTo>
                    <a:pt x="975" y="219"/>
                  </a:lnTo>
                  <a:lnTo>
                    <a:pt x="975" y="217"/>
                  </a:lnTo>
                  <a:lnTo>
                    <a:pt x="975" y="215"/>
                  </a:lnTo>
                  <a:lnTo>
                    <a:pt x="977" y="211"/>
                  </a:lnTo>
                  <a:lnTo>
                    <a:pt x="977" y="209"/>
                  </a:lnTo>
                  <a:lnTo>
                    <a:pt x="979" y="209"/>
                  </a:lnTo>
                  <a:lnTo>
                    <a:pt x="981" y="209"/>
                  </a:lnTo>
                  <a:lnTo>
                    <a:pt x="983" y="209"/>
                  </a:lnTo>
                  <a:lnTo>
                    <a:pt x="984" y="209"/>
                  </a:lnTo>
                  <a:lnTo>
                    <a:pt x="984" y="207"/>
                  </a:lnTo>
                  <a:lnTo>
                    <a:pt x="984" y="206"/>
                  </a:lnTo>
                  <a:lnTo>
                    <a:pt x="986" y="204"/>
                  </a:lnTo>
                  <a:lnTo>
                    <a:pt x="988" y="204"/>
                  </a:lnTo>
                  <a:lnTo>
                    <a:pt x="992" y="204"/>
                  </a:lnTo>
                  <a:lnTo>
                    <a:pt x="992" y="202"/>
                  </a:lnTo>
                  <a:lnTo>
                    <a:pt x="994" y="204"/>
                  </a:lnTo>
                  <a:lnTo>
                    <a:pt x="996" y="204"/>
                  </a:lnTo>
                  <a:lnTo>
                    <a:pt x="998" y="204"/>
                  </a:lnTo>
                  <a:lnTo>
                    <a:pt x="1000" y="202"/>
                  </a:lnTo>
                  <a:lnTo>
                    <a:pt x="1000" y="200"/>
                  </a:lnTo>
                  <a:lnTo>
                    <a:pt x="1002" y="200"/>
                  </a:lnTo>
                  <a:lnTo>
                    <a:pt x="1002" y="202"/>
                  </a:lnTo>
                  <a:lnTo>
                    <a:pt x="1003" y="202"/>
                  </a:lnTo>
                  <a:lnTo>
                    <a:pt x="1005" y="202"/>
                  </a:lnTo>
                  <a:lnTo>
                    <a:pt x="1007" y="202"/>
                  </a:lnTo>
                  <a:lnTo>
                    <a:pt x="1009" y="202"/>
                  </a:lnTo>
                  <a:lnTo>
                    <a:pt x="1011" y="200"/>
                  </a:lnTo>
                  <a:lnTo>
                    <a:pt x="1011" y="198"/>
                  </a:lnTo>
                  <a:lnTo>
                    <a:pt x="1013" y="198"/>
                  </a:lnTo>
                  <a:lnTo>
                    <a:pt x="1015" y="198"/>
                  </a:lnTo>
                  <a:lnTo>
                    <a:pt x="1019" y="196"/>
                  </a:lnTo>
                  <a:lnTo>
                    <a:pt x="1019" y="194"/>
                  </a:lnTo>
                  <a:lnTo>
                    <a:pt x="1019" y="192"/>
                  </a:lnTo>
                  <a:lnTo>
                    <a:pt x="1019" y="190"/>
                  </a:lnTo>
                  <a:lnTo>
                    <a:pt x="1017" y="190"/>
                  </a:lnTo>
                  <a:lnTo>
                    <a:pt x="1017" y="188"/>
                  </a:lnTo>
                  <a:lnTo>
                    <a:pt x="1017" y="187"/>
                  </a:lnTo>
                  <a:lnTo>
                    <a:pt x="1015" y="187"/>
                  </a:lnTo>
                  <a:lnTo>
                    <a:pt x="1015" y="185"/>
                  </a:lnTo>
                  <a:lnTo>
                    <a:pt x="1015" y="183"/>
                  </a:lnTo>
                  <a:lnTo>
                    <a:pt x="1017" y="181"/>
                  </a:lnTo>
                  <a:lnTo>
                    <a:pt x="1019" y="181"/>
                  </a:lnTo>
                  <a:lnTo>
                    <a:pt x="1021" y="181"/>
                  </a:lnTo>
                  <a:lnTo>
                    <a:pt x="1023" y="181"/>
                  </a:lnTo>
                  <a:lnTo>
                    <a:pt x="1024" y="181"/>
                  </a:lnTo>
                  <a:lnTo>
                    <a:pt x="1024" y="183"/>
                  </a:lnTo>
                  <a:lnTo>
                    <a:pt x="1026" y="183"/>
                  </a:lnTo>
                  <a:lnTo>
                    <a:pt x="1028" y="183"/>
                  </a:lnTo>
                  <a:lnTo>
                    <a:pt x="1028" y="179"/>
                  </a:lnTo>
                  <a:lnTo>
                    <a:pt x="1028" y="177"/>
                  </a:lnTo>
                  <a:lnTo>
                    <a:pt x="1026" y="177"/>
                  </a:lnTo>
                  <a:lnTo>
                    <a:pt x="1024" y="179"/>
                  </a:lnTo>
                  <a:lnTo>
                    <a:pt x="1023" y="179"/>
                  </a:lnTo>
                  <a:lnTo>
                    <a:pt x="1023" y="177"/>
                  </a:lnTo>
                  <a:lnTo>
                    <a:pt x="1021" y="173"/>
                  </a:lnTo>
                  <a:lnTo>
                    <a:pt x="1023" y="171"/>
                  </a:lnTo>
                  <a:lnTo>
                    <a:pt x="1024" y="169"/>
                  </a:lnTo>
                  <a:lnTo>
                    <a:pt x="1026" y="169"/>
                  </a:lnTo>
                  <a:lnTo>
                    <a:pt x="1026" y="167"/>
                  </a:lnTo>
                  <a:lnTo>
                    <a:pt x="1024" y="167"/>
                  </a:lnTo>
                  <a:lnTo>
                    <a:pt x="1024" y="166"/>
                  </a:lnTo>
                  <a:lnTo>
                    <a:pt x="1023" y="164"/>
                  </a:lnTo>
                  <a:lnTo>
                    <a:pt x="1021" y="164"/>
                  </a:lnTo>
                  <a:lnTo>
                    <a:pt x="1021" y="162"/>
                  </a:lnTo>
                  <a:lnTo>
                    <a:pt x="1024" y="162"/>
                  </a:lnTo>
                  <a:lnTo>
                    <a:pt x="1026" y="162"/>
                  </a:lnTo>
                  <a:lnTo>
                    <a:pt x="1028" y="160"/>
                  </a:lnTo>
                  <a:lnTo>
                    <a:pt x="1028" y="158"/>
                  </a:lnTo>
                  <a:lnTo>
                    <a:pt x="1032" y="158"/>
                  </a:lnTo>
                  <a:lnTo>
                    <a:pt x="1036" y="154"/>
                  </a:lnTo>
                  <a:lnTo>
                    <a:pt x="1036" y="152"/>
                  </a:lnTo>
                  <a:lnTo>
                    <a:pt x="1034" y="150"/>
                  </a:lnTo>
                  <a:lnTo>
                    <a:pt x="1032" y="148"/>
                  </a:lnTo>
                  <a:lnTo>
                    <a:pt x="1034" y="146"/>
                  </a:lnTo>
                  <a:lnTo>
                    <a:pt x="1036" y="143"/>
                  </a:lnTo>
                  <a:lnTo>
                    <a:pt x="1038" y="139"/>
                  </a:lnTo>
                  <a:lnTo>
                    <a:pt x="1040" y="139"/>
                  </a:lnTo>
                  <a:lnTo>
                    <a:pt x="1040" y="137"/>
                  </a:lnTo>
                  <a:lnTo>
                    <a:pt x="1042" y="135"/>
                  </a:lnTo>
                  <a:lnTo>
                    <a:pt x="1042" y="133"/>
                  </a:lnTo>
                  <a:lnTo>
                    <a:pt x="1044" y="129"/>
                  </a:lnTo>
                  <a:lnTo>
                    <a:pt x="1045" y="127"/>
                  </a:lnTo>
                  <a:lnTo>
                    <a:pt x="1047" y="127"/>
                  </a:lnTo>
                  <a:lnTo>
                    <a:pt x="1047" y="125"/>
                  </a:lnTo>
                  <a:lnTo>
                    <a:pt x="1051" y="122"/>
                  </a:lnTo>
                  <a:lnTo>
                    <a:pt x="1053" y="122"/>
                  </a:lnTo>
                  <a:lnTo>
                    <a:pt x="1053" y="120"/>
                  </a:lnTo>
                  <a:lnTo>
                    <a:pt x="1055" y="118"/>
                  </a:lnTo>
                  <a:lnTo>
                    <a:pt x="1053" y="116"/>
                  </a:lnTo>
                  <a:lnTo>
                    <a:pt x="1053" y="114"/>
                  </a:lnTo>
                  <a:lnTo>
                    <a:pt x="1053" y="112"/>
                  </a:lnTo>
                  <a:lnTo>
                    <a:pt x="1053" y="110"/>
                  </a:lnTo>
                  <a:lnTo>
                    <a:pt x="1053" y="108"/>
                  </a:lnTo>
                  <a:lnTo>
                    <a:pt x="1055" y="108"/>
                  </a:lnTo>
                  <a:lnTo>
                    <a:pt x="1055" y="106"/>
                  </a:lnTo>
                  <a:lnTo>
                    <a:pt x="1057" y="106"/>
                  </a:lnTo>
                  <a:lnTo>
                    <a:pt x="1057" y="108"/>
                  </a:lnTo>
                  <a:lnTo>
                    <a:pt x="1059" y="108"/>
                  </a:lnTo>
                  <a:lnTo>
                    <a:pt x="1059" y="106"/>
                  </a:lnTo>
                  <a:lnTo>
                    <a:pt x="1061" y="104"/>
                  </a:lnTo>
                  <a:lnTo>
                    <a:pt x="1063" y="103"/>
                  </a:lnTo>
                  <a:lnTo>
                    <a:pt x="1065" y="101"/>
                  </a:lnTo>
                  <a:lnTo>
                    <a:pt x="1066" y="101"/>
                  </a:lnTo>
                  <a:lnTo>
                    <a:pt x="1068" y="103"/>
                  </a:lnTo>
                  <a:lnTo>
                    <a:pt x="1068" y="104"/>
                  </a:lnTo>
                  <a:lnTo>
                    <a:pt x="1070" y="104"/>
                  </a:lnTo>
                  <a:lnTo>
                    <a:pt x="1072" y="104"/>
                  </a:lnTo>
                  <a:lnTo>
                    <a:pt x="1074" y="103"/>
                  </a:lnTo>
                  <a:lnTo>
                    <a:pt x="1078" y="101"/>
                  </a:lnTo>
                  <a:lnTo>
                    <a:pt x="1080" y="101"/>
                  </a:lnTo>
                  <a:lnTo>
                    <a:pt x="1082" y="101"/>
                  </a:lnTo>
                  <a:lnTo>
                    <a:pt x="1082" y="103"/>
                  </a:lnTo>
                  <a:lnTo>
                    <a:pt x="1084" y="104"/>
                  </a:lnTo>
                  <a:lnTo>
                    <a:pt x="1082" y="108"/>
                  </a:lnTo>
                  <a:lnTo>
                    <a:pt x="1082" y="110"/>
                  </a:lnTo>
                  <a:lnTo>
                    <a:pt x="1082" y="112"/>
                  </a:lnTo>
                  <a:lnTo>
                    <a:pt x="1085" y="114"/>
                  </a:lnTo>
                  <a:lnTo>
                    <a:pt x="1085" y="112"/>
                  </a:lnTo>
                  <a:lnTo>
                    <a:pt x="1087" y="112"/>
                  </a:lnTo>
                  <a:lnTo>
                    <a:pt x="1089" y="112"/>
                  </a:lnTo>
                  <a:lnTo>
                    <a:pt x="1091" y="112"/>
                  </a:lnTo>
                  <a:lnTo>
                    <a:pt x="1093" y="114"/>
                  </a:lnTo>
                  <a:lnTo>
                    <a:pt x="1095" y="114"/>
                  </a:lnTo>
                  <a:lnTo>
                    <a:pt x="1095" y="112"/>
                  </a:lnTo>
                  <a:lnTo>
                    <a:pt x="1095" y="110"/>
                  </a:lnTo>
                  <a:lnTo>
                    <a:pt x="1097" y="110"/>
                  </a:lnTo>
                  <a:lnTo>
                    <a:pt x="1097" y="112"/>
                  </a:lnTo>
                  <a:lnTo>
                    <a:pt x="1099" y="112"/>
                  </a:lnTo>
                  <a:lnTo>
                    <a:pt x="1099" y="110"/>
                  </a:lnTo>
                  <a:lnTo>
                    <a:pt x="1101" y="110"/>
                  </a:lnTo>
                  <a:lnTo>
                    <a:pt x="1103" y="110"/>
                  </a:lnTo>
                  <a:lnTo>
                    <a:pt x="1105" y="110"/>
                  </a:lnTo>
                  <a:lnTo>
                    <a:pt x="1105" y="108"/>
                  </a:lnTo>
                  <a:lnTo>
                    <a:pt x="1106" y="108"/>
                  </a:lnTo>
                  <a:lnTo>
                    <a:pt x="1108" y="108"/>
                  </a:lnTo>
                  <a:lnTo>
                    <a:pt x="1110" y="110"/>
                  </a:lnTo>
                  <a:lnTo>
                    <a:pt x="1110" y="112"/>
                  </a:lnTo>
                  <a:lnTo>
                    <a:pt x="1110" y="114"/>
                  </a:lnTo>
                  <a:lnTo>
                    <a:pt x="1110" y="116"/>
                  </a:lnTo>
                  <a:lnTo>
                    <a:pt x="1108" y="118"/>
                  </a:lnTo>
                  <a:lnTo>
                    <a:pt x="1110" y="120"/>
                  </a:lnTo>
                  <a:lnTo>
                    <a:pt x="1112" y="122"/>
                  </a:lnTo>
                  <a:lnTo>
                    <a:pt x="1114" y="124"/>
                  </a:lnTo>
                  <a:lnTo>
                    <a:pt x="1112" y="124"/>
                  </a:lnTo>
                  <a:lnTo>
                    <a:pt x="1114" y="124"/>
                  </a:lnTo>
                  <a:lnTo>
                    <a:pt x="1114" y="125"/>
                  </a:lnTo>
                  <a:lnTo>
                    <a:pt x="1116" y="127"/>
                  </a:lnTo>
                  <a:lnTo>
                    <a:pt x="1118" y="127"/>
                  </a:lnTo>
                  <a:lnTo>
                    <a:pt x="1118" y="129"/>
                  </a:lnTo>
                  <a:lnTo>
                    <a:pt x="1120" y="131"/>
                  </a:lnTo>
                  <a:lnTo>
                    <a:pt x="1122" y="131"/>
                  </a:lnTo>
                  <a:lnTo>
                    <a:pt x="1122" y="133"/>
                  </a:lnTo>
                  <a:lnTo>
                    <a:pt x="1122" y="135"/>
                  </a:lnTo>
                  <a:lnTo>
                    <a:pt x="1124" y="133"/>
                  </a:lnTo>
                  <a:lnTo>
                    <a:pt x="1126" y="133"/>
                  </a:lnTo>
                  <a:lnTo>
                    <a:pt x="1126" y="137"/>
                  </a:lnTo>
                  <a:lnTo>
                    <a:pt x="1126" y="139"/>
                  </a:lnTo>
                  <a:lnTo>
                    <a:pt x="1126" y="141"/>
                  </a:lnTo>
                  <a:lnTo>
                    <a:pt x="1126" y="143"/>
                  </a:lnTo>
                  <a:lnTo>
                    <a:pt x="1127" y="145"/>
                  </a:lnTo>
                  <a:lnTo>
                    <a:pt x="1129" y="148"/>
                  </a:lnTo>
                  <a:lnTo>
                    <a:pt x="1131" y="150"/>
                  </a:lnTo>
                  <a:lnTo>
                    <a:pt x="1131" y="154"/>
                  </a:lnTo>
                  <a:lnTo>
                    <a:pt x="1133" y="156"/>
                  </a:lnTo>
                  <a:lnTo>
                    <a:pt x="1133" y="158"/>
                  </a:lnTo>
                  <a:lnTo>
                    <a:pt x="1131" y="158"/>
                  </a:lnTo>
                  <a:lnTo>
                    <a:pt x="1129" y="160"/>
                  </a:lnTo>
                  <a:lnTo>
                    <a:pt x="1127" y="162"/>
                  </a:lnTo>
                  <a:lnTo>
                    <a:pt x="1126" y="162"/>
                  </a:lnTo>
                  <a:lnTo>
                    <a:pt x="1120" y="162"/>
                  </a:lnTo>
                  <a:lnTo>
                    <a:pt x="1118" y="162"/>
                  </a:lnTo>
                  <a:lnTo>
                    <a:pt x="1114" y="164"/>
                  </a:lnTo>
                  <a:lnTo>
                    <a:pt x="1112" y="166"/>
                  </a:lnTo>
                  <a:lnTo>
                    <a:pt x="1108" y="167"/>
                  </a:lnTo>
                  <a:lnTo>
                    <a:pt x="1106" y="167"/>
                  </a:lnTo>
                  <a:lnTo>
                    <a:pt x="1105" y="169"/>
                  </a:lnTo>
                  <a:lnTo>
                    <a:pt x="1099" y="169"/>
                  </a:lnTo>
                  <a:lnTo>
                    <a:pt x="1097" y="167"/>
                  </a:lnTo>
                  <a:lnTo>
                    <a:pt x="1095" y="167"/>
                  </a:lnTo>
                  <a:lnTo>
                    <a:pt x="1095" y="166"/>
                  </a:lnTo>
                  <a:lnTo>
                    <a:pt x="1093" y="167"/>
                  </a:lnTo>
                  <a:lnTo>
                    <a:pt x="1091" y="167"/>
                  </a:lnTo>
                  <a:lnTo>
                    <a:pt x="1089" y="167"/>
                  </a:lnTo>
                  <a:lnTo>
                    <a:pt x="1087" y="167"/>
                  </a:lnTo>
                  <a:lnTo>
                    <a:pt x="1085" y="167"/>
                  </a:lnTo>
                  <a:lnTo>
                    <a:pt x="1084" y="169"/>
                  </a:lnTo>
                  <a:lnTo>
                    <a:pt x="1080" y="169"/>
                  </a:lnTo>
                  <a:lnTo>
                    <a:pt x="1076" y="169"/>
                  </a:lnTo>
                  <a:lnTo>
                    <a:pt x="1074" y="167"/>
                  </a:lnTo>
                  <a:lnTo>
                    <a:pt x="1072" y="167"/>
                  </a:lnTo>
                  <a:lnTo>
                    <a:pt x="1070" y="167"/>
                  </a:lnTo>
                  <a:lnTo>
                    <a:pt x="1068" y="166"/>
                  </a:lnTo>
                  <a:lnTo>
                    <a:pt x="1066" y="166"/>
                  </a:lnTo>
                  <a:lnTo>
                    <a:pt x="1065" y="167"/>
                  </a:lnTo>
                  <a:lnTo>
                    <a:pt x="1063" y="169"/>
                  </a:lnTo>
                  <a:lnTo>
                    <a:pt x="1063" y="171"/>
                  </a:lnTo>
                  <a:lnTo>
                    <a:pt x="1061" y="175"/>
                  </a:lnTo>
                  <a:lnTo>
                    <a:pt x="1059" y="177"/>
                  </a:lnTo>
                  <a:lnTo>
                    <a:pt x="1057" y="181"/>
                  </a:lnTo>
                  <a:lnTo>
                    <a:pt x="1057" y="183"/>
                  </a:lnTo>
                  <a:lnTo>
                    <a:pt x="1055" y="183"/>
                  </a:lnTo>
                  <a:lnTo>
                    <a:pt x="1055" y="185"/>
                  </a:lnTo>
                  <a:lnTo>
                    <a:pt x="1057" y="187"/>
                  </a:lnTo>
                  <a:lnTo>
                    <a:pt x="1057" y="188"/>
                  </a:lnTo>
                  <a:lnTo>
                    <a:pt x="1059" y="192"/>
                  </a:lnTo>
                  <a:lnTo>
                    <a:pt x="1059" y="194"/>
                  </a:lnTo>
                  <a:lnTo>
                    <a:pt x="1063" y="196"/>
                  </a:lnTo>
                  <a:lnTo>
                    <a:pt x="1065" y="200"/>
                  </a:lnTo>
                  <a:lnTo>
                    <a:pt x="1066" y="200"/>
                  </a:lnTo>
                  <a:lnTo>
                    <a:pt x="1070" y="204"/>
                  </a:lnTo>
                  <a:lnTo>
                    <a:pt x="1078" y="206"/>
                  </a:lnTo>
                  <a:lnTo>
                    <a:pt x="1082" y="206"/>
                  </a:lnTo>
                  <a:lnTo>
                    <a:pt x="1085" y="206"/>
                  </a:lnTo>
                  <a:lnTo>
                    <a:pt x="1089" y="204"/>
                  </a:lnTo>
                  <a:lnTo>
                    <a:pt x="1093" y="204"/>
                  </a:lnTo>
                  <a:lnTo>
                    <a:pt x="1095" y="204"/>
                  </a:lnTo>
                  <a:lnTo>
                    <a:pt x="1097" y="202"/>
                  </a:lnTo>
                  <a:lnTo>
                    <a:pt x="1099" y="202"/>
                  </a:lnTo>
                  <a:lnTo>
                    <a:pt x="1103" y="204"/>
                  </a:lnTo>
                  <a:lnTo>
                    <a:pt x="1105" y="206"/>
                  </a:lnTo>
                  <a:lnTo>
                    <a:pt x="1106" y="207"/>
                  </a:lnTo>
                  <a:lnTo>
                    <a:pt x="1106" y="209"/>
                  </a:lnTo>
                  <a:lnTo>
                    <a:pt x="1108" y="211"/>
                  </a:lnTo>
                  <a:lnTo>
                    <a:pt x="1108" y="213"/>
                  </a:lnTo>
                  <a:lnTo>
                    <a:pt x="1108" y="215"/>
                  </a:lnTo>
                  <a:lnTo>
                    <a:pt x="1108" y="217"/>
                  </a:lnTo>
                  <a:lnTo>
                    <a:pt x="1108" y="219"/>
                  </a:lnTo>
                  <a:lnTo>
                    <a:pt x="1106" y="221"/>
                  </a:lnTo>
                  <a:lnTo>
                    <a:pt x="1106" y="223"/>
                  </a:lnTo>
                  <a:lnTo>
                    <a:pt x="1108" y="225"/>
                  </a:lnTo>
                  <a:lnTo>
                    <a:pt x="1108" y="227"/>
                  </a:lnTo>
                  <a:lnTo>
                    <a:pt x="1110" y="230"/>
                  </a:lnTo>
                  <a:lnTo>
                    <a:pt x="1112" y="230"/>
                  </a:lnTo>
                  <a:lnTo>
                    <a:pt x="1112" y="232"/>
                  </a:lnTo>
                  <a:lnTo>
                    <a:pt x="1114" y="234"/>
                  </a:lnTo>
                  <a:lnTo>
                    <a:pt x="1116" y="240"/>
                  </a:lnTo>
                  <a:lnTo>
                    <a:pt x="1114" y="242"/>
                  </a:lnTo>
                  <a:lnTo>
                    <a:pt x="1114" y="244"/>
                  </a:lnTo>
                  <a:lnTo>
                    <a:pt x="1112" y="246"/>
                  </a:lnTo>
                  <a:lnTo>
                    <a:pt x="1110" y="249"/>
                  </a:lnTo>
                  <a:lnTo>
                    <a:pt x="1110" y="253"/>
                  </a:lnTo>
                  <a:lnTo>
                    <a:pt x="1108" y="259"/>
                  </a:lnTo>
                  <a:lnTo>
                    <a:pt x="1108" y="261"/>
                  </a:lnTo>
                  <a:lnTo>
                    <a:pt x="1110" y="263"/>
                  </a:lnTo>
                  <a:lnTo>
                    <a:pt x="1112" y="265"/>
                  </a:lnTo>
                  <a:lnTo>
                    <a:pt x="1112" y="267"/>
                  </a:lnTo>
                  <a:lnTo>
                    <a:pt x="1114" y="269"/>
                  </a:lnTo>
                  <a:lnTo>
                    <a:pt x="1114" y="270"/>
                  </a:lnTo>
                  <a:lnTo>
                    <a:pt x="1114" y="272"/>
                  </a:lnTo>
                  <a:lnTo>
                    <a:pt x="1114" y="274"/>
                  </a:lnTo>
                  <a:lnTo>
                    <a:pt x="1112" y="276"/>
                  </a:lnTo>
                  <a:lnTo>
                    <a:pt x="1112" y="278"/>
                  </a:lnTo>
                  <a:lnTo>
                    <a:pt x="1110" y="280"/>
                  </a:lnTo>
                  <a:lnTo>
                    <a:pt x="1110" y="282"/>
                  </a:lnTo>
                  <a:lnTo>
                    <a:pt x="1110" y="284"/>
                  </a:lnTo>
                  <a:lnTo>
                    <a:pt x="1110" y="286"/>
                  </a:lnTo>
                  <a:lnTo>
                    <a:pt x="1110" y="288"/>
                  </a:lnTo>
                  <a:lnTo>
                    <a:pt x="1112" y="288"/>
                  </a:lnTo>
                  <a:lnTo>
                    <a:pt x="1114" y="291"/>
                  </a:lnTo>
                  <a:lnTo>
                    <a:pt x="1116" y="295"/>
                  </a:lnTo>
                  <a:lnTo>
                    <a:pt x="1116" y="297"/>
                  </a:lnTo>
                  <a:lnTo>
                    <a:pt x="1116" y="29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4" name="Freeform 7"/>
            <p:cNvSpPr>
              <a:spLocks/>
            </p:cNvSpPr>
            <p:nvPr/>
          </p:nvSpPr>
          <p:spPr bwMode="auto">
            <a:xfrm>
              <a:off x="294" y="3215"/>
              <a:ext cx="1204" cy="962"/>
            </a:xfrm>
            <a:custGeom>
              <a:avLst/>
              <a:gdLst>
                <a:gd name="T0" fmla="*/ 1202 w 1204"/>
                <a:gd name="T1" fmla="*/ 340 h 962"/>
                <a:gd name="T2" fmla="*/ 1194 w 1204"/>
                <a:gd name="T3" fmla="*/ 374 h 962"/>
                <a:gd name="T4" fmla="*/ 1171 w 1204"/>
                <a:gd name="T5" fmla="*/ 426 h 962"/>
                <a:gd name="T6" fmla="*/ 1156 w 1204"/>
                <a:gd name="T7" fmla="*/ 464 h 962"/>
                <a:gd name="T8" fmla="*/ 1164 w 1204"/>
                <a:gd name="T9" fmla="*/ 494 h 962"/>
                <a:gd name="T10" fmla="*/ 1169 w 1204"/>
                <a:gd name="T11" fmla="*/ 527 h 962"/>
                <a:gd name="T12" fmla="*/ 1133 w 1204"/>
                <a:gd name="T13" fmla="*/ 576 h 962"/>
                <a:gd name="T14" fmla="*/ 1097 w 1204"/>
                <a:gd name="T15" fmla="*/ 607 h 962"/>
                <a:gd name="T16" fmla="*/ 1055 w 1204"/>
                <a:gd name="T17" fmla="*/ 614 h 962"/>
                <a:gd name="T18" fmla="*/ 1028 w 1204"/>
                <a:gd name="T19" fmla="*/ 609 h 962"/>
                <a:gd name="T20" fmla="*/ 1001 w 1204"/>
                <a:gd name="T21" fmla="*/ 647 h 962"/>
                <a:gd name="T22" fmla="*/ 1022 w 1204"/>
                <a:gd name="T23" fmla="*/ 674 h 962"/>
                <a:gd name="T24" fmla="*/ 1051 w 1204"/>
                <a:gd name="T25" fmla="*/ 698 h 962"/>
                <a:gd name="T26" fmla="*/ 1068 w 1204"/>
                <a:gd name="T27" fmla="*/ 719 h 962"/>
                <a:gd name="T28" fmla="*/ 1066 w 1204"/>
                <a:gd name="T29" fmla="*/ 759 h 962"/>
                <a:gd name="T30" fmla="*/ 1021 w 1204"/>
                <a:gd name="T31" fmla="*/ 782 h 962"/>
                <a:gd name="T32" fmla="*/ 981 w 1204"/>
                <a:gd name="T33" fmla="*/ 801 h 962"/>
                <a:gd name="T34" fmla="*/ 939 w 1204"/>
                <a:gd name="T35" fmla="*/ 805 h 962"/>
                <a:gd name="T36" fmla="*/ 895 w 1204"/>
                <a:gd name="T37" fmla="*/ 815 h 962"/>
                <a:gd name="T38" fmla="*/ 858 w 1204"/>
                <a:gd name="T39" fmla="*/ 845 h 962"/>
                <a:gd name="T40" fmla="*/ 832 w 1204"/>
                <a:gd name="T41" fmla="*/ 864 h 962"/>
                <a:gd name="T42" fmla="*/ 813 w 1204"/>
                <a:gd name="T43" fmla="*/ 904 h 962"/>
                <a:gd name="T44" fmla="*/ 794 w 1204"/>
                <a:gd name="T45" fmla="*/ 950 h 962"/>
                <a:gd name="T46" fmla="*/ 761 w 1204"/>
                <a:gd name="T47" fmla="*/ 960 h 962"/>
                <a:gd name="T48" fmla="*/ 734 w 1204"/>
                <a:gd name="T49" fmla="*/ 923 h 962"/>
                <a:gd name="T50" fmla="*/ 689 w 1204"/>
                <a:gd name="T51" fmla="*/ 918 h 962"/>
                <a:gd name="T52" fmla="*/ 662 w 1204"/>
                <a:gd name="T53" fmla="*/ 881 h 962"/>
                <a:gd name="T54" fmla="*/ 643 w 1204"/>
                <a:gd name="T55" fmla="*/ 855 h 962"/>
                <a:gd name="T56" fmla="*/ 622 w 1204"/>
                <a:gd name="T57" fmla="*/ 891 h 962"/>
                <a:gd name="T58" fmla="*/ 591 w 1204"/>
                <a:gd name="T59" fmla="*/ 883 h 962"/>
                <a:gd name="T60" fmla="*/ 557 w 1204"/>
                <a:gd name="T61" fmla="*/ 899 h 962"/>
                <a:gd name="T62" fmla="*/ 529 w 1204"/>
                <a:gd name="T63" fmla="*/ 864 h 962"/>
                <a:gd name="T64" fmla="*/ 496 w 1204"/>
                <a:gd name="T65" fmla="*/ 862 h 962"/>
                <a:gd name="T66" fmla="*/ 466 w 1204"/>
                <a:gd name="T67" fmla="*/ 836 h 962"/>
                <a:gd name="T68" fmla="*/ 481 w 1204"/>
                <a:gd name="T69" fmla="*/ 809 h 962"/>
                <a:gd name="T70" fmla="*/ 456 w 1204"/>
                <a:gd name="T71" fmla="*/ 778 h 962"/>
                <a:gd name="T72" fmla="*/ 410 w 1204"/>
                <a:gd name="T73" fmla="*/ 759 h 962"/>
                <a:gd name="T74" fmla="*/ 372 w 1204"/>
                <a:gd name="T75" fmla="*/ 761 h 962"/>
                <a:gd name="T76" fmla="*/ 374 w 1204"/>
                <a:gd name="T77" fmla="*/ 721 h 962"/>
                <a:gd name="T78" fmla="*/ 361 w 1204"/>
                <a:gd name="T79" fmla="*/ 679 h 962"/>
                <a:gd name="T80" fmla="*/ 353 w 1204"/>
                <a:gd name="T81" fmla="*/ 645 h 962"/>
                <a:gd name="T82" fmla="*/ 315 w 1204"/>
                <a:gd name="T83" fmla="*/ 630 h 962"/>
                <a:gd name="T84" fmla="*/ 303 w 1204"/>
                <a:gd name="T85" fmla="*/ 603 h 962"/>
                <a:gd name="T86" fmla="*/ 296 w 1204"/>
                <a:gd name="T87" fmla="*/ 578 h 962"/>
                <a:gd name="T88" fmla="*/ 284 w 1204"/>
                <a:gd name="T89" fmla="*/ 555 h 962"/>
                <a:gd name="T90" fmla="*/ 267 w 1204"/>
                <a:gd name="T91" fmla="*/ 546 h 962"/>
                <a:gd name="T92" fmla="*/ 273 w 1204"/>
                <a:gd name="T93" fmla="*/ 504 h 962"/>
                <a:gd name="T94" fmla="*/ 239 w 1204"/>
                <a:gd name="T95" fmla="*/ 489 h 962"/>
                <a:gd name="T96" fmla="*/ 201 w 1204"/>
                <a:gd name="T97" fmla="*/ 468 h 962"/>
                <a:gd name="T98" fmla="*/ 153 w 1204"/>
                <a:gd name="T99" fmla="*/ 471 h 962"/>
                <a:gd name="T100" fmla="*/ 113 w 1204"/>
                <a:gd name="T101" fmla="*/ 481 h 962"/>
                <a:gd name="T102" fmla="*/ 69 w 1204"/>
                <a:gd name="T103" fmla="*/ 479 h 962"/>
                <a:gd name="T104" fmla="*/ 35 w 1204"/>
                <a:gd name="T105" fmla="*/ 452 h 962"/>
                <a:gd name="T106" fmla="*/ 14 w 1204"/>
                <a:gd name="T107" fmla="*/ 412 h 962"/>
                <a:gd name="T108" fmla="*/ 4 w 1204"/>
                <a:gd name="T109" fmla="*/ 366 h 962"/>
                <a:gd name="T110" fmla="*/ 25 w 1204"/>
                <a:gd name="T111" fmla="*/ 328 h 962"/>
                <a:gd name="T112" fmla="*/ 27 w 1204"/>
                <a:gd name="T113" fmla="*/ 275 h 962"/>
                <a:gd name="T114" fmla="*/ 35 w 1204"/>
                <a:gd name="T115" fmla="*/ 225 h 962"/>
                <a:gd name="T116" fmla="*/ 50 w 1204"/>
                <a:gd name="T117" fmla="*/ 174 h 962"/>
                <a:gd name="T118" fmla="*/ 71 w 1204"/>
                <a:gd name="T119" fmla="*/ 128 h 962"/>
                <a:gd name="T120" fmla="*/ 50 w 1204"/>
                <a:gd name="T121" fmla="*/ 84 h 962"/>
                <a:gd name="T122" fmla="*/ 40 w 1204"/>
                <a:gd name="T123" fmla="*/ 25 h 962"/>
                <a:gd name="T124" fmla="*/ 25 w 1204"/>
                <a:gd name="T125" fmla="*/ 6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04" h="962">
                  <a:moveTo>
                    <a:pt x="1196" y="313"/>
                  </a:moveTo>
                  <a:lnTo>
                    <a:pt x="1194" y="315"/>
                  </a:lnTo>
                  <a:lnTo>
                    <a:pt x="1194" y="317"/>
                  </a:lnTo>
                  <a:lnTo>
                    <a:pt x="1194" y="319"/>
                  </a:lnTo>
                  <a:lnTo>
                    <a:pt x="1194" y="321"/>
                  </a:lnTo>
                  <a:lnTo>
                    <a:pt x="1194" y="323"/>
                  </a:lnTo>
                  <a:lnTo>
                    <a:pt x="1194" y="324"/>
                  </a:lnTo>
                  <a:lnTo>
                    <a:pt x="1192" y="326"/>
                  </a:lnTo>
                  <a:lnTo>
                    <a:pt x="1192" y="328"/>
                  </a:lnTo>
                  <a:lnTo>
                    <a:pt x="1192" y="330"/>
                  </a:lnTo>
                  <a:lnTo>
                    <a:pt x="1192" y="332"/>
                  </a:lnTo>
                  <a:lnTo>
                    <a:pt x="1196" y="334"/>
                  </a:lnTo>
                  <a:lnTo>
                    <a:pt x="1200" y="334"/>
                  </a:lnTo>
                  <a:lnTo>
                    <a:pt x="1200" y="338"/>
                  </a:lnTo>
                  <a:lnTo>
                    <a:pt x="1202" y="340"/>
                  </a:lnTo>
                  <a:lnTo>
                    <a:pt x="1204" y="340"/>
                  </a:lnTo>
                  <a:lnTo>
                    <a:pt x="1204" y="342"/>
                  </a:lnTo>
                  <a:lnTo>
                    <a:pt x="1204" y="344"/>
                  </a:lnTo>
                  <a:lnTo>
                    <a:pt x="1204" y="345"/>
                  </a:lnTo>
                  <a:lnTo>
                    <a:pt x="1202" y="345"/>
                  </a:lnTo>
                  <a:lnTo>
                    <a:pt x="1202" y="347"/>
                  </a:lnTo>
                  <a:lnTo>
                    <a:pt x="1200" y="349"/>
                  </a:lnTo>
                  <a:lnTo>
                    <a:pt x="1200" y="353"/>
                  </a:lnTo>
                  <a:lnTo>
                    <a:pt x="1200" y="355"/>
                  </a:lnTo>
                  <a:lnTo>
                    <a:pt x="1202" y="357"/>
                  </a:lnTo>
                  <a:lnTo>
                    <a:pt x="1202" y="361"/>
                  </a:lnTo>
                  <a:lnTo>
                    <a:pt x="1202" y="365"/>
                  </a:lnTo>
                  <a:lnTo>
                    <a:pt x="1200" y="366"/>
                  </a:lnTo>
                  <a:lnTo>
                    <a:pt x="1198" y="368"/>
                  </a:lnTo>
                  <a:lnTo>
                    <a:pt x="1194" y="374"/>
                  </a:lnTo>
                  <a:lnTo>
                    <a:pt x="1190" y="378"/>
                  </a:lnTo>
                  <a:lnTo>
                    <a:pt x="1188" y="382"/>
                  </a:lnTo>
                  <a:lnTo>
                    <a:pt x="1188" y="386"/>
                  </a:lnTo>
                  <a:lnTo>
                    <a:pt x="1186" y="389"/>
                  </a:lnTo>
                  <a:lnTo>
                    <a:pt x="1186" y="393"/>
                  </a:lnTo>
                  <a:lnTo>
                    <a:pt x="1186" y="395"/>
                  </a:lnTo>
                  <a:lnTo>
                    <a:pt x="1188" y="399"/>
                  </a:lnTo>
                  <a:lnTo>
                    <a:pt x="1188" y="401"/>
                  </a:lnTo>
                  <a:lnTo>
                    <a:pt x="1188" y="405"/>
                  </a:lnTo>
                  <a:lnTo>
                    <a:pt x="1188" y="406"/>
                  </a:lnTo>
                  <a:lnTo>
                    <a:pt x="1186" y="410"/>
                  </a:lnTo>
                  <a:lnTo>
                    <a:pt x="1185" y="412"/>
                  </a:lnTo>
                  <a:lnTo>
                    <a:pt x="1183" y="416"/>
                  </a:lnTo>
                  <a:lnTo>
                    <a:pt x="1181" y="418"/>
                  </a:lnTo>
                  <a:lnTo>
                    <a:pt x="1171" y="426"/>
                  </a:lnTo>
                  <a:lnTo>
                    <a:pt x="1164" y="433"/>
                  </a:lnTo>
                  <a:lnTo>
                    <a:pt x="1160" y="437"/>
                  </a:lnTo>
                  <a:lnTo>
                    <a:pt x="1152" y="443"/>
                  </a:lnTo>
                  <a:lnTo>
                    <a:pt x="1148" y="447"/>
                  </a:lnTo>
                  <a:lnTo>
                    <a:pt x="1146" y="448"/>
                  </a:lnTo>
                  <a:lnTo>
                    <a:pt x="1145" y="448"/>
                  </a:lnTo>
                  <a:lnTo>
                    <a:pt x="1143" y="450"/>
                  </a:lnTo>
                  <a:lnTo>
                    <a:pt x="1143" y="452"/>
                  </a:lnTo>
                  <a:lnTo>
                    <a:pt x="1143" y="454"/>
                  </a:lnTo>
                  <a:lnTo>
                    <a:pt x="1145" y="454"/>
                  </a:lnTo>
                  <a:lnTo>
                    <a:pt x="1146" y="456"/>
                  </a:lnTo>
                  <a:lnTo>
                    <a:pt x="1148" y="456"/>
                  </a:lnTo>
                  <a:lnTo>
                    <a:pt x="1152" y="458"/>
                  </a:lnTo>
                  <a:lnTo>
                    <a:pt x="1154" y="460"/>
                  </a:lnTo>
                  <a:lnTo>
                    <a:pt x="1156" y="464"/>
                  </a:lnTo>
                  <a:lnTo>
                    <a:pt x="1158" y="466"/>
                  </a:lnTo>
                  <a:lnTo>
                    <a:pt x="1160" y="466"/>
                  </a:lnTo>
                  <a:lnTo>
                    <a:pt x="1160" y="468"/>
                  </a:lnTo>
                  <a:lnTo>
                    <a:pt x="1158" y="468"/>
                  </a:lnTo>
                  <a:lnTo>
                    <a:pt x="1160" y="469"/>
                  </a:lnTo>
                  <a:lnTo>
                    <a:pt x="1158" y="475"/>
                  </a:lnTo>
                  <a:lnTo>
                    <a:pt x="1156" y="477"/>
                  </a:lnTo>
                  <a:lnTo>
                    <a:pt x="1158" y="479"/>
                  </a:lnTo>
                  <a:lnTo>
                    <a:pt x="1158" y="481"/>
                  </a:lnTo>
                  <a:lnTo>
                    <a:pt x="1160" y="485"/>
                  </a:lnTo>
                  <a:lnTo>
                    <a:pt x="1162" y="487"/>
                  </a:lnTo>
                  <a:lnTo>
                    <a:pt x="1162" y="489"/>
                  </a:lnTo>
                  <a:lnTo>
                    <a:pt x="1162" y="490"/>
                  </a:lnTo>
                  <a:lnTo>
                    <a:pt x="1162" y="492"/>
                  </a:lnTo>
                  <a:lnTo>
                    <a:pt x="1164" y="494"/>
                  </a:lnTo>
                  <a:lnTo>
                    <a:pt x="1165" y="496"/>
                  </a:lnTo>
                  <a:lnTo>
                    <a:pt x="1167" y="498"/>
                  </a:lnTo>
                  <a:lnTo>
                    <a:pt x="1169" y="500"/>
                  </a:lnTo>
                  <a:lnTo>
                    <a:pt x="1169" y="502"/>
                  </a:lnTo>
                  <a:lnTo>
                    <a:pt x="1171" y="502"/>
                  </a:lnTo>
                  <a:lnTo>
                    <a:pt x="1171" y="508"/>
                  </a:lnTo>
                  <a:lnTo>
                    <a:pt x="1169" y="509"/>
                  </a:lnTo>
                  <a:lnTo>
                    <a:pt x="1169" y="513"/>
                  </a:lnTo>
                  <a:lnTo>
                    <a:pt x="1169" y="515"/>
                  </a:lnTo>
                  <a:lnTo>
                    <a:pt x="1171" y="517"/>
                  </a:lnTo>
                  <a:lnTo>
                    <a:pt x="1171" y="519"/>
                  </a:lnTo>
                  <a:lnTo>
                    <a:pt x="1171" y="521"/>
                  </a:lnTo>
                  <a:lnTo>
                    <a:pt x="1171" y="523"/>
                  </a:lnTo>
                  <a:lnTo>
                    <a:pt x="1171" y="525"/>
                  </a:lnTo>
                  <a:lnTo>
                    <a:pt x="1169" y="527"/>
                  </a:lnTo>
                  <a:lnTo>
                    <a:pt x="1165" y="529"/>
                  </a:lnTo>
                  <a:lnTo>
                    <a:pt x="1164" y="530"/>
                  </a:lnTo>
                  <a:lnTo>
                    <a:pt x="1160" y="532"/>
                  </a:lnTo>
                  <a:lnTo>
                    <a:pt x="1158" y="536"/>
                  </a:lnTo>
                  <a:lnTo>
                    <a:pt x="1158" y="540"/>
                  </a:lnTo>
                  <a:lnTo>
                    <a:pt x="1156" y="544"/>
                  </a:lnTo>
                  <a:lnTo>
                    <a:pt x="1156" y="546"/>
                  </a:lnTo>
                  <a:lnTo>
                    <a:pt x="1154" y="550"/>
                  </a:lnTo>
                  <a:lnTo>
                    <a:pt x="1148" y="557"/>
                  </a:lnTo>
                  <a:lnTo>
                    <a:pt x="1145" y="561"/>
                  </a:lnTo>
                  <a:lnTo>
                    <a:pt x="1143" y="563"/>
                  </a:lnTo>
                  <a:lnTo>
                    <a:pt x="1141" y="563"/>
                  </a:lnTo>
                  <a:lnTo>
                    <a:pt x="1137" y="567"/>
                  </a:lnTo>
                  <a:lnTo>
                    <a:pt x="1135" y="572"/>
                  </a:lnTo>
                  <a:lnTo>
                    <a:pt x="1133" y="576"/>
                  </a:lnTo>
                  <a:lnTo>
                    <a:pt x="1133" y="582"/>
                  </a:lnTo>
                  <a:lnTo>
                    <a:pt x="1133" y="586"/>
                  </a:lnTo>
                  <a:lnTo>
                    <a:pt x="1133" y="590"/>
                  </a:lnTo>
                  <a:lnTo>
                    <a:pt x="1133" y="593"/>
                  </a:lnTo>
                  <a:lnTo>
                    <a:pt x="1131" y="595"/>
                  </a:lnTo>
                  <a:lnTo>
                    <a:pt x="1129" y="595"/>
                  </a:lnTo>
                  <a:lnTo>
                    <a:pt x="1127" y="597"/>
                  </a:lnTo>
                  <a:lnTo>
                    <a:pt x="1125" y="597"/>
                  </a:lnTo>
                  <a:lnTo>
                    <a:pt x="1122" y="595"/>
                  </a:lnTo>
                  <a:lnTo>
                    <a:pt x="1118" y="595"/>
                  </a:lnTo>
                  <a:lnTo>
                    <a:pt x="1116" y="595"/>
                  </a:lnTo>
                  <a:lnTo>
                    <a:pt x="1114" y="597"/>
                  </a:lnTo>
                  <a:lnTo>
                    <a:pt x="1104" y="601"/>
                  </a:lnTo>
                  <a:lnTo>
                    <a:pt x="1099" y="605"/>
                  </a:lnTo>
                  <a:lnTo>
                    <a:pt x="1097" y="607"/>
                  </a:lnTo>
                  <a:lnTo>
                    <a:pt x="1095" y="609"/>
                  </a:lnTo>
                  <a:lnTo>
                    <a:pt x="1093" y="609"/>
                  </a:lnTo>
                  <a:lnTo>
                    <a:pt x="1089" y="609"/>
                  </a:lnTo>
                  <a:lnTo>
                    <a:pt x="1083" y="614"/>
                  </a:lnTo>
                  <a:lnTo>
                    <a:pt x="1080" y="614"/>
                  </a:lnTo>
                  <a:lnTo>
                    <a:pt x="1076" y="614"/>
                  </a:lnTo>
                  <a:lnTo>
                    <a:pt x="1074" y="614"/>
                  </a:lnTo>
                  <a:lnTo>
                    <a:pt x="1072" y="614"/>
                  </a:lnTo>
                  <a:lnTo>
                    <a:pt x="1070" y="616"/>
                  </a:lnTo>
                  <a:lnTo>
                    <a:pt x="1066" y="616"/>
                  </a:lnTo>
                  <a:lnTo>
                    <a:pt x="1064" y="618"/>
                  </a:lnTo>
                  <a:lnTo>
                    <a:pt x="1063" y="618"/>
                  </a:lnTo>
                  <a:lnTo>
                    <a:pt x="1061" y="616"/>
                  </a:lnTo>
                  <a:lnTo>
                    <a:pt x="1057" y="616"/>
                  </a:lnTo>
                  <a:lnTo>
                    <a:pt x="1055" y="614"/>
                  </a:lnTo>
                  <a:lnTo>
                    <a:pt x="1053" y="612"/>
                  </a:lnTo>
                  <a:lnTo>
                    <a:pt x="1051" y="611"/>
                  </a:lnTo>
                  <a:lnTo>
                    <a:pt x="1049" y="611"/>
                  </a:lnTo>
                  <a:lnTo>
                    <a:pt x="1047" y="611"/>
                  </a:lnTo>
                  <a:lnTo>
                    <a:pt x="1045" y="611"/>
                  </a:lnTo>
                  <a:lnTo>
                    <a:pt x="1043" y="611"/>
                  </a:lnTo>
                  <a:lnTo>
                    <a:pt x="1042" y="612"/>
                  </a:lnTo>
                  <a:lnTo>
                    <a:pt x="1040" y="612"/>
                  </a:lnTo>
                  <a:lnTo>
                    <a:pt x="1036" y="612"/>
                  </a:lnTo>
                  <a:lnTo>
                    <a:pt x="1036" y="611"/>
                  </a:lnTo>
                  <a:lnTo>
                    <a:pt x="1034" y="611"/>
                  </a:lnTo>
                  <a:lnTo>
                    <a:pt x="1034" y="609"/>
                  </a:lnTo>
                  <a:lnTo>
                    <a:pt x="1032" y="609"/>
                  </a:lnTo>
                  <a:lnTo>
                    <a:pt x="1032" y="607"/>
                  </a:lnTo>
                  <a:lnTo>
                    <a:pt x="1028" y="609"/>
                  </a:lnTo>
                  <a:lnTo>
                    <a:pt x="1026" y="609"/>
                  </a:lnTo>
                  <a:lnTo>
                    <a:pt x="1024" y="609"/>
                  </a:lnTo>
                  <a:lnTo>
                    <a:pt x="1021" y="609"/>
                  </a:lnTo>
                  <a:lnTo>
                    <a:pt x="1019" y="609"/>
                  </a:lnTo>
                  <a:lnTo>
                    <a:pt x="1017" y="611"/>
                  </a:lnTo>
                  <a:lnTo>
                    <a:pt x="1015" y="612"/>
                  </a:lnTo>
                  <a:lnTo>
                    <a:pt x="1013" y="614"/>
                  </a:lnTo>
                  <a:lnTo>
                    <a:pt x="1013" y="618"/>
                  </a:lnTo>
                  <a:lnTo>
                    <a:pt x="1011" y="622"/>
                  </a:lnTo>
                  <a:lnTo>
                    <a:pt x="1009" y="626"/>
                  </a:lnTo>
                  <a:lnTo>
                    <a:pt x="1007" y="630"/>
                  </a:lnTo>
                  <a:lnTo>
                    <a:pt x="1003" y="635"/>
                  </a:lnTo>
                  <a:lnTo>
                    <a:pt x="1001" y="639"/>
                  </a:lnTo>
                  <a:lnTo>
                    <a:pt x="1001" y="643"/>
                  </a:lnTo>
                  <a:lnTo>
                    <a:pt x="1001" y="647"/>
                  </a:lnTo>
                  <a:lnTo>
                    <a:pt x="1001" y="651"/>
                  </a:lnTo>
                  <a:lnTo>
                    <a:pt x="1000" y="654"/>
                  </a:lnTo>
                  <a:lnTo>
                    <a:pt x="1000" y="656"/>
                  </a:lnTo>
                  <a:lnTo>
                    <a:pt x="1001" y="660"/>
                  </a:lnTo>
                  <a:lnTo>
                    <a:pt x="1003" y="660"/>
                  </a:lnTo>
                  <a:lnTo>
                    <a:pt x="1005" y="660"/>
                  </a:lnTo>
                  <a:lnTo>
                    <a:pt x="1007" y="662"/>
                  </a:lnTo>
                  <a:lnTo>
                    <a:pt x="1009" y="664"/>
                  </a:lnTo>
                  <a:lnTo>
                    <a:pt x="1009" y="666"/>
                  </a:lnTo>
                  <a:lnTo>
                    <a:pt x="1011" y="666"/>
                  </a:lnTo>
                  <a:lnTo>
                    <a:pt x="1013" y="668"/>
                  </a:lnTo>
                  <a:lnTo>
                    <a:pt x="1015" y="670"/>
                  </a:lnTo>
                  <a:lnTo>
                    <a:pt x="1017" y="670"/>
                  </a:lnTo>
                  <a:lnTo>
                    <a:pt x="1019" y="672"/>
                  </a:lnTo>
                  <a:lnTo>
                    <a:pt x="1022" y="674"/>
                  </a:lnTo>
                  <a:lnTo>
                    <a:pt x="1024" y="675"/>
                  </a:lnTo>
                  <a:lnTo>
                    <a:pt x="1024" y="677"/>
                  </a:lnTo>
                  <a:lnTo>
                    <a:pt x="1024" y="681"/>
                  </a:lnTo>
                  <a:lnTo>
                    <a:pt x="1024" y="683"/>
                  </a:lnTo>
                  <a:lnTo>
                    <a:pt x="1026" y="687"/>
                  </a:lnTo>
                  <a:lnTo>
                    <a:pt x="1028" y="689"/>
                  </a:lnTo>
                  <a:lnTo>
                    <a:pt x="1030" y="691"/>
                  </a:lnTo>
                  <a:lnTo>
                    <a:pt x="1034" y="691"/>
                  </a:lnTo>
                  <a:lnTo>
                    <a:pt x="1036" y="693"/>
                  </a:lnTo>
                  <a:lnTo>
                    <a:pt x="1038" y="695"/>
                  </a:lnTo>
                  <a:lnTo>
                    <a:pt x="1042" y="695"/>
                  </a:lnTo>
                  <a:lnTo>
                    <a:pt x="1043" y="695"/>
                  </a:lnTo>
                  <a:lnTo>
                    <a:pt x="1045" y="696"/>
                  </a:lnTo>
                  <a:lnTo>
                    <a:pt x="1049" y="696"/>
                  </a:lnTo>
                  <a:lnTo>
                    <a:pt x="1051" y="698"/>
                  </a:lnTo>
                  <a:lnTo>
                    <a:pt x="1053" y="702"/>
                  </a:lnTo>
                  <a:lnTo>
                    <a:pt x="1053" y="704"/>
                  </a:lnTo>
                  <a:lnTo>
                    <a:pt x="1057" y="702"/>
                  </a:lnTo>
                  <a:lnTo>
                    <a:pt x="1057" y="704"/>
                  </a:lnTo>
                  <a:lnTo>
                    <a:pt x="1057" y="706"/>
                  </a:lnTo>
                  <a:lnTo>
                    <a:pt x="1059" y="708"/>
                  </a:lnTo>
                  <a:lnTo>
                    <a:pt x="1059" y="710"/>
                  </a:lnTo>
                  <a:lnTo>
                    <a:pt x="1061" y="710"/>
                  </a:lnTo>
                  <a:lnTo>
                    <a:pt x="1063" y="710"/>
                  </a:lnTo>
                  <a:lnTo>
                    <a:pt x="1063" y="712"/>
                  </a:lnTo>
                  <a:lnTo>
                    <a:pt x="1063" y="714"/>
                  </a:lnTo>
                  <a:lnTo>
                    <a:pt x="1064" y="714"/>
                  </a:lnTo>
                  <a:lnTo>
                    <a:pt x="1066" y="715"/>
                  </a:lnTo>
                  <a:lnTo>
                    <a:pt x="1068" y="717"/>
                  </a:lnTo>
                  <a:lnTo>
                    <a:pt x="1068" y="719"/>
                  </a:lnTo>
                  <a:lnTo>
                    <a:pt x="1070" y="721"/>
                  </a:lnTo>
                  <a:lnTo>
                    <a:pt x="1072" y="721"/>
                  </a:lnTo>
                  <a:lnTo>
                    <a:pt x="1070" y="723"/>
                  </a:lnTo>
                  <a:lnTo>
                    <a:pt x="1072" y="725"/>
                  </a:lnTo>
                  <a:lnTo>
                    <a:pt x="1070" y="727"/>
                  </a:lnTo>
                  <a:lnTo>
                    <a:pt x="1068" y="727"/>
                  </a:lnTo>
                  <a:lnTo>
                    <a:pt x="1068" y="729"/>
                  </a:lnTo>
                  <a:lnTo>
                    <a:pt x="1068" y="731"/>
                  </a:lnTo>
                  <a:lnTo>
                    <a:pt x="1068" y="733"/>
                  </a:lnTo>
                  <a:lnTo>
                    <a:pt x="1066" y="736"/>
                  </a:lnTo>
                  <a:lnTo>
                    <a:pt x="1066" y="738"/>
                  </a:lnTo>
                  <a:lnTo>
                    <a:pt x="1068" y="738"/>
                  </a:lnTo>
                  <a:lnTo>
                    <a:pt x="1070" y="754"/>
                  </a:lnTo>
                  <a:lnTo>
                    <a:pt x="1068" y="756"/>
                  </a:lnTo>
                  <a:lnTo>
                    <a:pt x="1066" y="759"/>
                  </a:lnTo>
                  <a:lnTo>
                    <a:pt x="1064" y="761"/>
                  </a:lnTo>
                  <a:lnTo>
                    <a:pt x="1061" y="763"/>
                  </a:lnTo>
                  <a:lnTo>
                    <a:pt x="1057" y="763"/>
                  </a:lnTo>
                  <a:lnTo>
                    <a:pt x="1055" y="765"/>
                  </a:lnTo>
                  <a:lnTo>
                    <a:pt x="1051" y="767"/>
                  </a:lnTo>
                  <a:lnTo>
                    <a:pt x="1049" y="769"/>
                  </a:lnTo>
                  <a:lnTo>
                    <a:pt x="1045" y="771"/>
                  </a:lnTo>
                  <a:lnTo>
                    <a:pt x="1043" y="773"/>
                  </a:lnTo>
                  <a:lnTo>
                    <a:pt x="1042" y="775"/>
                  </a:lnTo>
                  <a:lnTo>
                    <a:pt x="1036" y="775"/>
                  </a:lnTo>
                  <a:lnTo>
                    <a:pt x="1032" y="775"/>
                  </a:lnTo>
                  <a:lnTo>
                    <a:pt x="1028" y="775"/>
                  </a:lnTo>
                  <a:lnTo>
                    <a:pt x="1022" y="775"/>
                  </a:lnTo>
                  <a:lnTo>
                    <a:pt x="1022" y="778"/>
                  </a:lnTo>
                  <a:lnTo>
                    <a:pt x="1021" y="782"/>
                  </a:lnTo>
                  <a:lnTo>
                    <a:pt x="1019" y="784"/>
                  </a:lnTo>
                  <a:lnTo>
                    <a:pt x="1017" y="788"/>
                  </a:lnTo>
                  <a:lnTo>
                    <a:pt x="1017" y="792"/>
                  </a:lnTo>
                  <a:lnTo>
                    <a:pt x="1017" y="796"/>
                  </a:lnTo>
                  <a:lnTo>
                    <a:pt x="1017" y="799"/>
                  </a:lnTo>
                  <a:lnTo>
                    <a:pt x="1015" y="801"/>
                  </a:lnTo>
                  <a:lnTo>
                    <a:pt x="1011" y="801"/>
                  </a:lnTo>
                  <a:lnTo>
                    <a:pt x="1007" y="801"/>
                  </a:lnTo>
                  <a:lnTo>
                    <a:pt x="1001" y="801"/>
                  </a:lnTo>
                  <a:lnTo>
                    <a:pt x="1000" y="801"/>
                  </a:lnTo>
                  <a:lnTo>
                    <a:pt x="998" y="801"/>
                  </a:lnTo>
                  <a:lnTo>
                    <a:pt x="994" y="801"/>
                  </a:lnTo>
                  <a:lnTo>
                    <a:pt x="988" y="801"/>
                  </a:lnTo>
                  <a:lnTo>
                    <a:pt x="984" y="801"/>
                  </a:lnTo>
                  <a:lnTo>
                    <a:pt x="981" y="801"/>
                  </a:lnTo>
                  <a:lnTo>
                    <a:pt x="979" y="805"/>
                  </a:lnTo>
                  <a:lnTo>
                    <a:pt x="977" y="807"/>
                  </a:lnTo>
                  <a:lnTo>
                    <a:pt x="977" y="813"/>
                  </a:lnTo>
                  <a:lnTo>
                    <a:pt x="975" y="815"/>
                  </a:lnTo>
                  <a:lnTo>
                    <a:pt x="973" y="817"/>
                  </a:lnTo>
                  <a:lnTo>
                    <a:pt x="969" y="817"/>
                  </a:lnTo>
                  <a:lnTo>
                    <a:pt x="965" y="815"/>
                  </a:lnTo>
                  <a:lnTo>
                    <a:pt x="961" y="813"/>
                  </a:lnTo>
                  <a:lnTo>
                    <a:pt x="960" y="811"/>
                  </a:lnTo>
                  <a:lnTo>
                    <a:pt x="956" y="811"/>
                  </a:lnTo>
                  <a:lnTo>
                    <a:pt x="954" y="809"/>
                  </a:lnTo>
                  <a:lnTo>
                    <a:pt x="950" y="807"/>
                  </a:lnTo>
                  <a:lnTo>
                    <a:pt x="946" y="807"/>
                  </a:lnTo>
                  <a:lnTo>
                    <a:pt x="942" y="807"/>
                  </a:lnTo>
                  <a:lnTo>
                    <a:pt x="939" y="805"/>
                  </a:lnTo>
                  <a:lnTo>
                    <a:pt x="935" y="803"/>
                  </a:lnTo>
                  <a:lnTo>
                    <a:pt x="931" y="803"/>
                  </a:lnTo>
                  <a:lnTo>
                    <a:pt x="929" y="801"/>
                  </a:lnTo>
                  <a:lnTo>
                    <a:pt x="925" y="799"/>
                  </a:lnTo>
                  <a:lnTo>
                    <a:pt x="923" y="798"/>
                  </a:lnTo>
                  <a:lnTo>
                    <a:pt x="919" y="796"/>
                  </a:lnTo>
                  <a:lnTo>
                    <a:pt x="916" y="798"/>
                  </a:lnTo>
                  <a:lnTo>
                    <a:pt x="914" y="799"/>
                  </a:lnTo>
                  <a:lnTo>
                    <a:pt x="910" y="801"/>
                  </a:lnTo>
                  <a:lnTo>
                    <a:pt x="910" y="805"/>
                  </a:lnTo>
                  <a:lnTo>
                    <a:pt x="906" y="805"/>
                  </a:lnTo>
                  <a:lnTo>
                    <a:pt x="902" y="807"/>
                  </a:lnTo>
                  <a:lnTo>
                    <a:pt x="900" y="809"/>
                  </a:lnTo>
                  <a:lnTo>
                    <a:pt x="897" y="811"/>
                  </a:lnTo>
                  <a:lnTo>
                    <a:pt x="895" y="815"/>
                  </a:lnTo>
                  <a:lnTo>
                    <a:pt x="893" y="817"/>
                  </a:lnTo>
                  <a:lnTo>
                    <a:pt x="891" y="818"/>
                  </a:lnTo>
                  <a:lnTo>
                    <a:pt x="889" y="822"/>
                  </a:lnTo>
                  <a:lnTo>
                    <a:pt x="887" y="824"/>
                  </a:lnTo>
                  <a:lnTo>
                    <a:pt x="885" y="828"/>
                  </a:lnTo>
                  <a:lnTo>
                    <a:pt x="883" y="830"/>
                  </a:lnTo>
                  <a:lnTo>
                    <a:pt x="881" y="834"/>
                  </a:lnTo>
                  <a:lnTo>
                    <a:pt x="881" y="836"/>
                  </a:lnTo>
                  <a:lnTo>
                    <a:pt x="878" y="839"/>
                  </a:lnTo>
                  <a:lnTo>
                    <a:pt x="876" y="841"/>
                  </a:lnTo>
                  <a:lnTo>
                    <a:pt x="874" y="843"/>
                  </a:lnTo>
                  <a:lnTo>
                    <a:pt x="870" y="843"/>
                  </a:lnTo>
                  <a:lnTo>
                    <a:pt x="866" y="845"/>
                  </a:lnTo>
                  <a:lnTo>
                    <a:pt x="862" y="845"/>
                  </a:lnTo>
                  <a:lnTo>
                    <a:pt x="858" y="845"/>
                  </a:lnTo>
                  <a:lnTo>
                    <a:pt x="853" y="845"/>
                  </a:lnTo>
                  <a:lnTo>
                    <a:pt x="849" y="847"/>
                  </a:lnTo>
                  <a:lnTo>
                    <a:pt x="845" y="847"/>
                  </a:lnTo>
                  <a:lnTo>
                    <a:pt x="841" y="847"/>
                  </a:lnTo>
                  <a:lnTo>
                    <a:pt x="837" y="849"/>
                  </a:lnTo>
                  <a:lnTo>
                    <a:pt x="836" y="849"/>
                  </a:lnTo>
                  <a:lnTo>
                    <a:pt x="832" y="851"/>
                  </a:lnTo>
                  <a:lnTo>
                    <a:pt x="828" y="853"/>
                  </a:lnTo>
                  <a:lnTo>
                    <a:pt x="826" y="855"/>
                  </a:lnTo>
                  <a:lnTo>
                    <a:pt x="824" y="857"/>
                  </a:lnTo>
                  <a:lnTo>
                    <a:pt x="824" y="859"/>
                  </a:lnTo>
                  <a:lnTo>
                    <a:pt x="826" y="860"/>
                  </a:lnTo>
                  <a:lnTo>
                    <a:pt x="832" y="860"/>
                  </a:lnTo>
                  <a:lnTo>
                    <a:pt x="834" y="862"/>
                  </a:lnTo>
                  <a:lnTo>
                    <a:pt x="832" y="864"/>
                  </a:lnTo>
                  <a:lnTo>
                    <a:pt x="828" y="866"/>
                  </a:lnTo>
                  <a:lnTo>
                    <a:pt x="826" y="870"/>
                  </a:lnTo>
                  <a:lnTo>
                    <a:pt x="824" y="872"/>
                  </a:lnTo>
                  <a:lnTo>
                    <a:pt x="822" y="874"/>
                  </a:lnTo>
                  <a:lnTo>
                    <a:pt x="822" y="878"/>
                  </a:lnTo>
                  <a:lnTo>
                    <a:pt x="820" y="881"/>
                  </a:lnTo>
                  <a:lnTo>
                    <a:pt x="818" y="883"/>
                  </a:lnTo>
                  <a:lnTo>
                    <a:pt x="815" y="885"/>
                  </a:lnTo>
                  <a:lnTo>
                    <a:pt x="813" y="887"/>
                  </a:lnTo>
                  <a:lnTo>
                    <a:pt x="811" y="889"/>
                  </a:lnTo>
                  <a:lnTo>
                    <a:pt x="811" y="893"/>
                  </a:lnTo>
                  <a:lnTo>
                    <a:pt x="813" y="895"/>
                  </a:lnTo>
                  <a:lnTo>
                    <a:pt x="815" y="897"/>
                  </a:lnTo>
                  <a:lnTo>
                    <a:pt x="815" y="900"/>
                  </a:lnTo>
                  <a:lnTo>
                    <a:pt x="813" y="904"/>
                  </a:lnTo>
                  <a:lnTo>
                    <a:pt x="813" y="906"/>
                  </a:lnTo>
                  <a:lnTo>
                    <a:pt x="813" y="910"/>
                  </a:lnTo>
                  <a:lnTo>
                    <a:pt x="813" y="916"/>
                  </a:lnTo>
                  <a:lnTo>
                    <a:pt x="811" y="918"/>
                  </a:lnTo>
                  <a:lnTo>
                    <a:pt x="809" y="921"/>
                  </a:lnTo>
                  <a:lnTo>
                    <a:pt x="807" y="923"/>
                  </a:lnTo>
                  <a:lnTo>
                    <a:pt x="807" y="927"/>
                  </a:lnTo>
                  <a:lnTo>
                    <a:pt x="805" y="929"/>
                  </a:lnTo>
                  <a:lnTo>
                    <a:pt x="803" y="933"/>
                  </a:lnTo>
                  <a:lnTo>
                    <a:pt x="801" y="937"/>
                  </a:lnTo>
                  <a:lnTo>
                    <a:pt x="799" y="939"/>
                  </a:lnTo>
                  <a:lnTo>
                    <a:pt x="799" y="942"/>
                  </a:lnTo>
                  <a:lnTo>
                    <a:pt x="797" y="946"/>
                  </a:lnTo>
                  <a:lnTo>
                    <a:pt x="796" y="948"/>
                  </a:lnTo>
                  <a:lnTo>
                    <a:pt x="794" y="950"/>
                  </a:lnTo>
                  <a:lnTo>
                    <a:pt x="790" y="944"/>
                  </a:lnTo>
                  <a:lnTo>
                    <a:pt x="786" y="942"/>
                  </a:lnTo>
                  <a:lnTo>
                    <a:pt x="784" y="941"/>
                  </a:lnTo>
                  <a:lnTo>
                    <a:pt x="780" y="939"/>
                  </a:lnTo>
                  <a:lnTo>
                    <a:pt x="778" y="937"/>
                  </a:lnTo>
                  <a:lnTo>
                    <a:pt x="775" y="937"/>
                  </a:lnTo>
                  <a:lnTo>
                    <a:pt x="771" y="937"/>
                  </a:lnTo>
                  <a:lnTo>
                    <a:pt x="767" y="939"/>
                  </a:lnTo>
                  <a:lnTo>
                    <a:pt x="763" y="939"/>
                  </a:lnTo>
                  <a:lnTo>
                    <a:pt x="759" y="939"/>
                  </a:lnTo>
                  <a:lnTo>
                    <a:pt x="757" y="941"/>
                  </a:lnTo>
                  <a:lnTo>
                    <a:pt x="755" y="946"/>
                  </a:lnTo>
                  <a:lnTo>
                    <a:pt x="757" y="954"/>
                  </a:lnTo>
                  <a:lnTo>
                    <a:pt x="759" y="956"/>
                  </a:lnTo>
                  <a:lnTo>
                    <a:pt x="761" y="960"/>
                  </a:lnTo>
                  <a:lnTo>
                    <a:pt x="759" y="962"/>
                  </a:lnTo>
                  <a:lnTo>
                    <a:pt x="755" y="962"/>
                  </a:lnTo>
                  <a:lnTo>
                    <a:pt x="752" y="962"/>
                  </a:lnTo>
                  <a:lnTo>
                    <a:pt x="748" y="960"/>
                  </a:lnTo>
                  <a:lnTo>
                    <a:pt x="746" y="958"/>
                  </a:lnTo>
                  <a:lnTo>
                    <a:pt x="744" y="956"/>
                  </a:lnTo>
                  <a:lnTo>
                    <a:pt x="742" y="952"/>
                  </a:lnTo>
                  <a:lnTo>
                    <a:pt x="742" y="948"/>
                  </a:lnTo>
                  <a:lnTo>
                    <a:pt x="740" y="946"/>
                  </a:lnTo>
                  <a:lnTo>
                    <a:pt x="738" y="942"/>
                  </a:lnTo>
                  <a:lnTo>
                    <a:pt x="738" y="939"/>
                  </a:lnTo>
                  <a:lnTo>
                    <a:pt x="738" y="935"/>
                  </a:lnTo>
                  <a:lnTo>
                    <a:pt x="736" y="931"/>
                  </a:lnTo>
                  <a:lnTo>
                    <a:pt x="736" y="927"/>
                  </a:lnTo>
                  <a:lnTo>
                    <a:pt x="734" y="923"/>
                  </a:lnTo>
                  <a:lnTo>
                    <a:pt x="733" y="921"/>
                  </a:lnTo>
                  <a:lnTo>
                    <a:pt x="729" y="920"/>
                  </a:lnTo>
                  <a:lnTo>
                    <a:pt x="727" y="918"/>
                  </a:lnTo>
                  <a:lnTo>
                    <a:pt x="723" y="916"/>
                  </a:lnTo>
                  <a:lnTo>
                    <a:pt x="721" y="914"/>
                  </a:lnTo>
                  <a:lnTo>
                    <a:pt x="719" y="912"/>
                  </a:lnTo>
                  <a:lnTo>
                    <a:pt x="715" y="910"/>
                  </a:lnTo>
                  <a:lnTo>
                    <a:pt x="712" y="910"/>
                  </a:lnTo>
                  <a:lnTo>
                    <a:pt x="710" y="912"/>
                  </a:lnTo>
                  <a:lnTo>
                    <a:pt x="706" y="914"/>
                  </a:lnTo>
                  <a:lnTo>
                    <a:pt x="702" y="914"/>
                  </a:lnTo>
                  <a:lnTo>
                    <a:pt x="698" y="916"/>
                  </a:lnTo>
                  <a:lnTo>
                    <a:pt x="694" y="916"/>
                  </a:lnTo>
                  <a:lnTo>
                    <a:pt x="693" y="918"/>
                  </a:lnTo>
                  <a:lnTo>
                    <a:pt x="689" y="918"/>
                  </a:lnTo>
                  <a:lnTo>
                    <a:pt x="683" y="918"/>
                  </a:lnTo>
                  <a:lnTo>
                    <a:pt x="681" y="916"/>
                  </a:lnTo>
                  <a:lnTo>
                    <a:pt x="677" y="916"/>
                  </a:lnTo>
                  <a:lnTo>
                    <a:pt x="672" y="916"/>
                  </a:lnTo>
                  <a:lnTo>
                    <a:pt x="670" y="916"/>
                  </a:lnTo>
                  <a:lnTo>
                    <a:pt x="668" y="916"/>
                  </a:lnTo>
                  <a:lnTo>
                    <a:pt x="664" y="914"/>
                  </a:lnTo>
                  <a:lnTo>
                    <a:pt x="664" y="910"/>
                  </a:lnTo>
                  <a:lnTo>
                    <a:pt x="662" y="906"/>
                  </a:lnTo>
                  <a:lnTo>
                    <a:pt x="662" y="902"/>
                  </a:lnTo>
                  <a:lnTo>
                    <a:pt x="662" y="899"/>
                  </a:lnTo>
                  <a:lnTo>
                    <a:pt x="662" y="895"/>
                  </a:lnTo>
                  <a:lnTo>
                    <a:pt x="660" y="889"/>
                  </a:lnTo>
                  <a:lnTo>
                    <a:pt x="660" y="885"/>
                  </a:lnTo>
                  <a:lnTo>
                    <a:pt x="662" y="881"/>
                  </a:lnTo>
                  <a:lnTo>
                    <a:pt x="664" y="880"/>
                  </a:lnTo>
                  <a:lnTo>
                    <a:pt x="666" y="876"/>
                  </a:lnTo>
                  <a:lnTo>
                    <a:pt x="668" y="872"/>
                  </a:lnTo>
                  <a:lnTo>
                    <a:pt x="668" y="870"/>
                  </a:lnTo>
                  <a:lnTo>
                    <a:pt x="670" y="866"/>
                  </a:lnTo>
                  <a:lnTo>
                    <a:pt x="670" y="862"/>
                  </a:lnTo>
                  <a:lnTo>
                    <a:pt x="668" y="859"/>
                  </a:lnTo>
                  <a:lnTo>
                    <a:pt x="666" y="857"/>
                  </a:lnTo>
                  <a:lnTo>
                    <a:pt x="664" y="855"/>
                  </a:lnTo>
                  <a:lnTo>
                    <a:pt x="660" y="853"/>
                  </a:lnTo>
                  <a:lnTo>
                    <a:pt x="658" y="851"/>
                  </a:lnTo>
                  <a:lnTo>
                    <a:pt x="654" y="853"/>
                  </a:lnTo>
                  <a:lnTo>
                    <a:pt x="649" y="853"/>
                  </a:lnTo>
                  <a:lnTo>
                    <a:pt x="647" y="853"/>
                  </a:lnTo>
                  <a:lnTo>
                    <a:pt x="643" y="855"/>
                  </a:lnTo>
                  <a:lnTo>
                    <a:pt x="641" y="859"/>
                  </a:lnTo>
                  <a:lnTo>
                    <a:pt x="639" y="860"/>
                  </a:lnTo>
                  <a:lnTo>
                    <a:pt x="641" y="864"/>
                  </a:lnTo>
                  <a:lnTo>
                    <a:pt x="643" y="868"/>
                  </a:lnTo>
                  <a:lnTo>
                    <a:pt x="643" y="872"/>
                  </a:lnTo>
                  <a:lnTo>
                    <a:pt x="643" y="876"/>
                  </a:lnTo>
                  <a:lnTo>
                    <a:pt x="641" y="880"/>
                  </a:lnTo>
                  <a:lnTo>
                    <a:pt x="639" y="881"/>
                  </a:lnTo>
                  <a:lnTo>
                    <a:pt x="637" y="885"/>
                  </a:lnTo>
                  <a:lnTo>
                    <a:pt x="635" y="887"/>
                  </a:lnTo>
                  <a:lnTo>
                    <a:pt x="633" y="889"/>
                  </a:lnTo>
                  <a:lnTo>
                    <a:pt x="632" y="891"/>
                  </a:lnTo>
                  <a:lnTo>
                    <a:pt x="628" y="891"/>
                  </a:lnTo>
                  <a:lnTo>
                    <a:pt x="624" y="891"/>
                  </a:lnTo>
                  <a:lnTo>
                    <a:pt x="622" y="891"/>
                  </a:lnTo>
                  <a:lnTo>
                    <a:pt x="620" y="889"/>
                  </a:lnTo>
                  <a:lnTo>
                    <a:pt x="618" y="887"/>
                  </a:lnTo>
                  <a:lnTo>
                    <a:pt x="616" y="883"/>
                  </a:lnTo>
                  <a:lnTo>
                    <a:pt x="614" y="881"/>
                  </a:lnTo>
                  <a:lnTo>
                    <a:pt x="612" y="878"/>
                  </a:lnTo>
                  <a:lnTo>
                    <a:pt x="611" y="876"/>
                  </a:lnTo>
                  <a:lnTo>
                    <a:pt x="609" y="872"/>
                  </a:lnTo>
                  <a:lnTo>
                    <a:pt x="607" y="870"/>
                  </a:lnTo>
                  <a:lnTo>
                    <a:pt x="603" y="868"/>
                  </a:lnTo>
                  <a:lnTo>
                    <a:pt x="599" y="870"/>
                  </a:lnTo>
                  <a:lnTo>
                    <a:pt x="597" y="872"/>
                  </a:lnTo>
                  <a:lnTo>
                    <a:pt x="595" y="874"/>
                  </a:lnTo>
                  <a:lnTo>
                    <a:pt x="593" y="878"/>
                  </a:lnTo>
                  <a:lnTo>
                    <a:pt x="593" y="880"/>
                  </a:lnTo>
                  <a:lnTo>
                    <a:pt x="591" y="883"/>
                  </a:lnTo>
                  <a:lnTo>
                    <a:pt x="588" y="883"/>
                  </a:lnTo>
                  <a:lnTo>
                    <a:pt x="584" y="883"/>
                  </a:lnTo>
                  <a:lnTo>
                    <a:pt x="582" y="881"/>
                  </a:lnTo>
                  <a:lnTo>
                    <a:pt x="578" y="880"/>
                  </a:lnTo>
                  <a:lnTo>
                    <a:pt x="576" y="878"/>
                  </a:lnTo>
                  <a:lnTo>
                    <a:pt x="572" y="878"/>
                  </a:lnTo>
                  <a:lnTo>
                    <a:pt x="569" y="880"/>
                  </a:lnTo>
                  <a:lnTo>
                    <a:pt x="567" y="881"/>
                  </a:lnTo>
                  <a:lnTo>
                    <a:pt x="567" y="885"/>
                  </a:lnTo>
                  <a:lnTo>
                    <a:pt x="569" y="889"/>
                  </a:lnTo>
                  <a:lnTo>
                    <a:pt x="567" y="893"/>
                  </a:lnTo>
                  <a:lnTo>
                    <a:pt x="565" y="895"/>
                  </a:lnTo>
                  <a:lnTo>
                    <a:pt x="561" y="893"/>
                  </a:lnTo>
                  <a:lnTo>
                    <a:pt x="557" y="895"/>
                  </a:lnTo>
                  <a:lnTo>
                    <a:pt x="557" y="899"/>
                  </a:lnTo>
                  <a:lnTo>
                    <a:pt x="555" y="900"/>
                  </a:lnTo>
                  <a:lnTo>
                    <a:pt x="551" y="900"/>
                  </a:lnTo>
                  <a:lnTo>
                    <a:pt x="550" y="900"/>
                  </a:lnTo>
                  <a:lnTo>
                    <a:pt x="548" y="897"/>
                  </a:lnTo>
                  <a:lnTo>
                    <a:pt x="548" y="893"/>
                  </a:lnTo>
                  <a:lnTo>
                    <a:pt x="546" y="889"/>
                  </a:lnTo>
                  <a:lnTo>
                    <a:pt x="542" y="887"/>
                  </a:lnTo>
                  <a:lnTo>
                    <a:pt x="538" y="887"/>
                  </a:lnTo>
                  <a:lnTo>
                    <a:pt x="536" y="885"/>
                  </a:lnTo>
                  <a:lnTo>
                    <a:pt x="536" y="881"/>
                  </a:lnTo>
                  <a:lnTo>
                    <a:pt x="534" y="878"/>
                  </a:lnTo>
                  <a:lnTo>
                    <a:pt x="534" y="874"/>
                  </a:lnTo>
                  <a:lnTo>
                    <a:pt x="532" y="870"/>
                  </a:lnTo>
                  <a:lnTo>
                    <a:pt x="530" y="868"/>
                  </a:lnTo>
                  <a:lnTo>
                    <a:pt x="529" y="864"/>
                  </a:lnTo>
                  <a:lnTo>
                    <a:pt x="525" y="862"/>
                  </a:lnTo>
                  <a:lnTo>
                    <a:pt x="523" y="860"/>
                  </a:lnTo>
                  <a:lnTo>
                    <a:pt x="521" y="859"/>
                  </a:lnTo>
                  <a:lnTo>
                    <a:pt x="519" y="855"/>
                  </a:lnTo>
                  <a:lnTo>
                    <a:pt x="517" y="853"/>
                  </a:lnTo>
                  <a:lnTo>
                    <a:pt x="515" y="851"/>
                  </a:lnTo>
                  <a:lnTo>
                    <a:pt x="511" y="849"/>
                  </a:lnTo>
                  <a:lnTo>
                    <a:pt x="508" y="849"/>
                  </a:lnTo>
                  <a:lnTo>
                    <a:pt x="504" y="849"/>
                  </a:lnTo>
                  <a:lnTo>
                    <a:pt x="500" y="851"/>
                  </a:lnTo>
                  <a:lnTo>
                    <a:pt x="498" y="853"/>
                  </a:lnTo>
                  <a:lnTo>
                    <a:pt x="500" y="857"/>
                  </a:lnTo>
                  <a:lnTo>
                    <a:pt x="502" y="859"/>
                  </a:lnTo>
                  <a:lnTo>
                    <a:pt x="500" y="862"/>
                  </a:lnTo>
                  <a:lnTo>
                    <a:pt x="496" y="862"/>
                  </a:lnTo>
                  <a:lnTo>
                    <a:pt x="492" y="860"/>
                  </a:lnTo>
                  <a:lnTo>
                    <a:pt x="490" y="859"/>
                  </a:lnTo>
                  <a:lnTo>
                    <a:pt x="488" y="855"/>
                  </a:lnTo>
                  <a:lnTo>
                    <a:pt x="488" y="851"/>
                  </a:lnTo>
                  <a:lnTo>
                    <a:pt x="488" y="847"/>
                  </a:lnTo>
                  <a:lnTo>
                    <a:pt x="485" y="845"/>
                  </a:lnTo>
                  <a:lnTo>
                    <a:pt x="481" y="847"/>
                  </a:lnTo>
                  <a:lnTo>
                    <a:pt x="479" y="849"/>
                  </a:lnTo>
                  <a:lnTo>
                    <a:pt x="477" y="849"/>
                  </a:lnTo>
                  <a:lnTo>
                    <a:pt x="475" y="845"/>
                  </a:lnTo>
                  <a:lnTo>
                    <a:pt x="475" y="841"/>
                  </a:lnTo>
                  <a:lnTo>
                    <a:pt x="475" y="838"/>
                  </a:lnTo>
                  <a:lnTo>
                    <a:pt x="471" y="838"/>
                  </a:lnTo>
                  <a:lnTo>
                    <a:pt x="468" y="838"/>
                  </a:lnTo>
                  <a:lnTo>
                    <a:pt x="466" y="836"/>
                  </a:lnTo>
                  <a:lnTo>
                    <a:pt x="464" y="832"/>
                  </a:lnTo>
                  <a:lnTo>
                    <a:pt x="466" y="830"/>
                  </a:lnTo>
                  <a:lnTo>
                    <a:pt x="469" y="828"/>
                  </a:lnTo>
                  <a:lnTo>
                    <a:pt x="475" y="828"/>
                  </a:lnTo>
                  <a:lnTo>
                    <a:pt x="479" y="830"/>
                  </a:lnTo>
                  <a:lnTo>
                    <a:pt x="483" y="830"/>
                  </a:lnTo>
                  <a:lnTo>
                    <a:pt x="485" y="828"/>
                  </a:lnTo>
                  <a:lnTo>
                    <a:pt x="487" y="826"/>
                  </a:lnTo>
                  <a:lnTo>
                    <a:pt x="487" y="822"/>
                  </a:lnTo>
                  <a:lnTo>
                    <a:pt x="485" y="820"/>
                  </a:lnTo>
                  <a:lnTo>
                    <a:pt x="481" y="818"/>
                  </a:lnTo>
                  <a:lnTo>
                    <a:pt x="479" y="817"/>
                  </a:lnTo>
                  <a:lnTo>
                    <a:pt x="479" y="813"/>
                  </a:lnTo>
                  <a:lnTo>
                    <a:pt x="479" y="811"/>
                  </a:lnTo>
                  <a:lnTo>
                    <a:pt x="481" y="809"/>
                  </a:lnTo>
                  <a:lnTo>
                    <a:pt x="481" y="807"/>
                  </a:lnTo>
                  <a:lnTo>
                    <a:pt x="483" y="803"/>
                  </a:lnTo>
                  <a:lnTo>
                    <a:pt x="483" y="799"/>
                  </a:lnTo>
                  <a:lnTo>
                    <a:pt x="481" y="796"/>
                  </a:lnTo>
                  <a:lnTo>
                    <a:pt x="479" y="794"/>
                  </a:lnTo>
                  <a:lnTo>
                    <a:pt x="475" y="794"/>
                  </a:lnTo>
                  <a:lnTo>
                    <a:pt x="473" y="792"/>
                  </a:lnTo>
                  <a:lnTo>
                    <a:pt x="468" y="792"/>
                  </a:lnTo>
                  <a:lnTo>
                    <a:pt x="466" y="794"/>
                  </a:lnTo>
                  <a:lnTo>
                    <a:pt x="462" y="794"/>
                  </a:lnTo>
                  <a:lnTo>
                    <a:pt x="460" y="790"/>
                  </a:lnTo>
                  <a:lnTo>
                    <a:pt x="460" y="788"/>
                  </a:lnTo>
                  <a:lnTo>
                    <a:pt x="458" y="784"/>
                  </a:lnTo>
                  <a:lnTo>
                    <a:pt x="456" y="780"/>
                  </a:lnTo>
                  <a:lnTo>
                    <a:pt x="456" y="778"/>
                  </a:lnTo>
                  <a:lnTo>
                    <a:pt x="454" y="775"/>
                  </a:lnTo>
                  <a:lnTo>
                    <a:pt x="450" y="773"/>
                  </a:lnTo>
                  <a:lnTo>
                    <a:pt x="445" y="773"/>
                  </a:lnTo>
                  <a:lnTo>
                    <a:pt x="441" y="773"/>
                  </a:lnTo>
                  <a:lnTo>
                    <a:pt x="437" y="773"/>
                  </a:lnTo>
                  <a:lnTo>
                    <a:pt x="437" y="769"/>
                  </a:lnTo>
                  <a:lnTo>
                    <a:pt x="433" y="767"/>
                  </a:lnTo>
                  <a:lnTo>
                    <a:pt x="431" y="767"/>
                  </a:lnTo>
                  <a:lnTo>
                    <a:pt x="427" y="769"/>
                  </a:lnTo>
                  <a:lnTo>
                    <a:pt x="424" y="767"/>
                  </a:lnTo>
                  <a:lnTo>
                    <a:pt x="422" y="765"/>
                  </a:lnTo>
                  <a:lnTo>
                    <a:pt x="418" y="765"/>
                  </a:lnTo>
                  <a:lnTo>
                    <a:pt x="414" y="765"/>
                  </a:lnTo>
                  <a:lnTo>
                    <a:pt x="412" y="763"/>
                  </a:lnTo>
                  <a:lnTo>
                    <a:pt x="410" y="759"/>
                  </a:lnTo>
                  <a:lnTo>
                    <a:pt x="408" y="757"/>
                  </a:lnTo>
                  <a:lnTo>
                    <a:pt x="405" y="756"/>
                  </a:lnTo>
                  <a:lnTo>
                    <a:pt x="401" y="756"/>
                  </a:lnTo>
                  <a:lnTo>
                    <a:pt x="397" y="757"/>
                  </a:lnTo>
                  <a:lnTo>
                    <a:pt x="395" y="759"/>
                  </a:lnTo>
                  <a:lnTo>
                    <a:pt x="393" y="763"/>
                  </a:lnTo>
                  <a:lnTo>
                    <a:pt x="393" y="767"/>
                  </a:lnTo>
                  <a:lnTo>
                    <a:pt x="391" y="771"/>
                  </a:lnTo>
                  <a:lnTo>
                    <a:pt x="389" y="771"/>
                  </a:lnTo>
                  <a:lnTo>
                    <a:pt x="385" y="771"/>
                  </a:lnTo>
                  <a:lnTo>
                    <a:pt x="384" y="769"/>
                  </a:lnTo>
                  <a:lnTo>
                    <a:pt x="380" y="767"/>
                  </a:lnTo>
                  <a:lnTo>
                    <a:pt x="378" y="765"/>
                  </a:lnTo>
                  <a:lnTo>
                    <a:pt x="374" y="763"/>
                  </a:lnTo>
                  <a:lnTo>
                    <a:pt x="372" y="761"/>
                  </a:lnTo>
                  <a:lnTo>
                    <a:pt x="370" y="759"/>
                  </a:lnTo>
                  <a:lnTo>
                    <a:pt x="368" y="756"/>
                  </a:lnTo>
                  <a:lnTo>
                    <a:pt x="365" y="754"/>
                  </a:lnTo>
                  <a:lnTo>
                    <a:pt x="363" y="752"/>
                  </a:lnTo>
                  <a:lnTo>
                    <a:pt x="361" y="748"/>
                  </a:lnTo>
                  <a:lnTo>
                    <a:pt x="359" y="746"/>
                  </a:lnTo>
                  <a:lnTo>
                    <a:pt x="361" y="742"/>
                  </a:lnTo>
                  <a:lnTo>
                    <a:pt x="363" y="740"/>
                  </a:lnTo>
                  <a:lnTo>
                    <a:pt x="365" y="738"/>
                  </a:lnTo>
                  <a:lnTo>
                    <a:pt x="366" y="736"/>
                  </a:lnTo>
                  <a:lnTo>
                    <a:pt x="366" y="733"/>
                  </a:lnTo>
                  <a:lnTo>
                    <a:pt x="368" y="729"/>
                  </a:lnTo>
                  <a:lnTo>
                    <a:pt x="370" y="727"/>
                  </a:lnTo>
                  <a:lnTo>
                    <a:pt x="372" y="725"/>
                  </a:lnTo>
                  <a:lnTo>
                    <a:pt x="374" y="721"/>
                  </a:lnTo>
                  <a:lnTo>
                    <a:pt x="374" y="717"/>
                  </a:lnTo>
                  <a:lnTo>
                    <a:pt x="374" y="714"/>
                  </a:lnTo>
                  <a:lnTo>
                    <a:pt x="374" y="710"/>
                  </a:lnTo>
                  <a:lnTo>
                    <a:pt x="372" y="708"/>
                  </a:lnTo>
                  <a:lnTo>
                    <a:pt x="368" y="704"/>
                  </a:lnTo>
                  <a:lnTo>
                    <a:pt x="366" y="704"/>
                  </a:lnTo>
                  <a:lnTo>
                    <a:pt x="365" y="700"/>
                  </a:lnTo>
                  <a:lnTo>
                    <a:pt x="365" y="696"/>
                  </a:lnTo>
                  <a:lnTo>
                    <a:pt x="363" y="693"/>
                  </a:lnTo>
                  <a:lnTo>
                    <a:pt x="359" y="693"/>
                  </a:lnTo>
                  <a:lnTo>
                    <a:pt x="357" y="689"/>
                  </a:lnTo>
                  <a:lnTo>
                    <a:pt x="357" y="685"/>
                  </a:lnTo>
                  <a:lnTo>
                    <a:pt x="355" y="683"/>
                  </a:lnTo>
                  <a:lnTo>
                    <a:pt x="357" y="679"/>
                  </a:lnTo>
                  <a:lnTo>
                    <a:pt x="361" y="679"/>
                  </a:lnTo>
                  <a:lnTo>
                    <a:pt x="365" y="681"/>
                  </a:lnTo>
                  <a:lnTo>
                    <a:pt x="368" y="679"/>
                  </a:lnTo>
                  <a:lnTo>
                    <a:pt x="370" y="679"/>
                  </a:lnTo>
                  <a:lnTo>
                    <a:pt x="372" y="675"/>
                  </a:lnTo>
                  <a:lnTo>
                    <a:pt x="372" y="672"/>
                  </a:lnTo>
                  <a:lnTo>
                    <a:pt x="370" y="670"/>
                  </a:lnTo>
                  <a:lnTo>
                    <a:pt x="368" y="666"/>
                  </a:lnTo>
                  <a:lnTo>
                    <a:pt x="366" y="664"/>
                  </a:lnTo>
                  <a:lnTo>
                    <a:pt x="365" y="662"/>
                  </a:lnTo>
                  <a:lnTo>
                    <a:pt x="361" y="660"/>
                  </a:lnTo>
                  <a:lnTo>
                    <a:pt x="359" y="656"/>
                  </a:lnTo>
                  <a:lnTo>
                    <a:pt x="359" y="653"/>
                  </a:lnTo>
                  <a:lnTo>
                    <a:pt x="359" y="649"/>
                  </a:lnTo>
                  <a:lnTo>
                    <a:pt x="355" y="647"/>
                  </a:lnTo>
                  <a:lnTo>
                    <a:pt x="353" y="645"/>
                  </a:lnTo>
                  <a:lnTo>
                    <a:pt x="351" y="643"/>
                  </a:lnTo>
                  <a:lnTo>
                    <a:pt x="347" y="641"/>
                  </a:lnTo>
                  <a:lnTo>
                    <a:pt x="345" y="639"/>
                  </a:lnTo>
                  <a:lnTo>
                    <a:pt x="342" y="639"/>
                  </a:lnTo>
                  <a:lnTo>
                    <a:pt x="336" y="639"/>
                  </a:lnTo>
                  <a:lnTo>
                    <a:pt x="334" y="637"/>
                  </a:lnTo>
                  <a:lnTo>
                    <a:pt x="334" y="632"/>
                  </a:lnTo>
                  <a:lnTo>
                    <a:pt x="334" y="628"/>
                  </a:lnTo>
                  <a:lnTo>
                    <a:pt x="332" y="624"/>
                  </a:lnTo>
                  <a:lnTo>
                    <a:pt x="330" y="622"/>
                  </a:lnTo>
                  <a:lnTo>
                    <a:pt x="326" y="622"/>
                  </a:lnTo>
                  <a:lnTo>
                    <a:pt x="324" y="624"/>
                  </a:lnTo>
                  <a:lnTo>
                    <a:pt x="323" y="628"/>
                  </a:lnTo>
                  <a:lnTo>
                    <a:pt x="321" y="630"/>
                  </a:lnTo>
                  <a:lnTo>
                    <a:pt x="315" y="630"/>
                  </a:lnTo>
                  <a:lnTo>
                    <a:pt x="311" y="630"/>
                  </a:lnTo>
                  <a:lnTo>
                    <a:pt x="307" y="628"/>
                  </a:lnTo>
                  <a:lnTo>
                    <a:pt x="305" y="626"/>
                  </a:lnTo>
                  <a:lnTo>
                    <a:pt x="305" y="622"/>
                  </a:lnTo>
                  <a:lnTo>
                    <a:pt x="307" y="620"/>
                  </a:lnTo>
                  <a:lnTo>
                    <a:pt x="311" y="618"/>
                  </a:lnTo>
                  <a:lnTo>
                    <a:pt x="313" y="616"/>
                  </a:lnTo>
                  <a:lnTo>
                    <a:pt x="311" y="612"/>
                  </a:lnTo>
                  <a:lnTo>
                    <a:pt x="305" y="612"/>
                  </a:lnTo>
                  <a:lnTo>
                    <a:pt x="302" y="612"/>
                  </a:lnTo>
                  <a:lnTo>
                    <a:pt x="298" y="611"/>
                  </a:lnTo>
                  <a:lnTo>
                    <a:pt x="296" y="609"/>
                  </a:lnTo>
                  <a:lnTo>
                    <a:pt x="298" y="605"/>
                  </a:lnTo>
                  <a:lnTo>
                    <a:pt x="300" y="603"/>
                  </a:lnTo>
                  <a:lnTo>
                    <a:pt x="303" y="603"/>
                  </a:lnTo>
                  <a:lnTo>
                    <a:pt x="307" y="605"/>
                  </a:lnTo>
                  <a:lnTo>
                    <a:pt x="311" y="605"/>
                  </a:lnTo>
                  <a:lnTo>
                    <a:pt x="315" y="605"/>
                  </a:lnTo>
                  <a:lnTo>
                    <a:pt x="317" y="603"/>
                  </a:lnTo>
                  <a:lnTo>
                    <a:pt x="319" y="599"/>
                  </a:lnTo>
                  <a:lnTo>
                    <a:pt x="317" y="597"/>
                  </a:lnTo>
                  <a:lnTo>
                    <a:pt x="315" y="593"/>
                  </a:lnTo>
                  <a:lnTo>
                    <a:pt x="313" y="592"/>
                  </a:lnTo>
                  <a:lnTo>
                    <a:pt x="309" y="592"/>
                  </a:lnTo>
                  <a:lnTo>
                    <a:pt x="305" y="590"/>
                  </a:lnTo>
                  <a:lnTo>
                    <a:pt x="302" y="590"/>
                  </a:lnTo>
                  <a:lnTo>
                    <a:pt x="298" y="588"/>
                  </a:lnTo>
                  <a:lnTo>
                    <a:pt x="296" y="586"/>
                  </a:lnTo>
                  <a:lnTo>
                    <a:pt x="296" y="582"/>
                  </a:lnTo>
                  <a:lnTo>
                    <a:pt x="296" y="578"/>
                  </a:lnTo>
                  <a:lnTo>
                    <a:pt x="296" y="576"/>
                  </a:lnTo>
                  <a:lnTo>
                    <a:pt x="298" y="574"/>
                  </a:lnTo>
                  <a:lnTo>
                    <a:pt x="298" y="572"/>
                  </a:lnTo>
                  <a:lnTo>
                    <a:pt x="300" y="569"/>
                  </a:lnTo>
                  <a:lnTo>
                    <a:pt x="298" y="565"/>
                  </a:lnTo>
                  <a:lnTo>
                    <a:pt x="296" y="563"/>
                  </a:lnTo>
                  <a:lnTo>
                    <a:pt x="290" y="563"/>
                  </a:lnTo>
                  <a:lnTo>
                    <a:pt x="286" y="565"/>
                  </a:lnTo>
                  <a:lnTo>
                    <a:pt x="284" y="565"/>
                  </a:lnTo>
                  <a:lnTo>
                    <a:pt x="279" y="565"/>
                  </a:lnTo>
                  <a:lnTo>
                    <a:pt x="277" y="563"/>
                  </a:lnTo>
                  <a:lnTo>
                    <a:pt x="277" y="559"/>
                  </a:lnTo>
                  <a:lnTo>
                    <a:pt x="279" y="557"/>
                  </a:lnTo>
                  <a:lnTo>
                    <a:pt x="283" y="557"/>
                  </a:lnTo>
                  <a:lnTo>
                    <a:pt x="284" y="555"/>
                  </a:lnTo>
                  <a:lnTo>
                    <a:pt x="288" y="553"/>
                  </a:lnTo>
                  <a:lnTo>
                    <a:pt x="290" y="550"/>
                  </a:lnTo>
                  <a:lnTo>
                    <a:pt x="290" y="546"/>
                  </a:lnTo>
                  <a:lnTo>
                    <a:pt x="292" y="542"/>
                  </a:lnTo>
                  <a:lnTo>
                    <a:pt x="292" y="538"/>
                  </a:lnTo>
                  <a:lnTo>
                    <a:pt x="290" y="536"/>
                  </a:lnTo>
                  <a:lnTo>
                    <a:pt x="288" y="534"/>
                  </a:lnTo>
                  <a:lnTo>
                    <a:pt x="286" y="536"/>
                  </a:lnTo>
                  <a:lnTo>
                    <a:pt x="284" y="536"/>
                  </a:lnTo>
                  <a:lnTo>
                    <a:pt x="283" y="538"/>
                  </a:lnTo>
                  <a:lnTo>
                    <a:pt x="281" y="542"/>
                  </a:lnTo>
                  <a:lnTo>
                    <a:pt x="279" y="544"/>
                  </a:lnTo>
                  <a:lnTo>
                    <a:pt x="275" y="546"/>
                  </a:lnTo>
                  <a:lnTo>
                    <a:pt x="271" y="546"/>
                  </a:lnTo>
                  <a:lnTo>
                    <a:pt x="267" y="546"/>
                  </a:lnTo>
                  <a:lnTo>
                    <a:pt x="263" y="546"/>
                  </a:lnTo>
                  <a:lnTo>
                    <a:pt x="263" y="544"/>
                  </a:lnTo>
                  <a:lnTo>
                    <a:pt x="265" y="540"/>
                  </a:lnTo>
                  <a:lnTo>
                    <a:pt x="265" y="536"/>
                  </a:lnTo>
                  <a:lnTo>
                    <a:pt x="267" y="534"/>
                  </a:lnTo>
                  <a:lnTo>
                    <a:pt x="269" y="529"/>
                  </a:lnTo>
                  <a:lnTo>
                    <a:pt x="267" y="527"/>
                  </a:lnTo>
                  <a:lnTo>
                    <a:pt x="265" y="523"/>
                  </a:lnTo>
                  <a:lnTo>
                    <a:pt x="263" y="521"/>
                  </a:lnTo>
                  <a:lnTo>
                    <a:pt x="263" y="517"/>
                  </a:lnTo>
                  <a:lnTo>
                    <a:pt x="265" y="513"/>
                  </a:lnTo>
                  <a:lnTo>
                    <a:pt x="269" y="513"/>
                  </a:lnTo>
                  <a:lnTo>
                    <a:pt x="271" y="511"/>
                  </a:lnTo>
                  <a:lnTo>
                    <a:pt x="273" y="509"/>
                  </a:lnTo>
                  <a:lnTo>
                    <a:pt x="273" y="504"/>
                  </a:lnTo>
                  <a:lnTo>
                    <a:pt x="271" y="502"/>
                  </a:lnTo>
                  <a:lnTo>
                    <a:pt x="269" y="500"/>
                  </a:lnTo>
                  <a:lnTo>
                    <a:pt x="265" y="498"/>
                  </a:lnTo>
                  <a:lnTo>
                    <a:pt x="263" y="494"/>
                  </a:lnTo>
                  <a:lnTo>
                    <a:pt x="263" y="490"/>
                  </a:lnTo>
                  <a:lnTo>
                    <a:pt x="263" y="487"/>
                  </a:lnTo>
                  <a:lnTo>
                    <a:pt x="262" y="483"/>
                  </a:lnTo>
                  <a:lnTo>
                    <a:pt x="260" y="481"/>
                  </a:lnTo>
                  <a:lnTo>
                    <a:pt x="256" y="479"/>
                  </a:lnTo>
                  <a:lnTo>
                    <a:pt x="252" y="479"/>
                  </a:lnTo>
                  <a:lnTo>
                    <a:pt x="248" y="481"/>
                  </a:lnTo>
                  <a:lnTo>
                    <a:pt x="246" y="481"/>
                  </a:lnTo>
                  <a:lnTo>
                    <a:pt x="244" y="485"/>
                  </a:lnTo>
                  <a:lnTo>
                    <a:pt x="241" y="487"/>
                  </a:lnTo>
                  <a:lnTo>
                    <a:pt x="239" y="489"/>
                  </a:lnTo>
                  <a:lnTo>
                    <a:pt x="235" y="490"/>
                  </a:lnTo>
                  <a:lnTo>
                    <a:pt x="231" y="490"/>
                  </a:lnTo>
                  <a:lnTo>
                    <a:pt x="227" y="490"/>
                  </a:lnTo>
                  <a:lnTo>
                    <a:pt x="225" y="489"/>
                  </a:lnTo>
                  <a:lnTo>
                    <a:pt x="223" y="487"/>
                  </a:lnTo>
                  <a:lnTo>
                    <a:pt x="220" y="489"/>
                  </a:lnTo>
                  <a:lnTo>
                    <a:pt x="216" y="490"/>
                  </a:lnTo>
                  <a:lnTo>
                    <a:pt x="214" y="487"/>
                  </a:lnTo>
                  <a:lnTo>
                    <a:pt x="212" y="483"/>
                  </a:lnTo>
                  <a:lnTo>
                    <a:pt x="210" y="481"/>
                  </a:lnTo>
                  <a:lnTo>
                    <a:pt x="208" y="479"/>
                  </a:lnTo>
                  <a:lnTo>
                    <a:pt x="208" y="475"/>
                  </a:lnTo>
                  <a:lnTo>
                    <a:pt x="208" y="469"/>
                  </a:lnTo>
                  <a:lnTo>
                    <a:pt x="206" y="468"/>
                  </a:lnTo>
                  <a:lnTo>
                    <a:pt x="201" y="468"/>
                  </a:lnTo>
                  <a:lnTo>
                    <a:pt x="199" y="469"/>
                  </a:lnTo>
                  <a:lnTo>
                    <a:pt x="195" y="471"/>
                  </a:lnTo>
                  <a:lnTo>
                    <a:pt x="193" y="473"/>
                  </a:lnTo>
                  <a:lnTo>
                    <a:pt x="189" y="471"/>
                  </a:lnTo>
                  <a:lnTo>
                    <a:pt x="185" y="471"/>
                  </a:lnTo>
                  <a:lnTo>
                    <a:pt x="181" y="469"/>
                  </a:lnTo>
                  <a:lnTo>
                    <a:pt x="178" y="469"/>
                  </a:lnTo>
                  <a:lnTo>
                    <a:pt x="174" y="471"/>
                  </a:lnTo>
                  <a:lnTo>
                    <a:pt x="172" y="471"/>
                  </a:lnTo>
                  <a:lnTo>
                    <a:pt x="168" y="473"/>
                  </a:lnTo>
                  <a:lnTo>
                    <a:pt x="166" y="469"/>
                  </a:lnTo>
                  <a:lnTo>
                    <a:pt x="162" y="469"/>
                  </a:lnTo>
                  <a:lnTo>
                    <a:pt x="159" y="471"/>
                  </a:lnTo>
                  <a:lnTo>
                    <a:pt x="155" y="473"/>
                  </a:lnTo>
                  <a:lnTo>
                    <a:pt x="153" y="471"/>
                  </a:lnTo>
                  <a:lnTo>
                    <a:pt x="151" y="468"/>
                  </a:lnTo>
                  <a:lnTo>
                    <a:pt x="147" y="469"/>
                  </a:lnTo>
                  <a:lnTo>
                    <a:pt x="145" y="471"/>
                  </a:lnTo>
                  <a:lnTo>
                    <a:pt x="143" y="475"/>
                  </a:lnTo>
                  <a:lnTo>
                    <a:pt x="141" y="477"/>
                  </a:lnTo>
                  <a:lnTo>
                    <a:pt x="139" y="479"/>
                  </a:lnTo>
                  <a:lnTo>
                    <a:pt x="136" y="481"/>
                  </a:lnTo>
                  <a:lnTo>
                    <a:pt x="134" y="483"/>
                  </a:lnTo>
                  <a:lnTo>
                    <a:pt x="130" y="483"/>
                  </a:lnTo>
                  <a:lnTo>
                    <a:pt x="126" y="483"/>
                  </a:lnTo>
                  <a:lnTo>
                    <a:pt x="122" y="485"/>
                  </a:lnTo>
                  <a:lnTo>
                    <a:pt x="120" y="485"/>
                  </a:lnTo>
                  <a:lnTo>
                    <a:pt x="117" y="483"/>
                  </a:lnTo>
                  <a:lnTo>
                    <a:pt x="115" y="481"/>
                  </a:lnTo>
                  <a:lnTo>
                    <a:pt x="113" y="481"/>
                  </a:lnTo>
                  <a:lnTo>
                    <a:pt x="111" y="481"/>
                  </a:lnTo>
                  <a:lnTo>
                    <a:pt x="107" y="481"/>
                  </a:lnTo>
                  <a:lnTo>
                    <a:pt x="103" y="483"/>
                  </a:lnTo>
                  <a:lnTo>
                    <a:pt x="103" y="487"/>
                  </a:lnTo>
                  <a:lnTo>
                    <a:pt x="101" y="489"/>
                  </a:lnTo>
                  <a:lnTo>
                    <a:pt x="98" y="490"/>
                  </a:lnTo>
                  <a:lnTo>
                    <a:pt x="96" y="489"/>
                  </a:lnTo>
                  <a:lnTo>
                    <a:pt x="92" y="487"/>
                  </a:lnTo>
                  <a:lnTo>
                    <a:pt x="88" y="489"/>
                  </a:lnTo>
                  <a:lnTo>
                    <a:pt x="84" y="489"/>
                  </a:lnTo>
                  <a:lnTo>
                    <a:pt x="80" y="487"/>
                  </a:lnTo>
                  <a:lnTo>
                    <a:pt x="77" y="487"/>
                  </a:lnTo>
                  <a:lnTo>
                    <a:pt x="75" y="485"/>
                  </a:lnTo>
                  <a:lnTo>
                    <a:pt x="71" y="483"/>
                  </a:lnTo>
                  <a:lnTo>
                    <a:pt x="69" y="479"/>
                  </a:lnTo>
                  <a:lnTo>
                    <a:pt x="69" y="475"/>
                  </a:lnTo>
                  <a:lnTo>
                    <a:pt x="67" y="473"/>
                  </a:lnTo>
                  <a:lnTo>
                    <a:pt x="63" y="471"/>
                  </a:lnTo>
                  <a:lnTo>
                    <a:pt x="61" y="469"/>
                  </a:lnTo>
                  <a:lnTo>
                    <a:pt x="63" y="464"/>
                  </a:lnTo>
                  <a:lnTo>
                    <a:pt x="59" y="464"/>
                  </a:lnTo>
                  <a:lnTo>
                    <a:pt x="56" y="464"/>
                  </a:lnTo>
                  <a:lnTo>
                    <a:pt x="54" y="462"/>
                  </a:lnTo>
                  <a:lnTo>
                    <a:pt x="52" y="458"/>
                  </a:lnTo>
                  <a:lnTo>
                    <a:pt x="50" y="456"/>
                  </a:lnTo>
                  <a:lnTo>
                    <a:pt x="48" y="454"/>
                  </a:lnTo>
                  <a:lnTo>
                    <a:pt x="42" y="454"/>
                  </a:lnTo>
                  <a:lnTo>
                    <a:pt x="40" y="454"/>
                  </a:lnTo>
                  <a:lnTo>
                    <a:pt x="37" y="452"/>
                  </a:lnTo>
                  <a:lnTo>
                    <a:pt x="35" y="452"/>
                  </a:lnTo>
                  <a:lnTo>
                    <a:pt x="31" y="450"/>
                  </a:lnTo>
                  <a:lnTo>
                    <a:pt x="31" y="447"/>
                  </a:lnTo>
                  <a:lnTo>
                    <a:pt x="31" y="445"/>
                  </a:lnTo>
                  <a:lnTo>
                    <a:pt x="33" y="443"/>
                  </a:lnTo>
                  <a:lnTo>
                    <a:pt x="33" y="439"/>
                  </a:lnTo>
                  <a:lnTo>
                    <a:pt x="33" y="435"/>
                  </a:lnTo>
                  <a:lnTo>
                    <a:pt x="31" y="433"/>
                  </a:lnTo>
                  <a:lnTo>
                    <a:pt x="27" y="431"/>
                  </a:lnTo>
                  <a:lnTo>
                    <a:pt x="23" y="431"/>
                  </a:lnTo>
                  <a:lnTo>
                    <a:pt x="19" y="429"/>
                  </a:lnTo>
                  <a:lnTo>
                    <a:pt x="19" y="427"/>
                  </a:lnTo>
                  <a:lnTo>
                    <a:pt x="17" y="422"/>
                  </a:lnTo>
                  <a:lnTo>
                    <a:pt x="17" y="418"/>
                  </a:lnTo>
                  <a:lnTo>
                    <a:pt x="17" y="414"/>
                  </a:lnTo>
                  <a:lnTo>
                    <a:pt x="14" y="412"/>
                  </a:lnTo>
                  <a:lnTo>
                    <a:pt x="12" y="410"/>
                  </a:lnTo>
                  <a:lnTo>
                    <a:pt x="10" y="408"/>
                  </a:lnTo>
                  <a:lnTo>
                    <a:pt x="8" y="405"/>
                  </a:lnTo>
                  <a:lnTo>
                    <a:pt x="6" y="403"/>
                  </a:lnTo>
                  <a:lnTo>
                    <a:pt x="2" y="403"/>
                  </a:lnTo>
                  <a:lnTo>
                    <a:pt x="0" y="399"/>
                  </a:lnTo>
                  <a:lnTo>
                    <a:pt x="0" y="395"/>
                  </a:lnTo>
                  <a:lnTo>
                    <a:pt x="0" y="391"/>
                  </a:lnTo>
                  <a:lnTo>
                    <a:pt x="2" y="387"/>
                  </a:lnTo>
                  <a:lnTo>
                    <a:pt x="2" y="384"/>
                  </a:lnTo>
                  <a:lnTo>
                    <a:pt x="2" y="380"/>
                  </a:lnTo>
                  <a:lnTo>
                    <a:pt x="0" y="376"/>
                  </a:lnTo>
                  <a:lnTo>
                    <a:pt x="2" y="372"/>
                  </a:lnTo>
                  <a:lnTo>
                    <a:pt x="2" y="368"/>
                  </a:lnTo>
                  <a:lnTo>
                    <a:pt x="4" y="366"/>
                  </a:lnTo>
                  <a:lnTo>
                    <a:pt x="6" y="363"/>
                  </a:lnTo>
                  <a:lnTo>
                    <a:pt x="8" y="361"/>
                  </a:lnTo>
                  <a:lnTo>
                    <a:pt x="10" y="357"/>
                  </a:lnTo>
                  <a:lnTo>
                    <a:pt x="10" y="355"/>
                  </a:lnTo>
                  <a:lnTo>
                    <a:pt x="12" y="351"/>
                  </a:lnTo>
                  <a:lnTo>
                    <a:pt x="14" y="351"/>
                  </a:lnTo>
                  <a:lnTo>
                    <a:pt x="14" y="349"/>
                  </a:lnTo>
                  <a:lnTo>
                    <a:pt x="16" y="345"/>
                  </a:lnTo>
                  <a:lnTo>
                    <a:pt x="17" y="344"/>
                  </a:lnTo>
                  <a:lnTo>
                    <a:pt x="19" y="340"/>
                  </a:lnTo>
                  <a:lnTo>
                    <a:pt x="21" y="336"/>
                  </a:lnTo>
                  <a:lnTo>
                    <a:pt x="23" y="334"/>
                  </a:lnTo>
                  <a:lnTo>
                    <a:pt x="23" y="332"/>
                  </a:lnTo>
                  <a:lnTo>
                    <a:pt x="23" y="330"/>
                  </a:lnTo>
                  <a:lnTo>
                    <a:pt x="25" y="328"/>
                  </a:lnTo>
                  <a:lnTo>
                    <a:pt x="27" y="324"/>
                  </a:lnTo>
                  <a:lnTo>
                    <a:pt x="29" y="321"/>
                  </a:lnTo>
                  <a:lnTo>
                    <a:pt x="29" y="319"/>
                  </a:lnTo>
                  <a:lnTo>
                    <a:pt x="31" y="315"/>
                  </a:lnTo>
                  <a:lnTo>
                    <a:pt x="31" y="309"/>
                  </a:lnTo>
                  <a:lnTo>
                    <a:pt x="31" y="305"/>
                  </a:lnTo>
                  <a:lnTo>
                    <a:pt x="33" y="302"/>
                  </a:lnTo>
                  <a:lnTo>
                    <a:pt x="33" y="298"/>
                  </a:lnTo>
                  <a:lnTo>
                    <a:pt x="33" y="294"/>
                  </a:lnTo>
                  <a:lnTo>
                    <a:pt x="35" y="290"/>
                  </a:lnTo>
                  <a:lnTo>
                    <a:pt x="35" y="286"/>
                  </a:lnTo>
                  <a:lnTo>
                    <a:pt x="31" y="284"/>
                  </a:lnTo>
                  <a:lnTo>
                    <a:pt x="29" y="281"/>
                  </a:lnTo>
                  <a:lnTo>
                    <a:pt x="27" y="279"/>
                  </a:lnTo>
                  <a:lnTo>
                    <a:pt x="27" y="275"/>
                  </a:lnTo>
                  <a:lnTo>
                    <a:pt x="27" y="271"/>
                  </a:lnTo>
                  <a:lnTo>
                    <a:pt x="29" y="267"/>
                  </a:lnTo>
                  <a:lnTo>
                    <a:pt x="29" y="265"/>
                  </a:lnTo>
                  <a:lnTo>
                    <a:pt x="29" y="263"/>
                  </a:lnTo>
                  <a:lnTo>
                    <a:pt x="31" y="260"/>
                  </a:lnTo>
                  <a:lnTo>
                    <a:pt x="33" y="258"/>
                  </a:lnTo>
                  <a:lnTo>
                    <a:pt x="35" y="256"/>
                  </a:lnTo>
                  <a:lnTo>
                    <a:pt x="37" y="254"/>
                  </a:lnTo>
                  <a:lnTo>
                    <a:pt x="40" y="248"/>
                  </a:lnTo>
                  <a:lnTo>
                    <a:pt x="40" y="244"/>
                  </a:lnTo>
                  <a:lnTo>
                    <a:pt x="38" y="241"/>
                  </a:lnTo>
                  <a:lnTo>
                    <a:pt x="37" y="237"/>
                  </a:lnTo>
                  <a:lnTo>
                    <a:pt x="37" y="233"/>
                  </a:lnTo>
                  <a:lnTo>
                    <a:pt x="35" y="229"/>
                  </a:lnTo>
                  <a:lnTo>
                    <a:pt x="35" y="225"/>
                  </a:lnTo>
                  <a:lnTo>
                    <a:pt x="35" y="221"/>
                  </a:lnTo>
                  <a:lnTo>
                    <a:pt x="37" y="218"/>
                  </a:lnTo>
                  <a:lnTo>
                    <a:pt x="37" y="214"/>
                  </a:lnTo>
                  <a:lnTo>
                    <a:pt x="38" y="210"/>
                  </a:lnTo>
                  <a:lnTo>
                    <a:pt x="40" y="206"/>
                  </a:lnTo>
                  <a:lnTo>
                    <a:pt x="40" y="204"/>
                  </a:lnTo>
                  <a:lnTo>
                    <a:pt x="42" y="201"/>
                  </a:lnTo>
                  <a:lnTo>
                    <a:pt x="42" y="197"/>
                  </a:lnTo>
                  <a:lnTo>
                    <a:pt x="42" y="193"/>
                  </a:lnTo>
                  <a:lnTo>
                    <a:pt x="42" y="189"/>
                  </a:lnTo>
                  <a:lnTo>
                    <a:pt x="42" y="183"/>
                  </a:lnTo>
                  <a:lnTo>
                    <a:pt x="44" y="181"/>
                  </a:lnTo>
                  <a:lnTo>
                    <a:pt x="44" y="178"/>
                  </a:lnTo>
                  <a:lnTo>
                    <a:pt x="48" y="176"/>
                  </a:lnTo>
                  <a:lnTo>
                    <a:pt x="50" y="174"/>
                  </a:lnTo>
                  <a:lnTo>
                    <a:pt x="52" y="172"/>
                  </a:lnTo>
                  <a:lnTo>
                    <a:pt x="56" y="170"/>
                  </a:lnTo>
                  <a:lnTo>
                    <a:pt x="59" y="168"/>
                  </a:lnTo>
                  <a:lnTo>
                    <a:pt x="61" y="166"/>
                  </a:lnTo>
                  <a:lnTo>
                    <a:pt x="59" y="162"/>
                  </a:lnTo>
                  <a:lnTo>
                    <a:pt x="59" y="159"/>
                  </a:lnTo>
                  <a:lnTo>
                    <a:pt x="59" y="153"/>
                  </a:lnTo>
                  <a:lnTo>
                    <a:pt x="59" y="151"/>
                  </a:lnTo>
                  <a:lnTo>
                    <a:pt x="61" y="147"/>
                  </a:lnTo>
                  <a:lnTo>
                    <a:pt x="61" y="143"/>
                  </a:lnTo>
                  <a:lnTo>
                    <a:pt x="63" y="139"/>
                  </a:lnTo>
                  <a:lnTo>
                    <a:pt x="65" y="138"/>
                  </a:lnTo>
                  <a:lnTo>
                    <a:pt x="67" y="134"/>
                  </a:lnTo>
                  <a:lnTo>
                    <a:pt x="69" y="132"/>
                  </a:lnTo>
                  <a:lnTo>
                    <a:pt x="71" y="128"/>
                  </a:lnTo>
                  <a:lnTo>
                    <a:pt x="71" y="124"/>
                  </a:lnTo>
                  <a:lnTo>
                    <a:pt x="73" y="120"/>
                  </a:lnTo>
                  <a:lnTo>
                    <a:pt x="73" y="117"/>
                  </a:lnTo>
                  <a:lnTo>
                    <a:pt x="73" y="113"/>
                  </a:lnTo>
                  <a:lnTo>
                    <a:pt x="71" y="109"/>
                  </a:lnTo>
                  <a:lnTo>
                    <a:pt x="69" y="105"/>
                  </a:lnTo>
                  <a:lnTo>
                    <a:pt x="67" y="103"/>
                  </a:lnTo>
                  <a:lnTo>
                    <a:pt x="65" y="101"/>
                  </a:lnTo>
                  <a:lnTo>
                    <a:pt x="63" y="98"/>
                  </a:lnTo>
                  <a:lnTo>
                    <a:pt x="61" y="96"/>
                  </a:lnTo>
                  <a:lnTo>
                    <a:pt x="59" y="94"/>
                  </a:lnTo>
                  <a:lnTo>
                    <a:pt x="56" y="92"/>
                  </a:lnTo>
                  <a:lnTo>
                    <a:pt x="54" y="90"/>
                  </a:lnTo>
                  <a:lnTo>
                    <a:pt x="52" y="86"/>
                  </a:lnTo>
                  <a:lnTo>
                    <a:pt x="50" y="84"/>
                  </a:lnTo>
                  <a:lnTo>
                    <a:pt x="48" y="80"/>
                  </a:lnTo>
                  <a:lnTo>
                    <a:pt x="48" y="77"/>
                  </a:lnTo>
                  <a:lnTo>
                    <a:pt x="48" y="73"/>
                  </a:lnTo>
                  <a:lnTo>
                    <a:pt x="48" y="69"/>
                  </a:lnTo>
                  <a:lnTo>
                    <a:pt x="46" y="65"/>
                  </a:lnTo>
                  <a:lnTo>
                    <a:pt x="46" y="61"/>
                  </a:lnTo>
                  <a:lnTo>
                    <a:pt x="46" y="56"/>
                  </a:lnTo>
                  <a:lnTo>
                    <a:pt x="46" y="52"/>
                  </a:lnTo>
                  <a:lnTo>
                    <a:pt x="48" y="48"/>
                  </a:lnTo>
                  <a:lnTo>
                    <a:pt x="48" y="42"/>
                  </a:lnTo>
                  <a:lnTo>
                    <a:pt x="46" y="38"/>
                  </a:lnTo>
                  <a:lnTo>
                    <a:pt x="46" y="35"/>
                  </a:lnTo>
                  <a:lnTo>
                    <a:pt x="44" y="31"/>
                  </a:lnTo>
                  <a:lnTo>
                    <a:pt x="42" y="29"/>
                  </a:lnTo>
                  <a:lnTo>
                    <a:pt x="40" y="25"/>
                  </a:lnTo>
                  <a:lnTo>
                    <a:pt x="38" y="25"/>
                  </a:lnTo>
                  <a:lnTo>
                    <a:pt x="35" y="25"/>
                  </a:lnTo>
                  <a:lnTo>
                    <a:pt x="31" y="27"/>
                  </a:lnTo>
                  <a:lnTo>
                    <a:pt x="29" y="29"/>
                  </a:lnTo>
                  <a:lnTo>
                    <a:pt x="27" y="31"/>
                  </a:lnTo>
                  <a:lnTo>
                    <a:pt x="25" y="33"/>
                  </a:lnTo>
                  <a:lnTo>
                    <a:pt x="23" y="33"/>
                  </a:lnTo>
                  <a:lnTo>
                    <a:pt x="23" y="29"/>
                  </a:lnTo>
                  <a:lnTo>
                    <a:pt x="23" y="25"/>
                  </a:lnTo>
                  <a:lnTo>
                    <a:pt x="25" y="21"/>
                  </a:lnTo>
                  <a:lnTo>
                    <a:pt x="27" y="17"/>
                  </a:lnTo>
                  <a:lnTo>
                    <a:pt x="27" y="15"/>
                  </a:lnTo>
                  <a:lnTo>
                    <a:pt x="27" y="14"/>
                  </a:lnTo>
                  <a:lnTo>
                    <a:pt x="27" y="10"/>
                  </a:lnTo>
                  <a:lnTo>
                    <a:pt x="25" y="6"/>
                  </a:lnTo>
                  <a:lnTo>
                    <a:pt x="25" y="2"/>
                  </a:lnTo>
                  <a:lnTo>
                    <a:pt x="48" y="0"/>
                  </a:lnTo>
                  <a:lnTo>
                    <a:pt x="56" y="0"/>
                  </a:lnTo>
                  <a:lnTo>
                    <a:pt x="59" y="0"/>
                  </a:lnTo>
                  <a:lnTo>
                    <a:pt x="63" y="0"/>
                  </a:lnTo>
                  <a:lnTo>
                    <a:pt x="69" y="2"/>
                  </a:lnTo>
                  <a:lnTo>
                    <a:pt x="73" y="4"/>
                  </a:lnTo>
                  <a:lnTo>
                    <a:pt x="77" y="6"/>
                  </a:lnTo>
                  <a:lnTo>
                    <a:pt x="80" y="10"/>
                  </a:lnTo>
                  <a:lnTo>
                    <a:pt x="84" y="12"/>
                  </a:lnTo>
                  <a:lnTo>
                    <a:pt x="86" y="1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5" name="Freeform 8"/>
            <p:cNvSpPr>
              <a:spLocks/>
            </p:cNvSpPr>
            <p:nvPr/>
          </p:nvSpPr>
          <p:spPr bwMode="auto">
            <a:xfrm>
              <a:off x="315" y="2487"/>
              <a:ext cx="1747" cy="963"/>
            </a:xfrm>
            <a:custGeom>
              <a:avLst/>
              <a:gdLst>
                <a:gd name="T0" fmla="*/ 694 w 1747"/>
                <a:gd name="T1" fmla="*/ 84 h 963"/>
                <a:gd name="T2" fmla="*/ 670 w 1747"/>
                <a:gd name="T3" fmla="*/ 198 h 963"/>
                <a:gd name="T4" fmla="*/ 717 w 1747"/>
                <a:gd name="T5" fmla="*/ 236 h 963"/>
                <a:gd name="T6" fmla="*/ 788 w 1747"/>
                <a:gd name="T7" fmla="*/ 232 h 963"/>
                <a:gd name="T8" fmla="*/ 820 w 1747"/>
                <a:gd name="T9" fmla="*/ 126 h 963"/>
                <a:gd name="T10" fmla="*/ 992 w 1747"/>
                <a:gd name="T11" fmla="*/ 122 h 963"/>
                <a:gd name="T12" fmla="*/ 1036 w 1747"/>
                <a:gd name="T13" fmla="*/ 160 h 963"/>
                <a:gd name="T14" fmla="*/ 1068 w 1747"/>
                <a:gd name="T15" fmla="*/ 211 h 963"/>
                <a:gd name="T16" fmla="*/ 1137 w 1747"/>
                <a:gd name="T17" fmla="*/ 249 h 963"/>
                <a:gd name="T18" fmla="*/ 1202 w 1747"/>
                <a:gd name="T19" fmla="*/ 223 h 963"/>
                <a:gd name="T20" fmla="*/ 1274 w 1747"/>
                <a:gd name="T21" fmla="*/ 238 h 963"/>
                <a:gd name="T22" fmla="*/ 1331 w 1747"/>
                <a:gd name="T23" fmla="*/ 257 h 963"/>
                <a:gd name="T24" fmla="*/ 1396 w 1747"/>
                <a:gd name="T25" fmla="*/ 276 h 963"/>
                <a:gd name="T26" fmla="*/ 1362 w 1747"/>
                <a:gd name="T27" fmla="*/ 332 h 963"/>
                <a:gd name="T28" fmla="*/ 1415 w 1747"/>
                <a:gd name="T29" fmla="*/ 364 h 963"/>
                <a:gd name="T30" fmla="*/ 1440 w 1747"/>
                <a:gd name="T31" fmla="*/ 408 h 963"/>
                <a:gd name="T32" fmla="*/ 1499 w 1747"/>
                <a:gd name="T33" fmla="*/ 408 h 963"/>
                <a:gd name="T34" fmla="*/ 1566 w 1747"/>
                <a:gd name="T35" fmla="*/ 381 h 963"/>
                <a:gd name="T36" fmla="*/ 1616 w 1747"/>
                <a:gd name="T37" fmla="*/ 356 h 963"/>
                <a:gd name="T38" fmla="*/ 1671 w 1747"/>
                <a:gd name="T39" fmla="*/ 375 h 963"/>
                <a:gd name="T40" fmla="*/ 1711 w 1747"/>
                <a:gd name="T41" fmla="*/ 373 h 963"/>
                <a:gd name="T42" fmla="*/ 1741 w 1747"/>
                <a:gd name="T43" fmla="*/ 429 h 963"/>
                <a:gd name="T44" fmla="*/ 1736 w 1747"/>
                <a:gd name="T45" fmla="*/ 541 h 963"/>
                <a:gd name="T46" fmla="*/ 1619 w 1747"/>
                <a:gd name="T47" fmla="*/ 499 h 963"/>
                <a:gd name="T48" fmla="*/ 1551 w 1747"/>
                <a:gd name="T49" fmla="*/ 505 h 963"/>
                <a:gd name="T50" fmla="*/ 1484 w 1747"/>
                <a:gd name="T51" fmla="*/ 520 h 963"/>
                <a:gd name="T52" fmla="*/ 1446 w 1747"/>
                <a:gd name="T53" fmla="*/ 597 h 963"/>
                <a:gd name="T54" fmla="*/ 1394 w 1747"/>
                <a:gd name="T55" fmla="*/ 608 h 963"/>
                <a:gd name="T56" fmla="*/ 1329 w 1747"/>
                <a:gd name="T57" fmla="*/ 642 h 963"/>
                <a:gd name="T58" fmla="*/ 1276 w 1747"/>
                <a:gd name="T59" fmla="*/ 688 h 963"/>
                <a:gd name="T60" fmla="*/ 1249 w 1747"/>
                <a:gd name="T61" fmla="*/ 703 h 963"/>
                <a:gd name="T62" fmla="*/ 1238 w 1747"/>
                <a:gd name="T63" fmla="*/ 743 h 963"/>
                <a:gd name="T64" fmla="*/ 1198 w 1747"/>
                <a:gd name="T65" fmla="*/ 797 h 963"/>
                <a:gd name="T66" fmla="*/ 1177 w 1747"/>
                <a:gd name="T67" fmla="*/ 827 h 963"/>
                <a:gd name="T68" fmla="*/ 1158 w 1747"/>
                <a:gd name="T69" fmla="*/ 854 h 963"/>
                <a:gd name="T70" fmla="*/ 1104 w 1747"/>
                <a:gd name="T71" fmla="*/ 869 h 963"/>
                <a:gd name="T72" fmla="*/ 1076 w 1747"/>
                <a:gd name="T73" fmla="*/ 930 h 963"/>
                <a:gd name="T74" fmla="*/ 1022 w 1747"/>
                <a:gd name="T75" fmla="*/ 946 h 963"/>
                <a:gd name="T76" fmla="*/ 963 w 1747"/>
                <a:gd name="T77" fmla="*/ 915 h 963"/>
                <a:gd name="T78" fmla="*/ 923 w 1747"/>
                <a:gd name="T79" fmla="*/ 879 h 963"/>
                <a:gd name="T80" fmla="*/ 857 w 1747"/>
                <a:gd name="T81" fmla="*/ 911 h 963"/>
                <a:gd name="T82" fmla="*/ 799 w 1747"/>
                <a:gd name="T83" fmla="*/ 940 h 963"/>
                <a:gd name="T84" fmla="*/ 736 w 1747"/>
                <a:gd name="T85" fmla="*/ 915 h 963"/>
                <a:gd name="T86" fmla="*/ 696 w 1747"/>
                <a:gd name="T87" fmla="*/ 860 h 963"/>
                <a:gd name="T88" fmla="*/ 649 w 1747"/>
                <a:gd name="T89" fmla="*/ 829 h 963"/>
                <a:gd name="T90" fmla="*/ 588 w 1747"/>
                <a:gd name="T91" fmla="*/ 862 h 963"/>
                <a:gd name="T92" fmla="*/ 517 w 1747"/>
                <a:gd name="T93" fmla="*/ 881 h 963"/>
                <a:gd name="T94" fmla="*/ 471 w 1747"/>
                <a:gd name="T95" fmla="*/ 826 h 963"/>
                <a:gd name="T96" fmla="*/ 389 w 1747"/>
                <a:gd name="T97" fmla="*/ 824 h 963"/>
                <a:gd name="T98" fmla="*/ 326 w 1747"/>
                <a:gd name="T99" fmla="*/ 845 h 963"/>
                <a:gd name="T100" fmla="*/ 250 w 1747"/>
                <a:gd name="T101" fmla="*/ 862 h 963"/>
                <a:gd name="T102" fmla="*/ 181 w 1747"/>
                <a:gd name="T103" fmla="*/ 867 h 963"/>
                <a:gd name="T104" fmla="*/ 147 w 1747"/>
                <a:gd name="T105" fmla="*/ 810 h 963"/>
                <a:gd name="T106" fmla="*/ 80 w 1747"/>
                <a:gd name="T107" fmla="*/ 761 h 963"/>
                <a:gd name="T108" fmla="*/ 46 w 1747"/>
                <a:gd name="T109" fmla="*/ 681 h 963"/>
                <a:gd name="T110" fmla="*/ 153 w 1747"/>
                <a:gd name="T111" fmla="*/ 583 h 963"/>
                <a:gd name="T112" fmla="*/ 183 w 1747"/>
                <a:gd name="T113" fmla="*/ 433 h 963"/>
                <a:gd name="T114" fmla="*/ 136 w 1747"/>
                <a:gd name="T115" fmla="*/ 307 h 963"/>
                <a:gd name="T116" fmla="*/ 69 w 1747"/>
                <a:gd name="T117" fmla="*/ 196 h 963"/>
                <a:gd name="T118" fmla="*/ 168 w 1747"/>
                <a:gd name="T119" fmla="*/ 156 h 963"/>
                <a:gd name="T120" fmla="*/ 279 w 1747"/>
                <a:gd name="T121" fmla="*/ 87 h 963"/>
                <a:gd name="T122" fmla="*/ 429 w 1747"/>
                <a:gd name="T123" fmla="*/ 57 h 963"/>
                <a:gd name="T124" fmla="*/ 548 w 1747"/>
                <a:gd name="T125" fmla="*/ 28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47" h="963">
                  <a:moveTo>
                    <a:pt x="660" y="7"/>
                  </a:moveTo>
                  <a:lnTo>
                    <a:pt x="662" y="11"/>
                  </a:lnTo>
                  <a:lnTo>
                    <a:pt x="664" y="9"/>
                  </a:lnTo>
                  <a:lnTo>
                    <a:pt x="668" y="11"/>
                  </a:lnTo>
                  <a:lnTo>
                    <a:pt x="670" y="15"/>
                  </a:lnTo>
                  <a:lnTo>
                    <a:pt x="672" y="19"/>
                  </a:lnTo>
                  <a:lnTo>
                    <a:pt x="673" y="19"/>
                  </a:lnTo>
                  <a:lnTo>
                    <a:pt x="673" y="21"/>
                  </a:lnTo>
                  <a:lnTo>
                    <a:pt x="675" y="23"/>
                  </a:lnTo>
                  <a:lnTo>
                    <a:pt x="675" y="24"/>
                  </a:lnTo>
                  <a:lnTo>
                    <a:pt x="675" y="26"/>
                  </a:lnTo>
                  <a:lnTo>
                    <a:pt x="675" y="28"/>
                  </a:lnTo>
                  <a:lnTo>
                    <a:pt x="673" y="30"/>
                  </a:lnTo>
                  <a:lnTo>
                    <a:pt x="673" y="36"/>
                  </a:lnTo>
                  <a:lnTo>
                    <a:pt x="672" y="40"/>
                  </a:lnTo>
                  <a:lnTo>
                    <a:pt x="670" y="42"/>
                  </a:lnTo>
                  <a:lnTo>
                    <a:pt x="668" y="44"/>
                  </a:lnTo>
                  <a:lnTo>
                    <a:pt x="666" y="45"/>
                  </a:lnTo>
                  <a:lnTo>
                    <a:pt x="666" y="47"/>
                  </a:lnTo>
                  <a:lnTo>
                    <a:pt x="666" y="49"/>
                  </a:lnTo>
                  <a:lnTo>
                    <a:pt x="666" y="53"/>
                  </a:lnTo>
                  <a:lnTo>
                    <a:pt x="666" y="57"/>
                  </a:lnTo>
                  <a:lnTo>
                    <a:pt x="664" y="59"/>
                  </a:lnTo>
                  <a:lnTo>
                    <a:pt x="664" y="61"/>
                  </a:lnTo>
                  <a:lnTo>
                    <a:pt x="664" y="64"/>
                  </a:lnTo>
                  <a:lnTo>
                    <a:pt x="664" y="68"/>
                  </a:lnTo>
                  <a:lnTo>
                    <a:pt x="666" y="70"/>
                  </a:lnTo>
                  <a:lnTo>
                    <a:pt x="668" y="70"/>
                  </a:lnTo>
                  <a:lnTo>
                    <a:pt x="672" y="70"/>
                  </a:lnTo>
                  <a:lnTo>
                    <a:pt x="673" y="70"/>
                  </a:lnTo>
                  <a:lnTo>
                    <a:pt x="675" y="70"/>
                  </a:lnTo>
                  <a:lnTo>
                    <a:pt x="677" y="70"/>
                  </a:lnTo>
                  <a:lnTo>
                    <a:pt x="679" y="70"/>
                  </a:lnTo>
                  <a:lnTo>
                    <a:pt x="681" y="68"/>
                  </a:lnTo>
                  <a:lnTo>
                    <a:pt x="683" y="70"/>
                  </a:lnTo>
                  <a:lnTo>
                    <a:pt x="685" y="70"/>
                  </a:lnTo>
                  <a:lnTo>
                    <a:pt x="689" y="70"/>
                  </a:lnTo>
                  <a:lnTo>
                    <a:pt x="691" y="72"/>
                  </a:lnTo>
                  <a:lnTo>
                    <a:pt x="693" y="72"/>
                  </a:lnTo>
                  <a:lnTo>
                    <a:pt x="696" y="70"/>
                  </a:lnTo>
                  <a:lnTo>
                    <a:pt x="696" y="72"/>
                  </a:lnTo>
                  <a:lnTo>
                    <a:pt x="698" y="74"/>
                  </a:lnTo>
                  <a:lnTo>
                    <a:pt x="696" y="76"/>
                  </a:lnTo>
                  <a:lnTo>
                    <a:pt x="696" y="78"/>
                  </a:lnTo>
                  <a:lnTo>
                    <a:pt x="696" y="80"/>
                  </a:lnTo>
                  <a:lnTo>
                    <a:pt x="694" y="84"/>
                  </a:lnTo>
                  <a:lnTo>
                    <a:pt x="693" y="85"/>
                  </a:lnTo>
                  <a:lnTo>
                    <a:pt x="693" y="87"/>
                  </a:lnTo>
                  <a:lnTo>
                    <a:pt x="691" y="89"/>
                  </a:lnTo>
                  <a:lnTo>
                    <a:pt x="689" y="91"/>
                  </a:lnTo>
                  <a:lnTo>
                    <a:pt x="685" y="91"/>
                  </a:lnTo>
                  <a:lnTo>
                    <a:pt x="683" y="91"/>
                  </a:lnTo>
                  <a:lnTo>
                    <a:pt x="681" y="93"/>
                  </a:lnTo>
                  <a:lnTo>
                    <a:pt x="683" y="95"/>
                  </a:lnTo>
                  <a:lnTo>
                    <a:pt x="685" y="97"/>
                  </a:lnTo>
                  <a:lnTo>
                    <a:pt x="687" y="97"/>
                  </a:lnTo>
                  <a:lnTo>
                    <a:pt x="687" y="99"/>
                  </a:lnTo>
                  <a:lnTo>
                    <a:pt x="687" y="103"/>
                  </a:lnTo>
                  <a:lnTo>
                    <a:pt x="687" y="106"/>
                  </a:lnTo>
                  <a:lnTo>
                    <a:pt x="687" y="108"/>
                  </a:lnTo>
                  <a:lnTo>
                    <a:pt x="685" y="110"/>
                  </a:lnTo>
                  <a:lnTo>
                    <a:pt x="683" y="112"/>
                  </a:lnTo>
                  <a:lnTo>
                    <a:pt x="681" y="116"/>
                  </a:lnTo>
                  <a:lnTo>
                    <a:pt x="681" y="118"/>
                  </a:lnTo>
                  <a:lnTo>
                    <a:pt x="683" y="120"/>
                  </a:lnTo>
                  <a:lnTo>
                    <a:pt x="687" y="120"/>
                  </a:lnTo>
                  <a:lnTo>
                    <a:pt x="689" y="122"/>
                  </a:lnTo>
                  <a:lnTo>
                    <a:pt x="689" y="124"/>
                  </a:lnTo>
                  <a:lnTo>
                    <a:pt x="689" y="126"/>
                  </a:lnTo>
                  <a:lnTo>
                    <a:pt x="687" y="127"/>
                  </a:lnTo>
                  <a:lnTo>
                    <a:pt x="685" y="129"/>
                  </a:lnTo>
                  <a:lnTo>
                    <a:pt x="685" y="131"/>
                  </a:lnTo>
                  <a:lnTo>
                    <a:pt x="683" y="133"/>
                  </a:lnTo>
                  <a:lnTo>
                    <a:pt x="683" y="137"/>
                  </a:lnTo>
                  <a:lnTo>
                    <a:pt x="683" y="143"/>
                  </a:lnTo>
                  <a:lnTo>
                    <a:pt x="683" y="148"/>
                  </a:lnTo>
                  <a:lnTo>
                    <a:pt x="683" y="152"/>
                  </a:lnTo>
                  <a:lnTo>
                    <a:pt x="683" y="158"/>
                  </a:lnTo>
                  <a:lnTo>
                    <a:pt x="681" y="164"/>
                  </a:lnTo>
                  <a:lnTo>
                    <a:pt x="681" y="167"/>
                  </a:lnTo>
                  <a:lnTo>
                    <a:pt x="681" y="171"/>
                  </a:lnTo>
                  <a:lnTo>
                    <a:pt x="681" y="175"/>
                  </a:lnTo>
                  <a:lnTo>
                    <a:pt x="679" y="179"/>
                  </a:lnTo>
                  <a:lnTo>
                    <a:pt x="679" y="181"/>
                  </a:lnTo>
                  <a:lnTo>
                    <a:pt x="679" y="185"/>
                  </a:lnTo>
                  <a:lnTo>
                    <a:pt x="677" y="188"/>
                  </a:lnTo>
                  <a:lnTo>
                    <a:pt x="677" y="192"/>
                  </a:lnTo>
                  <a:lnTo>
                    <a:pt x="677" y="194"/>
                  </a:lnTo>
                  <a:lnTo>
                    <a:pt x="675" y="194"/>
                  </a:lnTo>
                  <a:lnTo>
                    <a:pt x="673" y="196"/>
                  </a:lnTo>
                  <a:lnTo>
                    <a:pt x="672" y="196"/>
                  </a:lnTo>
                  <a:lnTo>
                    <a:pt x="670" y="198"/>
                  </a:lnTo>
                  <a:lnTo>
                    <a:pt x="668" y="198"/>
                  </a:lnTo>
                  <a:lnTo>
                    <a:pt x="664" y="204"/>
                  </a:lnTo>
                  <a:lnTo>
                    <a:pt x="662" y="204"/>
                  </a:lnTo>
                  <a:lnTo>
                    <a:pt x="662" y="206"/>
                  </a:lnTo>
                  <a:lnTo>
                    <a:pt x="660" y="206"/>
                  </a:lnTo>
                  <a:lnTo>
                    <a:pt x="658" y="208"/>
                  </a:lnTo>
                  <a:lnTo>
                    <a:pt x="654" y="209"/>
                  </a:lnTo>
                  <a:lnTo>
                    <a:pt x="656" y="211"/>
                  </a:lnTo>
                  <a:lnTo>
                    <a:pt x="656" y="217"/>
                  </a:lnTo>
                  <a:lnTo>
                    <a:pt x="656" y="219"/>
                  </a:lnTo>
                  <a:lnTo>
                    <a:pt x="656" y="221"/>
                  </a:lnTo>
                  <a:lnTo>
                    <a:pt x="656" y="223"/>
                  </a:lnTo>
                  <a:lnTo>
                    <a:pt x="656" y="225"/>
                  </a:lnTo>
                  <a:lnTo>
                    <a:pt x="658" y="229"/>
                  </a:lnTo>
                  <a:lnTo>
                    <a:pt x="658" y="230"/>
                  </a:lnTo>
                  <a:lnTo>
                    <a:pt x="660" y="236"/>
                  </a:lnTo>
                  <a:lnTo>
                    <a:pt x="660" y="238"/>
                  </a:lnTo>
                  <a:lnTo>
                    <a:pt x="660" y="240"/>
                  </a:lnTo>
                  <a:lnTo>
                    <a:pt x="660" y="244"/>
                  </a:lnTo>
                  <a:lnTo>
                    <a:pt x="662" y="246"/>
                  </a:lnTo>
                  <a:lnTo>
                    <a:pt x="664" y="248"/>
                  </a:lnTo>
                  <a:lnTo>
                    <a:pt x="666" y="249"/>
                  </a:lnTo>
                  <a:lnTo>
                    <a:pt x="670" y="253"/>
                  </a:lnTo>
                  <a:lnTo>
                    <a:pt x="672" y="255"/>
                  </a:lnTo>
                  <a:lnTo>
                    <a:pt x="673" y="257"/>
                  </a:lnTo>
                  <a:lnTo>
                    <a:pt x="675" y="259"/>
                  </a:lnTo>
                  <a:lnTo>
                    <a:pt x="679" y="261"/>
                  </a:lnTo>
                  <a:lnTo>
                    <a:pt x="681" y="263"/>
                  </a:lnTo>
                  <a:lnTo>
                    <a:pt x="683" y="263"/>
                  </a:lnTo>
                  <a:lnTo>
                    <a:pt x="685" y="267"/>
                  </a:lnTo>
                  <a:lnTo>
                    <a:pt x="687" y="267"/>
                  </a:lnTo>
                  <a:lnTo>
                    <a:pt x="689" y="267"/>
                  </a:lnTo>
                  <a:lnTo>
                    <a:pt x="691" y="265"/>
                  </a:lnTo>
                  <a:lnTo>
                    <a:pt x="691" y="263"/>
                  </a:lnTo>
                  <a:lnTo>
                    <a:pt x="693" y="261"/>
                  </a:lnTo>
                  <a:lnTo>
                    <a:pt x="694" y="257"/>
                  </a:lnTo>
                  <a:lnTo>
                    <a:pt x="696" y="255"/>
                  </a:lnTo>
                  <a:lnTo>
                    <a:pt x="698" y="253"/>
                  </a:lnTo>
                  <a:lnTo>
                    <a:pt x="700" y="251"/>
                  </a:lnTo>
                  <a:lnTo>
                    <a:pt x="702" y="249"/>
                  </a:lnTo>
                  <a:lnTo>
                    <a:pt x="704" y="248"/>
                  </a:lnTo>
                  <a:lnTo>
                    <a:pt x="706" y="244"/>
                  </a:lnTo>
                  <a:lnTo>
                    <a:pt x="708" y="240"/>
                  </a:lnTo>
                  <a:lnTo>
                    <a:pt x="712" y="238"/>
                  </a:lnTo>
                  <a:lnTo>
                    <a:pt x="713" y="236"/>
                  </a:lnTo>
                  <a:lnTo>
                    <a:pt x="717" y="236"/>
                  </a:lnTo>
                  <a:lnTo>
                    <a:pt x="719" y="236"/>
                  </a:lnTo>
                  <a:lnTo>
                    <a:pt x="721" y="238"/>
                  </a:lnTo>
                  <a:lnTo>
                    <a:pt x="723" y="240"/>
                  </a:lnTo>
                  <a:lnTo>
                    <a:pt x="725" y="240"/>
                  </a:lnTo>
                  <a:lnTo>
                    <a:pt x="727" y="240"/>
                  </a:lnTo>
                  <a:lnTo>
                    <a:pt x="729" y="240"/>
                  </a:lnTo>
                  <a:lnTo>
                    <a:pt x="731" y="240"/>
                  </a:lnTo>
                  <a:lnTo>
                    <a:pt x="733" y="240"/>
                  </a:lnTo>
                  <a:lnTo>
                    <a:pt x="734" y="242"/>
                  </a:lnTo>
                  <a:lnTo>
                    <a:pt x="736" y="242"/>
                  </a:lnTo>
                  <a:lnTo>
                    <a:pt x="738" y="242"/>
                  </a:lnTo>
                  <a:lnTo>
                    <a:pt x="740" y="242"/>
                  </a:lnTo>
                  <a:lnTo>
                    <a:pt x="742" y="242"/>
                  </a:lnTo>
                  <a:lnTo>
                    <a:pt x="742" y="244"/>
                  </a:lnTo>
                  <a:lnTo>
                    <a:pt x="744" y="246"/>
                  </a:lnTo>
                  <a:lnTo>
                    <a:pt x="746" y="248"/>
                  </a:lnTo>
                  <a:lnTo>
                    <a:pt x="746" y="249"/>
                  </a:lnTo>
                  <a:lnTo>
                    <a:pt x="748" y="251"/>
                  </a:lnTo>
                  <a:lnTo>
                    <a:pt x="748" y="253"/>
                  </a:lnTo>
                  <a:lnTo>
                    <a:pt x="748" y="255"/>
                  </a:lnTo>
                  <a:lnTo>
                    <a:pt x="750" y="257"/>
                  </a:lnTo>
                  <a:lnTo>
                    <a:pt x="752" y="257"/>
                  </a:lnTo>
                  <a:lnTo>
                    <a:pt x="754" y="257"/>
                  </a:lnTo>
                  <a:lnTo>
                    <a:pt x="755" y="257"/>
                  </a:lnTo>
                  <a:lnTo>
                    <a:pt x="757" y="257"/>
                  </a:lnTo>
                  <a:lnTo>
                    <a:pt x="757" y="255"/>
                  </a:lnTo>
                  <a:lnTo>
                    <a:pt x="759" y="253"/>
                  </a:lnTo>
                  <a:lnTo>
                    <a:pt x="761" y="253"/>
                  </a:lnTo>
                  <a:lnTo>
                    <a:pt x="763" y="253"/>
                  </a:lnTo>
                  <a:lnTo>
                    <a:pt x="765" y="253"/>
                  </a:lnTo>
                  <a:lnTo>
                    <a:pt x="765" y="251"/>
                  </a:lnTo>
                  <a:lnTo>
                    <a:pt x="767" y="251"/>
                  </a:lnTo>
                  <a:lnTo>
                    <a:pt x="769" y="249"/>
                  </a:lnTo>
                  <a:lnTo>
                    <a:pt x="771" y="248"/>
                  </a:lnTo>
                  <a:lnTo>
                    <a:pt x="773" y="248"/>
                  </a:lnTo>
                  <a:lnTo>
                    <a:pt x="773" y="246"/>
                  </a:lnTo>
                  <a:lnTo>
                    <a:pt x="775" y="246"/>
                  </a:lnTo>
                  <a:lnTo>
                    <a:pt x="776" y="246"/>
                  </a:lnTo>
                  <a:lnTo>
                    <a:pt x="778" y="244"/>
                  </a:lnTo>
                  <a:lnTo>
                    <a:pt x="780" y="244"/>
                  </a:lnTo>
                  <a:lnTo>
                    <a:pt x="782" y="242"/>
                  </a:lnTo>
                  <a:lnTo>
                    <a:pt x="784" y="240"/>
                  </a:lnTo>
                  <a:lnTo>
                    <a:pt x="786" y="238"/>
                  </a:lnTo>
                  <a:lnTo>
                    <a:pt x="786" y="236"/>
                  </a:lnTo>
                  <a:lnTo>
                    <a:pt x="788" y="234"/>
                  </a:lnTo>
                  <a:lnTo>
                    <a:pt x="788" y="232"/>
                  </a:lnTo>
                  <a:lnTo>
                    <a:pt x="788" y="230"/>
                  </a:lnTo>
                  <a:lnTo>
                    <a:pt x="788" y="229"/>
                  </a:lnTo>
                  <a:lnTo>
                    <a:pt x="788" y="227"/>
                  </a:lnTo>
                  <a:lnTo>
                    <a:pt x="788" y="225"/>
                  </a:lnTo>
                  <a:lnTo>
                    <a:pt x="788" y="221"/>
                  </a:lnTo>
                  <a:lnTo>
                    <a:pt x="790" y="221"/>
                  </a:lnTo>
                  <a:lnTo>
                    <a:pt x="792" y="221"/>
                  </a:lnTo>
                  <a:lnTo>
                    <a:pt x="792" y="219"/>
                  </a:lnTo>
                  <a:lnTo>
                    <a:pt x="794" y="215"/>
                  </a:lnTo>
                  <a:lnTo>
                    <a:pt x="795" y="215"/>
                  </a:lnTo>
                  <a:lnTo>
                    <a:pt x="795" y="213"/>
                  </a:lnTo>
                  <a:lnTo>
                    <a:pt x="797" y="213"/>
                  </a:lnTo>
                  <a:lnTo>
                    <a:pt x="799" y="211"/>
                  </a:lnTo>
                  <a:lnTo>
                    <a:pt x="799" y="209"/>
                  </a:lnTo>
                  <a:lnTo>
                    <a:pt x="801" y="208"/>
                  </a:lnTo>
                  <a:lnTo>
                    <a:pt x="803" y="208"/>
                  </a:lnTo>
                  <a:lnTo>
                    <a:pt x="803" y="206"/>
                  </a:lnTo>
                  <a:lnTo>
                    <a:pt x="801" y="206"/>
                  </a:lnTo>
                  <a:lnTo>
                    <a:pt x="801" y="204"/>
                  </a:lnTo>
                  <a:lnTo>
                    <a:pt x="803" y="202"/>
                  </a:lnTo>
                  <a:lnTo>
                    <a:pt x="805" y="204"/>
                  </a:lnTo>
                  <a:lnTo>
                    <a:pt x="805" y="202"/>
                  </a:lnTo>
                  <a:lnTo>
                    <a:pt x="805" y="200"/>
                  </a:lnTo>
                  <a:lnTo>
                    <a:pt x="803" y="198"/>
                  </a:lnTo>
                  <a:lnTo>
                    <a:pt x="803" y="196"/>
                  </a:lnTo>
                  <a:lnTo>
                    <a:pt x="803" y="194"/>
                  </a:lnTo>
                  <a:lnTo>
                    <a:pt x="803" y="192"/>
                  </a:lnTo>
                  <a:lnTo>
                    <a:pt x="805" y="187"/>
                  </a:lnTo>
                  <a:lnTo>
                    <a:pt x="805" y="183"/>
                  </a:lnTo>
                  <a:lnTo>
                    <a:pt x="805" y="179"/>
                  </a:lnTo>
                  <a:lnTo>
                    <a:pt x="805" y="177"/>
                  </a:lnTo>
                  <a:lnTo>
                    <a:pt x="807" y="173"/>
                  </a:lnTo>
                  <a:lnTo>
                    <a:pt x="809" y="173"/>
                  </a:lnTo>
                  <a:lnTo>
                    <a:pt x="811" y="171"/>
                  </a:lnTo>
                  <a:lnTo>
                    <a:pt x="811" y="169"/>
                  </a:lnTo>
                  <a:lnTo>
                    <a:pt x="813" y="166"/>
                  </a:lnTo>
                  <a:lnTo>
                    <a:pt x="815" y="162"/>
                  </a:lnTo>
                  <a:lnTo>
                    <a:pt x="815" y="158"/>
                  </a:lnTo>
                  <a:lnTo>
                    <a:pt x="816" y="154"/>
                  </a:lnTo>
                  <a:lnTo>
                    <a:pt x="816" y="150"/>
                  </a:lnTo>
                  <a:lnTo>
                    <a:pt x="816" y="146"/>
                  </a:lnTo>
                  <a:lnTo>
                    <a:pt x="818" y="141"/>
                  </a:lnTo>
                  <a:lnTo>
                    <a:pt x="818" y="135"/>
                  </a:lnTo>
                  <a:lnTo>
                    <a:pt x="820" y="133"/>
                  </a:lnTo>
                  <a:lnTo>
                    <a:pt x="820" y="129"/>
                  </a:lnTo>
                  <a:lnTo>
                    <a:pt x="820" y="126"/>
                  </a:lnTo>
                  <a:lnTo>
                    <a:pt x="822" y="124"/>
                  </a:lnTo>
                  <a:lnTo>
                    <a:pt x="822" y="122"/>
                  </a:lnTo>
                  <a:lnTo>
                    <a:pt x="822" y="120"/>
                  </a:lnTo>
                  <a:lnTo>
                    <a:pt x="824" y="120"/>
                  </a:lnTo>
                  <a:lnTo>
                    <a:pt x="830" y="118"/>
                  </a:lnTo>
                  <a:lnTo>
                    <a:pt x="837" y="118"/>
                  </a:lnTo>
                  <a:lnTo>
                    <a:pt x="847" y="116"/>
                  </a:lnTo>
                  <a:lnTo>
                    <a:pt x="857" y="116"/>
                  </a:lnTo>
                  <a:lnTo>
                    <a:pt x="868" y="116"/>
                  </a:lnTo>
                  <a:lnTo>
                    <a:pt x="878" y="114"/>
                  </a:lnTo>
                  <a:lnTo>
                    <a:pt x="887" y="112"/>
                  </a:lnTo>
                  <a:lnTo>
                    <a:pt x="895" y="112"/>
                  </a:lnTo>
                  <a:lnTo>
                    <a:pt x="900" y="112"/>
                  </a:lnTo>
                  <a:lnTo>
                    <a:pt x="902" y="112"/>
                  </a:lnTo>
                  <a:lnTo>
                    <a:pt x="904" y="110"/>
                  </a:lnTo>
                  <a:lnTo>
                    <a:pt x="906" y="110"/>
                  </a:lnTo>
                  <a:lnTo>
                    <a:pt x="908" y="108"/>
                  </a:lnTo>
                  <a:lnTo>
                    <a:pt x="910" y="105"/>
                  </a:lnTo>
                  <a:lnTo>
                    <a:pt x="916" y="99"/>
                  </a:lnTo>
                  <a:lnTo>
                    <a:pt x="919" y="99"/>
                  </a:lnTo>
                  <a:lnTo>
                    <a:pt x="925" y="97"/>
                  </a:lnTo>
                  <a:lnTo>
                    <a:pt x="931" y="99"/>
                  </a:lnTo>
                  <a:lnTo>
                    <a:pt x="937" y="99"/>
                  </a:lnTo>
                  <a:lnTo>
                    <a:pt x="940" y="99"/>
                  </a:lnTo>
                  <a:lnTo>
                    <a:pt x="946" y="99"/>
                  </a:lnTo>
                  <a:lnTo>
                    <a:pt x="952" y="101"/>
                  </a:lnTo>
                  <a:lnTo>
                    <a:pt x="960" y="105"/>
                  </a:lnTo>
                  <a:lnTo>
                    <a:pt x="963" y="105"/>
                  </a:lnTo>
                  <a:lnTo>
                    <a:pt x="965" y="106"/>
                  </a:lnTo>
                  <a:lnTo>
                    <a:pt x="967" y="108"/>
                  </a:lnTo>
                  <a:lnTo>
                    <a:pt x="971" y="108"/>
                  </a:lnTo>
                  <a:lnTo>
                    <a:pt x="973" y="110"/>
                  </a:lnTo>
                  <a:lnTo>
                    <a:pt x="979" y="112"/>
                  </a:lnTo>
                  <a:lnTo>
                    <a:pt x="980" y="112"/>
                  </a:lnTo>
                  <a:lnTo>
                    <a:pt x="982" y="112"/>
                  </a:lnTo>
                  <a:lnTo>
                    <a:pt x="984" y="112"/>
                  </a:lnTo>
                  <a:lnTo>
                    <a:pt x="986" y="112"/>
                  </a:lnTo>
                  <a:lnTo>
                    <a:pt x="988" y="112"/>
                  </a:lnTo>
                  <a:lnTo>
                    <a:pt x="990" y="114"/>
                  </a:lnTo>
                  <a:lnTo>
                    <a:pt x="992" y="112"/>
                  </a:lnTo>
                  <a:lnTo>
                    <a:pt x="994" y="112"/>
                  </a:lnTo>
                  <a:lnTo>
                    <a:pt x="994" y="114"/>
                  </a:lnTo>
                  <a:lnTo>
                    <a:pt x="994" y="116"/>
                  </a:lnTo>
                  <a:lnTo>
                    <a:pt x="992" y="118"/>
                  </a:lnTo>
                  <a:lnTo>
                    <a:pt x="992" y="120"/>
                  </a:lnTo>
                  <a:lnTo>
                    <a:pt x="992" y="122"/>
                  </a:lnTo>
                  <a:lnTo>
                    <a:pt x="990" y="122"/>
                  </a:lnTo>
                  <a:lnTo>
                    <a:pt x="990" y="124"/>
                  </a:lnTo>
                  <a:lnTo>
                    <a:pt x="990" y="126"/>
                  </a:lnTo>
                  <a:lnTo>
                    <a:pt x="990" y="127"/>
                  </a:lnTo>
                  <a:lnTo>
                    <a:pt x="992" y="129"/>
                  </a:lnTo>
                  <a:lnTo>
                    <a:pt x="994" y="131"/>
                  </a:lnTo>
                  <a:lnTo>
                    <a:pt x="996" y="133"/>
                  </a:lnTo>
                  <a:lnTo>
                    <a:pt x="996" y="135"/>
                  </a:lnTo>
                  <a:lnTo>
                    <a:pt x="998" y="135"/>
                  </a:lnTo>
                  <a:lnTo>
                    <a:pt x="998" y="137"/>
                  </a:lnTo>
                  <a:lnTo>
                    <a:pt x="998" y="139"/>
                  </a:lnTo>
                  <a:lnTo>
                    <a:pt x="1000" y="141"/>
                  </a:lnTo>
                  <a:lnTo>
                    <a:pt x="1000" y="143"/>
                  </a:lnTo>
                  <a:lnTo>
                    <a:pt x="1000" y="145"/>
                  </a:lnTo>
                  <a:lnTo>
                    <a:pt x="1000" y="146"/>
                  </a:lnTo>
                  <a:lnTo>
                    <a:pt x="1001" y="148"/>
                  </a:lnTo>
                  <a:lnTo>
                    <a:pt x="1003" y="150"/>
                  </a:lnTo>
                  <a:lnTo>
                    <a:pt x="1005" y="150"/>
                  </a:lnTo>
                  <a:lnTo>
                    <a:pt x="1005" y="152"/>
                  </a:lnTo>
                  <a:lnTo>
                    <a:pt x="1007" y="152"/>
                  </a:lnTo>
                  <a:lnTo>
                    <a:pt x="1007" y="154"/>
                  </a:lnTo>
                  <a:lnTo>
                    <a:pt x="1005" y="156"/>
                  </a:lnTo>
                  <a:lnTo>
                    <a:pt x="1007" y="156"/>
                  </a:lnTo>
                  <a:lnTo>
                    <a:pt x="1007" y="158"/>
                  </a:lnTo>
                  <a:lnTo>
                    <a:pt x="1007" y="160"/>
                  </a:lnTo>
                  <a:lnTo>
                    <a:pt x="1007" y="162"/>
                  </a:lnTo>
                  <a:lnTo>
                    <a:pt x="1009" y="164"/>
                  </a:lnTo>
                  <a:lnTo>
                    <a:pt x="1011" y="164"/>
                  </a:lnTo>
                  <a:lnTo>
                    <a:pt x="1011" y="166"/>
                  </a:lnTo>
                  <a:lnTo>
                    <a:pt x="1013" y="164"/>
                  </a:lnTo>
                  <a:lnTo>
                    <a:pt x="1015" y="164"/>
                  </a:lnTo>
                  <a:lnTo>
                    <a:pt x="1015" y="162"/>
                  </a:lnTo>
                  <a:lnTo>
                    <a:pt x="1017" y="162"/>
                  </a:lnTo>
                  <a:lnTo>
                    <a:pt x="1017" y="160"/>
                  </a:lnTo>
                  <a:lnTo>
                    <a:pt x="1019" y="160"/>
                  </a:lnTo>
                  <a:lnTo>
                    <a:pt x="1021" y="160"/>
                  </a:lnTo>
                  <a:lnTo>
                    <a:pt x="1021" y="158"/>
                  </a:lnTo>
                  <a:lnTo>
                    <a:pt x="1022" y="158"/>
                  </a:lnTo>
                  <a:lnTo>
                    <a:pt x="1024" y="158"/>
                  </a:lnTo>
                  <a:lnTo>
                    <a:pt x="1026" y="158"/>
                  </a:lnTo>
                  <a:lnTo>
                    <a:pt x="1028" y="158"/>
                  </a:lnTo>
                  <a:lnTo>
                    <a:pt x="1030" y="158"/>
                  </a:lnTo>
                  <a:lnTo>
                    <a:pt x="1032" y="158"/>
                  </a:lnTo>
                  <a:lnTo>
                    <a:pt x="1032" y="160"/>
                  </a:lnTo>
                  <a:lnTo>
                    <a:pt x="1034" y="160"/>
                  </a:lnTo>
                  <a:lnTo>
                    <a:pt x="1036" y="160"/>
                  </a:lnTo>
                  <a:lnTo>
                    <a:pt x="1036" y="162"/>
                  </a:lnTo>
                  <a:lnTo>
                    <a:pt x="1038" y="162"/>
                  </a:lnTo>
                  <a:lnTo>
                    <a:pt x="1038" y="164"/>
                  </a:lnTo>
                  <a:lnTo>
                    <a:pt x="1038" y="166"/>
                  </a:lnTo>
                  <a:lnTo>
                    <a:pt x="1038" y="167"/>
                  </a:lnTo>
                  <a:lnTo>
                    <a:pt x="1038" y="169"/>
                  </a:lnTo>
                  <a:lnTo>
                    <a:pt x="1038" y="171"/>
                  </a:lnTo>
                  <a:lnTo>
                    <a:pt x="1036" y="171"/>
                  </a:lnTo>
                  <a:lnTo>
                    <a:pt x="1036" y="173"/>
                  </a:lnTo>
                  <a:lnTo>
                    <a:pt x="1036" y="175"/>
                  </a:lnTo>
                  <a:lnTo>
                    <a:pt x="1034" y="177"/>
                  </a:lnTo>
                  <a:lnTo>
                    <a:pt x="1034" y="179"/>
                  </a:lnTo>
                  <a:lnTo>
                    <a:pt x="1034" y="181"/>
                  </a:lnTo>
                  <a:lnTo>
                    <a:pt x="1036" y="181"/>
                  </a:lnTo>
                  <a:lnTo>
                    <a:pt x="1036" y="183"/>
                  </a:lnTo>
                  <a:lnTo>
                    <a:pt x="1038" y="183"/>
                  </a:lnTo>
                  <a:lnTo>
                    <a:pt x="1040" y="183"/>
                  </a:lnTo>
                  <a:lnTo>
                    <a:pt x="1042" y="183"/>
                  </a:lnTo>
                  <a:lnTo>
                    <a:pt x="1042" y="185"/>
                  </a:lnTo>
                  <a:lnTo>
                    <a:pt x="1043" y="185"/>
                  </a:lnTo>
                  <a:lnTo>
                    <a:pt x="1045" y="185"/>
                  </a:lnTo>
                  <a:lnTo>
                    <a:pt x="1047" y="185"/>
                  </a:lnTo>
                  <a:lnTo>
                    <a:pt x="1049" y="185"/>
                  </a:lnTo>
                  <a:lnTo>
                    <a:pt x="1051" y="185"/>
                  </a:lnTo>
                  <a:lnTo>
                    <a:pt x="1053" y="185"/>
                  </a:lnTo>
                  <a:lnTo>
                    <a:pt x="1053" y="187"/>
                  </a:lnTo>
                  <a:lnTo>
                    <a:pt x="1055" y="187"/>
                  </a:lnTo>
                  <a:lnTo>
                    <a:pt x="1057" y="187"/>
                  </a:lnTo>
                  <a:lnTo>
                    <a:pt x="1059" y="187"/>
                  </a:lnTo>
                  <a:lnTo>
                    <a:pt x="1061" y="188"/>
                  </a:lnTo>
                  <a:lnTo>
                    <a:pt x="1062" y="188"/>
                  </a:lnTo>
                  <a:lnTo>
                    <a:pt x="1064" y="190"/>
                  </a:lnTo>
                  <a:lnTo>
                    <a:pt x="1064" y="192"/>
                  </a:lnTo>
                  <a:lnTo>
                    <a:pt x="1064" y="194"/>
                  </a:lnTo>
                  <a:lnTo>
                    <a:pt x="1066" y="194"/>
                  </a:lnTo>
                  <a:lnTo>
                    <a:pt x="1066" y="196"/>
                  </a:lnTo>
                  <a:lnTo>
                    <a:pt x="1066" y="198"/>
                  </a:lnTo>
                  <a:lnTo>
                    <a:pt x="1066" y="200"/>
                  </a:lnTo>
                  <a:lnTo>
                    <a:pt x="1068" y="202"/>
                  </a:lnTo>
                  <a:lnTo>
                    <a:pt x="1066" y="204"/>
                  </a:lnTo>
                  <a:lnTo>
                    <a:pt x="1066" y="206"/>
                  </a:lnTo>
                  <a:lnTo>
                    <a:pt x="1064" y="206"/>
                  </a:lnTo>
                  <a:lnTo>
                    <a:pt x="1064" y="208"/>
                  </a:lnTo>
                  <a:lnTo>
                    <a:pt x="1066" y="208"/>
                  </a:lnTo>
                  <a:lnTo>
                    <a:pt x="1066" y="209"/>
                  </a:lnTo>
                  <a:lnTo>
                    <a:pt x="1068" y="211"/>
                  </a:lnTo>
                  <a:lnTo>
                    <a:pt x="1070" y="211"/>
                  </a:lnTo>
                  <a:lnTo>
                    <a:pt x="1070" y="213"/>
                  </a:lnTo>
                  <a:lnTo>
                    <a:pt x="1070" y="215"/>
                  </a:lnTo>
                  <a:lnTo>
                    <a:pt x="1072" y="215"/>
                  </a:lnTo>
                  <a:lnTo>
                    <a:pt x="1072" y="217"/>
                  </a:lnTo>
                  <a:lnTo>
                    <a:pt x="1074" y="217"/>
                  </a:lnTo>
                  <a:lnTo>
                    <a:pt x="1076" y="219"/>
                  </a:lnTo>
                  <a:lnTo>
                    <a:pt x="1078" y="219"/>
                  </a:lnTo>
                  <a:lnTo>
                    <a:pt x="1078" y="221"/>
                  </a:lnTo>
                  <a:lnTo>
                    <a:pt x="1080" y="221"/>
                  </a:lnTo>
                  <a:lnTo>
                    <a:pt x="1080" y="223"/>
                  </a:lnTo>
                  <a:lnTo>
                    <a:pt x="1080" y="225"/>
                  </a:lnTo>
                  <a:lnTo>
                    <a:pt x="1080" y="227"/>
                  </a:lnTo>
                  <a:lnTo>
                    <a:pt x="1080" y="229"/>
                  </a:lnTo>
                  <a:lnTo>
                    <a:pt x="1082" y="229"/>
                  </a:lnTo>
                  <a:lnTo>
                    <a:pt x="1082" y="230"/>
                  </a:lnTo>
                  <a:lnTo>
                    <a:pt x="1082" y="232"/>
                  </a:lnTo>
                  <a:lnTo>
                    <a:pt x="1080" y="232"/>
                  </a:lnTo>
                  <a:lnTo>
                    <a:pt x="1082" y="234"/>
                  </a:lnTo>
                  <a:lnTo>
                    <a:pt x="1080" y="234"/>
                  </a:lnTo>
                  <a:lnTo>
                    <a:pt x="1080" y="236"/>
                  </a:lnTo>
                  <a:lnTo>
                    <a:pt x="1099" y="240"/>
                  </a:lnTo>
                  <a:lnTo>
                    <a:pt x="1101" y="242"/>
                  </a:lnTo>
                  <a:lnTo>
                    <a:pt x="1103" y="242"/>
                  </a:lnTo>
                  <a:lnTo>
                    <a:pt x="1104" y="242"/>
                  </a:lnTo>
                  <a:lnTo>
                    <a:pt x="1106" y="242"/>
                  </a:lnTo>
                  <a:lnTo>
                    <a:pt x="1108" y="242"/>
                  </a:lnTo>
                  <a:lnTo>
                    <a:pt x="1110" y="242"/>
                  </a:lnTo>
                  <a:lnTo>
                    <a:pt x="1112" y="244"/>
                  </a:lnTo>
                  <a:lnTo>
                    <a:pt x="1114" y="244"/>
                  </a:lnTo>
                  <a:lnTo>
                    <a:pt x="1114" y="246"/>
                  </a:lnTo>
                  <a:lnTo>
                    <a:pt x="1116" y="246"/>
                  </a:lnTo>
                  <a:lnTo>
                    <a:pt x="1118" y="246"/>
                  </a:lnTo>
                  <a:lnTo>
                    <a:pt x="1118" y="248"/>
                  </a:lnTo>
                  <a:lnTo>
                    <a:pt x="1120" y="249"/>
                  </a:lnTo>
                  <a:lnTo>
                    <a:pt x="1120" y="251"/>
                  </a:lnTo>
                  <a:lnTo>
                    <a:pt x="1122" y="251"/>
                  </a:lnTo>
                  <a:lnTo>
                    <a:pt x="1124" y="251"/>
                  </a:lnTo>
                  <a:lnTo>
                    <a:pt x="1125" y="251"/>
                  </a:lnTo>
                  <a:lnTo>
                    <a:pt x="1127" y="253"/>
                  </a:lnTo>
                  <a:lnTo>
                    <a:pt x="1129" y="253"/>
                  </a:lnTo>
                  <a:lnTo>
                    <a:pt x="1131" y="251"/>
                  </a:lnTo>
                  <a:lnTo>
                    <a:pt x="1133" y="251"/>
                  </a:lnTo>
                  <a:lnTo>
                    <a:pt x="1133" y="249"/>
                  </a:lnTo>
                  <a:lnTo>
                    <a:pt x="1135" y="249"/>
                  </a:lnTo>
                  <a:lnTo>
                    <a:pt x="1137" y="249"/>
                  </a:lnTo>
                  <a:lnTo>
                    <a:pt x="1139" y="249"/>
                  </a:lnTo>
                  <a:lnTo>
                    <a:pt x="1141" y="249"/>
                  </a:lnTo>
                  <a:lnTo>
                    <a:pt x="1143" y="249"/>
                  </a:lnTo>
                  <a:lnTo>
                    <a:pt x="1144" y="251"/>
                  </a:lnTo>
                  <a:lnTo>
                    <a:pt x="1146" y="251"/>
                  </a:lnTo>
                  <a:lnTo>
                    <a:pt x="1148" y="251"/>
                  </a:lnTo>
                  <a:lnTo>
                    <a:pt x="1150" y="251"/>
                  </a:lnTo>
                  <a:lnTo>
                    <a:pt x="1152" y="253"/>
                  </a:lnTo>
                  <a:lnTo>
                    <a:pt x="1154" y="255"/>
                  </a:lnTo>
                  <a:lnTo>
                    <a:pt x="1156" y="257"/>
                  </a:lnTo>
                  <a:lnTo>
                    <a:pt x="1158" y="255"/>
                  </a:lnTo>
                  <a:lnTo>
                    <a:pt x="1158" y="253"/>
                  </a:lnTo>
                  <a:lnTo>
                    <a:pt x="1160" y="253"/>
                  </a:lnTo>
                  <a:lnTo>
                    <a:pt x="1160" y="251"/>
                  </a:lnTo>
                  <a:lnTo>
                    <a:pt x="1162" y="251"/>
                  </a:lnTo>
                  <a:lnTo>
                    <a:pt x="1164" y="251"/>
                  </a:lnTo>
                  <a:lnTo>
                    <a:pt x="1164" y="249"/>
                  </a:lnTo>
                  <a:lnTo>
                    <a:pt x="1165" y="248"/>
                  </a:lnTo>
                  <a:lnTo>
                    <a:pt x="1165" y="246"/>
                  </a:lnTo>
                  <a:lnTo>
                    <a:pt x="1167" y="244"/>
                  </a:lnTo>
                  <a:lnTo>
                    <a:pt x="1169" y="242"/>
                  </a:lnTo>
                  <a:lnTo>
                    <a:pt x="1171" y="242"/>
                  </a:lnTo>
                  <a:lnTo>
                    <a:pt x="1171" y="240"/>
                  </a:lnTo>
                  <a:lnTo>
                    <a:pt x="1173" y="240"/>
                  </a:lnTo>
                  <a:lnTo>
                    <a:pt x="1173" y="238"/>
                  </a:lnTo>
                  <a:lnTo>
                    <a:pt x="1175" y="238"/>
                  </a:lnTo>
                  <a:lnTo>
                    <a:pt x="1175" y="236"/>
                  </a:lnTo>
                  <a:lnTo>
                    <a:pt x="1177" y="236"/>
                  </a:lnTo>
                  <a:lnTo>
                    <a:pt x="1179" y="234"/>
                  </a:lnTo>
                  <a:lnTo>
                    <a:pt x="1181" y="234"/>
                  </a:lnTo>
                  <a:lnTo>
                    <a:pt x="1181" y="232"/>
                  </a:lnTo>
                  <a:lnTo>
                    <a:pt x="1183" y="230"/>
                  </a:lnTo>
                  <a:lnTo>
                    <a:pt x="1183" y="229"/>
                  </a:lnTo>
                  <a:lnTo>
                    <a:pt x="1183" y="227"/>
                  </a:lnTo>
                  <a:lnTo>
                    <a:pt x="1185" y="227"/>
                  </a:lnTo>
                  <a:lnTo>
                    <a:pt x="1185" y="225"/>
                  </a:lnTo>
                  <a:lnTo>
                    <a:pt x="1186" y="225"/>
                  </a:lnTo>
                  <a:lnTo>
                    <a:pt x="1186" y="223"/>
                  </a:lnTo>
                  <a:lnTo>
                    <a:pt x="1188" y="221"/>
                  </a:lnTo>
                  <a:lnTo>
                    <a:pt x="1188" y="219"/>
                  </a:lnTo>
                  <a:lnTo>
                    <a:pt x="1190" y="219"/>
                  </a:lnTo>
                  <a:lnTo>
                    <a:pt x="1192" y="221"/>
                  </a:lnTo>
                  <a:lnTo>
                    <a:pt x="1194" y="221"/>
                  </a:lnTo>
                  <a:lnTo>
                    <a:pt x="1196" y="221"/>
                  </a:lnTo>
                  <a:lnTo>
                    <a:pt x="1198" y="223"/>
                  </a:lnTo>
                  <a:lnTo>
                    <a:pt x="1202" y="223"/>
                  </a:lnTo>
                  <a:lnTo>
                    <a:pt x="1202" y="225"/>
                  </a:lnTo>
                  <a:lnTo>
                    <a:pt x="1204" y="225"/>
                  </a:lnTo>
                  <a:lnTo>
                    <a:pt x="1206" y="225"/>
                  </a:lnTo>
                  <a:lnTo>
                    <a:pt x="1206" y="227"/>
                  </a:lnTo>
                  <a:lnTo>
                    <a:pt x="1207" y="227"/>
                  </a:lnTo>
                  <a:lnTo>
                    <a:pt x="1209" y="227"/>
                  </a:lnTo>
                  <a:lnTo>
                    <a:pt x="1211" y="227"/>
                  </a:lnTo>
                  <a:lnTo>
                    <a:pt x="1213" y="227"/>
                  </a:lnTo>
                  <a:lnTo>
                    <a:pt x="1215" y="227"/>
                  </a:lnTo>
                  <a:lnTo>
                    <a:pt x="1217" y="229"/>
                  </a:lnTo>
                  <a:lnTo>
                    <a:pt x="1219" y="229"/>
                  </a:lnTo>
                  <a:lnTo>
                    <a:pt x="1221" y="229"/>
                  </a:lnTo>
                  <a:lnTo>
                    <a:pt x="1223" y="229"/>
                  </a:lnTo>
                  <a:lnTo>
                    <a:pt x="1225" y="229"/>
                  </a:lnTo>
                  <a:lnTo>
                    <a:pt x="1226" y="229"/>
                  </a:lnTo>
                  <a:lnTo>
                    <a:pt x="1228" y="229"/>
                  </a:lnTo>
                  <a:lnTo>
                    <a:pt x="1230" y="229"/>
                  </a:lnTo>
                  <a:lnTo>
                    <a:pt x="1232" y="229"/>
                  </a:lnTo>
                  <a:lnTo>
                    <a:pt x="1234" y="229"/>
                  </a:lnTo>
                  <a:lnTo>
                    <a:pt x="1236" y="229"/>
                  </a:lnTo>
                  <a:lnTo>
                    <a:pt x="1238" y="229"/>
                  </a:lnTo>
                  <a:lnTo>
                    <a:pt x="1240" y="229"/>
                  </a:lnTo>
                  <a:lnTo>
                    <a:pt x="1242" y="229"/>
                  </a:lnTo>
                  <a:lnTo>
                    <a:pt x="1244" y="229"/>
                  </a:lnTo>
                  <a:lnTo>
                    <a:pt x="1246" y="229"/>
                  </a:lnTo>
                  <a:lnTo>
                    <a:pt x="1247" y="229"/>
                  </a:lnTo>
                  <a:lnTo>
                    <a:pt x="1249" y="229"/>
                  </a:lnTo>
                  <a:lnTo>
                    <a:pt x="1249" y="227"/>
                  </a:lnTo>
                  <a:lnTo>
                    <a:pt x="1251" y="227"/>
                  </a:lnTo>
                  <a:lnTo>
                    <a:pt x="1253" y="227"/>
                  </a:lnTo>
                  <a:lnTo>
                    <a:pt x="1253" y="225"/>
                  </a:lnTo>
                  <a:lnTo>
                    <a:pt x="1255" y="225"/>
                  </a:lnTo>
                  <a:lnTo>
                    <a:pt x="1257" y="225"/>
                  </a:lnTo>
                  <a:lnTo>
                    <a:pt x="1259" y="225"/>
                  </a:lnTo>
                  <a:lnTo>
                    <a:pt x="1261" y="225"/>
                  </a:lnTo>
                  <a:lnTo>
                    <a:pt x="1263" y="225"/>
                  </a:lnTo>
                  <a:lnTo>
                    <a:pt x="1265" y="227"/>
                  </a:lnTo>
                  <a:lnTo>
                    <a:pt x="1265" y="229"/>
                  </a:lnTo>
                  <a:lnTo>
                    <a:pt x="1265" y="230"/>
                  </a:lnTo>
                  <a:lnTo>
                    <a:pt x="1267" y="230"/>
                  </a:lnTo>
                  <a:lnTo>
                    <a:pt x="1267" y="232"/>
                  </a:lnTo>
                  <a:lnTo>
                    <a:pt x="1268" y="232"/>
                  </a:lnTo>
                  <a:lnTo>
                    <a:pt x="1270" y="234"/>
                  </a:lnTo>
                  <a:lnTo>
                    <a:pt x="1272" y="234"/>
                  </a:lnTo>
                  <a:lnTo>
                    <a:pt x="1272" y="236"/>
                  </a:lnTo>
                  <a:lnTo>
                    <a:pt x="1274" y="238"/>
                  </a:lnTo>
                  <a:lnTo>
                    <a:pt x="1276" y="238"/>
                  </a:lnTo>
                  <a:lnTo>
                    <a:pt x="1276" y="240"/>
                  </a:lnTo>
                  <a:lnTo>
                    <a:pt x="1278" y="242"/>
                  </a:lnTo>
                  <a:lnTo>
                    <a:pt x="1278" y="240"/>
                  </a:lnTo>
                  <a:lnTo>
                    <a:pt x="1280" y="240"/>
                  </a:lnTo>
                  <a:lnTo>
                    <a:pt x="1282" y="240"/>
                  </a:lnTo>
                  <a:lnTo>
                    <a:pt x="1282" y="242"/>
                  </a:lnTo>
                  <a:lnTo>
                    <a:pt x="1282" y="244"/>
                  </a:lnTo>
                  <a:lnTo>
                    <a:pt x="1282" y="246"/>
                  </a:lnTo>
                  <a:lnTo>
                    <a:pt x="1284" y="246"/>
                  </a:lnTo>
                  <a:lnTo>
                    <a:pt x="1284" y="244"/>
                  </a:lnTo>
                  <a:lnTo>
                    <a:pt x="1286" y="244"/>
                  </a:lnTo>
                  <a:lnTo>
                    <a:pt x="1286" y="246"/>
                  </a:lnTo>
                  <a:lnTo>
                    <a:pt x="1288" y="248"/>
                  </a:lnTo>
                  <a:lnTo>
                    <a:pt x="1289" y="249"/>
                  </a:lnTo>
                  <a:lnTo>
                    <a:pt x="1291" y="249"/>
                  </a:lnTo>
                  <a:lnTo>
                    <a:pt x="1293" y="251"/>
                  </a:lnTo>
                  <a:lnTo>
                    <a:pt x="1295" y="251"/>
                  </a:lnTo>
                  <a:lnTo>
                    <a:pt x="1295" y="249"/>
                  </a:lnTo>
                  <a:lnTo>
                    <a:pt x="1297" y="249"/>
                  </a:lnTo>
                  <a:lnTo>
                    <a:pt x="1297" y="248"/>
                  </a:lnTo>
                  <a:lnTo>
                    <a:pt x="1299" y="249"/>
                  </a:lnTo>
                  <a:lnTo>
                    <a:pt x="1299" y="251"/>
                  </a:lnTo>
                  <a:lnTo>
                    <a:pt x="1301" y="251"/>
                  </a:lnTo>
                  <a:lnTo>
                    <a:pt x="1303" y="251"/>
                  </a:lnTo>
                  <a:lnTo>
                    <a:pt x="1305" y="251"/>
                  </a:lnTo>
                  <a:lnTo>
                    <a:pt x="1307" y="253"/>
                  </a:lnTo>
                  <a:lnTo>
                    <a:pt x="1308" y="253"/>
                  </a:lnTo>
                  <a:lnTo>
                    <a:pt x="1310" y="253"/>
                  </a:lnTo>
                  <a:lnTo>
                    <a:pt x="1310" y="251"/>
                  </a:lnTo>
                  <a:lnTo>
                    <a:pt x="1312" y="253"/>
                  </a:lnTo>
                  <a:lnTo>
                    <a:pt x="1310" y="255"/>
                  </a:lnTo>
                  <a:lnTo>
                    <a:pt x="1310" y="257"/>
                  </a:lnTo>
                  <a:lnTo>
                    <a:pt x="1312" y="257"/>
                  </a:lnTo>
                  <a:lnTo>
                    <a:pt x="1314" y="257"/>
                  </a:lnTo>
                  <a:lnTo>
                    <a:pt x="1316" y="257"/>
                  </a:lnTo>
                  <a:lnTo>
                    <a:pt x="1318" y="257"/>
                  </a:lnTo>
                  <a:lnTo>
                    <a:pt x="1318" y="255"/>
                  </a:lnTo>
                  <a:lnTo>
                    <a:pt x="1320" y="255"/>
                  </a:lnTo>
                  <a:lnTo>
                    <a:pt x="1322" y="253"/>
                  </a:lnTo>
                  <a:lnTo>
                    <a:pt x="1324" y="253"/>
                  </a:lnTo>
                  <a:lnTo>
                    <a:pt x="1326" y="253"/>
                  </a:lnTo>
                  <a:lnTo>
                    <a:pt x="1326" y="255"/>
                  </a:lnTo>
                  <a:lnTo>
                    <a:pt x="1328" y="255"/>
                  </a:lnTo>
                  <a:lnTo>
                    <a:pt x="1329" y="255"/>
                  </a:lnTo>
                  <a:lnTo>
                    <a:pt x="1331" y="257"/>
                  </a:lnTo>
                  <a:lnTo>
                    <a:pt x="1333" y="257"/>
                  </a:lnTo>
                  <a:lnTo>
                    <a:pt x="1335" y="257"/>
                  </a:lnTo>
                  <a:lnTo>
                    <a:pt x="1337" y="259"/>
                  </a:lnTo>
                  <a:lnTo>
                    <a:pt x="1339" y="259"/>
                  </a:lnTo>
                  <a:lnTo>
                    <a:pt x="1341" y="259"/>
                  </a:lnTo>
                  <a:lnTo>
                    <a:pt x="1339" y="261"/>
                  </a:lnTo>
                  <a:lnTo>
                    <a:pt x="1341" y="261"/>
                  </a:lnTo>
                  <a:lnTo>
                    <a:pt x="1343" y="263"/>
                  </a:lnTo>
                  <a:lnTo>
                    <a:pt x="1343" y="261"/>
                  </a:lnTo>
                  <a:lnTo>
                    <a:pt x="1345" y="261"/>
                  </a:lnTo>
                  <a:lnTo>
                    <a:pt x="1345" y="263"/>
                  </a:lnTo>
                  <a:lnTo>
                    <a:pt x="1347" y="263"/>
                  </a:lnTo>
                  <a:lnTo>
                    <a:pt x="1349" y="263"/>
                  </a:lnTo>
                  <a:lnTo>
                    <a:pt x="1350" y="263"/>
                  </a:lnTo>
                  <a:lnTo>
                    <a:pt x="1350" y="265"/>
                  </a:lnTo>
                  <a:lnTo>
                    <a:pt x="1352" y="265"/>
                  </a:lnTo>
                  <a:lnTo>
                    <a:pt x="1354" y="265"/>
                  </a:lnTo>
                  <a:lnTo>
                    <a:pt x="1356" y="265"/>
                  </a:lnTo>
                  <a:lnTo>
                    <a:pt x="1356" y="267"/>
                  </a:lnTo>
                  <a:lnTo>
                    <a:pt x="1358" y="267"/>
                  </a:lnTo>
                  <a:lnTo>
                    <a:pt x="1360" y="267"/>
                  </a:lnTo>
                  <a:lnTo>
                    <a:pt x="1360" y="269"/>
                  </a:lnTo>
                  <a:lnTo>
                    <a:pt x="1362" y="267"/>
                  </a:lnTo>
                  <a:lnTo>
                    <a:pt x="1362" y="269"/>
                  </a:lnTo>
                  <a:lnTo>
                    <a:pt x="1364" y="269"/>
                  </a:lnTo>
                  <a:lnTo>
                    <a:pt x="1366" y="269"/>
                  </a:lnTo>
                  <a:lnTo>
                    <a:pt x="1366" y="267"/>
                  </a:lnTo>
                  <a:lnTo>
                    <a:pt x="1368" y="265"/>
                  </a:lnTo>
                  <a:lnTo>
                    <a:pt x="1368" y="267"/>
                  </a:lnTo>
                  <a:lnTo>
                    <a:pt x="1370" y="267"/>
                  </a:lnTo>
                  <a:lnTo>
                    <a:pt x="1371" y="269"/>
                  </a:lnTo>
                  <a:lnTo>
                    <a:pt x="1373" y="270"/>
                  </a:lnTo>
                  <a:lnTo>
                    <a:pt x="1375" y="272"/>
                  </a:lnTo>
                  <a:lnTo>
                    <a:pt x="1377" y="272"/>
                  </a:lnTo>
                  <a:lnTo>
                    <a:pt x="1377" y="274"/>
                  </a:lnTo>
                  <a:lnTo>
                    <a:pt x="1377" y="276"/>
                  </a:lnTo>
                  <a:lnTo>
                    <a:pt x="1379" y="276"/>
                  </a:lnTo>
                  <a:lnTo>
                    <a:pt x="1381" y="276"/>
                  </a:lnTo>
                  <a:lnTo>
                    <a:pt x="1383" y="276"/>
                  </a:lnTo>
                  <a:lnTo>
                    <a:pt x="1385" y="278"/>
                  </a:lnTo>
                  <a:lnTo>
                    <a:pt x="1387" y="278"/>
                  </a:lnTo>
                  <a:lnTo>
                    <a:pt x="1389" y="276"/>
                  </a:lnTo>
                  <a:lnTo>
                    <a:pt x="1391" y="274"/>
                  </a:lnTo>
                  <a:lnTo>
                    <a:pt x="1392" y="274"/>
                  </a:lnTo>
                  <a:lnTo>
                    <a:pt x="1394" y="276"/>
                  </a:lnTo>
                  <a:lnTo>
                    <a:pt x="1396" y="276"/>
                  </a:lnTo>
                  <a:lnTo>
                    <a:pt x="1396" y="278"/>
                  </a:lnTo>
                  <a:lnTo>
                    <a:pt x="1394" y="278"/>
                  </a:lnTo>
                  <a:lnTo>
                    <a:pt x="1394" y="280"/>
                  </a:lnTo>
                  <a:lnTo>
                    <a:pt x="1392" y="282"/>
                  </a:lnTo>
                  <a:lnTo>
                    <a:pt x="1392" y="284"/>
                  </a:lnTo>
                  <a:lnTo>
                    <a:pt x="1391" y="284"/>
                  </a:lnTo>
                  <a:lnTo>
                    <a:pt x="1391" y="286"/>
                  </a:lnTo>
                  <a:lnTo>
                    <a:pt x="1389" y="288"/>
                  </a:lnTo>
                  <a:lnTo>
                    <a:pt x="1387" y="288"/>
                  </a:lnTo>
                  <a:lnTo>
                    <a:pt x="1387" y="290"/>
                  </a:lnTo>
                  <a:lnTo>
                    <a:pt x="1385" y="290"/>
                  </a:lnTo>
                  <a:lnTo>
                    <a:pt x="1385" y="291"/>
                  </a:lnTo>
                  <a:lnTo>
                    <a:pt x="1383" y="291"/>
                  </a:lnTo>
                  <a:lnTo>
                    <a:pt x="1383" y="293"/>
                  </a:lnTo>
                  <a:lnTo>
                    <a:pt x="1381" y="295"/>
                  </a:lnTo>
                  <a:lnTo>
                    <a:pt x="1379" y="297"/>
                  </a:lnTo>
                  <a:lnTo>
                    <a:pt x="1379" y="299"/>
                  </a:lnTo>
                  <a:lnTo>
                    <a:pt x="1377" y="301"/>
                  </a:lnTo>
                  <a:lnTo>
                    <a:pt x="1377" y="303"/>
                  </a:lnTo>
                  <a:lnTo>
                    <a:pt x="1375" y="303"/>
                  </a:lnTo>
                  <a:lnTo>
                    <a:pt x="1375" y="305"/>
                  </a:lnTo>
                  <a:lnTo>
                    <a:pt x="1377" y="305"/>
                  </a:lnTo>
                  <a:lnTo>
                    <a:pt x="1377" y="307"/>
                  </a:lnTo>
                  <a:lnTo>
                    <a:pt x="1377" y="309"/>
                  </a:lnTo>
                  <a:lnTo>
                    <a:pt x="1377" y="311"/>
                  </a:lnTo>
                  <a:lnTo>
                    <a:pt x="1375" y="312"/>
                  </a:lnTo>
                  <a:lnTo>
                    <a:pt x="1375" y="314"/>
                  </a:lnTo>
                  <a:lnTo>
                    <a:pt x="1375" y="316"/>
                  </a:lnTo>
                  <a:lnTo>
                    <a:pt x="1373" y="316"/>
                  </a:lnTo>
                  <a:lnTo>
                    <a:pt x="1373" y="318"/>
                  </a:lnTo>
                  <a:lnTo>
                    <a:pt x="1371" y="318"/>
                  </a:lnTo>
                  <a:lnTo>
                    <a:pt x="1371" y="320"/>
                  </a:lnTo>
                  <a:lnTo>
                    <a:pt x="1370" y="320"/>
                  </a:lnTo>
                  <a:lnTo>
                    <a:pt x="1370" y="322"/>
                  </a:lnTo>
                  <a:lnTo>
                    <a:pt x="1368" y="324"/>
                  </a:lnTo>
                  <a:lnTo>
                    <a:pt x="1366" y="324"/>
                  </a:lnTo>
                  <a:lnTo>
                    <a:pt x="1364" y="324"/>
                  </a:lnTo>
                  <a:lnTo>
                    <a:pt x="1362" y="324"/>
                  </a:lnTo>
                  <a:lnTo>
                    <a:pt x="1362" y="326"/>
                  </a:lnTo>
                  <a:lnTo>
                    <a:pt x="1360" y="326"/>
                  </a:lnTo>
                  <a:lnTo>
                    <a:pt x="1358" y="326"/>
                  </a:lnTo>
                  <a:lnTo>
                    <a:pt x="1358" y="328"/>
                  </a:lnTo>
                  <a:lnTo>
                    <a:pt x="1360" y="328"/>
                  </a:lnTo>
                  <a:lnTo>
                    <a:pt x="1360" y="330"/>
                  </a:lnTo>
                  <a:lnTo>
                    <a:pt x="1362" y="330"/>
                  </a:lnTo>
                  <a:lnTo>
                    <a:pt x="1362" y="332"/>
                  </a:lnTo>
                  <a:lnTo>
                    <a:pt x="1362" y="333"/>
                  </a:lnTo>
                  <a:lnTo>
                    <a:pt x="1364" y="333"/>
                  </a:lnTo>
                  <a:lnTo>
                    <a:pt x="1364" y="335"/>
                  </a:lnTo>
                  <a:lnTo>
                    <a:pt x="1364" y="337"/>
                  </a:lnTo>
                  <a:lnTo>
                    <a:pt x="1366" y="337"/>
                  </a:lnTo>
                  <a:lnTo>
                    <a:pt x="1366" y="339"/>
                  </a:lnTo>
                  <a:lnTo>
                    <a:pt x="1368" y="339"/>
                  </a:lnTo>
                  <a:lnTo>
                    <a:pt x="1368" y="341"/>
                  </a:lnTo>
                  <a:lnTo>
                    <a:pt x="1370" y="341"/>
                  </a:lnTo>
                  <a:lnTo>
                    <a:pt x="1371" y="341"/>
                  </a:lnTo>
                  <a:lnTo>
                    <a:pt x="1371" y="343"/>
                  </a:lnTo>
                  <a:lnTo>
                    <a:pt x="1373" y="343"/>
                  </a:lnTo>
                  <a:lnTo>
                    <a:pt x="1373" y="345"/>
                  </a:lnTo>
                  <a:lnTo>
                    <a:pt x="1375" y="345"/>
                  </a:lnTo>
                  <a:lnTo>
                    <a:pt x="1375" y="347"/>
                  </a:lnTo>
                  <a:lnTo>
                    <a:pt x="1377" y="347"/>
                  </a:lnTo>
                  <a:lnTo>
                    <a:pt x="1379" y="347"/>
                  </a:lnTo>
                  <a:lnTo>
                    <a:pt x="1379" y="349"/>
                  </a:lnTo>
                  <a:lnTo>
                    <a:pt x="1381" y="349"/>
                  </a:lnTo>
                  <a:lnTo>
                    <a:pt x="1381" y="351"/>
                  </a:lnTo>
                  <a:lnTo>
                    <a:pt x="1383" y="351"/>
                  </a:lnTo>
                  <a:lnTo>
                    <a:pt x="1385" y="352"/>
                  </a:lnTo>
                  <a:lnTo>
                    <a:pt x="1385" y="354"/>
                  </a:lnTo>
                  <a:lnTo>
                    <a:pt x="1383" y="354"/>
                  </a:lnTo>
                  <a:lnTo>
                    <a:pt x="1383" y="356"/>
                  </a:lnTo>
                  <a:lnTo>
                    <a:pt x="1383" y="358"/>
                  </a:lnTo>
                  <a:lnTo>
                    <a:pt x="1383" y="360"/>
                  </a:lnTo>
                  <a:lnTo>
                    <a:pt x="1385" y="360"/>
                  </a:lnTo>
                  <a:lnTo>
                    <a:pt x="1387" y="360"/>
                  </a:lnTo>
                  <a:lnTo>
                    <a:pt x="1389" y="362"/>
                  </a:lnTo>
                  <a:lnTo>
                    <a:pt x="1391" y="362"/>
                  </a:lnTo>
                  <a:lnTo>
                    <a:pt x="1392" y="362"/>
                  </a:lnTo>
                  <a:lnTo>
                    <a:pt x="1394" y="364"/>
                  </a:lnTo>
                  <a:lnTo>
                    <a:pt x="1396" y="364"/>
                  </a:lnTo>
                  <a:lnTo>
                    <a:pt x="1398" y="364"/>
                  </a:lnTo>
                  <a:lnTo>
                    <a:pt x="1400" y="364"/>
                  </a:lnTo>
                  <a:lnTo>
                    <a:pt x="1402" y="364"/>
                  </a:lnTo>
                  <a:lnTo>
                    <a:pt x="1404" y="364"/>
                  </a:lnTo>
                  <a:lnTo>
                    <a:pt x="1406" y="364"/>
                  </a:lnTo>
                  <a:lnTo>
                    <a:pt x="1406" y="366"/>
                  </a:lnTo>
                  <a:lnTo>
                    <a:pt x="1408" y="366"/>
                  </a:lnTo>
                  <a:lnTo>
                    <a:pt x="1410" y="366"/>
                  </a:lnTo>
                  <a:lnTo>
                    <a:pt x="1411" y="364"/>
                  </a:lnTo>
                  <a:lnTo>
                    <a:pt x="1413" y="366"/>
                  </a:lnTo>
                  <a:lnTo>
                    <a:pt x="1413" y="364"/>
                  </a:lnTo>
                  <a:lnTo>
                    <a:pt x="1415" y="364"/>
                  </a:lnTo>
                  <a:lnTo>
                    <a:pt x="1417" y="364"/>
                  </a:lnTo>
                  <a:lnTo>
                    <a:pt x="1419" y="364"/>
                  </a:lnTo>
                  <a:lnTo>
                    <a:pt x="1421" y="364"/>
                  </a:lnTo>
                  <a:lnTo>
                    <a:pt x="1421" y="366"/>
                  </a:lnTo>
                  <a:lnTo>
                    <a:pt x="1423" y="366"/>
                  </a:lnTo>
                  <a:lnTo>
                    <a:pt x="1423" y="368"/>
                  </a:lnTo>
                  <a:lnTo>
                    <a:pt x="1425" y="368"/>
                  </a:lnTo>
                  <a:lnTo>
                    <a:pt x="1427" y="368"/>
                  </a:lnTo>
                  <a:lnTo>
                    <a:pt x="1429" y="368"/>
                  </a:lnTo>
                  <a:lnTo>
                    <a:pt x="1431" y="368"/>
                  </a:lnTo>
                  <a:lnTo>
                    <a:pt x="1431" y="366"/>
                  </a:lnTo>
                  <a:lnTo>
                    <a:pt x="1432" y="366"/>
                  </a:lnTo>
                  <a:lnTo>
                    <a:pt x="1434" y="366"/>
                  </a:lnTo>
                  <a:lnTo>
                    <a:pt x="1436" y="366"/>
                  </a:lnTo>
                  <a:lnTo>
                    <a:pt x="1438" y="366"/>
                  </a:lnTo>
                  <a:lnTo>
                    <a:pt x="1440" y="366"/>
                  </a:lnTo>
                  <a:lnTo>
                    <a:pt x="1442" y="366"/>
                  </a:lnTo>
                  <a:lnTo>
                    <a:pt x="1442" y="368"/>
                  </a:lnTo>
                  <a:lnTo>
                    <a:pt x="1440" y="368"/>
                  </a:lnTo>
                  <a:lnTo>
                    <a:pt x="1440" y="370"/>
                  </a:lnTo>
                  <a:lnTo>
                    <a:pt x="1440" y="372"/>
                  </a:lnTo>
                  <a:lnTo>
                    <a:pt x="1440" y="373"/>
                  </a:lnTo>
                  <a:lnTo>
                    <a:pt x="1440" y="375"/>
                  </a:lnTo>
                  <a:lnTo>
                    <a:pt x="1440" y="377"/>
                  </a:lnTo>
                  <a:lnTo>
                    <a:pt x="1438" y="379"/>
                  </a:lnTo>
                  <a:lnTo>
                    <a:pt x="1438" y="381"/>
                  </a:lnTo>
                  <a:lnTo>
                    <a:pt x="1438" y="383"/>
                  </a:lnTo>
                  <a:lnTo>
                    <a:pt x="1438" y="385"/>
                  </a:lnTo>
                  <a:lnTo>
                    <a:pt x="1436" y="387"/>
                  </a:lnTo>
                  <a:lnTo>
                    <a:pt x="1438" y="387"/>
                  </a:lnTo>
                  <a:lnTo>
                    <a:pt x="1438" y="389"/>
                  </a:lnTo>
                  <a:lnTo>
                    <a:pt x="1438" y="391"/>
                  </a:lnTo>
                  <a:lnTo>
                    <a:pt x="1440" y="391"/>
                  </a:lnTo>
                  <a:lnTo>
                    <a:pt x="1440" y="393"/>
                  </a:lnTo>
                  <a:lnTo>
                    <a:pt x="1440" y="394"/>
                  </a:lnTo>
                  <a:lnTo>
                    <a:pt x="1438" y="394"/>
                  </a:lnTo>
                  <a:lnTo>
                    <a:pt x="1436" y="396"/>
                  </a:lnTo>
                  <a:lnTo>
                    <a:pt x="1434" y="396"/>
                  </a:lnTo>
                  <a:lnTo>
                    <a:pt x="1432" y="398"/>
                  </a:lnTo>
                  <a:lnTo>
                    <a:pt x="1434" y="400"/>
                  </a:lnTo>
                  <a:lnTo>
                    <a:pt x="1434" y="402"/>
                  </a:lnTo>
                  <a:lnTo>
                    <a:pt x="1434" y="404"/>
                  </a:lnTo>
                  <a:lnTo>
                    <a:pt x="1436" y="404"/>
                  </a:lnTo>
                  <a:lnTo>
                    <a:pt x="1436" y="406"/>
                  </a:lnTo>
                  <a:lnTo>
                    <a:pt x="1438" y="408"/>
                  </a:lnTo>
                  <a:lnTo>
                    <a:pt x="1440" y="408"/>
                  </a:lnTo>
                  <a:lnTo>
                    <a:pt x="1440" y="410"/>
                  </a:lnTo>
                  <a:lnTo>
                    <a:pt x="1442" y="410"/>
                  </a:lnTo>
                  <a:lnTo>
                    <a:pt x="1444" y="410"/>
                  </a:lnTo>
                  <a:lnTo>
                    <a:pt x="1444" y="412"/>
                  </a:lnTo>
                  <a:lnTo>
                    <a:pt x="1446" y="412"/>
                  </a:lnTo>
                  <a:lnTo>
                    <a:pt x="1446" y="414"/>
                  </a:lnTo>
                  <a:lnTo>
                    <a:pt x="1446" y="415"/>
                  </a:lnTo>
                  <a:lnTo>
                    <a:pt x="1448" y="415"/>
                  </a:lnTo>
                  <a:lnTo>
                    <a:pt x="1448" y="417"/>
                  </a:lnTo>
                  <a:lnTo>
                    <a:pt x="1450" y="417"/>
                  </a:lnTo>
                  <a:lnTo>
                    <a:pt x="1452" y="417"/>
                  </a:lnTo>
                  <a:lnTo>
                    <a:pt x="1453" y="417"/>
                  </a:lnTo>
                  <a:lnTo>
                    <a:pt x="1455" y="417"/>
                  </a:lnTo>
                  <a:lnTo>
                    <a:pt x="1457" y="417"/>
                  </a:lnTo>
                  <a:lnTo>
                    <a:pt x="1459" y="417"/>
                  </a:lnTo>
                  <a:lnTo>
                    <a:pt x="1461" y="417"/>
                  </a:lnTo>
                  <a:lnTo>
                    <a:pt x="1463" y="419"/>
                  </a:lnTo>
                  <a:lnTo>
                    <a:pt x="1465" y="419"/>
                  </a:lnTo>
                  <a:lnTo>
                    <a:pt x="1467" y="419"/>
                  </a:lnTo>
                  <a:lnTo>
                    <a:pt x="1469" y="419"/>
                  </a:lnTo>
                  <a:lnTo>
                    <a:pt x="1469" y="417"/>
                  </a:lnTo>
                  <a:lnTo>
                    <a:pt x="1471" y="417"/>
                  </a:lnTo>
                  <a:lnTo>
                    <a:pt x="1471" y="415"/>
                  </a:lnTo>
                  <a:lnTo>
                    <a:pt x="1473" y="415"/>
                  </a:lnTo>
                  <a:lnTo>
                    <a:pt x="1474" y="415"/>
                  </a:lnTo>
                  <a:lnTo>
                    <a:pt x="1474" y="414"/>
                  </a:lnTo>
                  <a:lnTo>
                    <a:pt x="1476" y="414"/>
                  </a:lnTo>
                  <a:lnTo>
                    <a:pt x="1476" y="412"/>
                  </a:lnTo>
                  <a:lnTo>
                    <a:pt x="1478" y="412"/>
                  </a:lnTo>
                  <a:lnTo>
                    <a:pt x="1478" y="410"/>
                  </a:lnTo>
                  <a:lnTo>
                    <a:pt x="1480" y="410"/>
                  </a:lnTo>
                  <a:lnTo>
                    <a:pt x="1482" y="410"/>
                  </a:lnTo>
                  <a:lnTo>
                    <a:pt x="1482" y="408"/>
                  </a:lnTo>
                  <a:lnTo>
                    <a:pt x="1484" y="408"/>
                  </a:lnTo>
                  <a:lnTo>
                    <a:pt x="1484" y="406"/>
                  </a:lnTo>
                  <a:lnTo>
                    <a:pt x="1486" y="406"/>
                  </a:lnTo>
                  <a:lnTo>
                    <a:pt x="1488" y="404"/>
                  </a:lnTo>
                  <a:lnTo>
                    <a:pt x="1490" y="406"/>
                  </a:lnTo>
                  <a:lnTo>
                    <a:pt x="1492" y="406"/>
                  </a:lnTo>
                  <a:lnTo>
                    <a:pt x="1493" y="406"/>
                  </a:lnTo>
                  <a:lnTo>
                    <a:pt x="1493" y="408"/>
                  </a:lnTo>
                  <a:lnTo>
                    <a:pt x="1495" y="408"/>
                  </a:lnTo>
                  <a:lnTo>
                    <a:pt x="1495" y="410"/>
                  </a:lnTo>
                  <a:lnTo>
                    <a:pt x="1495" y="408"/>
                  </a:lnTo>
                  <a:lnTo>
                    <a:pt x="1497" y="408"/>
                  </a:lnTo>
                  <a:lnTo>
                    <a:pt x="1499" y="408"/>
                  </a:lnTo>
                  <a:lnTo>
                    <a:pt x="1499" y="410"/>
                  </a:lnTo>
                  <a:lnTo>
                    <a:pt x="1501" y="410"/>
                  </a:lnTo>
                  <a:lnTo>
                    <a:pt x="1503" y="410"/>
                  </a:lnTo>
                  <a:lnTo>
                    <a:pt x="1505" y="410"/>
                  </a:lnTo>
                  <a:lnTo>
                    <a:pt x="1507" y="410"/>
                  </a:lnTo>
                  <a:lnTo>
                    <a:pt x="1509" y="410"/>
                  </a:lnTo>
                  <a:lnTo>
                    <a:pt x="1509" y="408"/>
                  </a:lnTo>
                  <a:lnTo>
                    <a:pt x="1511" y="408"/>
                  </a:lnTo>
                  <a:lnTo>
                    <a:pt x="1511" y="406"/>
                  </a:lnTo>
                  <a:lnTo>
                    <a:pt x="1513" y="406"/>
                  </a:lnTo>
                  <a:lnTo>
                    <a:pt x="1513" y="404"/>
                  </a:lnTo>
                  <a:lnTo>
                    <a:pt x="1514" y="404"/>
                  </a:lnTo>
                  <a:lnTo>
                    <a:pt x="1516" y="402"/>
                  </a:lnTo>
                  <a:lnTo>
                    <a:pt x="1518" y="402"/>
                  </a:lnTo>
                  <a:lnTo>
                    <a:pt x="1520" y="402"/>
                  </a:lnTo>
                  <a:lnTo>
                    <a:pt x="1522" y="400"/>
                  </a:lnTo>
                  <a:lnTo>
                    <a:pt x="1524" y="398"/>
                  </a:lnTo>
                  <a:lnTo>
                    <a:pt x="1526" y="396"/>
                  </a:lnTo>
                  <a:lnTo>
                    <a:pt x="1528" y="396"/>
                  </a:lnTo>
                  <a:lnTo>
                    <a:pt x="1530" y="396"/>
                  </a:lnTo>
                  <a:lnTo>
                    <a:pt x="1532" y="396"/>
                  </a:lnTo>
                  <a:lnTo>
                    <a:pt x="1534" y="396"/>
                  </a:lnTo>
                  <a:lnTo>
                    <a:pt x="1535" y="396"/>
                  </a:lnTo>
                  <a:lnTo>
                    <a:pt x="1535" y="394"/>
                  </a:lnTo>
                  <a:lnTo>
                    <a:pt x="1537" y="394"/>
                  </a:lnTo>
                  <a:lnTo>
                    <a:pt x="1539" y="394"/>
                  </a:lnTo>
                  <a:lnTo>
                    <a:pt x="1541" y="393"/>
                  </a:lnTo>
                  <a:lnTo>
                    <a:pt x="1543" y="393"/>
                  </a:lnTo>
                  <a:lnTo>
                    <a:pt x="1545" y="391"/>
                  </a:lnTo>
                  <a:lnTo>
                    <a:pt x="1547" y="391"/>
                  </a:lnTo>
                  <a:lnTo>
                    <a:pt x="1549" y="391"/>
                  </a:lnTo>
                  <a:lnTo>
                    <a:pt x="1551" y="391"/>
                  </a:lnTo>
                  <a:lnTo>
                    <a:pt x="1551" y="393"/>
                  </a:lnTo>
                  <a:lnTo>
                    <a:pt x="1553" y="393"/>
                  </a:lnTo>
                  <a:lnTo>
                    <a:pt x="1553" y="391"/>
                  </a:lnTo>
                  <a:lnTo>
                    <a:pt x="1555" y="389"/>
                  </a:lnTo>
                  <a:lnTo>
                    <a:pt x="1556" y="387"/>
                  </a:lnTo>
                  <a:lnTo>
                    <a:pt x="1558" y="387"/>
                  </a:lnTo>
                  <a:lnTo>
                    <a:pt x="1558" y="385"/>
                  </a:lnTo>
                  <a:lnTo>
                    <a:pt x="1560" y="385"/>
                  </a:lnTo>
                  <a:lnTo>
                    <a:pt x="1562" y="385"/>
                  </a:lnTo>
                  <a:lnTo>
                    <a:pt x="1564" y="385"/>
                  </a:lnTo>
                  <a:lnTo>
                    <a:pt x="1566" y="385"/>
                  </a:lnTo>
                  <a:lnTo>
                    <a:pt x="1566" y="383"/>
                  </a:lnTo>
                  <a:lnTo>
                    <a:pt x="1564" y="383"/>
                  </a:lnTo>
                  <a:lnTo>
                    <a:pt x="1566" y="381"/>
                  </a:lnTo>
                  <a:lnTo>
                    <a:pt x="1568" y="381"/>
                  </a:lnTo>
                  <a:lnTo>
                    <a:pt x="1570" y="381"/>
                  </a:lnTo>
                  <a:lnTo>
                    <a:pt x="1572" y="381"/>
                  </a:lnTo>
                  <a:lnTo>
                    <a:pt x="1572" y="379"/>
                  </a:lnTo>
                  <a:lnTo>
                    <a:pt x="1572" y="377"/>
                  </a:lnTo>
                  <a:lnTo>
                    <a:pt x="1574" y="377"/>
                  </a:lnTo>
                  <a:lnTo>
                    <a:pt x="1574" y="375"/>
                  </a:lnTo>
                  <a:lnTo>
                    <a:pt x="1575" y="375"/>
                  </a:lnTo>
                  <a:lnTo>
                    <a:pt x="1575" y="373"/>
                  </a:lnTo>
                  <a:lnTo>
                    <a:pt x="1575" y="372"/>
                  </a:lnTo>
                  <a:lnTo>
                    <a:pt x="1577" y="370"/>
                  </a:lnTo>
                  <a:lnTo>
                    <a:pt x="1579" y="370"/>
                  </a:lnTo>
                  <a:lnTo>
                    <a:pt x="1579" y="368"/>
                  </a:lnTo>
                  <a:lnTo>
                    <a:pt x="1579" y="366"/>
                  </a:lnTo>
                  <a:lnTo>
                    <a:pt x="1579" y="364"/>
                  </a:lnTo>
                  <a:lnTo>
                    <a:pt x="1581" y="364"/>
                  </a:lnTo>
                  <a:lnTo>
                    <a:pt x="1581" y="366"/>
                  </a:lnTo>
                  <a:lnTo>
                    <a:pt x="1583" y="366"/>
                  </a:lnTo>
                  <a:lnTo>
                    <a:pt x="1585" y="364"/>
                  </a:lnTo>
                  <a:lnTo>
                    <a:pt x="1587" y="364"/>
                  </a:lnTo>
                  <a:lnTo>
                    <a:pt x="1589" y="364"/>
                  </a:lnTo>
                  <a:lnTo>
                    <a:pt x="1589" y="362"/>
                  </a:lnTo>
                  <a:lnTo>
                    <a:pt x="1589" y="360"/>
                  </a:lnTo>
                  <a:lnTo>
                    <a:pt x="1589" y="358"/>
                  </a:lnTo>
                  <a:lnTo>
                    <a:pt x="1587" y="358"/>
                  </a:lnTo>
                  <a:lnTo>
                    <a:pt x="1587" y="356"/>
                  </a:lnTo>
                  <a:lnTo>
                    <a:pt x="1587" y="354"/>
                  </a:lnTo>
                  <a:lnTo>
                    <a:pt x="1589" y="354"/>
                  </a:lnTo>
                  <a:lnTo>
                    <a:pt x="1591" y="354"/>
                  </a:lnTo>
                  <a:lnTo>
                    <a:pt x="1593" y="352"/>
                  </a:lnTo>
                  <a:lnTo>
                    <a:pt x="1595" y="354"/>
                  </a:lnTo>
                  <a:lnTo>
                    <a:pt x="1596" y="354"/>
                  </a:lnTo>
                  <a:lnTo>
                    <a:pt x="1598" y="352"/>
                  </a:lnTo>
                  <a:lnTo>
                    <a:pt x="1600" y="351"/>
                  </a:lnTo>
                  <a:lnTo>
                    <a:pt x="1602" y="351"/>
                  </a:lnTo>
                  <a:lnTo>
                    <a:pt x="1604" y="352"/>
                  </a:lnTo>
                  <a:lnTo>
                    <a:pt x="1604" y="354"/>
                  </a:lnTo>
                  <a:lnTo>
                    <a:pt x="1606" y="356"/>
                  </a:lnTo>
                  <a:lnTo>
                    <a:pt x="1608" y="356"/>
                  </a:lnTo>
                  <a:lnTo>
                    <a:pt x="1610" y="354"/>
                  </a:lnTo>
                  <a:lnTo>
                    <a:pt x="1610" y="352"/>
                  </a:lnTo>
                  <a:lnTo>
                    <a:pt x="1612" y="352"/>
                  </a:lnTo>
                  <a:lnTo>
                    <a:pt x="1612" y="354"/>
                  </a:lnTo>
                  <a:lnTo>
                    <a:pt x="1614" y="354"/>
                  </a:lnTo>
                  <a:lnTo>
                    <a:pt x="1616" y="354"/>
                  </a:lnTo>
                  <a:lnTo>
                    <a:pt x="1616" y="356"/>
                  </a:lnTo>
                  <a:lnTo>
                    <a:pt x="1617" y="358"/>
                  </a:lnTo>
                  <a:lnTo>
                    <a:pt x="1617" y="360"/>
                  </a:lnTo>
                  <a:lnTo>
                    <a:pt x="1619" y="360"/>
                  </a:lnTo>
                  <a:lnTo>
                    <a:pt x="1621" y="360"/>
                  </a:lnTo>
                  <a:lnTo>
                    <a:pt x="1623" y="360"/>
                  </a:lnTo>
                  <a:lnTo>
                    <a:pt x="1625" y="360"/>
                  </a:lnTo>
                  <a:lnTo>
                    <a:pt x="1627" y="360"/>
                  </a:lnTo>
                  <a:lnTo>
                    <a:pt x="1627" y="362"/>
                  </a:lnTo>
                  <a:lnTo>
                    <a:pt x="1625" y="364"/>
                  </a:lnTo>
                  <a:lnTo>
                    <a:pt x="1623" y="366"/>
                  </a:lnTo>
                  <a:lnTo>
                    <a:pt x="1621" y="366"/>
                  </a:lnTo>
                  <a:lnTo>
                    <a:pt x="1621" y="368"/>
                  </a:lnTo>
                  <a:lnTo>
                    <a:pt x="1621" y="370"/>
                  </a:lnTo>
                  <a:lnTo>
                    <a:pt x="1623" y="370"/>
                  </a:lnTo>
                  <a:lnTo>
                    <a:pt x="1623" y="372"/>
                  </a:lnTo>
                  <a:lnTo>
                    <a:pt x="1623" y="373"/>
                  </a:lnTo>
                  <a:lnTo>
                    <a:pt x="1623" y="375"/>
                  </a:lnTo>
                  <a:lnTo>
                    <a:pt x="1625" y="375"/>
                  </a:lnTo>
                  <a:lnTo>
                    <a:pt x="1627" y="375"/>
                  </a:lnTo>
                  <a:lnTo>
                    <a:pt x="1629" y="375"/>
                  </a:lnTo>
                  <a:lnTo>
                    <a:pt x="1631" y="375"/>
                  </a:lnTo>
                  <a:lnTo>
                    <a:pt x="1633" y="375"/>
                  </a:lnTo>
                  <a:lnTo>
                    <a:pt x="1635" y="375"/>
                  </a:lnTo>
                  <a:lnTo>
                    <a:pt x="1635" y="377"/>
                  </a:lnTo>
                  <a:lnTo>
                    <a:pt x="1638" y="377"/>
                  </a:lnTo>
                  <a:lnTo>
                    <a:pt x="1640" y="381"/>
                  </a:lnTo>
                  <a:lnTo>
                    <a:pt x="1642" y="383"/>
                  </a:lnTo>
                  <a:lnTo>
                    <a:pt x="1644" y="385"/>
                  </a:lnTo>
                  <a:lnTo>
                    <a:pt x="1644" y="387"/>
                  </a:lnTo>
                  <a:lnTo>
                    <a:pt x="1644" y="385"/>
                  </a:lnTo>
                  <a:lnTo>
                    <a:pt x="1644" y="383"/>
                  </a:lnTo>
                  <a:lnTo>
                    <a:pt x="1646" y="381"/>
                  </a:lnTo>
                  <a:lnTo>
                    <a:pt x="1648" y="381"/>
                  </a:lnTo>
                  <a:lnTo>
                    <a:pt x="1650" y="379"/>
                  </a:lnTo>
                  <a:lnTo>
                    <a:pt x="1650" y="377"/>
                  </a:lnTo>
                  <a:lnTo>
                    <a:pt x="1652" y="377"/>
                  </a:lnTo>
                  <a:lnTo>
                    <a:pt x="1654" y="377"/>
                  </a:lnTo>
                  <a:lnTo>
                    <a:pt x="1656" y="377"/>
                  </a:lnTo>
                  <a:lnTo>
                    <a:pt x="1657" y="375"/>
                  </a:lnTo>
                  <a:lnTo>
                    <a:pt x="1659" y="373"/>
                  </a:lnTo>
                  <a:lnTo>
                    <a:pt x="1659" y="372"/>
                  </a:lnTo>
                  <a:lnTo>
                    <a:pt x="1663" y="372"/>
                  </a:lnTo>
                  <a:lnTo>
                    <a:pt x="1665" y="372"/>
                  </a:lnTo>
                  <a:lnTo>
                    <a:pt x="1667" y="373"/>
                  </a:lnTo>
                  <a:lnTo>
                    <a:pt x="1669" y="373"/>
                  </a:lnTo>
                  <a:lnTo>
                    <a:pt x="1671" y="375"/>
                  </a:lnTo>
                  <a:lnTo>
                    <a:pt x="1673" y="377"/>
                  </a:lnTo>
                  <a:lnTo>
                    <a:pt x="1675" y="377"/>
                  </a:lnTo>
                  <a:lnTo>
                    <a:pt x="1675" y="375"/>
                  </a:lnTo>
                  <a:lnTo>
                    <a:pt x="1675" y="373"/>
                  </a:lnTo>
                  <a:lnTo>
                    <a:pt x="1675" y="372"/>
                  </a:lnTo>
                  <a:lnTo>
                    <a:pt x="1673" y="372"/>
                  </a:lnTo>
                  <a:lnTo>
                    <a:pt x="1673" y="370"/>
                  </a:lnTo>
                  <a:lnTo>
                    <a:pt x="1673" y="368"/>
                  </a:lnTo>
                  <a:lnTo>
                    <a:pt x="1675" y="368"/>
                  </a:lnTo>
                  <a:lnTo>
                    <a:pt x="1677" y="368"/>
                  </a:lnTo>
                  <a:lnTo>
                    <a:pt x="1678" y="368"/>
                  </a:lnTo>
                  <a:lnTo>
                    <a:pt x="1678" y="370"/>
                  </a:lnTo>
                  <a:lnTo>
                    <a:pt x="1680" y="372"/>
                  </a:lnTo>
                  <a:lnTo>
                    <a:pt x="1682" y="372"/>
                  </a:lnTo>
                  <a:lnTo>
                    <a:pt x="1684" y="373"/>
                  </a:lnTo>
                  <a:lnTo>
                    <a:pt x="1686" y="373"/>
                  </a:lnTo>
                  <a:lnTo>
                    <a:pt x="1686" y="375"/>
                  </a:lnTo>
                  <a:lnTo>
                    <a:pt x="1688" y="377"/>
                  </a:lnTo>
                  <a:lnTo>
                    <a:pt x="1688" y="379"/>
                  </a:lnTo>
                  <a:lnTo>
                    <a:pt x="1688" y="381"/>
                  </a:lnTo>
                  <a:lnTo>
                    <a:pt x="1688" y="383"/>
                  </a:lnTo>
                  <a:lnTo>
                    <a:pt x="1690" y="383"/>
                  </a:lnTo>
                  <a:lnTo>
                    <a:pt x="1692" y="383"/>
                  </a:lnTo>
                  <a:lnTo>
                    <a:pt x="1694" y="385"/>
                  </a:lnTo>
                  <a:lnTo>
                    <a:pt x="1694" y="387"/>
                  </a:lnTo>
                  <a:lnTo>
                    <a:pt x="1696" y="387"/>
                  </a:lnTo>
                  <a:lnTo>
                    <a:pt x="1698" y="387"/>
                  </a:lnTo>
                  <a:lnTo>
                    <a:pt x="1699" y="389"/>
                  </a:lnTo>
                  <a:lnTo>
                    <a:pt x="1701" y="389"/>
                  </a:lnTo>
                  <a:lnTo>
                    <a:pt x="1703" y="389"/>
                  </a:lnTo>
                  <a:lnTo>
                    <a:pt x="1705" y="389"/>
                  </a:lnTo>
                  <a:lnTo>
                    <a:pt x="1707" y="391"/>
                  </a:lnTo>
                  <a:lnTo>
                    <a:pt x="1709" y="389"/>
                  </a:lnTo>
                  <a:lnTo>
                    <a:pt x="1709" y="387"/>
                  </a:lnTo>
                  <a:lnTo>
                    <a:pt x="1711" y="387"/>
                  </a:lnTo>
                  <a:lnTo>
                    <a:pt x="1711" y="385"/>
                  </a:lnTo>
                  <a:lnTo>
                    <a:pt x="1709" y="383"/>
                  </a:lnTo>
                  <a:lnTo>
                    <a:pt x="1707" y="381"/>
                  </a:lnTo>
                  <a:lnTo>
                    <a:pt x="1705" y="379"/>
                  </a:lnTo>
                  <a:lnTo>
                    <a:pt x="1705" y="377"/>
                  </a:lnTo>
                  <a:lnTo>
                    <a:pt x="1705" y="375"/>
                  </a:lnTo>
                  <a:lnTo>
                    <a:pt x="1707" y="375"/>
                  </a:lnTo>
                  <a:lnTo>
                    <a:pt x="1707" y="373"/>
                  </a:lnTo>
                  <a:lnTo>
                    <a:pt x="1709" y="373"/>
                  </a:lnTo>
                  <a:lnTo>
                    <a:pt x="1709" y="375"/>
                  </a:lnTo>
                  <a:lnTo>
                    <a:pt x="1711" y="373"/>
                  </a:lnTo>
                  <a:lnTo>
                    <a:pt x="1713" y="375"/>
                  </a:lnTo>
                  <a:lnTo>
                    <a:pt x="1715" y="375"/>
                  </a:lnTo>
                  <a:lnTo>
                    <a:pt x="1717" y="377"/>
                  </a:lnTo>
                  <a:lnTo>
                    <a:pt x="1719" y="379"/>
                  </a:lnTo>
                  <a:lnTo>
                    <a:pt x="1719" y="381"/>
                  </a:lnTo>
                  <a:lnTo>
                    <a:pt x="1720" y="381"/>
                  </a:lnTo>
                  <a:lnTo>
                    <a:pt x="1722" y="383"/>
                  </a:lnTo>
                  <a:lnTo>
                    <a:pt x="1724" y="381"/>
                  </a:lnTo>
                  <a:lnTo>
                    <a:pt x="1726" y="381"/>
                  </a:lnTo>
                  <a:lnTo>
                    <a:pt x="1728" y="381"/>
                  </a:lnTo>
                  <a:lnTo>
                    <a:pt x="1730" y="379"/>
                  </a:lnTo>
                  <a:lnTo>
                    <a:pt x="1732" y="379"/>
                  </a:lnTo>
                  <a:lnTo>
                    <a:pt x="1732" y="381"/>
                  </a:lnTo>
                  <a:lnTo>
                    <a:pt x="1734" y="381"/>
                  </a:lnTo>
                  <a:lnTo>
                    <a:pt x="1736" y="381"/>
                  </a:lnTo>
                  <a:lnTo>
                    <a:pt x="1738" y="383"/>
                  </a:lnTo>
                  <a:lnTo>
                    <a:pt x="1739" y="383"/>
                  </a:lnTo>
                  <a:lnTo>
                    <a:pt x="1739" y="385"/>
                  </a:lnTo>
                  <a:lnTo>
                    <a:pt x="1741" y="387"/>
                  </a:lnTo>
                  <a:lnTo>
                    <a:pt x="1741" y="389"/>
                  </a:lnTo>
                  <a:lnTo>
                    <a:pt x="1743" y="391"/>
                  </a:lnTo>
                  <a:lnTo>
                    <a:pt x="1745" y="394"/>
                  </a:lnTo>
                  <a:lnTo>
                    <a:pt x="1745" y="396"/>
                  </a:lnTo>
                  <a:lnTo>
                    <a:pt x="1745" y="400"/>
                  </a:lnTo>
                  <a:lnTo>
                    <a:pt x="1743" y="404"/>
                  </a:lnTo>
                  <a:lnTo>
                    <a:pt x="1743" y="406"/>
                  </a:lnTo>
                  <a:lnTo>
                    <a:pt x="1743" y="408"/>
                  </a:lnTo>
                  <a:lnTo>
                    <a:pt x="1741" y="408"/>
                  </a:lnTo>
                  <a:lnTo>
                    <a:pt x="1741" y="410"/>
                  </a:lnTo>
                  <a:lnTo>
                    <a:pt x="1739" y="412"/>
                  </a:lnTo>
                  <a:lnTo>
                    <a:pt x="1739" y="414"/>
                  </a:lnTo>
                  <a:lnTo>
                    <a:pt x="1738" y="414"/>
                  </a:lnTo>
                  <a:lnTo>
                    <a:pt x="1736" y="415"/>
                  </a:lnTo>
                  <a:lnTo>
                    <a:pt x="1732" y="419"/>
                  </a:lnTo>
                  <a:lnTo>
                    <a:pt x="1730" y="419"/>
                  </a:lnTo>
                  <a:lnTo>
                    <a:pt x="1730" y="421"/>
                  </a:lnTo>
                  <a:lnTo>
                    <a:pt x="1730" y="423"/>
                  </a:lnTo>
                  <a:lnTo>
                    <a:pt x="1730" y="425"/>
                  </a:lnTo>
                  <a:lnTo>
                    <a:pt x="1730" y="427"/>
                  </a:lnTo>
                  <a:lnTo>
                    <a:pt x="1732" y="427"/>
                  </a:lnTo>
                  <a:lnTo>
                    <a:pt x="1732" y="429"/>
                  </a:lnTo>
                  <a:lnTo>
                    <a:pt x="1734" y="429"/>
                  </a:lnTo>
                  <a:lnTo>
                    <a:pt x="1736" y="429"/>
                  </a:lnTo>
                  <a:lnTo>
                    <a:pt x="1738" y="429"/>
                  </a:lnTo>
                  <a:lnTo>
                    <a:pt x="1739" y="429"/>
                  </a:lnTo>
                  <a:lnTo>
                    <a:pt x="1741" y="429"/>
                  </a:lnTo>
                  <a:lnTo>
                    <a:pt x="1741" y="431"/>
                  </a:lnTo>
                  <a:lnTo>
                    <a:pt x="1743" y="431"/>
                  </a:lnTo>
                  <a:lnTo>
                    <a:pt x="1745" y="433"/>
                  </a:lnTo>
                  <a:lnTo>
                    <a:pt x="1745" y="435"/>
                  </a:lnTo>
                  <a:lnTo>
                    <a:pt x="1745" y="436"/>
                  </a:lnTo>
                  <a:lnTo>
                    <a:pt x="1745" y="438"/>
                  </a:lnTo>
                  <a:lnTo>
                    <a:pt x="1745" y="442"/>
                  </a:lnTo>
                  <a:lnTo>
                    <a:pt x="1745" y="444"/>
                  </a:lnTo>
                  <a:lnTo>
                    <a:pt x="1743" y="446"/>
                  </a:lnTo>
                  <a:lnTo>
                    <a:pt x="1743" y="450"/>
                  </a:lnTo>
                  <a:lnTo>
                    <a:pt x="1743" y="452"/>
                  </a:lnTo>
                  <a:lnTo>
                    <a:pt x="1745" y="455"/>
                  </a:lnTo>
                  <a:lnTo>
                    <a:pt x="1745" y="457"/>
                  </a:lnTo>
                  <a:lnTo>
                    <a:pt x="1747" y="461"/>
                  </a:lnTo>
                  <a:lnTo>
                    <a:pt x="1747" y="463"/>
                  </a:lnTo>
                  <a:lnTo>
                    <a:pt x="1747" y="465"/>
                  </a:lnTo>
                  <a:lnTo>
                    <a:pt x="1747" y="469"/>
                  </a:lnTo>
                  <a:lnTo>
                    <a:pt x="1745" y="475"/>
                  </a:lnTo>
                  <a:lnTo>
                    <a:pt x="1745" y="476"/>
                  </a:lnTo>
                  <a:lnTo>
                    <a:pt x="1743" y="480"/>
                  </a:lnTo>
                  <a:lnTo>
                    <a:pt x="1743" y="482"/>
                  </a:lnTo>
                  <a:lnTo>
                    <a:pt x="1741" y="484"/>
                  </a:lnTo>
                  <a:lnTo>
                    <a:pt x="1741" y="486"/>
                  </a:lnTo>
                  <a:lnTo>
                    <a:pt x="1743" y="486"/>
                  </a:lnTo>
                  <a:lnTo>
                    <a:pt x="1743" y="488"/>
                  </a:lnTo>
                  <a:lnTo>
                    <a:pt x="1741" y="490"/>
                  </a:lnTo>
                  <a:lnTo>
                    <a:pt x="1741" y="492"/>
                  </a:lnTo>
                  <a:lnTo>
                    <a:pt x="1741" y="494"/>
                  </a:lnTo>
                  <a:lnTo>
                    <a:pt x="1741" y="496"/>
                  </a:lnTo>
                  <a:lnTo>
                    <a:pt x="1739" y="497"/>
                  </a:lnTo>
                  <a:lnTo>
                    <a:pt x="1739" y="499"/>
                  </a:lnTo>
                  <a:lnTo>
                    <a:pt x="1739" y="501"/>
                  </a:lnTo>
                  <a:lnTo>
                    <a:pt x="1738" y="503"/>
                  </a:lnTo>
                  <a:lnTo>
                    <a:pt x="1738" y="505"/>
                  </a:lnTo>
                  <a:lnTo>
                    <a:pt x="1738" y="511"/>
                  </a:lnTo>
                  <a:lnTo>
                    <a:pt x="1738" y="515"/>
                  </a:lnTo>
                  <a:lnTo>
                    <a:pt x="1738" y="517"/>
                  </a:lnTo>
                  <a:lnTo>
                    <a:pt x="1739" y="520"/>
                  </a:lnTo>
                  <a:lnTo>
                    <a:pt x="1739" y="526"/>
                  </a:lnTo>
                  <a:lnTo>
                    <a:pt x="1739" y="530"/>
                  </a:lnTo>
                  <a:lnTo>
                    <a:pt x="1739" y="534"/>
                  </a:lnTo>
                  <a:lnTo>
                    <a:pt x="1739" y="536"/>
                  </a:lnTo>
                  <a:lnTo>
                    <a:pt x="1739" y="538"/>
                  </a:lnTo>
                  <a:lnTo>
                    <a:pt x="1738" y="538"/>
                  </a:lnTo>
                  <a:lnTo>
                    <a:pt x="1738" y="541"/>
                  </a:lnTo>
                  <a:lnTo>
                    <a:pt x="1736" y="541"/>
                  </a:lnTo>
                  <a:lnTo>
                    <a:pt x="1736" y="543"/>
                  </a:lnTo>
                  <a:lnTo>
                    <a:pt x="1734" y="543"/>
                  </a:lnTo>
                  <a:lnTo>
                    <a:pt x="1732" y="543"/>
                  </a:lnTo>
                  <a:lnTo>
                    <a:pt x="1730" y="543"/>
                  </a:lnTo>
                  <a:lnTo>
                    <a:pt x="1726" y="543"/>
                  </a:lnTo>
                  <a:lnTo>
                    <a:pt x="1724" y="543"/>
                  </a:lnTo>
                  <a:lnTo>
                    <a:pt x="1722" y="541"/>
                  </a:lnTo>
                  <a:lnTo>
                    <a:pt x="1720" y="541"/>
                  </a:lnTo>
                  <a:lnTo>
                    <a:pt x="1719" y="541"/>
                  </a:lnTo>
                  <a:lnTo>
                    <a:pt x="1715" y="541"/>
                  </a:lnTo>
                  <a:lnTo>
                    <a:pt x="1713" y="541"/>
                  </a:lnTo>
                  <a:lnTo>
                    <a:pt x="1711" y="539"/>
                  </a:lnTo>
                  <a:lnTo>
                    <a:pt x="1707" y="539"/>
                  </a:lnTo>
                  <a:lnTo>
                    <a:pt x="1705" y="538"/>
                  </a:lnTo>
                  <a:lnTo>
                    <a:pt x="1703" y="538"/>
                  </a:lnTo>
                  <a:lnTo>
                    <a:pt x="1698" y="536"/>
                  </a:lnTo>
                  <a:lnTo>
                    <a:pt x="1696" y="534"/>
                  </a:lnTo>
                  <a:lnTo>
                    <a:pt x="1692" y="532"/>
                  </a:lnTo>
                  <a:lnTo>
                    <a:pt x="1690" y="532"/>
                  </a:lnTo>
                  <a:lnTo>
                    <a:pt x="1688" y="530"/>
                  </a:lnTo>
                  <a:lnTo>
                    <a:pt x="1686" y="528"/>
                  </a:lnTo>
                  <a:lnTo>
                    <a:pt x="1684" y="528"/>
                  </a:lnTo>
                  <a:lnTo>
                    <a:pt x="1682" y="526"/>
                  </a:lnTo>
                  <a:lnTo>
                    <a:pt x="1680" y="524"/>
                  </a:lnTo>
                  <a:lnTo>
                    <a:pt x="1677" y="524"/>
                  </a:lnTo>
                  <a:lnTo>
                    <a:pt x="1675" y="522"/>
                  </a:lnTo>
                  <a:lnTo>
                    <a:pt x="1673" y="522"/>
                  </a:lnTo>
                  <a:lnTo>
                    <a:pt x="1671" y="522"/>
                  </a:lnTo>
                  <a:lnTo>
                    <a:pt x="1669" y="520"/>
                  </a:lnTo>
                  <a:lnTo>
                    <a:pt x="1661" y="517"/>
                  </a:lnTo>
                  <a:lnTo>
                    <a:pt x="1656" y="515"/>
                  </a:lnTo>
                  <a:lnTo>
                    <a:pt x="1652" y="513"/>
                  </a:lnTo>
                  <a:lnTo>
                    <a:pt x="1646" y="511"/>
                  </a:lnTo>
                  <a:lnTo>
                    <a:pt x="1644" y="509"/>
                  </a:lnTo>
                  <a:lnTo>
                    <a:pt x="1642" y="507"/>
                  </a:lnTo>
                  <a:lnTo>
                    <a:pt x="1638" y="505"/>
                  </a:lnTo>
                  <a:lnTo>
                    <a:pt x="1637" y="503"/>
                  </a:lnTo>
                  <a:lnTo>
                    <a:pt x="1635" y="503"/>
                  </a:lnTo>
                  <a:lnTo>
                    <a:pt x="1633" y="501"/>
                  </a:lnTo>
                  <a:lnTo>
                    <a:pt x="1631" y="501"/>
                  </a:lnTo>
                  <a:lnTo>
                    <a:pt x="1629" y="501"/>
                  </a:lnTo>
                  <a:lnTo>
                    <a:pt x="1627" y="499"/>
                  </a:lnTo>
                  <a:lnTo>
                    <a:pt x="1625" y="499"/>
                  </a:lnTo>
                  <a:lnTo>
                    <a:pt x="1623" y="499"/>
                  </a:lnTo>
                  <a:lnTo>
                    <a:pt x="1621" y="499"/>
                  </a:lnTo>
                  <a:lnTo>
                    <a:pt x="1619" y="499"/>
                  </a:lnTo>
                  <a:lnTo>
                    <a:pt x="1617" y="499"/>
                  </a:lnTo>
                  <a:lnTo>
                    <a:pt x="1616" y="499"/>
                  </a:lnTo>
                  <a:lnTo>
                    <a:pt x="1614" y="499"/>
                  </a:lnTo>
                  <a:lnTo>
                    <a:pt x="1612" y="499"/>
                  </a:lnTo>
                  <a:lnTo>
                    <a:pt x="1610" y="501"/>
                  </a:lnTo>
                  <a:lnTo>
                    <a:pt x="1608" y="501"/>
                  </a:lnTo>
                  <a:lnTo>
                    <a:pt x="1606" y="503"/>
                  </a:lnTo>
                  <a:lnTo>
                    <a:pt x="1604" y="503"/>
                  </a:lnTo>
                  <a:lnTo>
                    <a:pt x="1604" y="505"/>
                  </a:lnTo>
                  <a:lnTo>
                    <a:pt x="1602" y="507"/>
                  </a:lnTo>
                  <a:lnTo>
                    <a:pt x="1600" y="507"/>
                  </a:lnTo>
                  <a:lnTo>
                    <a:pt x="1600" y="509"/>
                  </a:lnTo>
                  <a:lnTo>
                    <a:pt x="1598" y="509"/>
                  </a:lnTo>
                  <a:lnTo>
                    <a:pt x="1598" y="511"/>
                  </a:lnTo>
                  <a:lnTo>
                    <a:pt x="1596" y="511"/>
                  </a:lnTo>
                  <a:lnTo>
                    <a:pt x="1595" y="511"/>
                  </a:lnTo>
                  <a:lnTo>
                    <a:pt x="1593" y="513"/>
                  </a:lnTo>
                  <a:lnTo>
                    <a:pt x="1591" y="513"/>
                  </a:lnTo>
                  <a:lnTo>
                    <a:pt x="1589" y="513"/>
                  </a:lnTo>
                  <a:lnTo>
                    <a:pt x="1587" y="513"/>
                  </a:lnTo>
                  <a:lnTo>
                    <a:pt x="1585" y="513"/>
                  </a:lnTo>
                  <a:lnTo>
                    <a:pt x="1583" y="513"/>
                  </a:lnTo>
                  <a:lnTo>
                    <a:pt x="1581" y="513"/>
                  </a:lnTo>
                  <a:lnTo>
                    <a:pt x="1579" y="513"/>
                  </a:lnTo>
                  <a:lnTo>
                    <a:pt x="1577" y="513"/>
                  </a:lnTo>
                  <a:lnTo>
                    <a:pt x="1575" y="513"/>
                  </a:lnTo>
                  <a:lnTo>
                    <a:pt x="1574" y="515"/>
                  </a:lnTo>
                  <a:lnTo>
                    <a:pt x="1572" y="515"/>
                  </a:lnTo>
                  <a:lnTo>
                    <a:pt x="1570" y="515"/>
                  </a:lnTo>
                  <a:lnTo>
                    <a:pt x="1570" y="517"/>
                  </a:lnTo>
                  <a:lnTo>
                    <a:pt x="1568" y="517"/>
                  </a:lnTo>
                  <a:lnTo>
                    <a:pt x="1566" y="517"/>
                  </a:lnTo>
                  <a:lnTo>
                    <a:pt x="1566" y="518"/>
                  </a:lnTo>
                  <a:lnTo>
                    <a:pt x="1564" y="518"/>
                  </a:lnTo>
                  <a:lnTo>
                    <a:pt x="1562" y="518"/>
                  </a:lnTo>
                  <a:lnTo>
                    <a:pt x="1560" y="518"/>
                  </a:lnTo>
                  <a:lnTo>
                    <a:pt x="1558" y="518"/>
                  </a:lnTo>
                  <a:lnTo>
                    <a:pt x="1558" y="517"/>
                  </a:lnTo>
                  <a:lnTo>
                    <a:pt x="1558" y="515"/>
                  </a:lnTo>
                  <a:lnTo>
                    <a:pt x="1556" y="515"/>
                  </a:lnTo>
                  <a:lnTo>
                    <a:pt x="1556" y="513"/>
                  </a:lnTo>
                  <a:lnTo>
                    <a:pt x="1555" y="511"/>
                  </a:lnTo>
                  <a:lnTo>
                    <a:pt x="1555" y="509"/>
                  </a:lnTo>
                  <a:lnTo>
                    <a:pt x="1553" y="507"/>
                  </a:lnTo>
                  <a:lnTo>
                    <a:pt x="1551" y="507"/>
                  </a:lnTo>
                  <a:lnTo>
                    <a:pt x="1551" y="505"/>
                  </a:lnTo>
                  <a:lnTo>
                    <a:pt x="1549" y="505"/>
                  </a:lnTo>
                  <a:lnTo>
                    <a:pt x="1549" y="503"/>
                  </a:lnTo>
                  <a:lnTo>
                    <a:pt x="1547" y="501"/>
                  </a:lnTo>
                  <a:lnTo>
                    <a:pt x="1545" y="501"/>
                  </a:lnTo>
                  <a:lnTo>
                    <a:pt x="1545" y="499"/>
                  </a:lnTo>
                  <a:lnTo>
                    <a:pt x="1543" y="499"/>
                  </a:lnTo>
                  <a:lnTo>
                    <a:pt x="1543" y="497"/>
                  </a:lnTo>
                  <a:lnTo>
                    <a:pt x="1541" y="497"/>
                  </a:lnTo>
                  <a:lnTo>
                    <a:pt x="1539" y="496"/>
                  </a:lnTo>
                  <a:lnTo>
                    <a:pt x="1539" y="497"/>
                  </a:lnTo>
                  <a:lnTo>
                    <a:pt x="1537" y="497"/>
                  </a:lnTo>
                  <a:lnTo>
                    <a:pt x="1535" y="497"/>
                  </a:lnTo>
                  <a:lnTo>
                    <a:pt x="1535" y="499"/>
                  </a:lnTo>
                  <a:lnTo>
                    <a:pt x="1534" y="501"/>
                  </a:lnTo>
                  <a:lnTo>
                    <a:pt x="1532" y="501"/>
                  </a:lnTo>
                  <a:lnTo>
                    <a:pt x="1530" y="503"/>
                  </a:lnTo>
                  <a:lnTo>
                    <a:pt x="1528" y="503"/>
                  </a:lnTo>
                  <a:lnTo>
                    <a:pt x="1526" y="503"/>
                  </a:lnTo>
                  <a:lnTo>
                    <a:pt x="1526" y="505"/>
                  </a:lnTo>
                  <a:lnTo>
                    <a:pt x="1524" y="505"/>
                  </a:lnTo>
                  <a:lnTo>
                    <a:pt x="1522" y="503"/>
                  </a:lnTo>
                  <a:lnTo>
                    <a:pt x="1520" y="503"/>
                  </a:lnTo>
                  <a:lnTo>
                    <a:pt x="1518" y="503"/>
                  </a:lnTo>
                  <a:lnTo>
                    <a:pt x="1516" y="503"/>
                  </a:lnTo>
                  <a:lnTo>
                    <a:pt x="1514" y="503"/>
                  </a:lnTo>
                  <a:lnTo>
                    <a:pt x="1513" y="503"/>
                  </a:lnTo>
                  <a:lnTo>
                    <a:pt x="1511" y="503"/>
                  </a:lnTo>
                  <a:lnTo>
                    <a:pt x="1509" y="503"/>
                  </a:lnTo>
                  <a:lnTo>
                    <a:pt x="1507" y="503"/>
                  </a:lnTo>
                  <a:lnTo>
                    <a:pt x="1505" y="505"/>
                  </a:lnTo>
                  <a:lnTo>
                    <a:pt x="1503" y="505"/>
                  </a:lnTo>
                  <a:lnTo>
                    <a:pt x="1501" y="507"/>
                  </a:lnTo>
                  <a:lnTo>
                    <a:pt x="1499" y="507"/>
                  </a:lnTo>
                  <a:lnTo>
                    <a:pt x="1497" y="507"/>
                  </a:lnTo>
                  <a:lnTo>
                    <a:pt x="1495" y="509"/>
                  </a:lnTo>
                  <a:lnTo>
                    <a:pt x="1493" y="509"/>
                  </a:lnTo>
                  <a:lnTo>
                    <a:pt x="1492" y="509"/>
                  </a:lnTo>
                  <a:lnTo>
                    <a:pt x="1492" y="511"/>
                  </a:lnTo>
                  <a:lnTo>
                    <a:pt x="1490" y="511"/>
                  </a:lnTo>
                  <a:lnTo>
                    <a:pt x="1490" y="513"/>
                  </a:lnTo>
                  <a:lnTo>
                    <a:pt x="1488" y="513"/>
                  </a:lnTo>
                  <a:lnTo>
                    <a:pt x="1488" y="515"/>
                  </a:lnTo>
                  <a:lnTo>
                    <a:pt x="1486" y="515"/>
                  </a:lnTo>
                  <a:lnTo>
                    <a:pt x="1486" y="517"/>
                  </a:lnTo>
                  <a:lnTo>
                    <a:pt x="1486" y="518"/>
                  </a:lnTo>
                  <a:lnTo>
                    <a:pt x="1484" y="520"/>
                  </a:lnTo>
                  <a:lnTo>
                    <a:pt x="1482" y="522"/>
                  </a:lnTo>
                  <a:lnTo>
                    <a:pt x="1482" y="524"/>
                  </a:lnTo>
                  <a:lnTo>
                    <a:pt x="1480" y="526"/>
                  </a:lnTo>
                  <a:lnTo>
                    <a:pt x="1480" y="528"/>
                  </a:lnTo>
                  <a:lnTo>
                    <a:pt x="1478" y="528"/>
                  </a:lnTo>
                  <a:lnTo>
                    <a:pt x="1478" y="530"/>
                  </a:lnTo>
                  <a:lnTo>
                    <a:pt x="1478" y="532"/>
                  </a:lnTo>
                  <a:lnTo>
                    <a:pt x="1476" y="532"/>
                  </a:lnTo>
                  <a:lnTo>
                    <a:pt x="1476" y="534"/>
                  </a:lnTo>
                  <a:lnTo>
                    <a:pt x="1476" y="536"/>
                  </a:lnTo>
                  <a:lnTo>
                    <a:pt x="1474" y="536"/>
                  </a:lnTo>
                  <a:lnTo>
                    <a:pt x="1474" y="538"/>
                  </a:lnTo>
                  <a:lnTo>
                    <a:pt x="1474" y="539"/>
                  </a:lnTo>
                  <a:lnTo>
                    <a:pt x="1473" y="539"/>
                  </a:lnTo>
                  <a:lnTo>
                    <a:pt x="1473" y="541"/>
                  </a:lnTo>
                  <a:lnTo>
                    <a:pt x="1473" y="543"/>
                  </a:lnTo>
                  <a:lnTo>
                    <a:pt x="1471" y="543"/>
                  </a:lnTo>
                  <a:lnTo>
                    <a:pt x="1471" y="545"/>
                  </a:lnTo>
                  <a:lnTo>
                    <a:pt x="1469" y="545"/>
                  </a:lnTo>
                  <a:lnTo>
                    <a:pt x="1469" y="547"/>
                  </a:lnTo>
                  <a:lnTo>
                    <a:pt x="1467" y="549"/>
                  </a:lnTo>
                  <a:lnTo>
                    <a:pt x="1465" y="551"/>
                  </a:lnTo>
                  <a:lnTo>
                    <a:pt x="1463" y="553"/>
                  </a:lnTo>
                  <a:lnTo>
                    <a:pt x="1461" y="555"/>
                  </a:lnTo>
                  <a:lnTo>
                    <a:pt x="1459" y="555"/>
                  </a:lnTo>
                  <a:lnTo>
                    <a:pt x="1457" y="557"/>
                  </a:lnTo>
                  <a:lnTo>
                    <a:pt x="1450" y="564"/>
                  </a:lnTo>
                  <a:lnTo>
                    <a:pt x="1448" y="566"/>
                  </a:lnTo>
                  <a:lnTo>
                    <a:pt x="1446" y="568"/>
                  </a:lnTo>
                  <a:lnTo>
                    <a:pt x="1446" y="570"/>
                  </a:lnTo>
                  <a:lnTo>
                    <a:pt x="1446" y="572"/>
                  </a:lnTo>
                  <a:lnTo>
                    <a:pt x="1444" y="574"/>
                  </a:lnTo>
                  <a:lnTo>
                    <a:pt x="1444" y="576"/>
                  </a:lnTo>
                  <a:lnTo>
                    <a:pt x="1444" y="578"/>
                  </a:lnTo>
                  <a:lnTo>
                    <a:pt x="1444" y="579"/>
                  </a:lnTo>
                  <a:lnTo>
                    <a:pt x="1444" y="581"/>
                  </a:lnTo>
                  <a:lnTo>
                    <a:pt x="1444" y="583"/>
                  </a:lnTo>
                  <a:lnTo>
                    <a:pt x="1444" y="585"/>
                  </a:lnTo>
                  <a:lnTo>
                    <a:pt x="1446" y="587"/>
                  </a:lnTo>
                  <a:lnTo>
                    <a:pt x="1446" y="589"/>
                  </a:lnTo>
                  <a:lnTo>
                    <a:pt x="1446" y="591"/>
                  </a:lnTo>
                  <a:lnTo>
                    <a:pt x="1448" y="591"/>
                  </a:lnTo>
                  <a:lnTo>
                    <a:pt x="1448" y="593"/>
                  </a:lnTo>
                  <a:lnTo>
                    <a:pt x="1446" y="593"/>
                  </a:lnTo>
                  <a:lnTo>
                    <a:pt x="1446" y="595"/>
                  </a:lnTo>
                  <a:lnTo>
                    <a:pt x="1446" y="597"/>
                  </a:lnTo>
                  <a:lnTo>
                    <a:pt x="1446" y="599"/>
                  </a:lnTo>
                  <a:lnTo>
                    <a:pt x="1446" y="600"/>
                  </a:lnTo>
                  <a:lnTo>
                    <a:pt x="1444" y="602"/>
                  </a:lnTo>
                  <a:lnTo>
                    <a:pt x="1444" y="604"/>
                  </a:lnTo>
                  <a:lnTo>
                    <a:pt x="1444" y="606"/>
                  </a:lnTo>
                  <a:lnTo>
                    <a:pt x="1444" y="608"/>
                  </a:lnTo>
                  <a:lnTo>
                    <a:pt x="1442" y="606"/>
                  </a:lnTo>
                  <a:lnTo>
                    <a:pt x="1440" y="606"/>
                  </a:lnTo>
                  <a:lnTo>
                    <a:pt x="1438" y="606"/>
                  </a:lnTo>
                  <a:lnTo>
                    <a:pt x="1436" y="606"/>
                  </a:lnTo>
                  <a:lnTo>
                    <a:pt x="1434" y="606"/>
                  </a:lnTo>
                  <a:lnTo>
                    <a:pt x="1434" y="608"/>
                  </a:lnTo>
                  <a:lnTo>
                    <a:pt x="1434" y="610"/>
                  </a:lnTo>
                  <a:lnTo>
                    <a:pt x="1432" y="610"/>
                  </a:lnTo>
                  <a:lnTo>
                    <a:pt x="1432" y="612"/>
                  </a:lnTo>
                  <a:lnTo>
                    <a:pt x="1432" y="614"/>
                  </a:lnTo>
                  <a:lnTo>
                    <a:pt x="1431" y="614"/>
                  </a:lnTo>
                  <a:lnTo>
                    <a:pt x="1429" y="614"/>
                  </a:lnTo>
                  <a:lnTo>
                    <a:pt x="1427" y="612"/>
                  </a:lnTo>
                  <a:lnTo>
                    <a:pt x="1425" y="610"/>
                  </a:lnTo>
                  <a:lnTo>
                    <a:pt x="1425" y="608"/>
                  </a:lnTo>
                  <a:lnTo>
                    <a:pt x="1423" y="608"/>
                  </a:lnTo>
                  <a:lnTo>
                    <a:pt x="1423" y="606"/>
                  </a:lnTo>
                  <a:lnTo>
                    <a:pt x="1423" y="604"/>
                  </a:lnTo>
                  <a:lnTo>
                    <a:pt x="1423" y="602"/>
                  </a:lnTo>
                  <a:lnTo>
                    <a:pt x="1421" y="602"/>
                  </a:lnTo>
                  <a:lnTo>
                    <a:pt x="1419" y="602"/>
                  </a:lnTo>
                  <a:lnTo>
                    <a:pt x="1419" y="600"/>
                  </a:lnTo>
                  <a:lnTo>
                    <a:pt x="1417" y="600"/>
                  </a:lnTo>
                  <a:lnTo>
                    <a:pt x="1417" y="599"/>
                  </a:lnTo>
                  <a:lnTo>
                    <a:pt x="1415" y="599"/>
                  </a:lnTo>
                  <a:lnTo>
                    <a:pt x="1413" y="597"/>
                  </a:lnTo>
                  <a:lnTo>
                    <a:pt x="1411" y="595"/>
                  </a:lnTo>
                  <a:lnTo>
                    <a:pt x="1410" y="595"/>
                  </a:lnTo>
                  <a:lnTo>
                    <a:pt x="1408" y="595"/>
                  </a:lnTo>
                  <a:lnTo>
                    <a:pt x="1406" y="595"/>
                  </a:lnTo>
                  <a:lnTo>
                    <a:pt x="1404" y="595"/>
                  </a:lnTo>
                  <a:lnTo>
                    <a:pt x="1404" y="597"/>
                  </a:lnTo>
                  <a:lnTo>
                    <a:pt x="1402" y="597"/>
                  </a:lnTo>
                  <a:lnTo>
                    <a:pt x="1402" y="599"/>
                  </a:lnTo>
                  <a:lnTo>
                    <a:pt x="1400" y="600"/>
                  </a:lnTo>
                  <a:lnTo>
                    <a:pt x="1400" y="602"/>
                  </a:lnTo>
                  <a:lnTo>
                    <a:pt x="1398" y="602"/>
                  </a:lnTo>
                  <a:lnTo>
                    <a:pt x="1398" y="604"/>
                  </a:lnTo>
                  <a:lnTo>
                    <a:pt x="1396" y="606"/>
                  </a:lnTo>
                  <a:lnTo>
                    <a:pt x="1394" y="608"/>
                  </a:lnTo>
                  <a:lnTo>
                    <a:pt x="1392" y="610"/>
                  </a:lnTo>
                  <a:lnTo>
                    <a:pt x="1391" y="610"/>
                  </a:lnTo>
                  <a:lnTo>
                    <a:pt x="1391" y="612"/>
                  </a:lnTo>
                  <a:lnTo>
                    <a:pt x="1389" y="612"/>
                  </a:lnTo>
                  <a:lnTo>
                    <a:pt x="1389" y="614"/>
                  </a:lnTo>
                  <a:lnTo>
                    <a:pt x="1387" y="614"/>
                  </a:lnTo>
                  <a:lnTo>
                    <a:pt x="1385" y="614"/>
                  </a:lnTo>
                  <a:lnTo>
                    <a:pt x="1385" y="616"/>
                  </a:lnTo>
                  <a:lnTo>
                    <a:pt x="1383" y="616"/>
                  </a:lnTo>
                  <a:lnTo>
                    <a:pt x="1383" y="618"/>
                  </a:lnTo>
                  <a:lnTo>
                    <a:pt x="1381" y="618"/>
                  </a:lnTo>
                  <a:lnTo>
                    <a:pt x="1379" y="618"/>
                  </a:lnTo>
                  <a:lnTo>
                    <a:pt x="1379" y="620"/>
                  </a:lnTo>
                  <a:lnTo>
                    <a:pt x="1377" y="620"/>
                  </a:lnTo>
                  <a:lnTo>
                    <a:pt x="1375" y="620"/>
                  </a:lnTo>
                  <a:lnTo>
                    <a:pt x="1373" y="620"/>
                  </a:lnTo>
                  <a:lnTo>
                    <a:pt x="1373" y="621"/>
                  </a:lnTo>
                  <a:lnTo>
                    <a:pt x="1371" y="621"/>
                  </a:lnTo>
                  <a:lnTo>
                    <a:pt x="1370" y="621"/>
                  </a:lnTo>
                  <a:lnTo>
                    <a:pt x="1368" y="623"/>
                  </a:lnTo>
                  <a:lnTo>
                    <a:pt x="1366" y="623"/>
                  </a:lnTo>
                  <a:lnTo>
                    <a:pt x="1364" y="621"/>
                  </a:lnTo>
                  <a:lnTo>
                    <a:pt x="1362" y="621"/>
                  </a:lnTo>
                  <a:lnTo>
                    <a:pt x="1360" y="621"/>
                  </a:lnTo>
                  <a:lnTo>
                    <a:pt x="1358" y="621"/>
                  </a:lnTo>
                  <a:lnTo>
                    <a:pt x="1356" y="621"/>
                  </a:lnTo>
                  <a:lnTo>
                    <a:pt x="1354" y="621"/>
                  </a:lnTo>
                  <a:lnTo>
                    <a:pt x="1352" y="621"/>
                  </a:lnTo>
                  <a:lnTo>
                    <a:pt x="1350" y="621"/>
                  </a:lnTo>
                  <a:lnTo>
                    <a:pt x="1349" y="621"/>
                  </a:lnTo>
                  <a:lnTo>
                    <a:pt x="1347" y="621"/>
                  </a:lnTo>
                  <a:lnTo>
                    <a:pt x="1347" y="623"/>
                  </a:lnTo>
                  <a:lnTo>
                    <a:pt x="1347" y="625"/>
                  </a:lnTo>
                  <a:lnTo>
                    <a:pt x="1347" y="627"/>
                  </a:lnTo>
                  <a:lnTo>
                    <a:pt x="1345" y="629"/>
                  </a:lnTo>
                  <a:lnTo>
                    <a:pt x="1343" y="631"/>
                  </a:lnTo>
                  <a:lnTo>
                    <a:pt x="1343" y="633"/>
                  </a:lnTo>
                  <a:lnTo>
                    <a:pt x="1341" y="635"/>
                  </a:lnTo>
                  <a:lnTo>
                    <a:pt x="1341" y="637"/>
                  </a:lnTo>
                  <a:lnTo>
                    <a:pt x="1339" y="637"/>
                  </a:lnTo>
                  <a:lnTo>
                    <a:pt x="1339" y="639"/>
                  </a:lnTo>
                  <a:lnTo>
                    <a:pt x="1337" y="640"/>
                  </a:lnTo>
                  <a:lnTo>
                    <a:pt x="1335" y="642"/>
                  </a:lnTo>
                  <a:lnTo>
                    <a:pt x="1333" y="642"/>
                  </a:lnTo>
                  <a:lnTo>
                    <a:pt x="1331" y="642"/>
                  </a:lnTo>
                  <a:lnTo>
                    <a:pt x="1329" y="642"/>
                  </a:lnTo>
                  <a:lnTo>
                    <a:pt x="1328" y="642"/>
                  </a:lnTo>
                  <a:lnTo>
                    <a:pt x="1326" y="642"/>
                  </a:lnTo>
                  <a:lnTo>
                    <a:pt x="1324" y="640"/>
                  </a:lnTo>
                  <a:lnTo>
                    <a:pt x="1322" y="639"/>
                  </a:lnTo>
                  <a:lnTo>
                    <a:pt x="1320" y="637"/>
                  </a:lnTo>
                  <a:lnTo>
                    <a:pt x="1318" y="635"/>
                  </a:lnTo>
                  <a:lnTo>
                    <a:pt x="1316" y="635"/>
                  </a:lnTo>
                  <a:lnTo>
                    <a:pt x="1314" y="635"/>
                  </a:lnTo>
                  <a:lnTo>
                    <a:pt x="1312" y="637"/>
                  </a:lnTo>
                  <a:lnTo>
                    <a:pt x="1310" y="637"/>
                  </a:lnTo>
                  <a:lnTo>
                    <a:pt x="1308" y="637"/>
                  </a:lnTo>
                  <a:lnTo>
                    <a:pt x="1308" y="639"/>
                  </a:lnTo>
                  <a:lnTo>
                    <a:pt x="1307" y="640"/>
                  </a:lnTo>
                  <a:lnTo>
                    <a:pt x="1307" y="642"/>
                  </a:lnTo>
                  <a:lnTo>
                    <a:pt x="1307" y="644"/>
                  </a:lnTo>
                  <a:lnTo>
                    <a:pt x="1307" y="646"/>
                  </a:lnTo>
                  <a:lnTo>
                    <a:pt x="1308" y="648"/>
                  </a:lnTo>
                  <a:lnTo>
                    <a:pt x="1308" y="650"/>
                  </a:lnTo>
                  <a:lnTo>
                    <a:pt x="1307" y="652"/>
                  </a:lnTo>
                  <a:lnTo>
                    <a:pt x="1305" y="654"/>
                  </a:lnTo>
                  <a:lnTo>
                    <a:pt x="1305" y="656"/>
                  </a:lnTo>
                  <a:lnTo>
                    <a:pt x="1303" y="658"/>
                  </a:lnTo>
                  <a:lnTo>
                    <a:pt x="1301" y="658"/>
                  </a:lnTo>
                  <a:lnTo>
                    <a:pt x="1301" y="660"/>
                  </a:lnTo>
                  <a:lnTo>
                    <a:pt x="1301" y="661"/>
                  </a:lnTo>
                  <a:lnTo>
                    <a:pt x="1299" y="663"/>
                  </a:lnTo>
                  <a:lnTo>
                    <a:pt x="1297" y="665"/>
                  </a:lnTo>
                  <a:lnTo>
                    <a:pt x="1297" y="667"/>
                  </a:lnTo>
                  <a:lnTo>
                    <a:pt x="1295" y="669"/>
                  </a:lnTo>
                  <a:lnTo>
                    <a:pt x="1293" y="669"/>
                  </a:lnTo>
                  <a:lnTo>
                    <a:pt x="1293" y="671"/>
                  </a:lnTo>
                  <a:lnTo>
                    <a:pt x="1291" y="671"/>
                  </a:lnTo>
                  <a:lnTo>
                    <a:pt x="1289" y="673"/>
                  </a:lnTo>
                  <a:lnTo>
                    <a:pt x="1288" y="675"/>
                  </a:lnTo>
                  <a:lnTo>
                    <a:pt x="1288" y="677"/>
                  </a:lnTo>
                  <a:lnTo>
                    <a:pt x="1286" y="677"/>
                  </a:lnTo>
                  <a:lnTo>
                    <a:pt x="1286" y="679"/>
                  </a:lnTo>
                  <a:lnTo>
                    <a:pt x="1284" y="679"/>
                  </a:lnTo>
                  <a:lnTo>
                    <a:pt x="1284" y="681"/>
                  </a:lnTo>
                  <a:lnTo>
                    <a:pt x="1282" y="681"/>
                  </a:lnTo>
                  <a:lnTo>
                    <a:pt x="1282" y="682"/>
                  </a:lnTo>
                  <a:lnTo>
                    <a:pt x="1280" y="682"/>
                  </a:lnTo>
                  <a:lnTo>
                    <a:pt x="1280" y="684"/>
                  </a:lnTo>
                  <a:lnTo>
                    <a:pt x="1278" y="684"/>
                  </a:lnTo>
                  <a:lnTo>
                    <a:pt x="1278" y="686"/>
                  </a:lnTo>
                  <a:lnTo>
                    <a:pt x="1276" y="688"/>
                  </a:lnTo>
                  <a:lnTo>
                    <a:pt x="1276" y="690"/>
                  </a:lnTo>
                  <a:lnTo>
                    <a:pt x="1276" y="692"/>
                  </a:lnTo>
                  <a:lnTo>
                    <a:pt x="1276" y="694"/>
                  </a:lnTo>
                  <a:lnTo>
                    <a:pt x="1276" y="696"/>
                  </a:lnTo>
                  <a:lnTo>
                    <a:pt x="1276" y="698"/>
                  </a:lnTo>
                  <a:lnTo>
                    <a:pt x="1274" y="698"/>
                  </a:lnTo>
                  <a:lnTo>
                    <a:pt x="1274" y="700"/>
                  </a:lnTo>
                  <a:lnTo>
                    <a:pt x="1272" y="700"/>
                  </a:lnTo>
                  <a:lnTo>
                    <a:pt x="1272" y="698"/>
                  </a:lnTo>
                  <a:lnTo>
                    <a:pt x="1272" y="696"/>
                  </a:lnTo>
                  <a:lnTo>
                    <a:pt x="1272" y="694"/>
                  </a:lnTo>
                  <a:lnTo>
                    <a:pt x="1270" y="694"/>
                  </a:lnTo>
                  <a:lnTo>
                    <a:pt x="1270" y="692"/>
                  </a:lnTo>
                  <a:lnTo>
                    <a:pt x="1270" y="690"/>
                  </a:lnTo>
                  <a:lnTo>
                    <a:pt x="1268" y="690"/>
                  </a:lnTo>
                  <a:lnTo>
                    <a:pt x="1268" y="688"/>
                  </a:lnTo>
                  <a:lnTo>
                    <a:pt x="1267" y="688"/>
                  </a:lnTo>
                  <a:lnTo>
                    <a:pt x="1268" y="686"/>
                  </a:lnTo>
                  <a:lnTo>
                    <a:pt x="1270" y="686"/>
                  </a:lnTo>
                  <a:lnTo>
                    <a:pt x="1272" y="686"/>
                  </a:lnTo>
                  <a:lnTo>
                    <a:pt x="1272" y="684"/>
                  </a:lnTo>
                  <a:lnTo>
                    <a:pt x="1270" y="682"/>
                  </a:lnTo>
                  <a:lnTo>
                    <a:pt x="1268" y="682"/>
                  </a:lnTo>
                  <a:lnTo>
                    <a:pt x="1267" y="682"/>
                  </a:lnTo>
                  <a:lnTo>
                    <a:pt x="1267" y="684"/>
                  </a:lnTo>
                  <a:lnTo>
                    <a:pt x="1265" y="684"/>
                  </a:lnTo>
                  <a:lnTo>
                    <a:pt x="1263" y="684"/>
                  </a:lnTo>
                  <a:lnTo>
                    <a:pt x="1263" y="686"/>
                  </a:lnTo>
                  <a:lnTo>
                    <a:pt x="1261" y="688"/>
                  </a:lnTo>
                  <a:lnTo>
                    <a:pt x="1261" y="690"/>
                  </a:lnTo>
                  <a:lnTo>
                    <a:pt x="1259" y="690"/>
                  </a:lnTo>
                  <a:lnTo>
                    <a:pt x="1257" y="692"/>
                  </a:lnTo>
                  <a:lnTo>
                    <a:pt x="1257" y="694"/>
                  </a:lnTo>
                  <a:lnTo>
                    <a:pt x="1255" y="696"/>
                  </a:lnTo>
                  <a:lnTo>
                    <a:pt x="1257" y="698"/>
                  </a:lnTo>
                  <a:lnTo>
                    <a:pt x="1259" y="698"/>
                  </a:lnTo>
                  <a:lnTo>
                    <a:pt x="1259" y="700"/>
                  </a:lnTo>
                  <a:lnTo>
                    <a:pt x="1259" y="702"/>
                  </a:lnTo>
                  <a:lnTo>
                    <a:pt x="1261" y="702"/>
                  </a:lnTo>
                  <a:lnTo>
                    <a:pt x="1261" y="703"/>
                  </a:lnTo>
                  <a:lnTo>
                    <a:pt x="1259" y="703"/>
                  </a:lnTo>
                  <a:lnTo>
                    <a:pt x="1257" y="703"/>
                  </a:lnTo>
                  <a:lnTo>
                    <a:pt x="1255" y="703"/>
                  </a:lnTo>
                  <a:lnTo>
                    <a:pt x="1253" y="703"/>
                  </a:lnTo>
                  <a:lnTo>
                    <a:pt x="1251" y="703"/>
                  </a:lnTo>
                  <a:lnTo>
                    <a:pt x="1249" y="703"/>
                  </a:lnTo>
                  <a:lnTo>
                    <a:pt x="1249" y="705"/>
                  </a:lnTo>
                  <a:lnTo>
                    <a:pt x="1249" y="703"/>
                  </a:lnTo>
                  <a:lnTo>
                    <a:pt x="1247" y="703"/>
                  </a:lnTo>
                  <a:lnTo>
                    <a:pt x="1247" y="705"/>
                  </a:lnTo>
                  <a:lnTo>
                    <a:pt x="1246" y="705"/>
                  </a:lnTo>
                  <a:lnTo>
                    <a:pt x="1246" y="707"/>
                  </a:lnTo>
                  <a:lnTo>
                    <a:pt x="1246" y="709"/>
                  </a:lnTo>
                  <a:lnTo>
                    <a:pt x="1246" y="711"/>
                  </a:lnTo>
                  <a:lnTo>
                    <a:pt x="1244" y="711"/>
                  </a:lnTo>
                  <a:lnTo>
                    <a:pt x="1242" y="713"/>
                  </a:lnTo>
                  <a:lnTo>
                    <a:pt x="1240" y="713"/>
                  </a:lnTo>
                  <a:lnTo>
                    <a:pt x="1240" y="715"/>
                  </a:lnTo>
                  <a:lnTo>
                    <a:pt x="1240" y="717"/>
                  </a:lnTo>
                  <a:lnTo>
                    <a:pt x="1242" y="717"/>
                  </a:lnTo>
                  <a:lnTo>
                    <a:pt x="1242" y="719"/>
                  </a:lnTo>
                  <a:lnTo>
                    <a:pt x="1244" y="719"/>
                  </a:lnTo>
                  <a:lnTo>
                    <a:pt x="1246" y="719"/>
                  </a:lnTo>
                  <a:lnTo>
                    <a:pt x="1246" y="717"/>
                  </a:lnTo>
                  <a:lnTo>
                    <a:pt x="1247" y="717"/>
                  </a:lnTo>
                  <a:lnTo>
                    <a:pt x="1249" y="717"/>
                  </a:lnTo>
                  <a:lnTo>
                    <a:pt x="1249" y="715"/>
                  </a:lnTo>
                  <a:lnTo>
                    <a:pt x="1251" y="715"/>
                  </a:lnTo>
                  <a:lnTo>
                    <a:pt x="1251" y="717"/>
                  </a:lnTo>
                  <a:lnTo>
                    <a:pt x="1253" y="717"/>
                  </a:lnTo>
                  <a:lnTo>
                    <a:pt x="1253" y="719"/>
                  </a:lnTo>
                  <a:lnTo>
                    <a:pt x="1253" y="721"/>
                  </a:lnTo>
                  <a:lnTo>
                    <a:pt x="1255" y="723"/>
                  </a:lnTo>
                  <a:lnTo>
                    <a:pt x="1255" y="724"/>
                  </a:lnTo>
                  <a:lnTo>
                    <a:pt x="1255" y="726"/>
                  </a:lnTo>
                  <a:lnTo>
                    <a:pt x="1253" y="726"/>
                  </a:lnTo>
                  <a:lnTo>
                    <a:pt x="1251" y="728"/>
                  </a:lnTo>
                  <a:lnTo>
                    <a:pt x="1251" y="730"/>
                  </a:lnTo>
                  <a:lnTo>
                    <a:pt x="1249" y="730"/>
                  </a:lnTo>
                  <a:lnTo>
                    <a:pt x="1249" y="732"/>
                  </a:lnTo>
                  <a:lnTo>
                    <a:pt x="1249" y="734"/>
                  </a:lnTo>
                  <a:lnTo>
                    <a:pt x="1249" y="736"/>
                  </a:lnTo>
                  <a:lnTo>
                    <a:pt x="1247" y="738"/>
                  </a:lnTo>
                  <a:lnTo>
                    <a:pt x="1246" y="738"/>
                  </a:lnTo>
                  <a:lnTo>
                    <a:pt x="1246" y="740"/>
                  </a:lnTo>
                  <a:lnTo>
                    <a:pt x="1244" y="740"/>
                  </a:lnTo>
                  <a:lnTo>
                    <a:pt x="1244" y="742"/>
                  </a:lnTo>
                  <a:lnTo>
                    <a:pt x="1242" y="742"/>
                  </a:lnTo>
                  <a:lnTo>
                    <a:pt x="1244" y="742"/>
                  </a:lnTo>
                  <a:lnTo>
                    <a:pt x="1242" y="743"/>
                  </a:lnTo>
                  <a:lnTo>
                    <a:pt x="1238" y="745"/>
                  </a:lnTo>
                  <a:lnTo>
                    <a:pt x="1238" y="743"/>
                  </a:lnTo>
                  <a:lnTo>
                    <a:pt x="1236" y="743"/>
                  </a:lnTo>
                  <a:lnTo>
                    <a:pt x="1236" y="747"/>
                  </a:lnTo>
                  <a:lnTo>
                    <a:pt x="1238" y="747"/>
                  </a:lnTo>
                  <a:lnTo>
                    <a:pt x="1240" y="751"/>
                  </a:lnTo>
                  <a:lnTo>
                    <a:pt x="1240" y="753"/>
                  </a:lnTo>
                  <a:lnTo>
                    <a:pt x="1240" y="755"/>
                  </a:lnTo>
                  <a:lnTo>
                    <a:pt x="1240" y="759"/>
                  </a:lnTo>
                  <a:lnTo>
                    <a:pt x="1238" y="761"/>
                  </a:lnTo>
                  <a:lnTo>
                    <a:pt x="1238" y="759"/>
                  </a:lnTo>
                  <a:lnTo>
                    <a:pt x="1236" y="759"/>
                  </a:lnTo>
                  <a:lnTo>
                    <a:pt x="1232" y="757"/>
                  </a:lnTo>
                  <a:lnTo>
                    <a:pt x="1232" y="759"/>
                  </a:lnTo>
                  <a:lnTo>
                    <a:pt x="1230" y="764"/>
                  </a:lnTo>
                  <a:lnTo>
                    <a:pt x="1230" y="766"/>
                  </a:lnTo>
                  <a:lnTo>
                    <a:pt x="1230" y="768"/>
                  </a:lnTo>
                  <a:lnTo>
                    <a:pt x="1230" y="770"/>
                  </a:lnTo>
                  <a:lnTo>
                    <a:pt x="1230" y="772"/>
                  </a:lnTo>
                  <a:lnTo>
                    <a:pt x="1228" y="772"/>
                  </a:lnTo>
                  <a:lnTo>
                    <a:pt x="1225" y="770"/>
                  </a:lnTo>
                  <a:lnTo>
                    <a:pt x="1223" y="772"/>
                  </a:lnTo>
                  <a:lnTo>
                    <a:pt x="1219" y="772"/>
                  </a:lnTo>
                  <a:lnTo>
                    <a:pt x="1217" y="770"/>
                  </a:lnTo>
                  <a:lnTo>
                    <a:pt x="1219" y="768"/>
                  </a:lnTo>
                  <a:lnTo>
                    <a:pt x="1217" y="766"/>
                  </a:lnTo>
                  <a:lnTo>
                    <a:pt x="1215" y="766"/>
                  </a:lnTo>
                  <a:lnTo>
                    <a:pt x="1213" y="766"/>
                  </a:lnTo>
                  <a:lnTo>
                    <a:pt x="1211" y="766"/>
                  </a:lnTo>
                  <a:lnTo>
                    <a:pt x="1211" y="764"/>
                  </a:lnTo>
                  <a:lnTo>
                    <a:pt x="1209" y="766"/>
                  </a:lnTo>
                  <a:lnTo>
                    <a:pt x="1209" y="768"/>
                  </a:lnTo>
                  <a:lnTo>
                    <a:pt x="1209" y="770"/>
                  </a:lnTo>
                  <a:lnTo>
                    <a:pt x="1209" y="774"/>
                  </a:lnTo>
                  <a:lnTo>
                    <a:pt x="1209" y="776"/>
                  </a:lnTo>
                  <a:lnTo>
                    <a:pt x="1209" y="778"/>
                  </a:lnTo>
                  <a:lnTo>
                    <a:pt x="1207" y="780"/>
                  </a:lnTo>
                  <a:lnTo>
                    <a:pt x="1204" y="782"/>
                  </a:lnTo>
                  <a:lnTo>
                    <a:pt x="1204" y="784"/>
                  </a:lnTo>
                  <a:lnTo>
                    <a:pt x="1206" y="785"/>
                  </a:lnTo>
                  <a:lnTo>
                    <a:pt x="1206" y="787"/>
                  </a:lnTo>
                  <a:lnTo>
                    <a:pt x="1204" y="787"/>
                  </a:lnTo>
                  <a:lnTo>
                    <a:pt x="1204" y="789"/>
                  </a:lnTo>
                  <a:lnTo>
                    <a:pt x="1204" y="791"/>
                  </a:lnTo>
                  <a:lnTo>
                    <a:pt x="1202" y="793"/>
                  </a:lnTo>
                  <a:lnTo>
                    <a:pt x="1200" y="791"/>
                  </a:lnTo>
                  <a:lnTo>
                    <a:pt x="1198" y="791"/>
                  </a:lnTo>
                  <a:lnTo>
                    <a:pt x="1198" y="797"/>
                  </a:lnTo>
                  <a:lnTo>
                    <a:pt x="1202" y="799"/>
                  </a:lnTo>
                  <a:lnTo>
                    <a:pt x="1202" y="803"/>
                  </a:lnTo>
                  <a:lnTo>
                    <a:pt x="1204" y="803"/>
                  </a:lnTo>
                  <a:lnTo>
                    <a:pt x="1206" y="801"/>
                  </a:lnTo>
                  <a:lnTo>
                    <a:pt x="1206" y="799"/>
                  </a:lnTo>
                  <a:lnTo>
                    <a:pt x="1206" y="797"/>
                  </a:lnTo>
                  <a:lnTo>
                    <a:pt x="1207" y="797"/>
                  </a:lnTo>
                  <a:lnTo>
                    <a:pt x="1209" y="797"/>
                  </a:lnTo>
                  <a:lnTo>
                    <a:pt x="1207" y="801"/>
                  </a:lnTo>
                  <a:lnTo>
                    <a:pt x="1207" y="803"/>
                  </a:lnTo>
                  <a:lnTo>
                    <a:pt x="1207" y="805"/>
                  </a:lnTo>
                  <a:lnTo>
                    <a:pt x="1207" y="806"/>
                  </a:lnTo>
                  <a:lnTo>
                    <a:pt x="1209" y="806"/>
                  </a:lnTo>
                  <a:lnTo>
                    <a:pt x="1207" y="808"/>
                  </a:lnTo>
                  <a:lnTo>
                    <a:pt x="1207" y="810"/>
                  </a:lnTo>
                  <a:lnTo>
                    <a:pt x="1207" y="812"/>
                  </a:lnTo>
                  <a:lnTo>
                    <a:pt x="1211" y="816"/>
                  </a:lnTo>
                  <a:lnTo>
                    <a:pt x="1209" y="818"/>
                  </a:lnTo>
                  <a:lnTo>
                    <a:pt x="1207" y="818"/>
                  </a:lnTo>
                  <a:lnTo>
                    <a:pt x="1206" y="820"/>
                  </a:lnTo>
                  <a:lnTo>
                    <a:pt x="1204" y="818"/>
                  </a:lnTo>
                  <a:lnTo>
                    <a:pt x="1202" y="816"/>
                  </a:lnTo>
                  <a:lnTo>
                    <a:pt x="1200" y="814"/>
                  </a:lnTo>
                  <a:lnTo>
                    <a:pt x="1198" y="814"/>
                  </a:lnTo>
                  <a:lnTo>
                    <a:pt x="1198" y="816"/>
                  </a:lnTo>
                  <a:lnTo>
                    <a:pt x="1196" y="816"/>
                  </a:lnTo>
                  <a:lnTo>
                    <a:pt x="1194" y="816"/>
                  </a:lnTo>
                  <a:lnTo>
                    <a:pt x="1194" y="820"/>
                  </a:lnTo>
                  <a:lnTo>
                    <a:pt x="1194" y="822"/>
                  </a:lnTo>
                  <a:lnTo>
                    <a:pt x="1192" y="824"/>
                  </a:lnTo>
                  <a:lnTo>
                    <a:pt x="1190" y="824"/>
                  </a:lnTo>
                  <a:lnTo>
                    <a:pt x="1188" y="822"/>
                  </a:lnTo>
                  <a:lnTo>
                    <a:pt x="1186" y="820"/>
                  </a:lnTo>
                  <a:lnTo>
                    <a:pt x="1186" y="818"/>
                  </a:lnTo>
                  <a:lnTo>
                    <a:pt x="1188" y="816"/>
                  </a:lnTo>
                  <a:lnTo>
                    <a:pt x="1186" y="814"/>
                  </a:lnTo>
                  <a:lnTo>
                    <a:pt x="1185" y="812"/>
                  </a:lnTo>
                  <a:lnTo>
                    <a:pt x="1183" y="812"/>
                  </a:lnTo>
                  <a:lnTo>
                    <a:pt x="1183" y="814"/>
                  </a:lnTo>
                  <a:lnTo>
                    <a:pt x="1181" y="814"/>
                  </a:lnTo>
                  <a:lnTo>
                    <a:pt x="1179" y="816"/>
                  </a:lnTo>
                  <a:lnTo>
                    <a:pt x="1179" y="820"/>
                  </a:lnTo>
                  <a:lnTo>
                    <a:pt x="1177" y="822"/>
                  </a:lnTo>
                  <a:lnTo>
                    <a:pt x="1177" y="824"/>
                  </a:lnTo>
                  <a:lnTo>
                    <a:pt x="1177" y="826"/>
                  </a:lnTo>
                  <a:lnTo>
                    <a:pt x="1177" y="827"/>
                  </a:lnTo>
                  <a:lnTo>
                    <a:pt x="1175" y="827"/>
                  </a:lnTo>
                  <a:lnTo>
                    <a:pt x="1175" y="826"/>
                  </a:lnTo>
                  <a:lnTo>
                    <a:pt x="1171" y="824"/>
                  </a:lnTo>
                  <a:lnTo>
                    <a:pt x="1169" y="822"/>
                  </a:lnTo>
                  <a:lnTo>
                    <a:pt x="1169" y="820"/>
                  </a:lnTo>
                  <a:lnTo>
                    <a:pt x="1167" y="818"/>
                  </a:lnTo>
                  <a:lnTo>
                    <a:pt x="1165" y="818"/>
                  </a:lnTo>
                  <a:lnTo>
                    <a:pt x="1164" y="818"/>
                  </a:lnTo>
                  <a:lnTo>
                    <a:pt x="1162" y="818"/>
                  </a:lnTo>
                  <a:lnTo>
                    <a:pt x="1162" y="820"/>
                  </a:lnTo>
                  <a:lnTo>
                    <a:pt x="1164" y="822"/>
                  </a:lnTo>
                  <a:lnTo>
                    <a:pt x="1164" y="824"/>
                  </a:lnTo>
                  <a:lnTo>
                    <a:pt x="1165" y="824"/>
                  </a:lnTo>
                  <a:lnTo>
                    <a:pt x="1164" y="826"/>
                  </a:lnTo>
                  <a:lnTo>
                    <a:pt x="1165" y="827"/>
                  </a:lnTo>
                  <a:lnTo>
                    <a:pt x="1164" y="829"/>
                  </a:lnTo>
                  <a:lnTo>
                    <a:pt x="1162" y="829"/>
                  </a:lnTo>
                  <a:lnTo>
                    <a:pt x="1162" y="831"/>
                  </a:lnTo>
                  <a:lnTo>
                    <a:pt x="1160" y="831"/>
                  </a:lnTo>
                  <a:lnTo>
                    <a:pt x="1158" y="831"/>
                  </a:lnTo>
                  <a:lnTo>
                    <a:pt x="1156" y="831"/>
                  </a:lnTo>
                  <a:lnTo>
                    <a:pt x="1156" y="829"/>
                  </a:lnTo>
                  <a:lnTo>
                    <a:pt x="1154" y="829"/>
                  </a:lnTo>
                  <a:lnTo>
                    <a:pt x="1152" y="831"/>
                  </a:lnTo>
                  <a:lnTo>
                    <a:pt x="1152" y="833"/>
                  </a:lnTo>
                  <a:lnTo>
                    <a:pt x="1154" y="833"/>
                  </a:lnTo>
                  <a:lnTo>
                    <a:pt x="1154" y="835"/>
                  </a:lnTo>
                  <a:lnTo>
                    <a:pt x="1156" y="837"/>
                  </a:lnTo>
                  <a:lnTo>
                    <a:pt x="1158" y="837"/>
                  </a:lnTo>
                  <a:lnTo>
                    <a:pt x="1160" y="839"/>
                  </a:lnTo>
                  <a:lnTo>
                    <a:pt x="1162" y="839"/>
                  </a:lnTo>
                  <a:lnTo>
                    <a:pt x="1162" y="841"/>
                  </a:lnTo>
                  <a:lnTo>
                    <a:pt x="1164" y="841"/>
                  </a:lnTo>
                  <a:lnTo>
                    <a:pt x="1164" y="843"/>
                  </a:lnTo>
                  <a:lnTo>
                    <a:pt x="1164" y="845"/>
                  </a:lnTo>
                  <a:lnTo>
                    <a:pt x="1165" y="845"/>
                  </a:lnTo>
                  <a:lnTo>
                    <a:pt x="1165" y="846"/>
                  </a:lnTo>
                  <a:lnTo>
                    <a:pt x="1167" y="846"/>
                  </a:lnTo>
                  <a:lnTo>
                    <a:pt x="1167" y="848"/>
                  </a:lnTo>
                  <a:lnTo>
                    <a:pt x="1165" y="850"/>
                  </a:lnTo>
                  <a:lnTo>
                    <a:pt x="1164" y="850"/>
                  </a:lnTo>
                  <a:lnTo>
                    <a:pt x="1164" y="852"/>
                  </a:lnTo>
                  <a:lnTo>
                    <a:pt x="1162" y="852"/>
                  </a:lnTo>
                  <a:lnTo>
                    <a:pt x="1160" y="852"/>
                  </a:lnTo>
                  <a:lnTo>
                    <a:pt x="1158" y="852"/>
                  </a:lnTo>
                  <a:lnTo>
                    <a:pt x="1158" y="854"/>
                  </a:lnTo>
                  <a:lnTo>
                    <a:pt x="1156" y="854"/>
                  </a:lnTo>
                  <a:lnTo>
                    <a:pt x="1156" y="852"/>
                  </a:lnTo>
                  <a:lnTo>
                    <a:pt x="1154" y="852"/>
                  </a:lnTo>
                  <a:lnTo>
                    <a:pt x="1154" y="854"/>
                  </a:lnTo>
                  <a:lnTo>
                    <a:pt x="1154" y="856"/>
                  </a:lnTo>
                  <a:lnTo>
                    <a:pt x="1152" y="856"/>
                  </a:lnTo>
                  <a:lnTo>
                    <a:pt x="1150" y="854"/>
                  </a:lnTo>
                  <a:lnTo>
                    <a:pt x="1148" y="854"/>
                  </a:lnTo>
                  <a:lnTo>
                    <a:pt x="1146" y="854"/>
                  </a:lnTo>
                  <a:lnTo>
                    <a:pt x="1144" y="854"/>
                  </a:lnTo>
                  <a:lnTo>
                    <a:pt x="1144" y="856"/>
                  </a:lnTo>
                  <a:lnTo>
                    <a:pt x="1141" y="854"/>
                  </a:lnTo>
                  <a:lnTo>
                    <a:pt x="1141" y="852"/>
                  </a:lnTo>
                  <a:lnTo>
                    <a:pt x="1141" y="850"/>
                  </a:lnTo>
                  <a:lnTo>
                    <a:pt x="1143" y="846"/>
                  </a:lnTo>
                  <a:lnTo>
                    <a:pt x="1141" y="845"/>
                  </a:lnTo>
                  <a:lnTo>
                    <a:pt x="1141" y="843"/>
                  </a:lnTo>
                  <a:lnTo>
                    <a:pt x="1139" y="843"/>
                  </a:lnTo>
                  <a:lnTo>
                    <a:pt x="1137" y="843"/>
                  </a:lnTo>
                  <a:lnTo>
                    <a:pt x="1133" y="845"/>
                  </a:lnTo>
                  <a:lnTo>
                    <a:pt x="1131" y="846"/>
                  </a:lnTo>
                  <a:lnTo>
                    <a:pt x="1129" y="846"/>
                  </a:lnTo>
                  <a:lnTo>
                    <a:pt x="1127" y="846"/>
                  </a:lnTo>
                  <a:lnTo>
                    <a:pt x="1127" y="845"/>
                  </a:lnTo>
                  <a:lnTo>
                    <a:pt x="1125" y="843"/>
                  </a:lnTo>
                  <a:lnTo>
                    <a:pt x="1124" y="843"/>
                  </a:lnTo>
                  <a:lnTo>
                    <a:pt x="1122" y="845"/>
                  </a:lnTo>
                  <a:lnTo>
                    <a:pt x="1120" y="846"/>
                  </a:lnTo>
                  <a:lnTo>
                    <a:pt x="1118" y="848"/>
                  </a:lnTo>
                  <a:lnTo>
                    <a:pt x="1118" y="850"/>
                  </a:lnTo>
                  <a:lnTo>
                    <a:pt x="1116" y="850"/>
                  </a:lnTo>
                  <a:lnTo>
                    <a:pt x="1116" y="848"/>
                  </a:lnTo>
                  <a:lnTo>
                    <a:pt x="1114" y="848"/>
                  </a:lnTo>
                  <a:lnTo>
                    <a:pt x="1114" y="850"/>
                  </a:lnTo>
                  <a:lnTo>
                    <a:pt x="1112" y="850"/>
                  </a:lnTo>
                  <a:lnTo>
                    <a:pt x="1112" y="852"/>
                  </a:lnTo>
                  <a:lnTo>
                    <a:pt x="1112" y="854"/>
                  </a:lnTo>
                  <a:lnTo>
                    <a:pt x="1112" y="856"/>
                  </a:lnTo>
                  <a:lnTo>
                    <a:pt x="1112" y="858"/>
                  </a:lnTo>
                  <a:lnTo>
                    <a:pt x="1114" y="860"/>
                  </a:lnTo>
                  <a:lnTo>
                    <a:pt x="1112" y="862"/>
                  </a:lnTo>
                  <a:lnTo>
                    <a:pt x="1112" y="864"/>
                  </a:lnTo>
                  <a:lnTo>
                    <a:pt x="1110" y="864"/>
                  </a:lnTo>
                  <a:lnTo>
                    <a:pt x="1106" y="867"/>
                  </a:lnTo>
                  <a:lnTo>
                    <a:pt x="1106" y="869"/>
                  </a:lnTo>
                  <a:lnTo>
                    <a:pt x="1104" y="869"/>
                  </a:lnTo>
                  <a:lnTo>
                    <a:pt x="1103" y="871"/>
                  </a:lnTo>
                  <a:lnTo>
                    <a:pt x="1101" y="875"/>
                  </a:lnTo>
                  <a:lnTo>
                    <a:pt x="1101" y="877"/>
                  </a:lnTo>
                  <a:lnTo>
                    <a:pt x="1099" y="879"/>
                  </a:lnTo>
                  <a:lnTo>
                    <a:pt x="1099" y="881"/>
                  </a:lnTo>
                  <a:lnTo>
                    <a:pt x="1097" y="881"/>
                  </a:lnTo>
                  <a:lnTo>
                    <a:pt x="1095" y="885"/>
                  </a:lnTo>
                  <a:lnTo>
                    <a:pt x="1093" y="888"/>
                  </a:lnTo>
                  <a:lnTo>
                    <a:pt x="1091" y="890"/>
                  </a:lnTo>
                  <a:lnTo>
                    <a:pt x="1093" y="892"/>
                  </a:lnTo>
                  <a:lnTo>
                    <a:pt x="1095" y="894"/>
                  </a:lnTo>
                  <a:lnTo>
                    <a:pt x="1095" y="896"/>
                  </a:lnTo>
                  <a:lnTo>
                    <a:pt x="1091" y="900"/>
                  </a:lnTo>
                  <a:lnTo>
                    <a:pt x="1087" y="900"/>
                  </a:lnTo>
                  <a:lnTo>
                    <a:pt x="1087" y="902"/>
                  </a:lnTo>
                  <a:lnTo>
                    <a:pt x="1085" y="904"/>
                  </a:lnTo>
                  <a:lnTo>
                    <a:pt x="1083" y="904"/>
                  </a:lnTo>
                  <a:lnTo>
                    <a:pt x="1080" y="904"/>
                  </a:lnTo>
                  <a:lnTo>
                    <a:pt x="1080" y="906"/>
                  </a:lnTo>
                  <a:lnTo>
                    <a:pt x="1082" y="906"/>
                  </a:lnTo>
                  <a:lnTo>
                    <a:pt x="1083" y="908"/>
                  </a:lnTo>
                  <a:lnTo>
                    <a:pt x="1083" y="909"/>
                  </a:lnTo>
                  <a:lnTo>
                    <a:pt x="1085" y="909"/>
                  </a:lnTo>
                  <a:lnTo>
                    <a:pt x="1085" y="911"/>
                  </a:lnTo>
                  <a:lnTo>
                    <a:pt x="1083" y="911"/>
                  </a:lnTo>
                  <a:lnTo>
                    <a:pt x="1082" y="913"/>
                  </a:lnTo>
                  <a:lnTo>
                    <a:pt x="1080" y="915"/>
                  </a:lnTo>
                  <a:lnTo>
                    <a:pt x="1082" y="919"/>
                  </a:lnTo>
                  <a:lnTo>
                    <a:pt x="1082" y="921"/>
                  </a:lnTo>
                  <a:lnTo>
                    <a:pt x="1083" y="921"/>
                  </a:lnTo>
                  <a:lnTo>
                    <a:pt x="1085" y="919"/>
                  </a:lnTo>
                  <a:lnTo>
                    <a:pt x="1087" y="919"/>
                  </a:lnTo>
                  <a:lnTo>
                    <a:pt x="1087" y="921"/>
                  </a:lnTo>
                  <a:lnTo>
                    <a:pt x="1087" y="925"/>
                  </a:lnTo>
                  <a:lnTo>
                    <a:pt x="1085" y="925"/>
                  </a:lnTo>
                  <a:lnTo>
                    <a:pt x="1083" y="925"/>
                  </a:lnTo>
                  <a:lnTo>
                    <a:pt x="1083" y="923"/>
                  </a:lnTo>
                  <a:lnTo>
                    <a:pt x="1082" y="923"/>
                  </a:lnTo>
                  <a:lnTo>
                    <a:pt x="1080" y="923"/>
                  </a:lnTo>
                  <a:lnTo>
                    <a:pt x="1078" y="923"/>
                  </a:lnTo>
                  <a:lnTo>
                    <a:pt x="1076" y="923"/>
                  </a:lnTo>
                  <a:lnTo>
                    <a:pt x="1074" y="925"/>
                  </a:lnTo>
                  <a:lnTo>
                    <a:pt x="1074" y="927"/>
                  </a:lnTo>
                  <a:lnTo>
                    <a:pt x="1074" y="929"/>
                  </a:lnTo>
                  <a:lnTo>
                    <a:pt x="1076" y="929"/>
                  </a:lnTo>
                  <a:lnTo>
                    <a:pt x="1076" y="930"/>
                  </a:lnTo>
                  <a:lnTo>
                    <a:pt x="1076" y="932"/>
                  </a:lnTo>
                  <a:lnTo>
                    <a:pt x="1078" y="932"/>
                  </a:lnTo>
                  <a:lnTo>
                    <a:pt x="1078" y="934"/>
                  </a:lnTo>
                  <a:lnTo>
                    <a:pt x="1078" y="936"/>
                  </a:lnTo>
                  <a:lnTo>
                    <a:pt x="1078" y="938"/>
                  </a:lnTo>
                  <a:lnTo>
                    <a:pt x="1074" y="940"/>
                  </a:lnTo>
                  <a:lnTo>
                    <a:pt x="1072" y="940"/>
                  </a:lnTo>
                  <a:lnTo>
                    <a:pt x="1070" y="940"/>
                  </a:lnTo>
                  <a:lnTo>
                    <a:pt x="1070" y="942"/>
                  </a:lnTo>
                  <a:lnTo>
                    <a:pt x="1068" y="944"/>
                  </a:lnTo>
                  <a:lnTo>
                    <a:pt x="1066" y="944"/>
                  </a:lnTo>
                  <a:lnTo>
                    <a:pt x="1064" y="944"/>
                  </a:lnTo>
                  <a:lnTo>
                    <a:pt x="1062" y="944"/>
                  </a:lnTo>
                  <a:lnTo>
                    <a:pt x="1061" y="944"/>
                  </a:lnTo>
                  <a:lnTo>
                    <a:pt x="1061" y="942"/>
                  </a:lnTo>
                  <a:lnTo>
                    <a:pt x="1059" y="942"/>
                  </a:lnTo>
                  <a:lnTo>
                    <a:pt x="1059" y="944"/>
                  </a:lnTo>
                  <a:lnTo>
                    <a:pt x="1057" y="946"/>
                  </a:lnTo>
                  <a:lnTo>
                    <a:pt x="1055" y="946"/>
                  </a:lnTo>
                  <a:lnTo>
                    <a:pt x="1053" y="946"/>
                  </a:lnTo>
                  <a:lnTo>
                    <a:pt x="1051" y="944"/>
                  </a:lnTo>
                  <a:lnTo>
                    <a:pt x="1051" y="946"/>
                  </a:lnTo>
                  <a:lnTo>
                    <a:pt x="1047" y="946"/>
                  </a:lnTo>
                  <a:lnTo>
                    <a:pt x="1045" y="946"/>
                  </a:lnTo>
                  <a:lnTo>
                    <a:pt x="1043" y="948"/>
                  </a:lnTo>
                  <a:lnTo>
                    <a:pt x="1043" y="949"/>
                  </a:lnTo>
                  <a:lnTo>
                    <a:pt x="1043" y="951"/>
                  </a:lnTo>
                  <a:lnTo>
                    <a:pt x="1042" y="951"/>
                  </a:lnTo>
                  <a:lnTo>
                    <a:pt x="1040" y="951"/>
                  </a:lnTo>
                  <a:lnTo>
                    <a:pt x="1038" y="951"/>
                  </a:lnTo>
                  <a:lnTo>
                    <a:pt x="1036" y="951"/>
                  </a:lnTo>
                  <a:lnTo>
                    <a:pt x="1036" y="953"/>
                  </a:lnTo>
                  <a:lnTo>
                    <a:pt x="1034" y="957"/>
                  </a:lnTo>
                  <a:lnTo>
                    <a:pt x="1034" y="959"/>
                  </a:lnTo>
                  <a:lnTo>
                    <a:pt x="1034" y="961"/>
                  </a:lnTo>
                  <a:lnTo>
                    <a:pt x="1032" y="961"/>
                  </a:lnTo>
                  <a:lnTo>
                    <a:pt x="1030" y="963"/>
                  </a:lnTo>
                  <a:lnTo>
                    <a:pt x="1028" y="963"/>
                  </a:lnTo>
                  <a:lnTo>
                    <a:pt x="1026" y="961"/>
                  </a:lnTo>
                  <a:lnTo>
                    <a:pt x="1026" y="959"/>
                  </a:lnTo>
                  <a:lnTo>
                    <a:pt x="1028" y="957"/>
                  </a:lnTo>
                  <a:lnTo>
                    <a:pt x="1030" y="953"/>
                  </a:lnTo>
                  <a:lnTo>
                    <a:pt x="1028" y="951"/>
                  </a:lnTo>
                  <a:lnTo>
                    <a:pt x="1026" y="948"/>
                  </a:lnTo>
                  <a:lnTo>
                    <a:pt x="1024" y="946"/>
                  </a:lnTo>
                  <a:lnTo>
                    <a:pt x="1022" y="946"/>
                  </a:lnTo>
                  <a:lnTo>
                    <a:pt x="1021" y="946"/>
                  </a:lnTo>
                  <a:lnTo>
                    <a:pt x="1019" y="946"/>
                  </a:lnTo>
                  <a:lnTo>
                    <a:pt x="1019" y="944"/>
                  </a:lnTo>
                  <a:lnTo>
                    <a:pt x="1019" y="942"/>
                  </a:lnTo>
                  <a:lnTo>
                    <a:pt x="1017" y="940"/>
                  </a:lnTo>
                  <a:lnTo>
                    <a:pt x="1015" y="940"/>
                  </a:lnTo>
                  <a:lnTo>
                    <a:pt x="1015" y="938"/>
                  </a:lnTo>
                  <a:lnTo>
                    <a:pt x="1013" y="938"/>
                  </a:lnTo>
                  <a:lnTo>
                    <a:pt x="1013" y="936"/>
                  </a:lnTo>
                  <a:lnTo>
                    <a:pt x="1013" y="934"/>
                  </a:lnTo>
                  <a:lnTo>
                    <a:pt x="1011" y="934"/>
                  </a:lnTo>
                  <a:lnTo>
                    <a:pt x="1009" y="934"/>
                  </a:lnTo>
                  <a:lnTo>
                    <a:pt x="1007" y="934"/>
                  </a:lnTo>
                  <a:lnTo>
                    <a:pt x="1005" y="934"/>
                  </a:lnTo>
                  <a:lnTo>
                    <a:pt x="1003" y="934"/>
                  </a:lnTo>
                  <a:lnTo>
                    <a:pt x="1001" y="934"/>
                  </a:lnTo>
                  <a:lnTo>
                    <a:pt x="1000" y="934"/>
                  </a:lnTo>
                  <a:lnTo>
                    <a:pt x="998" y="934"/>
                  </a:lnTo>
                  <a:lnTo>
                    <a:pt x="998" y="936"/>
                  </a:lnTo>
                  <a:lnTo>
                    <a:pt x="996" y="936"/>
                  </a:lnTo>
                  <a:lnTo>
                    <a:pt x="992" y="936"/>
                  </a:lnTo>
                  <a:lnTo>
                    <a:pt x="992" y="934"/>
                  </a:lnTo>
                  <a:lnTo>
                    <a:pt x="988" y="934"/>
                  </a:lnTo>
                  <a:lnTo>
                    <a:pt x="986" y="934"/>
                  </a:lnTo>
                  <a:lnTo>
                    <a:pt x="986" y="932"/>
                  </a:lnTo>
                  <a:lnTo>
                    <a:pt x="984" y="932"/>
                  </a:lnTo>
                  <a:lnTo>
                    <a:pt x="984" y="930"/>
                  </a:lnTo>
                  <a:lnTo>
                    <a:pt x="984" y="929"/>
                  </a:lnTo>
                  <a:lnTo>
                    <a:pt x="982" y="927"/>
                  </a:lnTo>
                  <a:lnTo>
                    <a:pt x="982" y="925"/>
                  </a:lnTo>
                  <a:lnTo>
                    <a:pt x="980" y="925"/>
                  </a:lnTo>
                  <a:lnTo>
                    <a:pt x="979" y="925"/>
                  </a:lnTo>
                  <a:lnTo>
                    <a:pt x="977" y="925"/>
                  </a:lnTo>
                  <a:lnTo>
                    <a:pt x="975" y="925"/>
                  </a:lnTo>
                  <a:lnTo>
                    <a:pt x="975" y="927"/>
                  </a:lnTo>
                  <a:lnTo>
                    <a:pt x="973" y="927"/>
                  </a:lnTo>
                  <a:lnTo>
                    <a:pt x="973" y="925"/>
                  </a:lnTo>
                  <a:lnTo>
                    <a:pt x="971" y="925"/>
                  </a:lnTo>
                  <a:lnTo>
                    <a:pt x="971" y="923"/>
                  </a:lnTo>
                  <a:lnTo>
                    <a:pt x="969" y="923"/>
                  </a:lnTo>
                  <a:lnTo>
                    <a:pt x="967" y="923"/>
                  </a:lnTo>
                  <a:lnTo>
                    <a:pt x="967" y="921"/>
                  </a:lnTo>
                  <a:lnTo>
                    <a:pt x="967" y="919"/>
                  </a:lnTo>
                  <a:lnTo>
                    <a:pt x="967" y="917"/>
                  </a:lnTo>
                  <a:lnTo>
                    <a:pt x="965" y="915"/>
                  </a:lnTo>
                  <a:lnTo>
                    <a:pt x="963" y="915"/>
                  </a:lnTo>
                  <a:lnTo>
                    <a:pt x="963" y="917"/>
                  </a:lnTo>
                  <a:lnTo>
                    <a:pt x="963" y="919"/>
                  </a:lnTo>
                  <a:lnTo>
                    <a:pt x="963" y="921"/>
                  </a:lnTo>
                  <a:lnTo>
                    <a:pt x="961" y="921"/>
                  </a:lnTo>
                  <a:lnTo>
                    <a:pt x="961" y="919"/>
                  </a:lnTo>
                  <a:lnTo>
                    <a:pt x="960" y="919"/>
                  </a:lnTo>
                  <a:lnTo>
                    <a:pt x="958" y="921"/>
                  </a:lnTo>
                  <a:lnTo>
                    <a:pt x="958" y="919"/>
                  </a:lnTo>
                  <a:lnTo>
                    <a:pt x="958" y="917"/>
                  </a:lnTo>
                  <a:lnTo>
                    <a:pt x="956" y="917"/>
                  </a:lnTo>
                  <a:lnTo>
                    <a:pt x="956" y="919"/>
                  </a:lnTo>
                  <a:lnTo>
                    <a:pt x="954" y="919"/>
                  </a:lnTo>
                  <a:lnTo>
                    <a:pt x="954" y="917"/>
                  </a:lnTo>
                  <a:lnTo>
                    <a:pt x="952" y="917"/>
                  </a:lnTo>
                  <a:lnTo>
                    <a:pt x="950" y="917"/>
                  </a:lnTo>
                  <a:lnTo>
                    <a:pt x="950" y="915"/>
                  </a:lnTo>
                  <a:lnTo>
                    <a:pt x="948" y="915"/>
                  </a:lnTo>
                  <a:lnTo>
                    <a:pt x="948" y="913"/>
                  </a:lnTo>
                  <a:lnTo>
                    <a:pt x="946" y="913"/>
                  </a:lnTo>
                  <a:lnTo>
                    <a:pt x="944" y="911"/>
                  </a:lnTo>
                  <a:lnTo>
                    <a:pt x="942" y="911"/>
                  </a:lnTo>
                  <a:lnTo>
                    <a:pt x="942" y="909"/>
                  </a:lnTo>
                  <a:lnTo>
                    <a:pt x="942" y="908"/>
                  </a:lnTo>
                  <a:lnTo>
                    <a:pt x="940" y="908"/>
                  </a:lnTo>
                  <a:lnTo>
                    <a:pt x="940" y="906"/>
                  </a:lnTo>
                  <a:lnTo>
                    <a:pt x="939" y="906"/>
                  </a:lnTo>
                  <a:lnTo>
                    <a:pt x="939" y="904"/>
                  </a:lnTo>
                  <a:lnTo>
                    <a:pt x="939" y="902"/>
                  </a:lnTo>
                  <a:lnTo>
                    <a:pt x="937" y="902"/>
                  </a:lnTo>
                  <a:lnTo>
                    <a:pt x="937" y="900"/>
                  </a:lnTo>
                  <a:lnTo>
                    <a:pt x="935" y="900"/>
                  </a:lnTo>
                  <a:lnTo>
                    <a:pt x="935" y="898"/>
                  </a:lnTo>
                  <a:lnTo>
                    <a:pt x="933" y="896"/>
                  </a:lnTo>
                  <a:lnTo>
                    <a:pt x="933" y="894"/>
                  </a:lnTo>
                  <a:lnTo>
                    <a:pt x="933" y="892"/>
                  </a:lnTo>
                  <a:lnTo>
                    <a:pt x="931" y="892"/>
                  </a:lnTo>
                  <a:lnTo>
                    <a:pt x="931" y="890"/>
                  </a:lnTo>
                  <a:lnTo>
                    <a:pt x="931" y="888"/>
                  </a:lnTo>
                  <a:lnTo>
                    <a:pt x="929" y="888"/>
                  </a:lnTo>
                  <a:lnTo>
                    <a:pt x="929" y="887"/>
                  </a:lnTo>
                  <a:lnTo>
                    <a:pt x="929" y="885"/>
                  </a:lnTo>
                  <a:lnTo>
                    <a:pt x="927" y="885"/>
                  </a:lnTo>
                  <a:lnTo>
                    <a:pt x="927" y="883"/>
                  </a:lnTo>
                  <a:lnTo>
                    <a:pt x="927" y="881"/>
                  </a:lnTo>
                  <a:lnTo>
                    <a:pt x="925" y="881"/>
                  </a:lnTo>
                  <a:lnTo>
                    <a:pt x="923" y="879"/>
                  </a:lnTo>
                  <a:lnTo>
                    <a:pt x="923" y="881"/>
                  </a:lnTo>
                  <a:lnTo>
                    <a:pt x="921" y="881"/>
                  </a:lnTo>
                  <a:lnTo>
                    <a:pt x="919" y="881"/>
                  </a:lnTo>
                  <a:lnTo>
                    <a:pt x="919" y="883"/>
                  </a:lnTo>
                  <a:lnTo>
                    <a:pt x="918" y="885"/>
                  </a:lnTo>
                  <a:lnTo>
                    <a:pt x="918" y="887"/>
                  </a:lnTo>
                  <a:lnTo>
                    <a:pt x="916" y="888"/>
                  </a:lnTo>
                  <a:lnTo>
                    <a:pt x="914" y="888"/>
                  </a:lnTo>
                  <a:lnTo>
                    <a:pt x="912" y="888"/>
                  </a:lnTo>
                  <a:lnTo>
                    <a:pt x="912" y="890"/>
                  </a:lnTo>
                  <a:lnTo>
                    <a:pt x="910" y="890"/>
                  </a:lnTo>
                  <a:lnTo>
                    <a:pt x="908" y="890"/>
                  </a:lnTo>
                  <a:lnTo>
                    <a:pt x="908" y="892"/>
                  </a:lnTo>
                  <a:lnTo>
                    <a:pt x="906" y="892"/>
                  </a:lnTo>
                  <a:lnTo>
                    <a:pt x="904" y="894"/>
                  </a:lnTo>
                  <a:lnTo>
                    <a:pt x="904" y="896"/>
                  </a:lnTo>
                  <a:lnTo>
                    <a:pt x="904" y="898"/>
                  </a:lnTo>
                  <a:lnTo>
                    <a:pt x="902" y="898"/>
                  </a:lnTo>
                  <a:lnTo>
                    <a:pt x="900" y="898"/>
                  </a:lnTo>
                  <a:lnTo>
                    <a:pt x="900" y="900"/>
                  </a:lnTo>
                  <a:lnTo>
                    <a:pt x="898" y="900"/>
                  </a:lnTo>
                  <a:lnTo>
                    <a:pt x="897" y="900"/>
                  </a:lnTo>
                  <a:lnTo>
                    <a:pt x="895" y="900"/>
                  </a:lnTo>
                  <a:lnTo>
                    <a:pt x="893" y="902"/>
                  </a:lnTo>
                  <a:lnTo>
                    <a:pt x="891" y="902"/>
                  </a:lnTo>
                  <a:lnTo>
                    <a:pt x="891" y="904"/>
                  </a:lnTo>
                  <a:lnTo>
                    <a:pt x="889" y="904"/>
                  </a:lnTo>
                  <a:lnTo>
                    <a:pt x="889" y="906"/>
                  </a:lnTo>
                  <a:lnTo>
                    <a:pt x="887" y="908"/>
                  </a:lnTo>
                  <a:lnTo>
                    <a:pt x="885" y="908"/>
                  </a:lnTo>
                  <a:lnTo>
                    <a:pt x="883" y="908"/>
                  </a:lnTo>
                  <a:lnTo>
                    <a:pt x="881" y="908"/>
                  </a:lnTo>
                  <a:lnTo>
                    <a:pt x="879" y="908"/>
                  </a:lnTo>
                  <a:lnTo>
                    <a:pt x="878" y="908"/>
                  </a:lnTo>
                  <a:lnTo>
                    <a:pt x="876" y="908"/>
                  </a:lnTo>
                  <a:lnTo>
                    <a:pt x="876" y="909"/>
                  </a:lnTo>
                  <a:lnTo>
                    <a:pt x="874" y="909"/>
                  </a:lnTo>
                  <a:lnTo>
                    <a:pt x="872" y="909"/>
                  </a:lnTo>
                  <a:lnTo>
                    <a:pt x="870" y="909"/>
                  </a:lnTo>
                  <a:lnTo>
                    <a:pt x="868" y="909"/>
                  </a:lnTo>
                  <a:lnTo>
                    <a:pt x="866" y="909"/>
                  </a:lnTo>
                  <a:lnTo>
                    <a:pt x="864" y="909"/>
                  </a:lnTo>
                  <a:lnTo>
                    <a:pt x="862" y="911"/>
                  </a:lnTo>
                  <a:lnTo>
                    <a:pt x="860" y="911"/>
                  </a:lnTo>
                  <a:lnTo>
                    <a:pt x="858" y="911"/>
                  </a:lnTo>
                  <a:lnTo>
                    <a:pt x="857" y="911"/>
                  </a:lnTo>
                  <a:lnTo>
                    <a:pt x="855" y="911"/>
                  </a:lnTo>
                  <a:lnTo>
                    <a:pt x="853" y="911"/>
                  </a:lnTo>
                  <a:lnTo>
                    <a:pt x="851" y="911"/>
                  </a:lnTo>
                  <a:lnTo>
                    <a:pt x="849" y="911"/>
                  </a:lnTo>
                  <a:lnTo>
                    <a:pt x="849" y="913"/>
                  </a:lnTo>
                  <a:lnTo>
                    <a:pt x="847" y="913"/>
                  </a:lnTo>
                  <a:lnTo>
                    <a:pt x="845" y="913"/>
                  </a:lnTo>
                  <a:lnTo>
                    <a:pt x="843" y="913"/>
                  </a:lnTo>
                  <a:lnTo>
                    <a:pt x="841" y="915"/>
                  </a:lnTo>
                  <a:lnTo>
                    <a:pt x="841" y="917"/>
                  </a:lnTo>
                  <a:lnTo>
                    <a:pt x="839" y="917"/>
                  </a:lnTo>
                  <a:lnTo>
                    <a:pt x="839" y="919"/>
                  </a:lnTo>
                  <a:lnTo>
                    <a:pt x="839" y="921"/>
                  </a:lnTo>
                  <a:lnTo>
                    <a:pt x="839" y="923"/>
                  </a:lnTo>
                  <a:lnTo>
                    <a:pt x="837" y="923"/>
                  </a:lnTo>
                  <a:lnTo>
                    <a:pt x="837" y="925"/>
                  </a:lnTo>
                  <a:lnTo>
                    <a:pt x="837" y="927"/>
                  </a:lnTo>
                  <a:lnTo>
                    <a:pt x="836" y="927"/>
                  </a:lnTo>
                  <a:lnTo>
                    <a:pt x="836" y="929"/>
                  </a:lnTo>
                  <a:lnTo>
                    <a:pt x="836" y="930"/>
                  </a:lnTo>
                  <a:lnTo>
                    <a:pt x="834" y="930"/>
                  </a:lnTo>
                  <a:lnTo>
                    <a:pt x="834" y="932"/>
                  </a:lnTo>
                  <a:lnTo>
                    <a:pt x="832" y="932"/>
                  </a:lnTo>
                  <a:lnTo>
                    <a:pt x="832" y="934"/>
                  </a:lnTo>
                  <a:lnTo>
                    <a:pt x="830" y="934"/>
                  </a:lnTo>
                  <a:lnTo>
                    <a:pt x="828" y="934"/>
                  </a:lnTo>
                  <a:lnTo>
                    <a:pt x="826" y="934"/>
                  </a:lnTo>
                  <a:lnTo>
                    <a:pt x="824" y="934"/>
                  </a:lnTo>
                  <a:lnTo>
                    <a:pt x="824" y="936"/>
                  </a:lnTo>
                  <a:lnTo>
                    <a:pt x="822" y="936"/>
                  </a:lnTo>
                  <a:lnTo>
                    <a:pt x="820" y="936"/>
                  </a:lnTo>
                  <a:lnTo>
                    <a:pt x="820" y="938"/>
                  </a:lnTo>
                  <a:lnTo>
                    <a:pt x="820" y="940"/>
                  </a:lnTo>
                  <a:lnTo>
                    <a:pt x="818" y="940"/>
                  </a:lnTo>
                  <a:lnTo>
                    <a:pt x="818" y="942"/>
                  </a:lnTo>
                  <a:lnTo>
                    <a:pt x="816" y="944"/>
                  </a:lnTo>
                  <a:lnTo>
                    <a:pt x="815" y="944"/>
                  </a:lnTo>
                  <a:lnTo>
                    <a:pt x="813" y="944"/>
                  </a:lnTo>
                  <a:lnTo>
                    <a:pt x="811" y="944"/>
                  </a:lnTo>
                  <a:lnTo>
                    <a:pt x="809" y="944"/>
                  </a:lnTo>
                  <a:lnTo>
                    <a:pt x="807" y="944"/>
                  </a:lnTo>
                  <a:lnTo>
                    <a:pt x="805" y="944"/>
                  </a:lnTo>
                  <a:lnTo>
                    <a:pt x="805" y="942"/>
                  </a:lnTo>
                  <a:lnTo>
                    <a:pt x="803" y="942"/>
                  </a:lnTo>
                  <a:lnTo>
                    <a:pt x="801" y="942"/>
                  </a:lnTo>
                  <a:lnTo>
                    <a:pt x="799" y="940"/>
                  </a:lnTo>
                  <a:lnTo>
                    <a:pt x="797" y="938"/>
                  </a:lnTo>
                  <a:lnTo>
                    <a:pt x="795" y="936"/>
                  </a:lnTo>
                  <a:lnTo>
                    <a:pt x="794" y="934"/>
                  </a:lnTo>
                  <a:lnTo>
                    <a:pt x="794" y="932"/>
                  </a:lnTo>
                  <a:lnTo>
                    <a:pt x="792" y="930"/>
                  </a:lnTo>
                  <a:lnTo>
                    <a:pt x="792" y="929"/>
                  </a:lnTo>
                  <a:lnTo>
                    <a:pt x="792" y="927"/>
                  </a:lnTo>
                  <a:lnTo>
                    <a:pt x="792" y="925"/>
                  </a:lnTo>
                  <a:lnTo>
                    <a:pt x="790" y="925"/>
                  </a:lnTo>
                  <a:lnTo>
                    <a:pt x="790" y="923"/>
                  </a:lnTo>
                  <a:lnTo>
                    <a:pt x="790" y="921"/>
                  </a:lnTo>
                  <a:lnTo>
                    <a:pt x="790" y="919"/>
                  </a:lnTo>
                  <a:lnTo>
                    <a:pt x="788" y="917"/>
                  </a:lnTo>
                  <a:lnTo>
                    <a:pt x="786" y="917"/>
                  </a:lnTo>
                  <a:lnTo>
                    <a:pt x="786" y="919"/>
                  </a:lnTo>
                  <a:lnTo>
                    <a:pt x="784" y="919"/>
                  </a:lnTo>
                  <a:lnTo>
                    <a:pt x="782" y="919"/>
                  </a:lnTo>
                  <a:lnTo>
                    <a:pt x="782" y="917"/>
                  </a:lnTo>
                  <a:lnTo>
                    <a:pt x="780" y="917"/>
                  </a:lnTo>
                  <a:lnTo>
                    <a:pt x="778" y="917"/>
                  </a:lnTo>
                  <a:lnTo>
                    <a:pt x="776" y="917"/>
                  </a:lnTo>
                  <a:lnTo>
                    <a:pt x="775" y="917"/>
                  </a:lnTo>
                  <a:lnTo>
                    <a:pt x="773" y="917"/>
                  </a:lnTo>
                  <a:lnTo>
                    <a:pt x="771" y="917"/>
                  </a:lnTo>
                  <a:lnTo>
                    <a:pt x="771" y="915"/>
                  </a:lnTo>
                  <a:lnTo>
                    <a:pt x="769" y="915"/>
                  </a:lnTo>
                  <a:lnTo>
                    <a:pt x="769" y="917"/>
                  </a:lnTo>
                  <a:lnTo>
                    <a:pt x="767" y="917"/>
                  </a:lnTo>
                  <a:lnTo>
                    <a:pt x="765" y="917"/>
                  </a:lnTo>
                  <a:lnTo>
                    <a:pt x="763" y="917"/>
                  </a:lnTo>
                  <a:lnTo>
                    <a:pt x="761" y="917"/>
                  </a:lnTo>
                  <a:lnTo>
                    <a:pt x="759" y="917"/>
                  </a:lnTo>
                  <a:lnTo>
                    <a:pt x="757" y="917"/>
                  </a:lnTo>
                  <a:lnTo>
                    <a:pt x="755" y="915"/>
                  </a:lnTo>
                  <a:lnTo>
                    <a:pt x="754" y="915"/>
                  </a:lnTo>
                  <a:lnTo>
                    <a:pt x="752" y="915"/>
                  </a:lnTo>
                  <a:lnTo>
                    <a:pt x="750" y="913"/>
                  </a:lnTo>
                  <a:lnTo>
                    <a:pt x="748" y="913"/>
                  </a:lnTo>
                  <a:lnTo>
                    <a:pt x="746" y="913"/>
                  </a:lnTo>
                  <a:lnTo>
                    <a:pt x="744" y="911"/>
                  </a:lnTo>
                  <a:lnTo>
                    <a:pt x="744" y="913"/>
                  </a:lnTo>
                  <a:lnTo>
                    <a:pt x="742" y="913"/>
                  </a:lnTo>
                  <a:lnTo>
                    <a:pt x="740" y="913"/>
                  </a:lnTo>
                  <a:lnTo>
                    <a:pt x="740" y="915"/>
                  </a:lnTo>
                  <a:lnTo>
                    <a:pt x="738" y="915"/>
                  </a:lnTo>
                  <a:lnTo>
                    <a:pt x="736" y="915"/>
                  </a:lnTo>
                  <a:lnTo>
                    <a:pt x="736" y="917"/>
                  </a:lnTo>
                  <a:lnTo>
                    <a:pt x="734" y="917"/>
                  </a:lnTo>
                  <a:lnTo>
                    <a:pt x="734" y="919"/>
                  </a:lnTo>
                  <a:lnTo>
                    <a:pt x="733" y="919"/>
                  </a:lnTo>
                  <a:lnTo>
                    <a:pt x="731" y="919"/>
                  </a:lnTo>
                  <a:lnTo>
                    <a:pt x="729" y="919"/>
                  </a:lnTo>
                  <a:lnTo>
                    <a:pt x="727" y="921"/>
                  </a:lnTo>
                  <a:lnTo>
                    <a:pt x="727" y="919"/>
                  </a:lnTo>
                  <a:lnTo>
                    <a:pt x="725" y="919"/>
                  </a:lnTo>
                  <a:lnTo>
                    <a:pt x="723" y="919"/>
                  </a:lnTo>
                  <a:lnTo>
                    <a:pt x="723" y="917"/>
                  </a:lnTo>
                  <a:lnTo>
                    <a:pt x="721" y="915"/>
                  </a:lnTo>
                  <a:lnTo>
                    <a:pt x="721" y="913"/>
                  </a:lnTo>
                  <a:lnTo>
                    <a:pt x="721" y="911"/>
                  </a:lnTo>
                  <a:lnTo>
                    <a:pt x="719" y="911"/>
                  </a:lnTo>
                  <a:lnTo>
                    <a:pt x="719" y="909"/>
                  </a:lnTo>
                  <a:lnTo>
                    <a:pt x="719" y="908"/>
                  </a:lnTo>
                  <a:lnTo>
                    <a:pt x="717" y="906"/>
                  </a:lnTo>
                  <a:lnTo>
                    <a:pt x="717" y="904"/>
                  </a:lnTo>
                  <a:lnTo>
                    <a:pt x="715" y="902"/>
                  </a:lnTo>
                  <a:lnTo>
                    <a:pt x="715" y="900"/>
                  </a:lnTo>
                  <a:lnTo>
                    <a:pt x="715" y="898"/>
                  </a:lnTo>
                  <a:lnTo>
                    <a:pt x="713" y="898"/>
                  </a:lnTo>
                  <a:lnTo>
                    <a:pt x="713" y="896"/>
                  </a:lnTo>
                  <a:lnTo>
                    <a:pt x="713" y="894"/>
                  </a:lnTo>
                  <a:lnTo>
                    <a:pt x="712" y="894"/>
                  </a:lnTo>
                  <a:lnTo>
                    <a:pt x="712" y="892"/>
                  </a:lnTo>
                  <a:lnTo>
                    <a:pt x="712" y="890"/>
                  </a:lnTo>
                  <a:lnTo>
                    <a:pt x="710" y="890"/>
                  </a:lnTo>
                  <a:lnTo>
                    <a:pt x="710" y="888"/>
                  </a:lnTo>
                  <a:lnTo>
                    <a:pt x="710" y="887"/>
                  </a:lnTo>
                  <a:lnTo>
                    <a:pt x="708" y="885"/>
                  </a:lnTo>
                  <a:lnTo>
                    <a:pt x="708" y="883"/>
                  </a:lnTo>
                  <a:lnTo>
                    <a:pt x="708" y="881"/>
                  </a:lnTo>
                  <a:lnTo>
                    <a:pt x="706" y="879"/>
                  </a:lnTo>
                  <a:lnTo>
                    <a:pt x="704" y="875"/>
                  </a:lnTo>
                  <a:lnTo>
                    <a:pt x="704" y="873"/>
                  </a:lnTo>
                  <a:lnTo>
                    <a:pt x="702" y="871"/>
                  </a:lnTo>
                  <a:lnTo>
                    <a:pt x="702" y="869"/>
                  </a:lnTo>
                  <a:lnTo>
                    <a:pt x="700" y="869"/>
                  </a:lnTo>
                  <a:lnTo>
                    <a:pt x="700" y="867"/>
                  </a:lnTo>
                  <a:lnTo>
                    <a:pt x="700" y="866"/>
                  </a:lnTo>
                  <a:lnTo>
                    <a:pt x="698" y="866"/>
                  </a:lnTo>
                  <a:lnTo>
                    <a:pt x="698" y="864"/>
                  </a:lnTo>
                  <a:lnTo>
                    <a:pt x="698" y="862"/>
                  </a:lnTo>
                  <a:lnTo>
                    <a:pt x="696" y="860"/>
                  </a:lnTo>
                  <a:lnTo>
                    <a:pt x="696" y="858"/>
                  </a:lnTo>
                  <a:lnTo>
                    <a:pt x="696" y="856"/>
                  </a:lnTo>
                  <a:lnTo>
                    <a:pt x="694" y="854"/>
                  </a:lnTo>
                  <a:lnTo>
                    <a:pt x="694" y="852"/>
                  </a:lnTo>
                  <a:lnTo>
                    <a:pt x="693" y="852"/>
                  </a:lnTo>
                  <a:lnTo>
                    <a:pt x="693" y="850"/>
                  </a:lnTo>
                  <a:lnTo>
                    <a:pt x="693" y="848"/>
                  </a:lnTo>
                  <a:lnTo>
                    <a:pt x="691" y="848"/>
                  </a:lnTo>
                  <a:lnTo>
                    <a:pt x="691" y="846"/>
                  </a:lnTo>
                  <a:lnTo>
                    <a:pt x="691" y="845"/>
                  </a:lnTo>
                  <a:lnTo>
                    <a:pt x="691" y="843"/>
                  </a:lnTo>
                  <a:lnTo>
                    <a:pt x="689" y="843"/>
                  </a:lnTo>
                  <a:lnTo>
                    <a:pt x="689" y="841"/>
                  </a:lnTo>
                  <a:lnTo>
                    <a:pt x="687" y="839"/>
                  </a:lnTo>
                  <a:lnTo>
                    <a:pt x="687" y="837"/>
                  </a:lnTo>
                  <a:lnTo>
                    <a:pt x="687" y="835"/>
                  </a:lnTo>
                  <a:lnTo>
                    <a:pt x="685" y="835"/>
                  </a:lnTo>
                  <a:lnTo>
                    <a:pt x="685" y="833"/>
                  </a:lnTo>
                  <a:lnTo>
                    <a:pt x="685" y="831"/>
                  </a:lnTo>
                  <a:lnTo>
                    <a:pt x="683" y="831"/>
                  </a:lnTo>
                  <a:lnTo>
                    <a:pt x="683" y="829"/>
                  </a:lnTo>
                  <a:lnTo>
                    <a:pt x="683" y="827"/>
                  </a:lnTo>
                  <a:lnTo>
                    <a:pt x="681" y="827"/>
                  </a:lnTo>
                  <a:lnTo>
                    <a:pt x="679" y="827"/>
                  </a:lnTo>
                  <a:lnTo>
                    <a:pt x="677" y="827"/>
                  </a:lnTo>
                  <a:lnTo>
                    <a:pt x="675" y="827"/>
                  </a:lnTo>
                  <a:lnTo>
                    <a:pt x="675" y="826"/>
                  </a:lnTo>
                  <a:lnTo>
                    <a:pt x="673" y="826"/>
                  </a:lnTo>
                  <a:lnTo>
                    <a:pt x="672" y="826"/>
                  </a:lnTo>
                  <a:lnTo>
                    <a:pt x="670" y="824"/>
                  </a:lnTo>
                  <a:lnTo>
                    <a:pt x="668" y="824"/>
                  </a:lnTo>
                  <a:lnTo>
                    <a:pt x="668" y="826"/>
                  </a:lnTo>
                  <a:lnTo>
                    <a:pt x="666" y="826"/>
                  </a:lnTo>
                  <a:lnTo>
                    <a:pt x="664" y="827"/>
                  </a:lnTo>
                  <a:lnTo>
                    <a:pt x="662" y="827"/>
                  </a:lnTo>
                  <a:lnTo>
                    <a:pt x="662" y="829"/>
                  </a:lnTo>
                  <a:lnTo>
                    <a:pt x="662" y="831"/>
                  </a:lnTo>
                  <a:lnTo>
                    <a:pt x="660" y="831"/>
                  </a:lnTo>
                  <a:lnTo>
                    <a:pt x="658" y="831"/>
                  </a:lnTo>
                  <a:lnTo>
                    <a:pt x="658" y="829"/>
                  </a:lnTo>
                  <a:lnTo>
                    <a:pt x="656" y="829"/>
                  </a:lnTo>
                  <a:lnTo>
                    <a:pt x="654" y="829"/>
                  </a:lnTo>
                  <a:lnTo>
                    <a:pt x="654" y="827"/>
                  </a:lnTo>
                  <a:lnTo>
                    <a:pt x="652" y="829"/>
                  </a:lnTo>
                  <a:lnTo>
                    <a:pt x="651" y="829"/>
                  </a:lnTo>
                  <a:lnTo>
                    <a:pt x="649" y="829"/>
                  </a:lnTo>
                  <a:lnTo>
                    <a:pt x="647" y="831"/>
                  </a:lnTo>
                  <a:lnTo>
                    <a:pt x="645" y="831"/>
                  </a:lnTo>
                  <a:lnTo>
                    <a:pt x="643" y="833"/>
                  </a:lnTo>
                  <a:lnTo>
                    <a:pt x="641" y="833"/>
                  </a:lnTo>
                  <a:lnTo>
                    <a:pt x="639" y="833"/>
                  </a:lnTo>
                  <a:lnTo>
                    <a:pt x="637" y="833"/>
                  </a:lnTo>
                  <a:lnTo>
                    <a:pt x="635" y="831"/>
                  </a:lnTo>
                  <a:lnTo>
                    <a:pt x="633" y="831"/>
                  </a:lnTo>
                  <a:lnTo>
                    <a:pt x="631" y="829"/>
                  </a:lnTo>
                  <a:lnTo>
                    <a:pt x="630" y="829"/>
                  </a:lnTo>
                  <a:lnTo>
                    <a:pt x="628" y="829"/>
                  </a:lnTo>
                  <a:lnTo>
                    <a:pt x="626" y="829"/>
                  </a:lnTo>
                  <a:lnTo>
                    <a:pt x="624" y="829"/>
                  </a:lnTo>
                  <a:lnTo>
                    <a:pt x="622" y="829"/>
                  </a:lnTo>
                  <a:lnTo>
                    <a:pt x="622" y="831"/>
                  </a:lnTo>
                  <a:lnTo>
                    <a:pt x="620" y="831"/>
                  </a:lnTo>
                  <a:lnTo>
                    <a:pt x="618" y="833"/>
                  </a:lnTo>
                  <a:lnTo>
                    <a:pt x="616" y="833"/>
                  </a:lnTo>
                  <a:lnTo>
                    <a:pt x="616" y="835"/>
                  </a:lnTo>
                  <a:lnTo>
                    <a:pt x="614" y="835"/>
                  </a:lnTo>
                  <a:lnTo>
                    <a:pt x="612" y="837"/>
                  </a:lnTo>
                  <a:lnTo>
                    <a:pt x="611" y="837"/>
                  </a:lnTo>
                  <a:lnTo>
                    <a:pt x="609" y="839"/>
                  </a:lnTo>
                  <a:lnTo>
                    <a:pt x="607" y="839"/>
                  </a:lnTo>
                  <a:lnTo>
                    <a:pt x="605" y="841"/>
                  </a:lnTo>
                  <a:lnTo>
                    <a:pt x="603" y="841"/>
                  </a:lnTo>
                  <a:lnTo>
                    <a:pt x="601" y="841"/>
                  </a:lnTo>
                  <a:lnTo>
                    <a:pt x="601" y="843"/>
                  </a:lnTo>
                  <a:lnTo>
                    <a:pt x="599" y="843"/>
                  </a:lnTo>
                  <a:lnTo>
                    <a:pt x="597" y="843"/>
                  </a:lnTo>
                  <a:lnTo>
                    <a:pt x="597" y="845"/>
                  </a:lnTo>
                  <a:lnTo>
                    <a:pt x="595" y="845"/>
                  </a:lnTo>
                  <a:lnTo>
                    <a:pt x="595" y="846"/>
                  </a:lnTo>
                  <a:lnTo>
                    <a:pt x="593" y="846"/>
                  </a:lnTo>
                  <a:lnTo>
                    <a:pt x="593" y="848"/>
                  </a:lnTo>
                  <a:lnTo>
                    <a:pt x="591" y="848"/>
                  </a:lnTo>
                  <a:lnTo>
                    <a:pt x="591" y="850"/>
                  </a:lnTo>
                  <a:lnTo>
                    <a:pt x="593" y="850"/>
                  </a:lnTo>
                  <a:lnTo>
                    <a:pt x="593" y="852"/>
                  </a:lnTo>
                  <a:lnTo>
                    <a:pt x="593" y="854"/>
                  </a:lnTo>
                  <a:lnTo>
                    <a:pt x="593" y="856"/>
                  </a:lnTo>
                  <a:lnTo>
                    <a:pt x="593" y="858"/>
                  </a:lnTo>
                  <a:lnTo>
                    <a:pt x="591" y="860"/>
                  </a:lnTo>
                  <a:lnTo>
                    <a:pt x="590" y="860"/>
                  </a:lnTo>
                  <a:lnTo>
                    <a:pt x="588" y="860"/>
                  </a:lnTo>
                  <a:lnTo>
                    <a:pt x="588" y="862"/>
                  </a:lnTo>
                  <a:lnTo>
                    <a:pt x="586" y="862"/>
                  </a:lnTo>
                  <a:lnTo>
                    <a:pt x="584" y="862"/>
                  </a:lnTo>
                  <a:lnTo>
                    <a:pt x="584" y="864"/>
                  </a:lnTo>
                  <a:lnTo>
                    <a:pt x="582" y="864"/>
                  </a:lnTo>
                  <a:lnTo>
                    <a:pt x="580" y="864"/>
                  </a:lnTo>
                  <a:lnTo>
                    <a:pt x="578" y="866"/>
                  </a:lnTo>
                  <a:lnTo>
                    <a:pt x="576" y="866"/>
                  </a:lnTo>
                  <a:lnTo>
                    <a:pt x="574" y="867"/>
                  </a:lnTo>
                  <a:lnTo>
                    <a:pt x="572" y="869"/>
                  </a:lnTo>
                  <a:lnTo>
                    <a:pt x="570" y="869"/>
                  </a:lnTo>
                  <a:lnTo>
                    <a:pt x="570" y="871"/>
                  </a:lnTo>
                  <a:lnTo>
                    <a:pt x="569" y="873"/>
                  </a:lnTo>
                  <a:lnTo>
                    <a:pt x="567" y="875"/>
                  </a:lnTo>
                  <a:lnTo>
                    <a:pt x="565" y="877"/>
                  </a:lnTo>
                  <a:lnTo>
                    <a:pt x="563" y="877"/>
                  </a:lnTo>
                  <a:lnTo>
                    <a:pt x="563" y="879"/>
                  </a:lnTo>
                  <a:lnTo>
                    <a:pt x="559" y="881"/>
                  </a:lnTo>
                  <a:lnTo>
                    <a:pt x="557" y="881"/>
                  </a:lnTo>
                  <a:lnTo>
                    <a:pt x="557" y="883"/>
                  </a:lnTo>
                  <a:lnTo>
                    <a:pt x="555" y="885"/>
                  </a:lnTo>
                  <a:lnTo>
                    <a:pt x="553" y="885"/>
                  </a:lnTo>
                  <a:lnTo>
                    <a:pt x="553" y="887"/>
                  </a:lnTo>
                  <a:lnTo>
                    <a:pt x="551" y="887"/>
                  </a:lnTo>
                  <a:lnTo>
                    <a:pt x="551" y="888"/>
                  </a:lnTo>
                  <a:lnTo>
                    <a:pt x="549" y="890"/>
                  </a:lnTo>
                  <a:lnTo>
                    <a:pt x="548" y="890"/>
                  </a:lnTo>
                  <a:lnTo>
                    <a:pt x="546" y="890"/>
                  </a:lnTo>
                  <a:lnTo>
                    <a:pt x="544" y="890"/>
                  </a:lnTo>
                  <a:lnTo>
                    <a:pt x="544" y="892"/>
                  </a:lnTo>
                  <a:lnTo>
                    <a:pt x="542" y="892"/>
                  </a:lnTo>
                  <a:lnTo>
                    <a:pt x="540" y="892"/>
                  </a:lnTo>
                  <a:lnTo>
                    <a:pt x="538" y="892"/>
                  </a:lnTo>
                  <a:lnTo>
                    <a:pt x="536" y="892"/>
                  </a:lnTo>
                  <a:lnTo>
                    <a:pt x="534" y="892"/>
                  </a:lnTo>
                  <a:lnTo>
                    <a:pt x="532" y="892"/>
                  </a:lnTo>
                  <a:lnTo>
                    <a:pt x="530" y="892"/>
                  </a:lnTo>
                  <a:lnTo>
                    <a:pt x="529" y="892"/>
                  </a:lnTo>
                  <a:lnTo>
                    <a:pt x="527" y="890"/>
                  </a:lnTo>
                  <a:lnTo>
                    <a:pt x="525" y="890"/>
                  </a:lnTo>
                  <a:lnTo>
                    <a:pt x="525" y="888"/>
                  </a:lnTo>
                  <a:lnTo>
                    <a:pt x="523" y="887"/>
                  </a:lnTo>
                  <a:lnTo>
                    <a:pt x="523" y="885"/>
                  </a:lnTo>
                  <a:lnTo>
                    <a:pt x="521" y="885"/>
                  </a:lnTo>
                  <a:lnTo>
                    <a:pt x="519" y="883"/>
                  </a:lnTo>
                  <a:lnTo>
                    <a:pt x="517" y="883"/>
                  </a:lnTo>
                  <a:lnTo>
                    <a:pt x="517" y="881"/>
                  </a:lnTo>
                  <a:lnTo>
                    <a:pt x="513" y="879"/>
                  </a:lnTo>
                  <a:lnTo>
                    <a:pt x="511" y="879"/>
                  </a:lnTo>
                  <a:lnTo>
                    <a:pt x="509" y="879"/>
                  </a:lnTo>
                  <a:lnTo>
                    <a:pt x="508" y="877"/>
                  </a:lnTo>
                  <a:lnTo>
                    <a:pt x="506" y="877"/>
                  </a:lnTo>
                  <a:lnTo>
                    <a:pt x="504" y="877"/>
                  </a:lnTo>
                  <a:lnTo>
                    <a:pt x="502" y="877"/>
                  </a:lnTo>
                  <a:lnTo>
                    <a:pt x="500" y="877"/>
                  </a:lnTo>
                  <a:lnTo>
                    <a:pt x="500" y="875"/>
                  </a:lnTo>
                  <a:lnTo>
                    <a:pt x="498" y="875"/>
                  </a:lnTo>
                  <a:lnTo>
                    <a:pt x="498" y="873"/>
                  </a:lnTo>
                  <a:lnTo>
                    <a:pt x="496" y="873"/>
                  </a:lnTo>
                  <a:lnTo>
                    <a:pt x="494" y="871"/>
                  </a:lnTo>
                  <a:lnTo>
                    <a:pt x="492" y="869"/>
                  </a:lnTo>
                  <a:lnTo>
                    <a:pt x="494" y="867"/>
                  </a:lnTo>
                  <a:lnTo>
                    <a:pt x="494" y="866"/>
                  </a:lnTo>
                  <a:lnTo>
                    <a:pt x="494" y="864"/>
                  </a:lnTo>
                  <a:lnTo>
                    <a:pt x="494" y="862"/>
                  </a:lnTo>
                  <a:lnTo>
                    <a:pt x="492" y="862"/>
                  </a:lnTo>
                  <a:lnTo>
                    <a:pt x="492" y="860"/>
                  </a:lnTo>
                  <a:lnTo>
                    <a:pt x="492" y="858"/>
                  </a:lnTo>
                  <a:lnTo>
                    <a:pt x="490" y="858"/>
                  </a:lnTo>
                  <a:lnTo>
                    <a:pt x="490" y="856"/>
                  </a:lnTo>
                  <a:lnTo>
                    <a:pt x="488" y="854"/>
                  </a:lnTo>
                  <a:lnTo>
                    <a:pt x="487" y="854"/>
                  </a:lnTo>
                  <a:lnTo>
                    <a:pt x="487" y="852"/>
                  </a:lnTo>
                  <a:lnTo>
                    <a:pt x="485" y="852"/>
                  </a:lnTo>
                  <a:lnTo>
                    <a:pt x="485" y="850"/>
                  </a:lnTo>
                  <a:lnTo>
                    <a:pt x="485" y="848"/>
                  </a:lnTo>
                  <a:lnTo>
                    <a:pt x="483" y="848"/>
                  </a:lnTo>
                  <a:lnTo>
                    <a:pt x="483" y="846"/>
                  </a:lnTo>
                  <a:lnTo>
                    <a:pt x="481" y="846"/>
                  </a:lnTo>
                  <a:lnTo>
                    <a:pt x="483" y="845"/>
                  </a:lnTo>
                  <a:lnTo>
                    <a:pt x="483" y="843"/>
                  </a:lnTo>
                  <a:lnTo>
                    <a:pt x="483" y="841"/>
                  </a:lnTo>
                  <a:lnTo>
                    <a:pt x="483" y="839"/>
                  </a:lnTo>
                  <a:lnTo>
                    <a:pt x="481" y="837"/>
                  </a:lnTo>
                  <a:lnTo>
                    <a:pt x="481" y="835"/>
                  </a:lnTo>
                  <a:lnTo>
                    <a:pt x="479" y="835"/>
                  </a:lnTo>
                  <a:lnTo>
                    <a:pt x="477" y="833"/>
                  </a:lnTo>
                  <a:lnTo>
                    <a:pt x="475" y="833"/>
                  </a:lnTo>
                  <a:lnTo>
                    <a:pt x="475" y="831"/>
                  </a:lnTo>
                  <a:lnTo>
                    <a:pt x="475" y="829"/>
                  </a:lnTo>
                  <a:lnTo>
                    <a:pt x="475" y="827"/>
                  </a:lnTo>
                  <a:lnTo>
                    <a:pt x="473" y="827"/>
                  </a:lnTo>
                  <a:lnTo>
                    <a:pt x="471" y="826"/>
                  </a:lnTo>
                  <a:lnTo>
                    <a:pt x="469" y="826"/>
                  </a:lnTo>
                  <a:lnTo>
                    <a:pt x="467" y="826"/>
                  </a:lnTo>
                  <a:lnTo>
                    <a:pt x="466" y="826"/>
                  </a:lnTo>
                  <a:lnTo>
                    <a:pt x="464" y="826"/>
                  </a:lnTo>
                  <a:lnTo>
                    <a:pt x="462" y="826"/>
                  </a:lnTo>
                  <a:lnTo>
                    <a:pt x="460" y="826"/>
                  </a:lnTo>
                  <a:lnTo>
                    <a:pt x="458" y="826"/>
                  </a:lnTo>
                  <a:lnTo>
                    <a:pt x="456" y="826"/>
                  </a:lnTo>
                  <a:lnTo>
                    <a:pt x="454" y="826"/>
                  </a:lnTo>
                  <a:lnTo>
                    <a:pt x="452" y="826"/>
                  </a:lnTo>
                  <a:lnTo>
                    <a:pt x="450" y="826"/>
                  </a:lnTo>
                  <a:lnTo>
                    <a:pt x="448" y="824"/>
                  </a:lnTo>
                  <a:lnTo>
                    <a:pt x="447" y="826"/>
                  </a:lnTo>
                  <a:lnTo>
                    <a:pt x="445" y="824"/>
                  </a:lnTo>
                  <a:lnTo>
                    <a:pt x="443" y="824"/>
                  </a:lnTo>
                  <a:lnTo>
                    <a:pt x="441" y="824"/>
                  </a:lnTo>
                  <a:lnTo>
                    <a:pt x="439" y="824"/>
                  </a:lnTo>
                  <a:lnTo>
                    <a:pt x="437" y="824"/>
                  </a:lnTo>
                  <a:lnTo>
                    <a:pt x="435" y="824"/>
                  </a:lnTo>
                  <a:lnTo>
                    <a:pt x="433" y="824"/>
                  </a:lnTo>
                  <a:lnTo>
                    <a:pt x="431" y="824"/>
                  </a:lnTo>
                  <a:lnTo>
                    <a:pt x="429" y="822"/>
                  </a:lnTo>
                  <a:lnTo>
                    <a:pt x="427" y="822"/>
                  </a:lnTo>
                  <a:lnTo>
                    <a:pt x="426" y="824"/>
                  </a:lnTo>
                  <a:lnTo>
                    <a:pt x="424" y="824"/>
                  </a:lnTo>
                  <a:lnTo>
                    <a:pt x="422" y="824"/>
                  </a:lnTo>
                  <a:lnTo>
                    <a:pt x="420" y="824"/>
                  </a:lnTo>
                  <a:lnTo>
                    <a:pt x="418" y="824"/>
                  </a:lnTo>
                  <a:lnTo>
                    <a:pt x="416" y="824"/>
                  </a:lnTo>
                  <a:lnTo>
                    <a:pt x="414" y="824"/>
                  </a:lnTo>
                  <a:lnTo>
                    <a:pt x="412" y="826"/>
                  </a:lnTo>
                  <a:lnTo>
                    <a:pt x="410" y="826"/>
                  </a:lnTo>
                  <a:lnTo>
                    <a:pt x="410" y="827"/>
                  </a:lnTo>
                  <a:lnTo>
                    <a:pt x="408" y="827"/>
                  </a:lnTo>
                  <a:lnTo>
                    <a:pt x="406" y="827"/>
                  </a:lnTo>
                  <a:lnTo>
                    <a:pt x="405" y="826"/>
                  </a:lnTo>
                  <a:lnTo>
                    <a:pt x="405" y="824"/>
                  </a:lnTo>
                  <a:lnTo>
                    <a:pt x="405" y="822"/>
                  </a:lnTo>
                  <a:lnTo>
                    <a:pt x="403" y="824"/>
                  </a:lnTo>
                  <a:lnTo>
                    <a:pt x="401" y="824"/>
                  </a:lnTo>
                  <a:lnTo>
                    <a:pt x="399" y="824"/>
                  </a:lnTo>
                  <a:lnTo>
                    <a:pt x="397" y="824"/>
                  </a:lnTo>
                  <a:lnTo>
                    <a:pt x="395" y="824"/>
                  </a:lnTo>
                  <a:lnTo>
                    <a:pt x="393" y="824"/>
                  </a:lnTo>
                  <a:lnTo>
                    <a:pt x="391" y="824"/>
                  </a:lnTo>
                  <a:lnTo>
                    <a:pt x="389" y="824"/>
                  </a:lnTo>
                  <a:lnTo>
                    <a:pt x="387" y="824"/>
                  </a:lnTo>
                  <a:lnTo>
                    <a:pt x="385" y="824"/>
                  </a:lnTo>
                  <a:lnTo>
                    <a:pt x="384" y="824"/>
                  </a:lnTo>
                  <a:lnTo>
                    <a:pt x="382" y="824"/>
                  </a:lnTo>
                  <a:lnTo>
                    <a:pt x="380" y="824"/>
                  </a:lnTo>
                  <a:lnTo>
                    <a:pt x="378" y="824"/>
                  </a:lnTo>
                  <a:lnTo>
                    <a:pt x="376" y="824"/>
                  </a:lnTo>
                  <a:lnTo>
                    <a:pt x="376" y="826"/>
                  </a:lnTo>
                  <a:lnTo>
                    <a:pt x="374" y="826"/>
                  </a:lnTo>
                  <a:lnTo>
                    <a:pt x="372" y="826"/>
                  </a:lnTo>
                  <a:lnTo>
                    <a:pt x="370" y="826"/>
                  </a:lnTo>
                  <a:lnTo>
                    <a:pt x="368" y="826"/>
                  </a:lnTo>
                  <a:lnTo>
                    <a:pt x="366" y="824"/>
                  </a:lnTo>
                  <a:lnTo>
                    <a:pt x="364" y="822"/>
                  </a:lnTo>
                  <a:lnTo>
                    <a:pt x="363" y="822"/>
                  </a:lnTo>
                  <a:lnTo>
                    <a:pt x="361" y="820"/>
                  </a:lnTo>
                  <a:lnTo>
                    <a:pt x="359" y="818"/>
                  </a:lnTo>
                  <a:lnTo>
                    <a:pt x="357" y="818"/>
                  </a:lnTo>
                  <a:lnTo>
                    <a:pt x="355" y="818"/>
                  </a:lnTo>
                  <a:lnTo>
                    <a:pt x="353" y="818"/>
                  </a:lnTo>
                  <a:lnTo>
                    <a:pt x="351" y="816"/>
                  </a:lnTo>
                  <a:lnTo>
                    <a:pt x="349" y="816"/>
                  </a:lnTo>
                  <a:lnTo>
                    <a:pt x="347" y="816"/>
                  </a:lnTo>
                  <a:lnTo>
                    <a:pt x="345" y="816"/>
                  </a:lnTo>
                  <a:lnTo>
                    <a:pt x="344" y="816"/>
                  </a:lnTo>
                  <a:lnTo>
                    <a:pt x="344" y="818"/>
                  </a:lnTo>
                  <a:lnTo>
                    <a:pt x="342" y="818"/>
                  </a:lnTo>
                  <a:lnTo>
                    <a:pt x="342" y="820"/>
                  </a:lnTo>
                  <a:lnTo>
                    <a:pt x="340" y="820"/>
                  </a:lnTo>
                  <a:lnTo>
                    <a:pt x="340" y="822"/>
                  </a:lnTo>
                  <a:lnTo>
                    <a:pt x="338" y="824"/>
                  </a:lnTo>
                  <a:lnTo>
                    <a:pt x="336" y="824"/>
                  </a:lnTo>
                  <a:lnTo>
                    <a:pt x="336" y="826"/>
                  </a:lnTo>
                  <a:lnTo>
                    <a:pt x="334" y="827"/>
                  </a:lnTo>
                  <a:lnTo>
                    <a:pt x="334" y="829"/>
                  </a:lnTo>
                  <a:lnTo>
                    <a:pt x="334" y="831"/>
                  </a:lnTo>
                  <a:lnTo>
                    <a:pt x="332" y="831"/>
                  </a:lnTo>
                  <a:lnTo>
                    <a:pt x="332" y="833"/>
                  </a:lnTo>
                  <a:lnTo>
                    <a:pt x="332" y="835"/>
                  </a:lnTo>
                  <a:lnTo>
                    <a:pt x="330" y="835"/>
                  </a:lnTo>
                  <a:lnTo>
                    <a:pt x="330" y="837"/>
                  </a:lnTo>
                  <a:lnTo>
                    <a:pt x="328" y="839"/>
                  </a:lnTo>
                  <a:lnTo>
                    <a:pt x="328" y="841"/>
                  </a:lnTo>
                  <a:lnTo>
                    <a:pt x="326" y="841"/>
                  </a:lnTo>
                  <a:lnTo>
                    <a:pt x="326" y="843"/>
                  </a:lnTo>
                  <a:lnTo>
                    <a:pt x="326" y="845"/>
                  </a:lnTo>
                  <a:lnTo>
                    <a:pt x="324" y="846"/>
                  </a:lnTo>
                  <a:lnTo>
                    <a:pt x="324" y="848"/>
                  </a:lnTo>
                  <a:lnTo>
                    <a:pt x="324" y="850"/>
                  </a:lnTo>
                  <a:lnTo>
                    <a:pt x="323" y="850"/>
                  </a:lnTo>
                  <a:lnTo>
                    <a:pt x="323" y="852"/>
                  </a:lnTo>
                  <a:lnTo>
                    <a:pt x="321" y="852"/>
                  </a:lnTo>
                  <a:lnTo>
                    <a:pt x="321" y="854"/>
                  </a:lnTo>
                  <a:lnTo>
                    <a:pt x="319" y="854"/>
                  </a:lnTo>
                  <a:lnTo>
                    <a:pt x="317" y="854"/>
                  </a:lnTo>
                  <a:lnTo>
                    <a:pt x="315" y="852"/>
                  </a:lnTo>
                  <a:lnTo>
                    <a:pt x="313" y="852"/>
                  </a:lnTo>
                  <a:lnTo>
                    <a:pt x="311" y="852"/>
                  </a:lnTo>
                  <a:lnTo>
                    <a:pt x="309" y="852"/>
                  </a:lnTo>
                  <a:lnTo>
                    <a:pt x="307" y="852"/>
                  </a:lnTo>
                  <a:lnTo>
                    <a:pt x="305" y="852"/>
                  </a:lnTo>
                  <a:lnTo>
                    <a:pt x="303" y="852"/>
                  </a:lnTo>
                  <a:lnTo>
                    <a:pt x="302" y="852"/>
                  </a:lnTo>
                  <a:lnTo>
                    <a:pt x="300" y="852"/>
                  </a:lnTo>
                  <a:lnTo>
                    <a:pt x="300" y="854"/>
                  </a:lnTo>
                  <a:lnTo>
                    <a:pt x="298" y="854"/>
                  </a:lnTo>
                  <a:lnTo>
                    <a:pt x="298" y="856"/>
                  </a:lnTo>
                  <a:lnTo>
                    <a:pt x="296" y="856"/>
                  </a:lnTo>
                  <a:lnTo>
                    <a:pt x="294" y="856"/>
                  </a:lnTo>
                  <a:lnTo>
                    <a:pt x="292" y="858"/>
                  </a:lnTo>
                  <a:lnTo>
                    <a:pt x="290" y="858"/>
                  </a:lnTo>
                  <a:lnTo>
                    <a:pt x="288" y="858"/>
                  </a:lnTo>
                  <a:lnTo>
                    <a:pt x="286" y="858"/>
                  </a:lnTo>
                  <a:lnTo>
                    <a:pt x="284" y="860"/>
                  </a:lnTo>
                  <a:lnTo>
                    <a:pt x="282" y="860"/>
                  </a:lnTo>
                  <a:lnTo>
                    <a:pt x="281" y="860"/>
                  </a:lnTo>
                  <a:lnTo>
                    <a:pt x="279" y="860"/>
                  </a:lnTo>
                  <a:lnTo>
                    <a:pt x="277" y="860"/>
                  </a:lnTo>
                  <a:lnTo>
                    <a:pt x="275" y="860"/>
                  </a:lnTo>
                  <a:lnTo>
                    <a:pt x="273" y="860"/>
                  </a:lnTo>
                  <a:lnTo>
                    <a:pt x="271" y="860"/>
                  </a:lnTo>
                  <a:lnTo>
                    <a:pt x="269" y="858"/>
                  </a:lnTo>
                  <a:lnTo>
                    <a:pt x="267" y="858"/>
                  </a:lnTo>
                  <a:lnTo>
                    <a:pt x="265" y="858"/>
                  </a:lnTo>
                  <a:lnTo>
                    <a:pt x="263" y="860"/>
                  </a:lnTo>
                  <a:lnTo>
                    <a:pt x="262" y="860"/>
                  </a:lnTo>
                  <a:lnTo>
                    <a:pt x="260" y="860"/>
                  </a:lnTo>
                  <a:lnTo>
                    <a:pt x="258" y="860"/>
                  </a:lnTo>
                  <a:lnTo>
                    <a:pt x="256" y="860"/>
                  </a:lnTo>
                  <a:lnTo>
                    <a:pt x="254" y="860"/>
                  </a:lnTo>
                  <a:lnTo>
                    <a:pt x="252" y="860"/>
                  </a:lnTo>
                  <a:lnTo>
                    <a:pt x="250" y="862"/>
                  </a:lnTo>
                  <a:lnTo>
                    <a:pt x="248" y="862"/>
                  </a:lnTo>
                  <a:lnTo>
                    <a:pt x="246" y="862"/>
                  </a:lnTo>
                  <a:lnTo>
                    <a:pt x="244" y="864"/>
                  </a:lnTo>
                  <a:lnTo>
                    <a:pt x="242" y="864"/>
                  </a:lnTo>
                  <a:lnTo>
                    <a:pt x="241" y="864"/>
                  </a:lnTo>
                  <a:lnTo>
                    <a:pt x="239" y="864"/>
                  </a:lnTo>
                  <a:lnTo>
                    <a:pt x="237" y="866"/>
                  </a:lnTo>
                  <a:lnTo>
                    <a:pt x="235" y="866"/>
                  </a:lnTo>
                  <a:lnTo>
                    <a:pt x="233" y="866"/>
                  </a:lnTo>
                  <a:lnTo>
                    <a:pt x="231" y="867"/>
                  </a:lnTo>
                  <a:lnTo>
                    <a:pt x="229" y="867"/>
                  </a:lnTo>
                  <a:lnTo>
                    <a:pt x="229" y="869"/>
                  </a:lnTo>
                  <a:lnTo>
                    <a:pt x="227" y="869"/>
                  </a:lnTo>
                  <a:lnTo>
                    <a:pt x="225" y="869"/>
                  </a:lnTo>
                  <a:lnTo>
                    <a:pt x="225" y="871"/>
                  </a:lnTo>
                  <a:lnTo>
                    <a:pt x="223" y="871"/>
                  </a:lnTo>
                  <a:lnTo>
                    <a:pt x="221" y="871"/>
                  </a:lnTo>
                  <a:lnTo>
                    <a:pt x="220" y="873"/>
                  </a:lnTo>
                  <a:lnTo>
                    <a:pt x="218" y="873"/>
                  </a:lnTo>
                  <a:lnTo>
                    <a:pt x="218" y="875"/>
                  </a:lnTo>
                  <a:lnTo>
                    <a:pt x="216" y="875"/>
                  </a:lnTo>
                  <a:lnTo>
                    <a:pt x="214" y="875"/>
                  </a:lnTo>
                  <a:lnTo>
                    <a:pt x="214" y="877"/>
                  </a:lnTo>
                  <a:lnTo>
                    <a:pt x="212" y="877"/>
                  </a:lnTo>
                  <a:lnTo>
                    <a:pt x="210" y="877"/>
                  </a:lnTo>
                  <a:lnTo>
                    <a:pt x="208" y="877"/>
                  </a:lnTo>
                  <a:lnTo>
                    <a:pt x="206" y="879"/>
                  </a:lnTo>
                  <a:lnTo>
                    <a:pt x="204" y="879"/>
                  </a:lnTo>
                  <a:lnTo>
                    <a:pt x="202" y="881"/>
                  </a:lnTo>
                  <a:lnTo>
                    <a:pt x="200" y="881"/>
                  </a:lnTo>
                  <a:lnTo>
                    <a:pt x="199" y="883"/>
                  </a:lnTo>
                  <a:lnTo>
                    <a:pt x="197" y="883"/>
                  </a:lnTo>
                  <a:lnTo>
                    <a:pt x="195" y="883"/>
                  </a:lnTo>
                  <a:lnTo>
                    <a:pt x="195" y="885"/>
                  </a:lnTo>
                  <a:lnTo>
                    <a:pt x="193" y="883"/>
                  </a:lnTo>
                  <a:lnTo>
                    <a:pt x="193" y="881"/>
                  </a:lnTo>
                  <a:lnTo>
                    <a:pt x="191" y="881"/>
                  </a:lnTo>
                  <a:lnTo>
                    <a:pt x="191" y="879"/>
                  </a:lnTo>
                  <a:lnTo>
                    <a:pt x="189" y="877"/>
                  </a:lnTo>
                  <a:lnTo>
                    <a:pt x="187" y="875"/>
                  </a:lnTo>
                  <a:lnTo>
                    <a:pt x="187" y="873"/>
                  </a:lnTo>
                  <a:lnTo>
                    <a:pt x="185" y="873"/>
                  </a:lnTo>
                  <a:lnTo>
                    <a:pt x="185" y="871"/>
                  </a:lnTo>
                  <a:lnTo>
                    <a:pt x="183" y="871"/>
                  </a:lnTo>
                  <a:lnTo>
                    <a:pt x="183" y="869"/>
                  </a:lnTo>
                  <a:lnTo>
                    <a:pt x="181" y="867"/>
                  </a:lnTo>
                  <a:lnTo>
                    <a:pt x="181" y="866"/>
                  </a:lnTo>
                  <a:lnTo>
                    <a:pt x="181" y="864"/>
                  </a:lnTo>
                  <a:lnTo>
                    <a:pt x="180" y="862"/>
                  </a:lnTo>
                  <a:lnTo>
                    <a:pt x="180" y="860"/>
                  </a:lnTo>
                  <a:lnTo>
                    <a:pt x="178" y="858"/>
                  </a:lnTo>
                  <a:lnTo>
                    <a:pt x="178" y="856"/>
                  </a:lnTo>
                  <a:lnTo>
                    <a:pt x="178" y="854"/>
                  </a:lnTo>
                  <a:lnTo>
                    <a:pt x="178" y="852"/>
                  </a:lnTo>
                  <a:lnTo>
                    <a:pt x="178" y="850"/>
                  </a:lnTo>
                  <a:lnTo>
                    <a:pt x="178" y="848"/>
                  </a:lnTo>
                  <a:lnTo>
                    <a:pt x="178" y="846"/>
                  </a:lnTo>
                  <a:lnTo>
                    <a:pt x="178" y="845"/>
                  </a:lnTo>
                  <a:lnTo>
                    <a:pt x="178" y="843"/>
                  </a:lnTo>
                  <a:lnTo>
                    <a:pt x="178" y="841"/>
                  </a:lnTo>
                  <a:lnTo>
                    <a:pt x="176" y="839"/>
                  </a:lnTo>
                  <a:lnTo>
                    <a:pt x="174" y="837"/>
                  </a:lnTo>
                  <a:lnTo>
                    <a:pt x="174" y="835"/>
                  </a:lnTo>
                  <a:lnTo>
                    <a:pt x="172" y="835"/>
                  </a:lnTo>
                  <a:lnTo>
                    <a:pt x="172" y="833"/>
                  </a:lnTo>
                  <a:lnTo>
                    <a:pt x="170" y="833"/>
                  </a:lnTo>
                  <a:lnTo>
                    <a:pt x="168" y="833"/>
                  </a:lnTo>
                  <a:lnTo>
                    <a:pt x="166" y="833"/>
                  </a:lnTo>
                  <a:lnTo>
                    <a:pt x="166" y="835"/>
                  </a:lnTo>
                  <a:lnTo>
                    <a:pt x="164" y="835"/>
                  </a:lnTo>
                  <a:lnTo>
                    <a:pt x="162" y="835"/>
                  </a:lnTo>
                  <a:lnTo>
                    <a:pt x="160" y="835"/>
                  </a:lnTo>
                  <a:lnTo>
                    <a:pt x="159" y="837"/>
                  </a:lnTo>
                  <a:lnTo>
                    <a:pt x="157" y="839"/>
                  </a:lnTo>
                  <a:lnTo>
                    <a:pt x="155" y="839"/>
                  </a:lnTo>
                  <a:lnTo>
                    <a:pt x="153" y="841"/>
                  </a:lnTo>
                  <a:lnTo>
                    <a:pt x="151" y="841"/>
                  </a:lnTo>
                  <a:lnTo>
                    <a:pt x="151" y="837"/>
                  </a:lnTo>
                  <a:lnTo>
                    <a:pt x="151" y="835"/>
                  </a:lnTo>
                  <a:lnTo>
                    <a:pt x="149" y="833"/>
                  </a:lnTo>
                  <a:lnTo>
                    <a:pt x="149" y="831"/>
                  </a:lnTo>
                  <a:lnTo>
                    <a:pt x="149" y="829"/>
                  </a:lnTo>
                  <a:lnTo>
                    <a:pt x="149" y="827"/>
                  </a:lnTo>
                  <a:lnTo>
                    <a:pt x="149" y="826"/>
                  </a:lnTo>
                  <a:lnTo>
                    <a:pt x="149" y="824"/>
                  </a:lnTo>
                  <a:lnTo>
                    <a:pt x="149" y="822"/>
                  </a:lnTo>
                  <a:lnTo>
                    <a:pt x="149" y="820"/>
                  </a:lnTo>
                  <a:lnTo>
                    <a:pt x="149" y="818"/>
                  </a:lnTo>
                  <a:lnTo>
                    <a:pt x="149" y="816"/>
                  </a:lnTo>
                  <a:lnTo>
                    <a:pt x="147" y="814"/>
                  </a:lnTo>
                  <a:lnTo>
                    <a:pt x="147" y="812"/>
                  </a:lnTo>
                  <a:lnTo>
                    <a:pt x="147" y="810"/>
                  </a:lnTo>
                  <a:lnTo>
                    <a:pt x="147" y="808"/>
                  </a:lnTo>
                  <a:lnTo>
                    <a:pt x="147" y="806"/>
                  </a:lnTo>
                  <a:lnTo>
                    <a:pt x="147" y="805"/>
                  </a:lnTo>
                  <a:lnTo>
                    <a:pt x="145" y="805"/>
                  </a:lnTo>
                  <a:lnTo>
                    <a:pt x="145" y="803"/>
                  </a:lnTo>
                  <a:lnTo>
                    <a:pt x="145" y="801"/>
                  </a:lnTo>
                  <a:lnTo>
                    <a:pt x="143" y="799"/>
                  </a:lnTo>
                  <a:lnTo>
                    <a:pt x="143" y="797"/>
                  </a:lnTo>
                  <a:lnTo>
                    <a:pt x="141" y="797"/>
                  </a:lnTo>
                  <a:lnTo>
                    <a:pt x="141" y="795"/>
                  </a:lnTo>
                  <a:lnTo>
                    <a:pt x="139" y="795"/>
                  </a:lnTo>
                  <a:lnTo>
                    <a:pt x="138" y="793"/>
                  </a:lnTo>
                  <a:lnTo>
                    <a:pt x="136" y="793"/>
                  </a:lnTo>
                  <a:lnTo>
                    <a:pt x="136" y="791"/>
                  </a:lnTo>
                  <a:lnTo>
                    <a:pt x="134" y="791"/>
                  </a:lnTo>
                  <a:lnTo>
                    <a:pt x="134" y="789"/>
                  </a:lnTo>
                  <a:lnTo>
                    <a:pt x="132" y="789"/>
                  </a:lnTo>
                  <a:lnTo>
                    <a:pt x="130" y="787"/>
                  </a:lnTo>
                  <a:lnTo>
                    <a:pt x="128" y="787"/>
                  </a:lnTo>
                  <a:lnTo>
                    <a:pt x="126" y="785"/>
                  </a:lnTo>
                  <a:lnTo>
                    <a:pt x="124" y="784"/>
                  </a:lnTo>
                  <a:lnTo>
                    <a:pt x="122" y="784"/>
                  </a:lnTo>
                  <a:lnTo>
                    <a:pt x="120" y="782"/>
                  </a:lnTo>
                  <a:lnTo>
                    <a:pt x="118" y="782"/>
                  </a:lnTo>
                  <a:lnTo>
                    <a:pt x="118" y="780"/>
                  </a:lnTo>
                  <a:lnTo>
                    <a:pt x="117" y="780"/>
                  </a:lnTo>
                  <a:lnTo>
                    <a:pt x="115" y="780"/>
                  </a:lnTo>
                  <a:lnTo>
                    <a:pt x="113" y="778"/>
                  </a:lnTo>
                  <a:lnTo>
                    <a:pt x="111" y="778"/>
                  </a:lnTo>
                  <a:lnTo>
                    <a:pt x="109" y="776"/>
                  </a:lnTo>
                  <a:lnTo>
                    <a:pt x="107" y="776"/>
                  </a:lnTo>
                  <a:lnTo>
                    <a:pt x="105" y="774"/>
                  </a:lnTo>
                  <a:lnTo>
                    <a:pt x="103" y="774"/>
                  </a:lnTo>
                  <a:lnTo>
                    <a:pt x="101" y="772"/>
                  </a:lnTo>
                  <a:lnTo>
                    <a:pt x="99" y="772"/>
                  </a:lnTo>
                  <a:lnTo>
                    <a:pt x="98" y="772"/>
                  </a:lnTo>
                  <a:lnTo>
                    <a:pt x="96" y="770"/>
                  </a:lnTo>
                  <a:lnTo>
                    <a:pt x="94" y="770"/>
                  </a:lnTo>
                  <a:lnTo>
                    <a:pt x="94" y="768"/>
                  </a:lnTo>
                  <a:lnTo>
                    <a:pt x="92" y="768"/>
                  </a:lnTo>
                  <a:lnTo>
                    <a:pt x="90" y="766"/>
                  </a:lnTo>
                  <a:lnTo>
                    <a:pt x="88" y="766"/>
                  </a:lnTo>
                  <a:lnTo>
                    <a:pt x="86" y="764"/>
                  </a:lnTo>
                  <a:lnTo>
                    <a:pt x="84" y="764"/>
                  </a:lnTo>
                  <a:lnTo>
                    <a:pt x="82" y="763"/>
                  </a:lnTo>
                  <a:lnTo>
                    <a:pt x="80" y="761"/>
                  </a:lnTo>
                  <a:lnTo>
                    <a:pt x="78" y="761"/>
                  </a:lnTo>
                  <a:lnTo>
                    <a:pt x="77" y="759"/>
                  </a:lnTo>
                  <a:lnTo>
                    <a:pt x="75" y="757"/>
                  </a:lnTo>
                  <a:lnTo>
                    <a:pt x="73" y="757"/>
                  </a:lnTo>
                  <a:lnTo>
                    <a:pt x="71" y="755"/>
                  </a:lnTo>
                  <a:lnTo>
                    <a:pt x="71" y="753"/>
                  </a:lnTo>
                  <a:lnTo>
                    <a:pt x="69" y="753"/>
                  </a:lnTo>
                  <a:lnTo>
                    <a:pt x="67" y="751"/>
                  </a:lnTo>
                  <a:lnTo>
                    <a:pt x="65" y="751"/>
                  </a:lnTo>
                  <a:lnTo>
                    <a:pt x="65" y="749"/>
                  </a:lnTo>
                  <a:lnTo>
                    <a:pt x="63" y="747"/>
                  </a:lnTo>
                  <a:lnTo>
                    <a:pt x="61" y="745"/>
                  </a:lnTo>
                  <a:lnTo>
                    <a:pt x="61" y="743"/>
                  </a:lnTo>
                  <a:lnTo>
                    <a:pt x="59" y="742"/>
                  </a:lnTo>
                  <a:lnTo>
                    <a:pt x="65" y="742"/>
                  </a:lnTo>
                  <a:lnTo>
                    <a:pt x="63" y="740"/>
                  </a:lnTo>
                  <a:lnTo>
                    <a:pt x="59" y="738"/>
                  </a:lnTo>
                  <a:lnTo>
                    <a:pt x="56" y="734"/>
                  </a:lnTo>
                  <a:lnTo>
                    <a:pt x="52" y="732"/>
                  </a:lnTo>
                  <a:lnTo>
                    <a:pt x="48" y="730"/>
                  </a:lnTo>
                  <a:lnTo>
                    <a:pt x="42" y="728"/>
                  </a:lnTo>
                  <a:lnTo>
                    <a:pt x="38" y="728"/>
                  </a:lnTo>
                  <a:lnTo>
                    <a:pt x="35" y="728"/>
                  </a:lnTo>
                  <a:lnTo>
                    <a:pt x="27" y="728"/>
                  </a:lnTo>
                  <a:lnTo>
                    <a:pt x="4" y="730"/>
                  </a:lnTo>
                  <a:lnTo>
                    <a:pt x="2" y="726"/>
                  </a:lnTo>
                  <a:lnTo>
                    <a:pt x="2" y="723"/>
                  </a:lnTo>
                  <a:lnTo>
                    <a:pt x="0" y="719"/>
                  </a:lnTo>
                  <a:lnTo>
                    <a:pt x="0" y="715"/>
                  </a:lnTo>
                  <a:lnTo>
                    <a:pt x="0" y="709"/>
                  </a:lnTo>
                  <a:lnTo>
                    <a:pt x="0" y="705"/>
                  </a:lnTo>
                  <a:lnTo>
                    <a:pt x="0" y="700"/>
                  </a:lnTo>
                  <a:lnTo>
                    <a:pt x="0" y="696"/>
                  </a:lnTo>
                  <a:lnTo>
                    <a:pt x="0" y="692"/>
                  </a:lnTo>
                  <a:lnTo>
                    <a:pt x="2" y="688"/>
                  </a:lnTo>
                  <a:lnTo>
                    <a:pt x="6" y="686"/>
                  </a:lnTo>
                  <a:lnTo>
                    <a:pt x="10" y="686"/>
                  </a:lnTo>
                  <a:lnTo>
                    <a:pt x="12" y="686"/>
                  </a:lnTo>
                  <a:lnTo>
                    <a:pt x="16" y="684"/>
                  </a:lnTo>
                  <a:lnTo>
                    <a:pt x="21" y="684"/>
                  </a:lnTo>
                  <a:lnTo>
                    <a:pt x="25" y="684"/>
                  </a:lnTo>
                  <a:lnTo>
                    <a:pt x="29" y="682"/>
                  </a:lnTo>
                  <a:lnTo>
                    <a:pt x="33" y="682"/>
                  </a:lnTo>
                  <a:lnTo>
                    <a:pt x="36" y="682"/>
                  </a:lnTo>
                  <a:lnTo>
                    <a:pt x="40" y="682"/>
                  </a:lnTo>
                  <a:lnTo>
                    <a:pt x="46" y="681"/>
                  </a:lnTo>
                  <a:lnTo>
                    <a:pt x="50" y="681"/>
                  </a:lnTo>
                  <a:lnTo>
                    <a:pt x="54" y="681"/>
                  </a:lnTo>
                  <a:lnTo>
                    <a:pt x="57" y="681"/>
                  </a:lnTo>
                  <a:lnTo>
                    <a:pt x="61" y="679"/>
                  </a:lnTo>
                  <a:lnTo>
                    <a:pt x="65" y="679"/>
                  </a:lnTo>
                  <a:lnTo>
                    <a:pt x="69" y="679"/>
                  </a:lnTo>
                  <a:lnTo>
                    <a:pt x="75" y="677"/>
                  </a:lnTo>
                  <a:lnTo>
                    <a:pt x="78" y="677"/>
                  </a:lnTo>
                  <a:lnTo>
                    <a:pt x="80" y="675"/>
                  </a:lnTo>
                  <a:lnTo>
                    <a:pt x="84" y="675"/>
                  </a:lnTo>
                  <a:lnTo>
                    <a:pt x="88" y="673"/>
                  </a:lnTo>
                  <a:lnTo>
                    <a:pt x="92" y="671"/>
                  </a:lnTo>
                  <a:lnTo>
                    <a:pt x="94" y="671"/>
                  </a:lnTo>
                  <a:lnTo>
                    <a:pt x="98" y="669"/>
                  </a:lnTo>
                  <a:lnTo>
                    <a:pt x="101" y="667"/>
                  </a:lnTo>
                  <a:lnTo>
                    <a:pt x="103" y="665"/>
                  </a:lnTo>
                  <a:lnTo>
                    <a:pt x="107" y="663"/>
                  </a:lnTo>
                  <a:lnTo>
                    <a:pt x="109" y="661"/>
                  </a:lnTo>
                  <a:lnTo>
                    <a:pt x="113" y="660"/>
                  </a:lnTo>
                  <a:lnTo>
                    <a:pt x="115" y="658"/>
                  </a:lnTo>
                  <a:lnTo>
                    <a:pt x="117" y="656"/>
                  </a:lnTo>
                  <a:lnTo>
                    <a:pt x="118" y="654"/>
                  </a:lnTo>
                  <a:lnTo>
                    <a:pt x="122" y="652"/>
                  </a:lnTo>
                  <a:lnTo>
                    <a:pt x="124" y="650"/>
                  </a:lnTo>
                  <a:lnTo>
                    <a:pt x="126" y="646"/>
                  </a:lnTo>
                  <a:lnTo>
                    <a:pt x="126" y="642"/>
                  </a:lnTo>
                  <a:lnTo>
                    <a:pt x="126" y="639"/>
                  </a:lnTo>
                  <a:lnTo>
                    <a:pt x="126" y="633"/>
                  </a:lnTo>
                  <a:lnTo>
                    <a:pt x="126" y="629"/>
                  </a:lnTo>
                  <a:lnTo>
                    <a:pt x="124" y="625"/>
                  </a:lnTo>
                  <a:lnTo>
                    <a:pt x="124" y="621"/>
                  </a:lnTo>
                  <a:lnTo>
                    <a:pt x="122" y="618"/>
                  </a:lnTo>
                  <a:lnTo>
                    <a:pt x="122" y="614"/>
                  </a:lnTo>
                  <a:lnTo>
                    <a:pt x="122" y="610"/>
                  </a:lnTo>
                  <a:lnTo>
                    <a:pt x="124" y="608"/>
                  </a:lnTo>
                  <a:lnTo>
                    <a:pt x="126" y="604"/>
                  </a:lnTo>
                  <a:lnTo>
                    <a:pt x="128" y="602"/>
                  </a:lnTo>
                  <a:lnTo>
                    <a:pt x="130" y="600"/>
                  </a:lnTo>
                  <a:lnTo>
                    <a:pt x="134" y="599"/>
                  </a:lnTo>
                  <a:lnTo>
                    <a:pt x="136" y="597"/>
                  </a:lnTo>
                  <a:lnTo>
                    <a:pt x="138" y="593"/>
                  </a:lnTo>
                  <a:lnTo>
                    <a:pt x="141" y="591"/>
                  </a:lnTo>
                  <a:lnTo>
                    <a:pt x="143" y="589"/>
                  </a:lnTo>
                  <a:lnTo>
                    <a:pt x="147" y="587"/>
                  </a:lnTo>
                  <a:lnTo>
                    <a:pt x="149" y="585"/>
                  </a:lnTo>
                  <a:lnTo>
                    <a:pt x="153" y="583"/>
                  </a:lnTo>
                  <a:lnTo>
                    <a:pt x="155" y="581"/>
                  </a:lnTo>
                  <a:lnTo>
                    <a:pt x="157" y="579"/>
                  </a:lnTo>
                  <a:lnTo>
                    <a:pt x="157" y="576"/>
                  </a:lnTo>
                  <a:lnTo>
                    <a:pt x="159" y="572"/>
                  </a:lnTo>
                  <a:lnTo>
                    <a:pt x="157" y="568"/>
                  </a:lnTo>
                  <a:lnTo>
                    <a:pt x="157" y="564"/>
                  </a:lnTo>
                  <a:lnTo>
                    <a:pt x="157" y="560"/>
                  </a:lnTo>
                  <a:lnTo>
                    <a:pt x="157" y="557"/>
                  </a:lnTo>
                  <a:lnTo>
                    <a:pt x="157" y="553"/>
                  </a:lnTo>
                  <a:lnTo>
                    <a:pt x="157" y="549"/>
                  </a:lnTo>
                  <a:lnTo>
                    <a:pt x="157" y="543"/>
                  </a:lnTo>
                  <a:lnTo>
                    <a:pt x="157" y="539"/>
                  </a:lnTo>
                  <a:lnTo>
                    <a:pt x="157" y="536"/>
                  </a:lnTo>
                  <a:lnTo>
                    <a:pt x="157" y="532"/>
                  </a:lnTo>
                  <a:lnTo>
                    <a:pt x="157" y="526"/>
                  </a:lnTo>
                  <a:lnTo>
                    <a:pt x="157" y="522"/>
                  </a:lnTo>
                  <a:lnTo>
                    <a:pt x="157" y="517"/>
                  </a:lnTo>
                  <a:lnTo>
                    <a:pt x="157" y="513"/>
                  </a:lnTo>
                  <a:lnTo>
                    <a:pt x="157" y="509"/>
                  </a:lnTo>
                  <a:lnTo>
                    <a:pt x="157" y="503"/>
                  </a:lnTo>
                  <a:lnTo>
                    <a:pt x="157" y="499"/>
                  </a:lnTo>
                  <a:lnTo>
                    <a:pt x="157" y="496"/>
                  </a:lnTo>
                  <a:lnTo>
                    <a:pt x="157" y="490"/>
                  </a:lnTo>
                  <a:lnTo>
                    <a:pt x="155" y="486"/>
                  </a:lnTo>
                  <a:lnTo>
                    <a:pt x="155" y="482"/>
                  </a:lnTo>
                  <a:lnTo>
                    <a:pt x="155" y="478"/>
                  </a:lnTo>
                  <a:lnTo>
                    <a:pt x="157" y="475"/>
                  </a:lnTo>
                  <a:lnTo>
                    <a:pt x="160" y="473"/>
                  </a:lnTo>
                  <a:lnTo>
                    <a:pt x="164" y="473"/>
                  </a:lnTo>
                  <a:lnTo>
                    <a:pt x="166" y="471"/>
                  </a:lnTo>
                  <a:lnTo>
                    <a:pt x="170" y="469"/>
                  </a:lnTo>
                  <a:lnTo>
                    <a:pt x="174" y="469"/>
                  </a:lnTo>
                  <a:lnTo>
                    <a:pt x="178" y="467"/>
                  </a:lnTo>
                  <a:lnTo>
                    <a:pt x="181" y="467"/>
                  </a:lnTo>
                  <a:lnTo>
                    <a:pt x="185" y="465"/>
                  </a:lnTo>
                  <a:lnTo>
                    <a:pt x="187" y="465"/>
                  </a:lnTo>
                  <a:lnTo>
                    <a:pt x="191" y="461"/>
                  </a:lnTo>
                  <a:lnTo>
                    <a:pt x="191" y="459"/>
                  </a:lnTo>
                  <a:lnTo>
                    <a:pt x="191" y="454"/>
                  </a:lnTo>
                  <a:lnTo>
                    <a:pt x="191" y="452"/>
                  </a:lnTo>
                  <a:lnTo>
                    <a:pt x="187" y="448"/>
                  </a:lnTo>
                  <a:lnTo>
                    <a:pt x="185" y="446"/>
                  </a:lnTo>
                  <a:lnTo>
                    <a:pt x="183" y="444"/>
                  </a:lnTo>
                  <a:lnTo>
                    <a:pt x="181" y="440"/>
                  </a:lnTo>
                  <a:lnTo>
                    <a:pt x="183" y="436"/>
                  </a:lnTo>
                  <a:lnTo>
                    <a:pt x="183" y="433"/>
                  </a:lnTo>
                  <a:lnTo>
                    <a:pt x="183" y="429"/>
                  </a:lnTo>
                  <a:lnTo>
                    <a:pt x="185" y="425"/>
                  </a:lnTo>
                  <a:lnTo>
                    <a:pt x="183" y="421"/>
                  </a:lnTo>
                  <a:lnTo>
                    <a:pt x="183" y="417"/>
                  </a:lnTo>
                  <a:lnTo>
                    <a:pt x="183" y="414"/>
                  </a:lnTo>
                  <a:lnTo>
                    <a:pt x="181" y="410"/>
                  </a:lnTo>
                  <a:lnTo>
                    <a:pt x="181" y="408"/>
                  </a:lnTo>
                  <a:lnTo>
                    <a:pt x="181" y="406"/>
                  </a:lnTo>
                  <a:lnTo>
                    <a:pt x="183" y="402"/>
                  </a:lnTo>
                  <a:lnTo>
                    <a:pt x="183" y="398"/>
                  </a:lnTo>
                  <a:lnTo>
                    <a:pt x="185" y="396"/>
                  </a:lnTo>
                  <a:lnTo>
                    <a:pt x="187" y="393"/>
                  </a:lnTo>
                  <a:lnTo>
                    <a:pt x="187" y="389"/>
                  </a:lnTo>
                  <a:lnTo>
                    <a:pt x="189" y="385"/>
                  </a:lnTo>
                  <a:lnTo>
                    <a:pt x="189" y="379"/>
                  </a:lnTo>
                  <a:lnTo>
                    <a:pt x="187" y="377"/>
                  </a:lnTo>
                  <a:lnTo>
                    <a:pt x="185" y="373"/>
                  </a:lnTo>
                  <a:lnTo>
                    <a:pt x="183" y="372"/>
                  </a:lnTo>
                  <a:lnTo>
                    <a:pt x="181" y="368"/>
                  </a:lnTo>
                  <a:lnTo>
                    <a:pt x="181" y="364"/>
                  </a:lnTo>
                  <a:lnTo>
                    <a:pt x="181" y="360"/>
                  </a:lnTo>
                  <a:lnTo>
                    <a:pt x="180" y="356"/>
                  </a:lnTo>
                  <a:lnTo>
                    <a:pt x="178" y="352"/>
                  </a:lnTo>
                  <a:lnTo>
                    <a:pt x="176" y="351"/>
                  </a:lnTo>
                  <a:lnTo>
                    <a:pt x="174" y="349"/>
                  </a:lnTo>
                  <a:lnTo>
                    <a:pt x="172" y="347"/>
                  </a:lnTo>
                  <a:lnTo>
                    <a:pt x="170" y="343"/>
                  </a:lnTo>
                  <a:lnTo>
                    <a:pt x="166" y="341"/>
                  </a:lnTo>
                  <a:lnTo>
                    <a:pt x="164" y="339"/>
                  </a:lnTo>
                  <a:lnTo>
                    <a:pt x="162" y="337"/>
                  </a:lnTo>
                  <a:lnTo>
                    <a:pt x="159" y="335"/>
                  </a:lnTo>
                  <a:lnTo>
                    <a:pt x="155" y="335"/>
                  </a:lnTo>
                  <a:lnTo>
                    <a:pt x="149" y="335"/>
                  </a:lnTo>
                  <a:lnTo>
                    <a:pt x="145" y="335"/>
                  </a:lnTo>
                  <a:lnTo>
                    <a:pt x="141" y="335"/>
                  </a:lnTo>
                  <a:lnTo>
                    <a:pt x="138" y="335"/>
                  </a:lnTo>
                  <a:lnTo>
                    <a:pt x="134" y="335"/>
                  </a:lnTo>
                  <a:lnTo>
                    <a:pt x="134" y="332"/>
                  </a:lnTo>
                  <a:lnTo>
                    <a:pt x="130" y="330"/>
                  </a:lnTo>
                  <a:lnTo>
                    <a:pt x="130" y="326"/>
                  </a:lnTo>
                  <a:lnTo>
                    <a:pt x="128" y="322"/>
                  </a:lnTo>
                  <a:lnTo>
                    <a:pt x="130" y="318"/>
                  </a:lnTo>
                  <a:lnTo>
                    <a:pt x="132" y="314"/>
                  </a:lnTo>
                  <a:lnTo>
                    <a:pt x="134" y="312"/>
                  </a:lnTo>
                  <a:lnTo>
                    <a:pt x="134" y="309"/>
                  </a:lnTo>
                  <a:lnTo>
                    <a:pt x="136" y="307"/>
                  </a:lnTo>
                  <a:lnTo>
                    <a:pt x="138" y="303"/>
                  </a:lnTo>
                  <a:lnTo>
                    <a:pt x="139" y="301"/>
                  </a:lnTo>
                  <a:lnTo>
                    <a:pt x="141" y="297"/>
                  </a:lnTo>
                  <a:lnTo>
                    <a:pt x="143" y="293"/>
                  </a:lnTo>
                  <a:lnTo>
                    <a:pt x="143" y="291"/>
                  </a:lnTo>
                  <a:lnTo>
                    <a:pt x="143" y="286"/>
                  </a:lnTo>
                  <a:lnTo>
                    <a:pt x="145" y="282"/>
                  </a:lnTo>
                  <a:lnTo>
                    <a:pt x="145" y="278"/>
                  </a:lnTo>
                  <a:lnTo>
                    <a:pt x="145" y="274"/>
                  </a:lnTo>
                  <a:lnTo>
                    <a:pt x="145" y="270"/>
                  </a:lnTo>
                  <a:lnTo>
                    <a:pt x="145" y="265"/>
                  </a:lnTo>
                  <a:lnTo>
                    <a:pt x="145" y="261"/>
                  </a:lnTo>
                  <a:lnTo>
                    <a:pt x="147" y="257"/>
                  </a:lnTo>
                  <a:lnTo>
                    <a:pt x="147" y="253"/>
                  </a:lnTo>
                  <a:lnTo>
                    <a:pt x="147" y="249"/>
                  </a:lnTo>
                  <a:lnTo>
                    <a:pt x="147" y="244"/>
                  </a:lnTo>
                  <a:lnTo>
                    <a:pt x="147" y="240"/>
                  </a:lnTo>
                  <a:lnTo>
                    <a:pt x="147" y="236"/>
                  </a:lnTo>
                  <a:lnTo>
                    <a:pt x="145" y="232"/>
                  </a:lnTo>
                  <a:lnTo>
                    <a:pt x="141" y="232"/>
                  </a:lnTo>
                  <a:lnTo>
                    <a:pt x="139" y="230"/>
                  </a:lnTo>
                  <a:lnTo>
                    <a:pt x="136" y="229"/>
                  </a:lnTo>
                  <a:lnTo>
                    <a:pt x="136" y="225"/>
                  </a:lnTo>
                  <a:lnTo>
                    <a:pt x="134" y="221"/>
                  </a:lnTo>
                  <a:lnTo>
                    <a:pt x="134" y="217"/>
                  </a:lnTo>
                  <a:lnTo>
                    <a:pt x="132" y="215"/>
                  </a:lnTo>
                  <a:lnTo>
                    <a:pt x="128" y="213"/>
                  </a:lnTo>
                  <a:lnTo>
                    <a:pt x="124" y="215"/>
                  </a:lnTo>
                  <a:lnTo>
                    <a:pt x="120" y="213"/>
                  </a:lnTo>
                  <a:lnTo>
                    <a:pt x="117" y="211"/>
                  </a:lnTo>
                  <a:lnTo>
                    <a:pt x="113" y="211"/>
                  </a:lnTo>
                  <a:lnTo>
                    <a:pt x="111" y="209"/>
                  </a:lnTo>
                  <a:lnTo>
                    <a:pt x="105" y="209"/>
                  </a:lnTo>
                  <a:lnTo>
                    <a:pt x="101" y="208"/>
                  </a:lnTo>
                  <a:lnTo>
                    <a:pt x="99" y="206"/>
                  </a:lnTo>
                  <a:lnTo>
                    <a:pt x="96" y="206"/>
                  </a:lnTo>
                  <a:lnTo>
                    <a:pt x="92" y="206"/>
                  </a:lnTo>
                  <a:lnTo>
                    <a:pt x="90" y="209"/>
                  </a:lnTo>
                  <a:lnTo>
                    <a:pt x="86" y="209"/>
                  </a:lnTo>
                  <a:lnTo>
                    <a:pt x="82" y="208"/>
                  </a:lnTo>
                  <a:lnTo>
                    <a:pt x="80" y="206"/>
                  </a:lnTo>
                  <a:lnTo>
                    <a:pt x="78" y="204"/>
                  </a:lnTo>
                  <a:lnTo>
                    <a:pt x="78" y="200"/>
                  </a:lnTo>
                  <a:lnTo>
                    <a:pt x="77" y="196"/>
                  </a:lnTo>
                  <a:lnTo>
                    <a:pt x="73" y="196"/>
                  </a:lnTo>
                  <a:lnTo>
                    <a:pt x="69" y="196"/>
                  </a:lnTo>
                  <a:lnTo>
                    <a:pt x="65" y="196"/>
                  </a:lnTo>
                  <a:lnTo>
                    <a:pt x="61" y="194"/>
                  </a:lnTo>
                  <a:lnTo>
                    <a:pt x="59" y="192"/>
                  </a:lnTo>
                  <a:lnTo>
                    <a:pt x="56" y="188"/>
                  </a:lnTo>
                  <a:lnTo>
                    <a:pt x="57" y="187"/>
                  </a:lnTo>
                  <a:lnTo>
                    <a:pt x="63" y="183"/>
                  </a:lnTo>
                  <a:lnTo>
                    <a:pt x="67" y="181"/>
                  </a:lnTo>
                  <a:lnTo>
                    <a:pt x="71" y="181"/>
                  </a:lnTo>
                  <a:lnTo>
                    <a:pt x="73" y="183"/>
                  </a:lnTo>
                  <a:lnTo>
                    <a:pt x="77" y="185"/>
                  </a:lnTo>
                  <a:lnTo>
                    <a:pt x="78" y="187"/>
                  </a:lnTo>
                  <a:lnTo>
                    <a:pt x="82" y="188"/>
                  </a:lnTo>
                  <a:lnTo>
                    <a:pt x="84" y="188"/>
                  </a:lnTo>
                  <a:lnTo>
                    <a:pt x="88" y="190"/>
                  </a:lnTo>
                  <a:lnTo>
                    <a:pt x="92" y="188"/>
                  </a:lnTo>
                  <a:lnTo>
                    <a:pt x="96" y="187"/>
                  </a:lnTo>
                  <a:lnTo>
                    <a:pt x="98" y="185"/>
                  </a:lnTo>
                  <a:lnTo>
                    <a:pt x="99" y="183"/>
                  </a:lnTo>
                  <a:lnTo>
                    <a:pt x="101" y="181"/>
                  </a:lnTo>
                  <a:lnTo>
                    <a:pt x="105" y="179"/>
                  </a:lnTo>
                  <a:lnTo>
                    <a:pt x="109" y="181"/>
                  </a:lnTo>
                  <a:lnTo>
                    <a:pt x="113" y="183"/>
                  </a:lnTo>
                  <a:lnTo>
                    <a:pt x="115" y="183"/>
                  </a:lnTo>
                  <a:lnTo>
                    <a:pt x="118" y="183"/>
                  </a:lnTo>
                  <a:lnTo>
                    <a:pt x="120" y="179"/>
                  </a:lnTo>
                  <a:lnTo>
                    <a:pt x="122" y="179"/>
                  </a:lnTo>
                  <a:lnTo>
                    <a:pt x="122" y="177"/>
                  </a:lnTo>
                  <a:lnTo>
                    <a:pt x="126" y="175"/>
                  </a:lnTo>
                  <a:lnTo>
                    <a:pt x="128" y="173"/>
                  </a:lnTo>
                  <a:lnTo>
                    <a:pt x="132" y="171"/>
                  </a:lnTo>
                  <a:lnTo>
                    <a:pt x="136" y="173"/>
                  </a:lnTo>
                  <a:lnTo>
                    <a:pt x="139" y="175"/>
                  </a:lnTo>
                  <a:lnTo>
                    <a:pt x="141" y="177"/>
                  </a:lnTo>
                  <a:lnTo>
                    <a:pt x="143" y="179"/>
                  </a:lnTo>
                  <a:lnTo>
                    <a:pt x="147" y="181"/>
                  </a:lnTo>
                  <a:lnTo>
                    <a:pt x="151" y="179"/>
                  </a:lnTo>
                  <a:lnTo>
                    <a:pt x="153" y="177"/>
                  </a:lnTo>
                  <a:lnTo>
                    <a:pt x="157" y="175"/>
                  </a:lnTo>
                  <a:lnTo>
                    <a:pt x="157" y="173"/>
                  </a:lnTo>
                  <a:lnTo>
                    <a:pt x="157" y="171"/>
                  </a:lnTo>
                  <a:lnTo>
                    <a:pt x="157" y="167"/>
                  </a:lnTo>
                  <a:lnTo>
                    <a:pt x="157" y="164"/>
                  </a:lnTo>
                  <a:lnTo>
                    <a:pt x="159" y="162"/>
                  </a:lnTo>
                  <a:lnTo>
                    <a:pt x="162" y="160"/>
                  </a:lnTo>
                  <a:lnTo>
                    <a:pt x="166" y="158"/>
                  </a:lnTo>
                  <a:lnTo>
                    <a:pt x="168" y="156"/>
                  </a:lnTo>
                  <a:lnTo>
                    <a:pt x="172" y="154"/>
                  </a:lnTo>
                  <a:lnTo>
                    <a:pt x="174" y="152"/>
                  </a:lnTo>
                  <a:lnTo>
                    <a:pt x="176" y="150"/>
                  </a:lnTo>
                  <a:lnTo>
                    <a:pt x="180" y="148"/>
                  </a:lnTo>
                  <a:lnTo>
                    <a:pt x="181" y="146"/>
                  </a:lnTo>
                  <a:lnTo>
                    <a:pt x="185" y="145"/>
                  </a:lnTo>
                  <a:lnTo>
                    <a:pt x="187" y="143"/>
                  </a:lnTo>
                  <a:lnTo>
                    <a:pt x="189" y="141"/>
                  </a:lnTo>
                  <a:lnTo>
                    <a:pt x="191" y="139"/>
                  </a:lnTo>
                  <a:lnTo>
                    <a:pt x="191" y="137"/>
                  </a:lnTo>
                  <a:lnTo>
                    <a:pt x="193" y="135"/>
                  </a:lnTo>
                  <a:lnTo>
                    <a:pt x="197" y="135"/>
                  </a:lnTo>
                  <a:lnTo>
                    <a:pt x="199" y="133"/>
                  </a:lnTo>
                  <a:lnTo>
                    <a:pt x="200" y="133"/>
                  </a:lnTo>
                  <a:lnTo>
                    <a:pt x="200" y="129"/>
                  </a:lnTo>
                  <a:lnTo>
                    <a:pt x="202" y="127"/>
                  </a:lnTo>
                  <a:lnTo>
                    <a:pt x="204" y="127"/>
                  </a:lnTo>
                  <a:lnTo>
                    <a:pt x="204" y="124"/>
                  </a:lnTo>
                  <a:lnTo>
                    <a:pt x="206" y="122"/>
                  </a:lnTo>
                  <a:lnTo>
                    <a:pt x="208" y="120"/>
                  </a:lnTo>
                  <a:lnTo>
                    <a:pt x="208" y="118"/>
                  </a:lnTo>
                  <a:lnTo>
                    <a:pt x="210" y="116"/>
                  </a:lnTo>
                  <a:lnTo>
                    <a:pt x="214" y="114"/>
                  </a:lnTo>
                  <a:lnTo>
                    <a:pt x="218" y="114"/>
                  </a:lnTo>
                  <a:lnTo>
                    <a:pt x="220" y="110"/>
                  </a:lnTo>
                  <a:lnTo>
                    <a:pt x="221" y="108"/>
                  </a:lnTo>
                  <a:lnTo>
                    <a:pt x="223" y="105"/>
                  </a:lnTo>
                  <a:lnTo>
                    <a:pt x="225" y="103"/>
                  </a:lnTo>
                  <a:lnTo>
                    <a:pt x="229" y="105"/>
                  </a:lnTo>
                  <a:lnTo>
                    <a:pt x="233" y="105"/>
                  </a:lnTo>
                  <a:lnTo>
                    <a:pt x="237" y="103"/>
                  </a:lnTo>
                  <a:lnTo>
                    <a:pt x="239" y="101"/>
                  </a:lnTo>
                  <a:lnTo>
                    <a:pt x="241" y="99"/>
                  </a:lnTo>
                  <a:lnTo>
                    <a:pt x="241" y="97"/>
                  </a:lnTo>
                  <a:lnTo>
                    <a:pt x="244" y="95"/>
                  </a:lnTo>
                  <a:lnTo>
                    <a:pt x="248" y="95"/>
                  </a:lnTo>
                  <a:lnTo>
                    <a:pt x="252" y="95"/>
                  </a:lnTo>
                  <a:lnTo>
                    <a:pt x="256" y="93"/>
                  </a:lnTo>
                  <a:lnTo>
                    <a:pt x="258" y="91"/>
                  </a:lnTo>
                  <a:lnTo>
                    <a:pt x="262" y="89"/>
                  </a:lnTo>
                  <a:lnTo>
                    <a:pt x="265" y="89"/>
                  </a:lnTo>
                  <a:lnTo>
                    <a:pt x="269" y="89"/>
                  </a:lnTo>
                  <a:lnTo>
                    <a:pt x="271" y="85"/>
                  </a:lnTo>
                  <a:lnTo>
                    <a:pt x="273" y="84"/>
                  </a:lnTo>
                  <a:lnTo>
                    <a:pt x="277" y="85"/>
                  </a:lnTo>
                  <a:lnTo>
                    <a:pt x="279" y="87"/>
                  </a:lnTo>
                  <a:lnTo>
                    <a:pt x="282" y="87"/>
                  </a:lnTo>
                  <a:lnTo>
                    <a:pt x="286" y="87"/>
                  </a:lnTo>
                  <a:lnTo>
                    <a:pt x="290" y="85"/>
                  </a:lnTo>
                  <a:lnTo>
                    <a:pt x="292" y="84"/>
                  </a:lnTo>
                  <a:lnTo>
                    <a:pt x="296" y="84"/>
                  </a:lnTo>
                  <a:lnTo>
                    <a:pt x="300" y="84"/>
                  </a:lnTo>
                  <a:lnTo>
                    <a:pt x="303" y="84"/>
                  </a:lnTo>
                  <a:lnTo>
                    <a:pt x="309" y="84"/>
                  </a:lnTo>
                  <a:lnTo>
                    <a:pt x="313" y="84"/>
                  </a:lnTo>
                  <a:lnTo>
                    <a:pt x="317" y="82"/>
                  </a:lnTo>
                  <a:lnTo>
                    <a:pt x="321" y="82"/>
                  </a:lnTo>
                  <a:lnTo>
                    <a:pt x="323" y="84"/>
                  </a:lnTo>
                  <a:lnTo>
                    <a:pt x="326" y="85"/>
                  </a:lnTo>
                  <a:lnTo>
                    <a:pt x="328" y="84"/>
                  </a:lnTo>
                  <a:lnTo>
                    <a:pt x="332" y="82"/>
                  </a:lnTo>
                  <a:lnTo>
                    <a:pt x="336" y="80"/>
                  </a:lnTo>
                  <a:lnTo>
                    <a:pt x="340" y="80"/>
                  </a:lnTo>
                  <a:lnTo>
                    <a:pt x="344" y="78"/>
                  </a:lnTo>
                  <a:lnTo>
                    <a:pt x="344" y="76"/>
                  </a:lnTo>
                  <a:lnTo>
                    <a:pt x="347" y="72"/>
                  </a:lnTo>
                  <a:lnTo>
                    <a:pt x="349" y="70"/>
                  </a:lnTo>
                  <a:lnTo>
                    <a:pt x="351" y="68"/>
                  </a:lnTo>
                  <a:lnTo>
                    <a:pt x="355" y="68"/>
                  </a:lnTo>
                  <a:lnTo>
                    <a:pt x="359" y="66"/>
                  </a:lnTo>
                  <a:lnTo>
                    <a:pt x="363" y="66"/>
                  </a:lnTo>
                  <a:lnTo>
                    <a:pt x="366" y="66"/>
                  </a:lnTo>
                  <a:lnTo>
                    <a:pt x="370" y="66"/>
                  </a:lnTo>
                  <a:lnTo>
                    <a:pt x="374" y="68"/>
                  </a:lnTo>
                  <a:lnTo>
                    <a:pt x="378" y="68"/>
                  </a:lnTo>
                  <a:lnTo>
                    <a:pt x="382" y="66"/>
                  </a:lnTo>
                  <a:lnTo>
                    <a:pt x="385" y="66"/>
                  </a:lnTo>
                  <a:lnTo>
                    <a:pt x="387" y="68"/>
                  </a:lnTo>
                  <a:lnTo>
                    <a:pt x="391" y="72"/>
                  </a:lnTo>
                  <a:lnTo>
                    <a:pt x="393" y="70"/>
                  </a:lnTo>
                  <a:lnTo>
                    <a:pt x="397" y="70"/>
                  </a:lnTo>
                  <a:lnTo>
                    <a:pt x="401" y="72"/>
                  </a:lnTo>
                  <a:lnTo>
                    <a:pt x="405" y="70"/>
                  </a:lnTo>
                  <a:lnTo>
                    <a:pt x="408" y="70"/>
                  </a:lnTo>
                  <a:lnTo>
                    <a:pt x="410" y="68"/>
                  </a:lnTo>
                  <a:lnTo>
                    <a:pt x="412" y="66"/>
                  </a:lnTo>
                  <a:lnTo>
                    <a:pt x="414" y="63"/>
                  </a:lnTo>
                  <a:lnTo>
                    <a:pt x="418" y="61"/>
                  </a:lnTo>
                  <a:lnTo>
                    <a:pt x="420" y="59"/>
                  </a:lnTo>
                  <a:lnTo>
                    <a:pt x="422" y="57"/>
                  </a:lnTo>
                  <a:lnTo>
                    <a:pt x="426" y="57"/>
                  </a:lnTo>
                  <a:lnTo>
                    <a:pt x="429" y="57"/>
                  </a:lnTo>
                  <a:lnTo>
                    <a:pt x="431" y="59"/>
                  </a:lnTo>
                  <a:lnTo>
                    <a:pt x="433" y="63"/>
                  </a:lnTo>
                  <a:lnTo>
                    <a:pt x="437" y="63"/>
                  </a:lnTo>
                  <a:lnTo>
                    <a:pt x="441" y="64"/>
                  </a:lnTo>
                  <a:lnTo>
                    <a:pt x="443" y="63"/>
                  </a:lnTo>
                  <a:lnTo>
                    <a:pt x="447" y="61"/>
                  </a:lnTo>
                  <a:lnTo>
                    <a:pt x="450" y="63"/>
                  </a:lnTo>
                  <a:lnTo>
                    <a:pt x="452" y="66"/>
                  </a:lnTo>
                  <a:lnTo>
                    <a:pt x="454" y="68"/>
                  </a:lnTo>
                  <a:lnTo>
                    <a:pt x="456" y="70"/>
                  </a:lnTo>
                  <a:lnTo>
                    <a:pt x="458" y="72"/>
                  </a:lnTo>
                  <a:lnTo>
                    <a:pt x="460" y="72"/>
                  </a:lnTo>
                  <a:lnTo>
                    <a:pt x="462" y="72"/>
                  </a:lnTo>
                  <a:lnTo>
                    <a:pt x="466" y="68"/>
                  </a:lnTo>
                  <a:lnTo>
                    <a:pt x="467" y="66"/>
                  </a:lnTo>
                  <a:lnTo>
                    <a:pt x="471" y="66"/>
                  </a:lnTo>
                  <a:lnTo>
                    <a:pt x="475" y="66"/>
                  </a:lnTo>
                  <a:lnTo>
                    <a:pt x="477" y="64"/>
                  </a:lnTo>
                  <a:lnTo>
                    <a:pt x="481" y="66"/>
                  </a:lnTo>
                  <a:lnTo>
                    <a:pt x="485" y="68"/>
                  </a:lnTo>
                  <a:lnTo>
                    <a:pt x="487" y="70"/>
                  </a:lnTo>
                  <a:lnTo>
                    <a:pt x="490" y="70"/>
                  </a:lnTo>
                  <a:lnTo>
                    <a:pt x="492" y="68"/>
                  </a:lnTo>
                  <a:lnTo>
                    <a:pt x="494" y="66"/>
                  </a:lnTo>
                  <a:lnTo>
                    <a:pt x="496" y="63"/>
                  </a:lnTo>
                  <a:lnTo>
                    <a:pt x="498" y="59"/>
                  </a:lnTo>
                  <a:lnTo>
                    <a:pt x="500" y="57"/>
                  </a:lnTo>
                  <a:lnTo>
                    <a:pt x="500" y="53"/>
                  </a:lnTo>
                  <a:lnTo>
                    <a:pt x="502" y="49"/>
                  </a:lnTo>
                  <a:lnTo>
                    <a:pt x="504" y="47"/>
                  </a:lnTo>
                  <a:lnTo>
                    <a:pt x="506" y="45"/>
                  </a:lnTo>
                  <a:lnTo>
                    <a:pt x="508" y="42"/>
                  </a:lnTo>
                  <a:lnTo>
                    <a:pt x="509" y="40"/>
                  </a:lnTo>
                  <a:lnTo>
                    <a:pt x="511" y="36"/>
                  </a:lnTo>
                  <a:lnTo>
                    <a:pt x="515" y="34"/>
                  </a:lnTo>
                  <a:lnTo>
                    <a:pt x="517" y="32"/>
                  </a:lnTo>
                  <a:lnTo>
                    <a:pt x="519" y="30"/>
                  </a:lnTo>
                  <a:lnTo>
                    <a:pt x="523" y="28"/>
                  </a:lnTo>
                  <a:lnTo>
                    <a:pt x="527" y="28"/>
                  </a:lnTo>
                  <a:lnTo>
                    <a:pt x="530" y="28"/>
                  </a:lnTo>
                  <a:lnTo>
                    <a:pt x="534" y="28"/>
                  </a:lnTo>
                  <a:lnTo>
                    <a:pt x="536" y="28"/>
                  </a:lnTo>
                  <a:lnTo>
                    <a:pt x="538" y="30"/>
                  </a:lnTo>
                  <a:lnTo>
                    <a:pt x="542" y="30"/>
                  </a:lnTo>
                  <a:lnTo>
                    <a:pt x="544" y="30"/>
                  </a:lnTo>
                  <a:lnTo>
                    <a:pt x="548" y="28"/>
                  </a:lnTo>
                  <a:lnTo>
                    <a:pt x="551" y="26"/>
                  </a:lnTo>
                  <a:lnTo>
                    <a:pt x="553" y="26"/>
                  </a:lnTo>
                  <a:lnTo>
                    <a:pt x="557" y="26"/>
                  </a:lnTo>
                  <a:lnTo>
                    <a:pt x="561" y="26"/>
                  </a:lnTo>
                  <a:lnTo>
                    <a:pt x="574" y="34"/>
                  </a:lnTo>
                  <a:lnTo>
                    <a:pt x="576" y="34"/>
                  </a:lnTo>
                  <a:lnTo>
                    <a:pt x="578" y="34"/>
                  </a:lnTo>
                  <a:lnTo>
                    <a:pt x="580" y="34"/>
                  </a:lnTo>
                  <a:lnTo>
                    <a:pt x="584" y="32"/>
                  </a:lnTo>
                  <a:lnTo>
                    <a:pt x="586" y="28"/>
                  </a:lnTo>
                  <a:lnTo>
                    <a:pt x="595" y="24"/>
                  </a:lnTo>
                  <a:lnTo>
                    <a:pt x="599" y="23"/>
                  </a:lnTo>
                  <a:lnTo>
                    <a:pt x="605" y="23"/>
                  </a:lnTo>
                  <a:lnTo>
                    <a:pt x="611" y="23"/>
                  </a:lnTo>
                  <a:lnTo>
                    <a:pt x="616" y="21"/>
                  </a:lnTo>
                  <a:lnTo>
                    <a:pt x="622" y="23"/>
                  </a:lnTo>
                  <a:lnTo>
                    <a:pt x="624" y="23"/>
                  </a:lnTo>
                  <a:lnTo>
                    <a:pt x="626" y="23"/>
                  </a:lnTo>
                  <a:lnTo>
                    <a:pt x="628" y="21"/>
                  </a:lnTo>
                  <a:lnTo>
                    <a:pt x="630" y="19"/>
                  </a:lnTo>
                  <a:lnTo>
                    <a:pt x="631" y="17"/>
                  </a:lnTo>
                  <a:lnTo>
                    <a:pt x="633" y="15"/>
                  </a:lnTo>
                  <a:lnTo>
                    <a:pt x="635" y="13"/>
                  </a:lnTo>
                  <a:lnTo>
                    <a:pt x="637" y="11"/>
                  </a:lnTo>
                  <a:lnTo>
                    <a:pt x="637" y="9"/>
                  </a:lnTo>
                  <a:lnTo>
                    <a:pt x="639" y="7"/>
                  </a:lnTo>
                  <a:lnTo>
                    <a:pt x="639" y="3"/>
                  </a:lnTo>
                  <a:lnTo>
                    <a:pt x="641" y="3"/>
                  </a:lnTo>
                  <a:lnTo>
                    <a:pt x="643" y="2"/>
                  </a:lnTo>
                  <a:lnTo>
                    <a:pt x="649" y="2"/>
                  </a:lnTo>
                  <a:lnTo>
                    <a:pt x="649" y="0"/>
                  </a:lnTo>
                  <a:lnTo>
                    <a:pt x="651" y="0"/>
                  </a:lnTo>
                  <a:lnTo>
                    <a:pt x="652" y="0"/>
                  </a:lnTo>
                  <a:lnTo>
                    <a:pt x="652" y="2"/>
                  </a:lnTo>
                  <a:lnTo>
                    <a:pt x="656" y="3"/>
                  </a:lnTo>
                  <a:lnTo>
                    <a:pt x="658" y="5"/>
                  </a:lnTo>
                  <a:lnTo>
                    <a:pt x="660" y="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6" name="Freeform 9"/>
            <p:cNvSpPr>
              <a:spLocks/>
            </p:cNvSpPr>
            <p:nvPr/>
          </p:nvSpPr>
          <p:spPr bwMode="auto">
            <a:xfrm>
              <a:off x="969" y="2494"/>
              <a:ext cx="1091" cy="448"/>
            </a:xfrm>
            <a:custGeom>
              <a:avLst/>
              <a:gdLst>
                <a:gd name="T0" fmla="*/ 14 w 1091"/>
                <a:gd name="T1" fmla="*/ 37 h 448"/>
                <a:gd name="T2" fmla="*/ 27 w 1091"/>
                <a:gd name="T3" fmla="*/ 61 h 448"/>
                <a:gd name="T4" fmla="*/ 31 w 1091"/>
                <a:gd name="T5" fmla="*/ 84 h 448"/>
                <a:gd name="T6" fmla="*/ 35 w 1091"/>
                <a:gd name="T7" fmla="*/ 117 h 448"/>
                <a:gd name="T8" fmla="*/ 25 w 1091"/>
                <a:gd name="T9" fmla="*/ 178 h 448"/>
                <a:gd name="T10" fmla="*/ 2 w 1091"/>
                <a:gd name="T11" fmla="*/ 212 h 448"/>
                <a:gd name="T12" fmla="*/ 25 w 1091"/>
                <a:gd name="T13" fmla="*/ 254 h 448"/>
                <a:gd name="T14" fmla="*/ 58 w 1091"/>
                <a:gd name="T15" fmla="*/ 231 h 448"/>
                <a:gd name="T16" fmla="*/ 90 w 1091"/>
                <a:gd name="T17" fmla="*/ 239 h 448"/>
                <a:gd name="T18" fmla="*/ 113 w 1091"/>
                <a:gd name="T19" fmla="*/ 244 h 448"/>
                <a:gd name="T20" fmla="*/ 134 w 1091"/>
                <a:gd name="T21" fmla="*/ 220 h 448"/>
                <a:gd name="T22" fmla="*/ 149 w 1091"/>
                <a:gd name="T23" fmla="*/ 195 h 448"/>
                <a:gd name="T24" fmla="*/ 161 w 1091"/>
                <a:gd name="T25" fmla="*/ 155 h 448"/>
                <a:gd name="T26" fmla="*/ 203 w 1091"/>
                <a:gd name="T27" fmla="*/ 109 h 448"/>
                <a:gd name="T28" fmla="*/ 292 w 1091"/>
                <a:gd name="T29" fmla="*/ 92 h 448"/>
                <a:gd name="T30" fmla="*/ 340 w 1091"/>
                <a:gd name="T31" fmla="*/ 107 h 448"/>
                <a:gd name="T32" fmla="*/ 346 w 1091"/>
                <a:gd name="T33" fmla="*/ 136 h 448"/>
                <a:gd name="T34" fmla="*/ 359 w 1091"/>
                <a:gd name="T35" fmla="*/ 157 h 448"/>
                <a:gd name="T36" fmla="*/ 382 w 1091"/>
                <a:gd name="T37" fmla="*/ 155 h 448"/>
                <a:gd name="T38" fmla="*/ 388 w 1091"/>
                <a:gd name="T39" fmla="*/ 176 h 448"/>
                <a:gd name="T40" fmla="*/ 412 w 1091"/>
                <a:gd name="T41" fmla="*/ 187 h 448"/>
                <a:gd name="T42" fmla="*/ 420 w 1091"/>
                <a:gd name="T43" fmla="*/ 210 h 448"/>
                <a:gd name="T44" fmla="*/ 447 w 1091"/>
                <a:gd name="T45" fmla="*/ 235 h 448"/>
                <a:gd name="T46" fmla="*/ 473 w 1091"/>
                <a:gd name="T47" fmla="*/ 246 h 448"/>
                <a:gd name="T48" fmla="*/ 504 w 1091"/>
                <a:gd name="T49" fmla="*/ 248 h 448"/>
                <a:gd name="T50" fmla="*/ 523 w 1091"/>
                <a:gd name="T51" fmla="*/ 229 h 448"/>
                <a:gd name="T52" fmla="*/ 544 w 1091"/>
                <a:gd name="T53" fmla="*/ 216 h 448"/>
                <a:gd name="T54" fmla="*/ 574 w 1091"/>
                <a:gd name="T55" fmla="*/ 222 h 448"/>
                <a:gd name="T56" fmla="*/ 603 w 1091"/>
                <a:gd name="T57" fmla="*/ 218 h 448"/>
                <a:gd name="T58" fmla="*/ 624 w 1091"/>
                <a:gd name="T59" fmla="*/ 233 h 448"/>
                <a:gd name="T60" fmla="*/ 643 w 1091"/>
                <a:gd name="T61" fmla="*/ 241 h 448"/>
                <a:gd name="T62" fmla="*/ 664 w 1091"/>
                <a:gd name="T63" fmla="*/ 248 h 448"/>
                <a:gd name="T64" fmla="*/ 689 w 1091"/>
                <a:gd name="T65" fmla="*/ 254 h 448"/>
                <a:gd name="T66" fmla="*/ 712 w 1091"/>
                <a:gd name="T67" fmla="*/ 262 h 448"/>
                <a:gd name="T68" fmla="*/ 737 w 1091"/>
                <a:gd name="T69" fmla="*/ 267 h 448"/>
                <a:gd name="T70" fmla="*/ 729 w 1091"/>
                <a:gd name="T71" fmla="*/ 286 h 448"/>
                <a:gd name="T72" fmla="*/ 717 w 1091"/>
                <a:gd name="T73" fmla="*/ 311 h 448"/>
                <a:gd name="T74" fmla="*/ 710 w 1091"/>
                <a:gd name="T75" fmla="*/ 326 h 448"/>
                <a:gd name="T76" fmla="*/ 727 w 1091"/>
                <a:gd name="T77" fmla="*/ 342 h 448"/>
                <a:gd name="T78" fmla="*/ 746 w 1091"/>
                <a:gd name="T79" fmla="*/ 357 h 448"/>
                <a:gd name="T80" fmla="*/ 771 w 1091"/>
                <a:gd name="T81" fmla="*/ 361 h 448"/>
                <a:gd name="T82" fmla="*/ 786 w 1091"/>
                <a:gd name="T83" fmla="*/ 370 h 448"/>
                <a:gd name="T84" fmla="*/ 780 w 1091"/>
                <a:gd name="T85" fmla="*/ 395 h 448"/>
                <a:gd name="T86" fmla="*/ 799 w 1091"/>
                <a:gd name="T87" fmla="*/ 410 h 448"/>
                <a:gd name="T88" fmla="*/ 824 w 1091"/>
                <a:gd name="T89" fmla="*/ 405 h 448"/>
                <a:gd name="T90" fmla="*/ 845 w 1091"/>
                <a:gd name="T91" fmla="*/ 401 h 448"/>
                <a:gd name="T92" fmla="*/ 870 w 1091"/>
                <a:gd name="T93" fmla="*/ 391 h 448"/>
                <a:gd name="T94" fmla="*/ 899 w 1091"/>
                <a:gd name="T95" fmla="*/ 386 h 448"/>
                <a:gd name="T96" fmla="*/ 918 w 1091"/>
                <a:gd name="T97" fmla="*/ 370 h 448"/>
                <a:gd name="T98" fmla="*/ 935 w 1091"/>
                <a:gd name="T99" fmla="*/ 355 h 448"/>
                <a:gd name="T100" fmla="*/ 954 w 1091"/>
                <a:gd name="T101" fmla="*/ 349 h 448"/>
                <a:gd name="T102" fmla="*/ 969 w 1091"/>
                <a:gd name="T103" fmla="*/ 359 h 448"/>
                <a:gd name="T104" fmla="*/ 988 w 1091"/>
                <a:gd name="T105" fmla="*/ 376 h 448"/>
                <a:gd name="T106" fmla="*/ 1013 w 1091"/>
                <a:gd name="T107" fmla="*/ 366 h 448"/>
                <a:gd name="T108" fmla="*/ 1030 w 1091"/>
                <a:gd name="T109" fmla="*/ 366 h 448"/>
                <a:gd name="T110" fmla="*/ 1053 w 1091"/>
                <a:gd name="T111" fmla="*/ 384 h 448"/>
                <a:gd name="T112" fmla="*/ 1063 w 1091"/>
                <a:gd name="T113" fmla="*/ 370 h 448"/>
                <a:gd name="T114" fmla="*/ 1087 w 1091"/>
                <a:gd name="T115" fmla="*/ 382 h 448"/>
                <a:gd name="T116" fmla="*/ 1076 w 1091"/>
                <a:gd name="T117" fmla="*/ 416 h 448"/>
                <a:gd name="T118" fmla="*/ 1091 w 1091"/>
                <a:gd name="T119" fmla="*/ 437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91" h="448">
                  <a:moveTo>
                    <a:pt x="6" y="0"/>
                  </a:moveTo>
                  <a:lnTo>
                    <a:pt x="8" y="4"/>
                  </a:lnTo>
                  <a:lnTo>
                    <a:pt x="10" y="2"/>
                  </a:lnTo>
                  <a:lnTo>
                    <a:pt x="14" y="4"/>
                  </a:lnTo>
                  <a:lnTo>
                    <a:pt x="16" y="8"/>
                  </a:lnTo>
                  <a:lnTo>
                    <a:pt x="18" y="12"/>
                  </a:lnTo>
                  <a:lnTo>
                    <a:pt x="19" y="12"/>
                  </a:lnTo>
                  <a:lnTo>
                    <a:pt x="19" y="14"/>
                  </a:lnTo>
                  <a:lnTo>
                    <a:pt x="21" y="16"/>
                  </a:lnTo>
                  <a:lnTo>
                    <a:pt x="21" y="17"/>
                  </a:lnTo>
                  <a:lnTo>
                    <a:pt x="21" y="19"/>
                  </a:lnTo>
                  <a:lnTo>
                    <a:pt x="21" y="21"/>
                  </a:lnTo>
                  <a:lnTo>
                    <a:pt x="19" y="23"/>
                  </a:lnTo>
                  <a:lnTo>
                    <a:pt x="19" y="29"/>
                  </a:lnTo>
                  <a:lnTo>
                    <a:pt x="18" y="33"/>
                  </a:lnTo>
                  <a:lnTo>
                    <a:pt x="16" y="35"/>
                  </a:lnTo>
                  <a:lnTo>
                    <a:pt x="14" y="37"/>
                  </a:lnTo>
                  <a:lnTo>
                    <a:pt x="12" y="38"/>
                  </a:lnTo>
                  <a:lnTo>
                    <a:pt x="12" y="40"/>
                  </a:lnTo>
                  <a:lnTo>
                    <a:pt x="12" y="42"/>
                  </a:lnTo>
                  <a:lnTo>
                    <a:pt x="12" y="46"/>
                  </a:lnTo>
                  <a:lnTo>
                    <a:pt x="12" y="50"/>
                  </a:lnTo>
                  <a:lnTo>
                    <a:pt x="10" y="52"/>
                  </a:lnTo>
                  <a:lnTo>
                    <a:pt x="10" y="54"/>
                  </a:lnTo>
                  <a:lnTo>
                    <a:pt x="10" y="57"/>
                  </a:lnTo>
                  <a:lnTo>
                    <a:pt x="10" y="61"/>
                  </a:lnTo>
                  <a:lnTo>
                    <a:pt x="12" y="63"/>
                  </a:lnTo>
                  <a:lnTo>
                    <a:pt x="14" y="63"/>
                  </a:lnTo>
                  <a:lnTo>
                    <a:pt x="18" y="63"/>
                  </a:lnTo>
                  <a:lnTo>
                    <a:pt x="19" y="63"/>
                  </a:lnTo>
                  <a:lnTo>
                    <a:pt x="21" y="63"/>
                  </a:lnTo>
                  <a:lnTo>
                    <a:pt x="23" y="63"/>
                  </a:lnTo>
                  <a:lnTo>
                    <a:pt x="25" y="63"/>
                  </a:lnTo>
                  <a:lnTo>
                    <a:pt x="27" y="61"/>
                  </a:lnTo>
                  <a:lnTo>
                    <a:pt x="29" y="63"/>
                  </a:lnTo>
                  <a:lnTo>
                    <a:pt x="31" y="63"/>
                  </a:lnTo>
                  <a:lnTo>
                    <a:pt x="35" y="63"/>
                  </a:lnTo>
                  <a:lnTo>
                    <a:pt x="37" y="65"/>
                  </a:lnTo>
                  <a:lnTo>
                    <a:pt x="39" y="65"/>
                  </a:lnTo>
                  <a:lnTo>
                    <a:pt x="42" y="63"/>
                  </a:lnTo>
                  <a:lnTo>
                    <a:pt x="42" y="65"/>
                  </a:lnTo>
                  <a:lnTo>
                    <a:pt x="44" y="67"/>
                  </a:lnTo>
                  <a:lnTo>
                    <a:pt x="42" y="69"/>
                  </a:lnTo>
                  <a:lnTo>
                    <a:pt x="42" y="71"/>
                  </a:lnTo>
                  <a:lnTo>
                    <a:pt x="42" y="73"/>
                  </a:lnTo>
                  <a:lnTo>
                    <a:pt x="40" y="77"/>
                  </a:lnTo>
                  <a:lnTo>
                    <a:pt x="39" y="78"/>
                  </a:lnTo>
                  <a:lnTo>
                    <a:pt x="39" y="80"/>
                  </a:lnTo>
                  <a:lnTo>
                    <a:pt x="37" y="82"/>
                  </a:lnTo>
                  <a:lnTo>
                    <a:pt x="35" y="84"/>
                  </a:lnTo>
                  <a:lnTo>
                    <a:pt x="31" y="84"/>
                  </a:lnTo>
                  <a:lnTo>
                    <a:pt x="29" y="84"/>
                  </a:lnTo>
                  <a:lnTo>
                    <a:pt x="27" y="86"/>
                  </a:lnTo>
                  <a:lnTo>
                    <a:pt x="29" y="88"/>
                  </a:lnTo>
                  <a:lnTo>
                    <a:pt x="31" y="90"/>
                  </a:lnTo>
                  <a:lnTo>
                    <a:pt x="33" y="90"/>
                  </a:lnTo>
                  <a:lnTo>
                    <a:pt x="33" y="92"/>
                  </a:lnTo>
                  <a:lnTo>
                    <a:pt x="33" y="96"/>
                  </a:lnTo>
                  <a:lnTo>
                    <a:pt x="33" y="99"/>
                  </a:lnTo>
                  <a:lnTo>
                    <a:pt x="33" y="101"/>
                  </a:lnTo>
                  <a:lnTo>
                    <a:pt x="31" y="103"/>
                  </a:lnTo>
                  <a:lnTo>
                    <a:pt x="29" y="105"/>
                  </a:lnTo>
                  <a:lnTo>
                    <a:pt x="27" y="109"/>
                  </a:lnTo>
                  <a:lnTo>
                    <a:pt x="27" y="111"/>
                  </a:lnTo>
                  <a:lnTo>
                    <a:pt x="29" y="113"/>
                  </a:lnTo>
                  <a:lnTo>
                    <a:pt x="33" y="113"/>
                  </a:lnTo>
                  <a:lnTo>
                    <a:pt x="35" y="115"/>
                  </a:lnTo>
                  <a:lnTo>
                    <a:pt x="35" y="117"/>
                  </a:lnTo>
                  <a:lnTo>
                    <a:pt x="35" y="119"/>
                  </a:lnTo>
                  <a:lnTo>
                    <a:pt x="33" y="120"/>
                  </a:lnTo>
                  <a:lnTo>
                    <a:pt x="31" y="122"/>
                  </a:lnTo>
                  <a:lnTo>
                    <a:pt x="31" y="124"/>
                  </a:lnTo>
                  <a:lnTo>
                    <a:pt x="29" y="126"/>
                  </a:lnTo>
                  <a:lnTo>
                    <a:pt x="29" y="130"/>
                  </a:lnTo>
                  <a:lnTo>
                    <a:pt x="29" y="136"/>
                  </a:lnTo>
                  <a:lnTo>
                    <a:pt x="29" y="141"/>
                  </a:lnTo>
                  <a:lnTo>
                    <a:pt x="29" y="145"/>
                  </a:lnTo>
                  <a:lnTo>
                    <a:pt x="29" y="151"/>
                  </a:lnTo>
                  <a:lnTo>
                    <a:pt x="27" y="157"/>
                  </a:lnTo>
                  <a:lnTo>
                    <a:pt x="27" y="160"/>
                  </a:lnTo>
                  <a:lnTo>
                    <a:pt x="27" y="164"/>
                  </a:lnTo>
                  <a:lnTo>
                    <a:pt x="27" y="168"/>
                  </a:lnTo>
                  <a:lnTo>
                    <a:pt x="25" y="172"/>
                  </a:lnTo>
                  <a:lnTo>
                    <a:pt x="25" y="174"/>
                  </a:lnTo>
                  <a:lnTo>
                    <a:pt x="25" y="178"/>
                  </a:lnTo>
                  <a:lnTo>
                    <a:pt x="23" y="181"/>
                  </a:lnTo>
                  <a:lnTo>
                    <a:pt x="23" y="185"/>
                  </a:lnTo>
                  <a:lnTo>
                    <a:pt x="23" y="187"/>
                  </a:lnTo>
                  <a:lnTo>
                    <a:pt x="21" y="187"/>
                  </a:lnTo>
                  <a:lnTo>
                    <a:pt x="19" y="189"/>
                  </a:lnTo>
                  <a:lnTo>
                    <a:pt x="18" y="189"/>
                  </a:lnTo>
                  <a:lnTo>
                    <a:pt x="16" y="191"/>
                  </a:lnTo>
                  <a:lnTo>
                    <a:pt x="14" y="191"/>
                  </a:lnTo>
                  <a:lnTo>
                    <a:pt x="10" y="197"/>
                  </a:lnTo>
                  <a:lnTo>
                    <a:pt x="8" y="197"/>
                  </a:lnTo>
                  <a:lnTo>
                    <a:pt x="8" y="199"/>
                  </a:lnTo>
                  <a:lnTo>
                    <a:pt x="6" y="199"/>
                  </a:lnTo>
                  <a:lnTo>
                    <a:pt x="4" y="201"/>
                  </a:lnTo>
                  <a:lnTo>
                    <a:pt x="0" y="202"/>
                  </a:lnTo>
                  <a:lnTo>
                    <a:pt x="2" y="204"/>
                  </a:lnTo>
                  <a:lnTo>
                    <a:pt x="2" y="210"/>
                  </a:lnTo>
                  <a:lnTo>
                    <a:pt x="2" y="212"/>
                  </a:lnTo>
                  <a:lnTo>
                    <a:pt x="2" y="214"/>
                  </a:lnTo>
                  <a:lnTo>
                    <a:pt x="2" y="216"/>
                  </a:lnTo>
                  <a:lnTo>
                    <a:pt x="2" y="218"/>
                  </a:lnTo>
                  <a:lnTo>
                    <a:pt x="4" y="222"/>
                  </a:lnTo>
                  <a:lnTo>
                    <a:pt x="4" y="223"/>
                  </a:lnTo>
                  <a:lnTo>
                    <a:pt x="6" y="229"/>
                  </a:lnTo>
                  <a:lnTo>
                    <a:pt x="6" y="231"/>
                  </a:lnTo>
                  <a:lnTo>
                    <a:pt x="6" y="233"/>
                  </a:lnTo>
                  <a:lnTo>
                    <a:pt x="6" y="237"/>
                  </a:lnTo>
                  <a:lnTo>
                    <a:pt x="8" y="239"/>
                  </a:lnTo>
                  <a:lnTo>
                    <a:pt x="10" y="241"/>
                  </a:lnTo>
                  <a:lnTo>
                    <a:pt x="12" y="242"/>
                  </a:lnTo>
                  <a:lnTo>
                    <a:pt x="16" y="246"/>
                  </a:lnTo>
                  <a:lnTo>
                    <a:pt x="18" y="248"/>
                  </a:lnTo>
                  <a:lnTo>
                    <a:pt x="19" y="250"/>
                  </a:lnTo>
                  <a:lnTo>
                    <a:pt x="21" y="252"/>
                  </a:lnTo>
                  <a:lnTo>
                    <a:pt x="25" y="254"/>
                  </a:lnTo>
                  <a:lnTo>
                    <a:pt x="27" y="256"/>
                  </a:lnTo>
                  <a:lnTo>
                    <a:pt x="29" y="256"/>
                  </a:lnTo>
                  <a:lnTo>
                    <a:pt x="31" y="260"/>
                  </a:lnTo>
                  <a:lnTo>
                    <a:pt x="33" y="260"/>
                  </a:lnTo>
                  <a:lnTo>
                    <a:pt x="35" y="260"/>
                  </a:lnTo>
                  <a:lnTo>
                    <a:pt x="37" y="258"/>
                  </a:lnTo>
                  <a:lnTo>
                    <a:pt x="37" y="256"/>
                  </a:lnTo>
                  <a:lnTo>
                    <a:pt x="39" y="254"/>
                  </a:lnTo>
                  <a:lnTo>
                    <a:pt x="40" y="250"/>
                  </a:lnTo>
                  <a:lnTo>
                    <a:pt x="42" y="248"/>
                  </a:lnTo>
                  <a:lnTo>
                    <a:pt x="44" y="246"/>
                  </a:lnTo>
                  <a:lnTo>
                    <a:pt x="46" y="244"/>
                  </a:lnTo>
                  <a:lnTo>
                    <a:pt x="48" y="242"/>
                  </a:lnTo>
                  <a:lnTo>
                    <a:pt x="50" y="241"/>
                  </a:lnTo>
                  <a:lnTo>
                    <a:pt x="52" y="237"/>
                  </a:lnTo>
                  <a:lnTo>
                    <a:pt x="54" y="233"/>
                  </a:lnTo>
                  <a:lnTo>
                    <a:pt x="58" y="231"/>
                  </a:lnTo>
                  <a:lnTo>
                    <a:pt x="59" y="229"/>
                  </a:lnTo>
                  <a:lnTo>
                    <a:pt x="63" y="229"/>
                  </a:lnTo>
                  <a:lnTo>
                    <a:pt x="65" y="229"/>
                  </a:lnTo>
                  <a:lnTo>
                    <a:pt x="67" y="231"/>
                  </a:lnTo>
                  <a:lnTo>
                    <a:pt x="69" y="233"/>
                  </a:lnTo>
                  <a:lnTo>
                    <a:pt x="71" y="233"/>
                  </a:lnTo>
                  <a:lnTo>
                    <a:pt x="73" y="233"/>
                  </a:lnTo>
                  <a:lnTo>
                    <a:pt x="75" y="233"/>
                  </a:lnTo>
                  <a:lnTo>
                    <a:pt x="77" y="233"/>
                  </a:lnTo>
                  <a:lnTo>
                    <a:pt x="79" y="233"/>
                  </a:lnTo>
                  <a:lnTo>
                    <a:pt x="80" y="235"/>
                  </a:lnTo>
                  <a:lnTo>
                    <a:pt x="82" y="235"/>
                  </a:lnTo>
                  <a:lnTo>
                    <a:pt x="84" y="235"/>
                  </a:lnTo>
                  <a:lnTo>
                    <a:pt x="86" y="235"/>
                  </a:lnTo>
                  <a:lnTo>
                    <a:pt x="88" y="235"/>
                  </a:lnTo>
                  <a:lnTo>
                    <a:pt x="88" y="237"/>
                  </a:lnTo>
                  <a:lnTo>
                    <a:pt x="90" y="239"/>
                  </a:lnTo>
                  <a:lnTo>
                    <a:pt x="92" y="241"/>
                  </a:lnTo>
                  <a:lnTo>
                    <a:pt x="92" y="242"/>
                  </a:lnTo>
                  <a:lnTo>
                    <a:pt x="94" y="244"/>
                  </a:lnTo>
                  <a:lnTo>
                    <a:pt x="94" y="246"/>
                  </a:lnTo>
                  <a:lnTo>
                    <a:pt x="94" y="248"/>
                  </a:lnTo>
                  <a:lnTo>
                    <a:pt x="96" y="250"/>
                  </a:lnTo>
                  <a:lnTo>
                    <a:pt x="98" y="250"/>
                  </a:lnTo>
                  <a:lnTo>
                    <a:pt x="100" y="250"/>
                  </a:lnTo>
                  <a:lnTo>
                    <a:pt x="101" y="250"/>
                  </a:lnTo>
                  <a:lnTo>
                    <a:pt x="103" y="250"/>
                  </a:lnTo>
                  <a:lnTo>
                    <a:pt x="103" y="248"/>
                  </a:lnTo>
                  <a:lnTo>
                    <a:pt x="105" y="246"/>
                  </a:lnTo>
                  <a:lnTo>
                    <a:pt x="107" y="246"/>
                  </a:lnTo>
                  <a:lnTo>
                    <a:pt x="109" y="246"/>
                  </a:lnTo>
                  <a:lnTo>
                    <a:pt x="111" y="246"/>
                  </a:lnTo>
                  <a:lnTo>
                    <a:pt x="111" y="244"/>
                  </a:lnTo>
                  <a:lnTo>
                    <a:pt x="113" y="244"/>
                  </a:lnTo>
                  <a:lnTo>
                    <a:pt x="115" y="242"/>
                  </a:lnTo>
                  <a:lnTo>
                    <a:pt x="117" y="241"/>
                  </a:lnTo>
                  <a:lnTo>
                    <a:pt x="119" y="241"/>
                  </a:lnTo>
                  <a:lnTo>
                    <a:pt x="119" y="239"/>
                  </a:lnTo>
                  <a:lnTo>
                    <a:pt x="121" y="239"/>
                  </a:lnTo>
                  <a:lnTo>
                    <a:pt x="122" y="239"/>
                  </a:lnTo>
                  <a:lnTo>
                    <a:pt x="124" y="237"/>
                  </a:lnTo>
                  <a:lnTo>
                    <a:pt x="126" y="237"/>
                  </a:lnTo>
                  <a:lnTo>
                    <a:pt x="128" y="235"/>
                  </a:lnTo>
                  <a:lnTo>
                    <a:pt x="130" y="233"/>
                  </a:lnTo>
                  <a:lnTo>
                    <a:pt x="132" y="231"/>
                  </a:lnTo>
                  <a:lnTo>
                    <a:pt x="132" y="229"/>
                  </a:lnTo>
                  <a:lnTo>
                    <a:pt x="134" y="227"/>
                  </a:lnTo>
                  <a:lnTo>
                    <a:pt x="134" y="225"/>
                  </a:lnTo>
                  <a:lnTo>
                    <a:pt x="134" y="223"/>
                  </a:lnTo>
                  <a:lnTo>
                    <a:pt x="134" y="222"/>
                  </a:lnTo>
                  <a:lnTo>
                    <a:pt x="134" y="220"/>
                  </a:lnTo>
                  <a:lnTo>
                    <a:pt x="134" y="218"/>
                  </a:lnTo>
                  <a:lnTo>
                    <a:pt x="134" y="214"/>
                  </a:lnTo>
                  <a:lnTo>
                    <a:pt x="136" y="214"/>
                  </a:lnTo>
                  <a:lnTo>
                    <a:pt x="138" y="214"/>
                  </a:lnTo>
                  <a:lnTo>
                    <a:pt x="138" y="212"/>
                  </a:lnTo>
                  <a:lnTo>
                    <a:pt x="140" y="208"/>
                  </a:lnTo>
                  <a:lnTo>
                    <a:pt x="141" y="208"/>
                  </a:lnTo>
                  <a:lnTo>
                    <a:pt x="141" y="206"/>
                  </a:lnTo>
                  <a:lnTo>
                    <a:pt x="143" y="206"/>
                  </a:lnTo>
                  <a:lnTo>
                    <a:pt x="145" y="204"/>
                  </a:lnTo>
                  <a:lnTo>
                    <a:pt x="145" y="202"/>
                  </a:lnTo>
                  <a:lnTo>
                    <a:pt x="147" y="201"/>
                  </a:lnTo>
                  <a:lnTo>
                    <a:pt x="149" y="201"/>
                  </a:lnTo>
                  <a:lnTo>
                    <a:pt x="149" y="199"/>
                  </a:lnTo>
                  <a:lnTo>
                    <a:pt x="147" y="199"/>
                  </a:lnTo>
                  <a:lnTo>
                    <a:pt x="147" y="197"/>
                  </a:lnTo>
                  <a:lnTo>
                    <a:pt x="149" y="195"/>
                  </a:lnTo>
                  <a:lnTo>
                    <a:pt x="151" y="197"/>
                  </a:lnTo>
                  <a:lnTo>
                    <a:pt x="151" y="195"/>
                  </a:lnTo>
                  <a:lnTo>
                    <a:pt x="151" y="193"/>
                  </a:lnTo>
                  <a:lnTo>
                    <a:pt x="149" y="191"/>
                  </a:lnTo>
                  <a:lnTo>
                    <a:pt x="149" y="189"/>
                  </a:lnTo>
                  <a:lnTo>
                    <a:pt x="149" y="187"/>
                  </a:lnTo>
                  <a:lnTo>
                    <a:pt x="149" y="185"/>
                  </a:lnTo>
                  <a:lnTo>
                    <a:pt x="151" y="180"/>
                  </a:lnTo>
                  <a:lnTo>
                    <a:pt x="151" y="176"/>
                  </a:lnTo>
                  <a:lnTo>
                    <a:pt x="151" y="172"/>
                  </a:lnTo>
                  <a:lnTo>
                    <a:pt x="151" y="170"/>
                  </a:lnTo>
                  <a:lnTo>
                    <a:pt x="153" y="166"/>
                  </a:lnTo>
                  <a:lnTo>
                    <a:pt x="155" y="166"/>
                  </a:lnTo>
                  <a:lnTo>
                    <a:pt x="157" y="164"/>
                  </a:lnTo>
                  <a:lnTo>
                    <a:pt x="157" y="162"/>
                  </a:lnTo>
                  <a:lnTo>
                    <a:pt x="159" y="159"/>
                  </a:lnTo>
                  <a:lnTo>
                    <a:pt x="161" y="155"/>
                  </a:lnTo>
                  <a:lnTo>
                    <a:pt x="161" y="151"/>
                  </a:lnTo>
                  <a:lnTo>
                    <a:pt x="162" y="147"/>
                  </a:lnTo>
                  <a:lnTo>
                    <a:pt x="162" y="143"/>
                  </a:lnTo>
                  <a:lnTo>
                    <a:pt x="162" y="139"/>
                  </a:lnTo>
                  <a:lnTo>
                    <a:pt x="164" y="134"/>
                  </a:lnTo>
                  <a:lnTo>
                    <a:pt x="164" y="128"/>
                  </a:lnTo>
                  <a:lnTo>
                    <a:pt x="166" y="126"/>
                  </a:lnTo>
                  <a:lnTo>
                    <a:pt x="166" y="122"/>
                  </a:lnTo>
                  <a:lnTo>
                    <a:pt x="166" y="119"/>
                  </a:lnTo>
                  <a:lnTo>
                    <a:pt x="168" y="117"/>
                  </a:lnTo>
                  <a:lnTo>
                    <a:pt x="168" y="115"/>
                  </a:lnTo>
                  <a:lnTo>
                    <a:pt x="168" y="113"/>
                  </a:lnTo>
                  <a:lnTo>
                    <a:pt x="170" y="113"/>
                  </a:lnTo>
                  <a:lnTo>
                    <a:pt x="176" y="111"/>
                  </a:lnTo>
                  <a:lnTo>
                    <a:pt x="183" y="111"/>
                  </a:lnTo>
                  <a:lnTo>
                    <a:pt x="193" y="109"/>
                  </a:lnTo>
                  <a:lnTo>
                    <a:pt x="203" y="109"/>
                  </a:lnTo>
                  <a:lnTo>
                    <a:pt x="214" y="109"/>
                  </a:lnTo>
                  <a:lnTo>
                    <a:pt x="224" y="107"/>
                  </a:lnTo>
                  <a:lnTo>
                    <a:pt x="233" y="105"/>
                  </a:lnTo>
                  <a:lnTo>
                    <a:pt x="241" y="105"/>
                  </a:lnTo>
                  <a:lnTo>
                    <a:pt x="246" y="105"/>
                  </a:lnTo>
                  <a:lnTo>
                    <a:pt x="248" y="105"/>
                  </a:lnTo>
                  <a:lnTo>
                    <a:pt x="250" y="103"/>
                  </a:lnTo>
                  <a:lnTo>
                    <a:pt x="252" y="103"/>
                  </a:lnTo>
                  <a:lnTo>
                    <a:pt x="254" y="101"/>
                  </a:lnTo>
                  <a:lnTo>
                    <a:pt x="256" y="98"/>
                  </a:lnTo>
                  <a:lnTo>
                    <a:pt x="262" y="92"/>
                  </a:lnTo>
                  <a:lnTo>
                    <a:pt x="265" y="92"/>
                  </a:lnTo>
                  <a:lnTo>
                    <a:pt x="271" y="90"/>
                  </a:lnTo>
                  <a:lnTo>
                    <a:pt x="277" y="92"/>
                  </a:lnTo>
                  <a:lnTo>
                    <a:pt x="283" y="92"/>
                  </a:lnTo>
                  <a:lnTo>
                    <a:pt x="286" y="92"/>
                  </a:lnTo>
                  <a:lnTo>
                    <a:pt x="292" y="92"/>
                  </a:lnTo>
                  <a:lnTo>
                    <a:pt x="298" y="94"/>
                  </a:lnTo>
                  <a:lnTo>
                    <a:pt x="306" y="98"/>
                  </a:lnTo>
                  <a:lnTo>
                    <a:pt x="309" y="98"/>
                  </a:lnTo>
                  <a:lnTo>
                    <a:pt x="311" y="99"/>
                  </a:lnTo>
                  <a:lnTo>
                    <a:pt x="313" y="101"/>
                  </a:lnTo>
                  <a:lnTo>
                    <a:pt x="317" y="101"/>
                  </a:lnTo>
                  <a:lnTo>
                    <a:pt x="319" y="103"/>
                  </a:lnTo>
                  <a:lnTo>
                    <a:pt x="325" y="105"/>
                  </a:lnTo>
                  <a:lnTo>
                    <a:pt x="326" y="105"/>
                  </a:lnTo>
                  <a:lnTo>
                    <a:pt x="328" y="105"/>
                  </a:lnTo>
                  <a:lnTo>
                    <a:pt x="330" y="105"/>
                  </a:lnTo>
                  <a:lnTo>
                    <a:pt x="332" y="105"/>
                  </a:lnTo>
                  <a:lnTo>
                    <a:pt x="334" y="105"/>
                  </a:lnTo>
                  <a:lnTo>
                    <a:pt x="336" y="107"/>
                  </a:lnTo>
                  <a:lnTo>
                    <a:pt x="338" y="105"/>
                  </a:lnTo>
                  <a:lnTo>
                    <a:pt x="340" y="105"/>
                  </a:lnTo>
                  <a:lnTo>
                    <a:pt x="340" y="107"/>
                  </a:lnTo>
                  <a:lnTo>
                    <a:pt x="340" y="109"/>
                  </a:lnTo>
                  <a:lnTo>
                    <a:pt x="338" y="111"/>
                  </a:lnTo>
                  <a:lnTo>
                    <a:pt x="338" y="113"/>
                  </a:lnTo>
                  <a:lnTo>
                    <a:pt x="338" y="115"/>
                  </a:lnTo>
                  <a:lnTo>
                    <a:pt x="336" y="115"/>
                  </a:lnTo>
                  <a:lnTo>
                    <a:pt x="336" y="117"/>
                  </a:lnTo>
                  <a:lnTo>
                    <a:pt x="336" y="119"/>
                  </a:lnTo>
                  <a:lnTo>
                    <a:pt x="336" y="120"/>
                  </a:lnTo>
                  <a:lnTo>
                    <a:pt x="338" y="122"/>
                  </a:lnTo>
                  <a:lnTo>
                    <a:pt x="340" y="124"/>
                  </a:lnTo>
                  <a:lnTo>
                    <a:pt x="342" y="126"/>
                  </a:lnTo>
                  <a:lnTo>
                    <a:pt x="342" y="128"/>
                  </a:lnTo>
                  <a:lnTo>
                    <a:pt x="344" y="128"/>
                  </a:lnTo>
                  <a:lnTo>
                    <a:pt x="344" y="130"/>
                  </a:lnTo>
                  <a:lnTo>
                    <a:pt x="344" y="132"/>
                  </a:lnTo>
                  <a:lnTo>
                    <a:pt x="346" y="134"/>
                  </a:lnTo>
                  <a:lnTo>
                    <a:pt x="346" y="136"/>
                  </a:lnTo>
                  <a:lnTo>
                    <a:pt x="346" y="138"/>
                  </a:lnTo>
                  <a:lnTo>
                    <a:pt x="346" y="139"/>
                  </a:lnTo>
                  <a:lnTo>
                    <a:pt x="347" y="141"/>
                  </a:lnTo>
                  <a:lnTo>
                    <a:pt x="349" y="143"/>
                  </a:lnTo>
                  <a:lnTo>
                    <a:pt x="351" y="143"/>
                  </a:lnTo>
                  <a:lnTo>
                    <a:pt x="351" y="145"/>
                  </a:lnTo>
                  <a:lnTo>
                    <a:pt x="353" y="145"/>
                  </a:lnTo>
                  <a:lnTo>
                    <a:pt x="353" y="147"/>
                  </a:lnTo>
                  <a:lnTo>
                    <a:pt x="351" y="149"/>
                  </a:lnTo>
                  <a:lnTo>
                    <a:pt x="353" y="149"/>
                  </a:lnTo>
                  <a:lnTo>
                    <a:pt x="353" y="151"/>
                  </a:lnTo>
                  <a:lnTo>
                    <a:pt x="353" y="153"/>
                  </a:lnTo>
                  <a:lnTo>
                    <a:pt x="353" y="155"/>
                  </a:lnTo>
                  <a:lnTo>
                    <a:pt x="355" y="157"/>
                  </a:lnTo>
                  <a:lnTo>
                    <a:pt x="357" y="157"/>
                  </a:lnTo>
                  <a:lnTo>
                    <a:pt x="357" y="159"/>
                  </a:lnTo>
                  <a:lnTo>
                    <a:pt x="359" y="157"/>
                  </a:lnTo>
                  <a:lnTo>
                    <a:pt x="361" y="157"/>
                  </a:lnTo>
                  <a:lnTo>
                    <a:pt x="361" y="155"/>
                  </a:lnTo>
                  <a:lnTo>
                    <a:pt x="363" y="155"/>
                  </a:lnTo>
                  <a:lnTo>
                    <a:pt x="363" y="153"/>
                  </a:lnTo>
                  <a:lnTo>
                    <a:pt x="365" y="153"/>
                  </a:lnTo>
                  <a:lnTo>
                    <a:pt x="367" y="153"/>
                  </a:lnTo>
                  <a:lnTo>
                    <a:pt x="367" y="151"/>
                  </a:lnTo>
                  <a:lnTo>
                    <a:pt x="368" y="151"/>
                  </a:lnTo>
                  <a:lnTo>
                    <a:pt x="370" y="151"/>
                  </a:lnTo>
                  <a:lnTo>
                    <a:pt x="372" y="151"/>
                  </a:lnTo>
                  <a:lnTo>
                    <a:pt x="374" y="151"/>
                  </a:lnTo>
                  <a:lnTo>
                    <a:pt x="376" y="151"/>
                  </a:lnTo>
                  <a:lnTo>
                    <a:pt x="378" y="151"/>
                  </a:lnTo>
                  <a:lnTo>
                    <a:pt x="378" y="153"/>
                  </a:lnTo>
                  <a:lnTo>
                    <a:pt x="380" y="153"/>
                  </a:lnTo>
                  <a:lnTo>
                    <a:pt x="382" y="153"/>
                  </a:lnTo>
                  <a:lnTo>
                    <a:pt x="382" y="155"/>
                  </a:lnTo>
                  <a:lnTo>
                    <a:pt x="384" y="155"/>
                  </a:lnTo>
                  <a:lnTo>
                    <a:pt x="384" y="157"/>
                  </a:lnTo>
                  <a:lnTo>
                    <a:pt x="384" y="159"/>
                  </a:lnTo>
                  <a:lnTo>
                    <a:pt x="384" y="160"/>
                  </a:lnTo>
                  <a:lnTo>
                    <a:pt x="384" y="162"/>
                  </a:lnTo>
                  <a:lnTo>
                    <a:pt x="384" y="164"/>
                  </a:lnTo>
                  <a:lnTo>
                    <a:pt x="382" y="164"/>
                  </a:lnTo>
                  <a:lnTo>
                    <a:pt x="382" y="166"/>
                  </a:lnTo>
                  <a:lnTo>
                    <a:pt x="382" y="168"/>
                  </a:lnTo>
                  <a:lnTo>
                    <a:pt x="380" y="170"/>
                  </a:lnTo>
                  <a:lnTo>
                    <a:pt x="380" y="172"/>
                  </a:lnTo>
                  <a:lnTo>
                    <a:pt x="380" y="174"/>
                  </a:lnTo>
                  <a:lnTo>
                    <a:pt x="382" y="174"/>
                  </a:lnTo>
                  <a:lnTo>
                    <a:pt x="382" y="176"/>
                  </a:lnTo>
                  <a:lnTo>
                    <a:pt x="384" y="176"/>
                  </a:lnTo>
                  <a:lnTo>
                    <a:pt x="386" y="176"/>
                  </a:lnTo>
                  <a:lnTo>
                    <a:pt x="388" y="176"/>
                  </a:lnTo>
                  <a:lnTo>
                    <a:pt x="388" y="178"/>
                  </a:lnTo>
                  <a:lnTo>
                    <a:pt x="389" y="178"/>
                  </a:lnTo>
                  <a:lnTo>
                    <a:pt x="391" y="178"/>
                  </a:lnTo>
                  <a:lnTo>
                    <a:pt x="393" y="178"/>
                  </a:lnTo>
                  <a:lnTo>
                    <a:pt x="395" y="178"/>
                  </a:lnTo>
                  <a:lnTo>
                    <a:pt x="397" y="178"/>
                  </a:lnTo>
                  <a:lnTo>
                    <a:pt x="399" y="178"/>
                  </a:lnTo>
                  <a:lnTo>
                    <a:pt x="399" y="180"/>
                  </a:lnTo>
                  <a:lnTo>
                    <a:pt x="401" y="180"/>
                  </a:lnTo>
                  <a:lnTo>
                    <a:pt x="403" y="180"/>
                  </a:lnTo>
                  <a:lnTo>
                    <a:pt x="405" y="180"/>
                  </a:lnTo>
                  <a:lnTo>
                    <a:pt x="407" y="181"/>
                  </a:lnTo>
                  <a:lnTo>
                    <a:pt x="408" y="181"/>
                  </a:lnTo>
                  <a:lnTo>
                    <a:pt x="410" y="183"/>
                  </a:lnTo>
                  <a:lnTo>
                    <a:pt x="410" y="185"/>
                  </a:lnTo>
                  <a:lnTo>
                    <a:pt x="410" y="187"/>
                  </a:lnTo>
                  <a:lnTo>
                    <a:pt x="412" y="187"/>
                  </a:lnTo>
                  <a:lnTo>
                    <a:pt x="412" y="189"/>
                  </a:lnTo>
                  <a:lnTo>
                    <a:pt x="412" y="191"/>
                  </a:lnTo>
                  <a:lnTo>
                    <a:pt x="412" y="193"/>
                  </a:lnTo>
                  <a:lnTo>
                    <a:pt x="414" y="195"/>
                  </a:lnTo>
                  <a:lnTo>
                    <a:pt x="412" y="197"/>
                  </a:lnTo>
                  <a:lnTo>
                    <a:pt x="412" y="199"/>
                  </a:lnTo>
                  <a:lnTo>
                    <a:pt x="410" y="199"/>
                  </a:lnTo>
                  <a:lnTo>
                    <a:pt x="410" y="201"/>
                  </a:lnTo>
                  <a:lnTo>
                    <a:pt x="412" y="201"/>
                  </a:lnTo>
                  <a:lnTo>
                    <a:pt x="412" y="202"/>
                  </a:lnTo>
                  <a:lnTo>
                    <a:pt x="414" y="204"/>
                  </a:lnTo>
                  <a:lnTo>
                    <a:pt x="416" y="204"/>
                  </a:lnTo>
                  <a:lnTo>
                    <a:pt x="416" y="206"/>
                  </a:lnTo>
                  <a:lnTo>
                    <a:pt x="416" y="208"/>
                  </a:lnTo>
                  <a:lnTo>
                    <a:pt x="418" y="208"/>
                  </a:lnTo>
                  <a:lnTo>
                    <a:pt x="418" y="210"/>
                  </a:lnTo>
                  <a:lnTo>
                    <a:pt x="420" y="210"/>
                  </a:lnTo>
                  <a:lnTo>
                    <a:pt x="422" y="212"/>
                  </a:lnTo>
                  <a:lnTo>
                    <a:pt x="424" y="212"/>
                  </a:lnTo>
                  <a:lnTo>
                    <a:pt x="424" y="214"/>
                  </a:lnTo>
                  <a:lnTo>
                    <a:pt x="426" y="214"/>
                  </a:lnTo>
                  <a:lnTo>
                    <a:pt x="426" y="216"/>
                  </a:lnTo>
                  <a:lnTo>
                    <a:pt x="426" y="218"/>
                  </a:lnTo>
                  <a:lnTo>
                    <a:pt x="426" y="220"/>
                  </a:lnTo>
                  <a:lnTo>
                    <a:pt x="426" y="222"/>
                  </a:lnTo>
                  <a:lnTo>
                    <a:pt x="428" y="222"/>
                  </a:lnTo>
                  <a:lnTo>
                    <a:pt x="428" y="223"/>
                  </a:lnTo>
                  <a:lnTo>
                    <a:pt x="428" y="225"/>
                  </a:lnTo>
                  <a:lnTo>
                    <a:pt x="426" y="225"/>
                  </a:lnTo>
                  <a:lnTo>
                    <a:pt x="428" y="227"/>
                  </a:lnTo>
                  <a:lnTo>
                    <a:pt x="426" y="227"/>
                  </a:lnTo>
                  <a:lnTo>
                    <a:pt x="426" y="229"/>
                  </a:lnTo>
                  <a:lnTo>
                    <a:pt x="445" y="233"/>
                  </a:lnTo>
                  <a:lnTo>
                    <a:pt x="447" y="235"/>
                  </a:lnTo>
                  <a:lnTo>
                    <a:pt x="449" y="235"/>
                  </a:lnTo>
                  <a:lnTo>
                    <a:pt x="450" y="235"/>
                  </a:lnTo>
                  <a:lnTo>
                    <a:pt x="452" y="235"/>
                  </a:lnTo>
                  <a:lnTo>
                    <a:pt x="454" y="235"/>
                  </a:lnTo>
                  <a:lnTo>
                    <a:pt x="456" y="235"/>
                  </a:lnTo>
                  <a:lnTo>
                    <a:pt x="458" y="237"/>
                  </a:lnTo>
                  <a:lnTo>
                    <a:pt x="460" y="237"/>
                  </a:lnTo>
                  <a:lnTo>
                    <a:pt x="460" y="239"/>
                  </a:lnTo>
                  <a:lnTo>
                    <a:pt x="462" y="239"/>
                  </a:lnTo>
                  <a:lnTo>
                    <a:pt x="464" y="239"/>
                  </a:lnTo>
                  <a:lnTo>
                    <a:pt x="464" y="241"/>
                  </a:lnTo>
                  <a:lnTo>
                    <a:pt x="466" y="242"/>
                  </a:lnTo>
                  <a:lnTo>
                    <a:pt x="466" y="244"/>
                  </a:lnTo>
                  <a:lnTo>
                    <a:pt x="468" y="244"/>
                  </a:lnTo>
                  <a:lnTo>
                    <a:pt x="470" y="244"/>
                  </a:lnTo>
                  <a:lnTo>
                    <a:pt x="471" y="244"/>
                  </a:lnTo>
                  <a:lnTo>
                    <a:pt x="473" y="246"/>
                  </a:lnTo>
                  <a:lnTo>
                    <a:pt x="475" y="246"/>
                  </a:lnTo>
                  <a:lnTo>
                    <a:pt x="477" y="244"/>
                  </a:lnTo>
                  <a:lnTo>
                    <a:pt x="479" y="244"/>
                  </a:lnTo>
                  <a:lnTo>
                    <a:pt x="479" y="242"/>
                  </a:lnTo>
                  <a:lnTo>
                    <a:pt x="481" y="242"/>
                  </a:lnTo>
                  <a:lnTo>
                    <a:pt x="483" y="242"/>
                  </a:lnTo>
                  <a:lnTo>
                    <a:pt x="485" y="242"/>
                  </a:lnTo>
                  <a:lnTo>
                    <a:pt x="487" y="242"/>
                  </a:lnTo>
                  <a:lnTo>
                    <a:pt x="489" y="242"/>
                  </a:lnTo>
                  <a:lnTo>
                    <a:pt x="490" y="244"/>
                  </a:lnTo>
                  <a:lnTo>
                    <a:pt x="492" y="244"/>
                  </a:lnTo>
                  <a:lnTo>
                    <a:pt x="494" y="244"/>
                  </a:lnTo>
                  <a:lnTo>
                    <a:pt x="496" y="244"/>
                  </a:lnTo>
                  <a:lnTo>
                    <a:pt x="498" y="246"/>
                  </a:lnTo>
                  <a:lnTo>
                    <a:pt x="500" y="248"/>
                  </a:lnTo>
                  <a:lnTo>
                    <a:pt x="502" y="250"/>
                  </a:lnTo>
                  <a:lnTo>
                    <a:pt x="504" y="248"/>
                  </a:lnTo>
                  <a:lnTo>
                    <a:pt x="504" y="246"/>
                  </a:lnTo>
                  <a:lnTo>
                    <a:pt x="506" y="246"/>
                  </a:lnTo>
                  <a:lnTo>
                    <a:pt x="506" y="244"/>
                  </a:lnTo>
                  <a:lnTo>
                    <a:pt x="508" y="244"/>
                  </a:lnTo>
                  <a:lnTo>
                    <a:pt x="510" y="244"/>
                  </a:lnTo>
                  <a:lnTo>
                    <a:pt x="510" y="242"/>
                  </a:lnTo>
                  <a:lnTo>
                    <a:pt x="511" y="241"/>
                  </a:lnTo>
                  <a:lnTo>
                    <a:pt x="511" y="239"/>
                  </a:lnTo>
                  <a:lnTo>
                    <a:pt x="513" y="237"/>
                  </a:lnTo>
                  <a:lnTo>
                    <a:pt x="515" y="235"/>
                  </a:lnTo>
                  <a:lnTo>
                    <a:pt x="517" y="235"/>
                  </a:lnTo>
                  <a:lnTo>
                    <a:pt x="517" y="233"/>
                  </a:lnTo>
                  <a:lnTo>
                    <a:pt x="519" y="233"/>
                  </a:lnTo>
                  <a:lnTo>
                    <a:pt x="519" y="231"/>
                  </a:lnTo>
                  <a:lnTo>
                    <a:pt x="521" y="231"/>
                  </a:lnTo>
                  <a:lnTo>
                    <a:pt x="521" y="229"/>
                  </a:lnTo>
                  <a:lnTo>
                    <a:pt x="523" y="229"/>
                  </a:lnTo>
                  <a:lnTo>
                    <a:pt x="525" y="227"/>
                  </a:lnTo>
                  <a:lnTo>
                    <a:pt x="527" y="227"/>
                  </a:lnTo>
                  <a:lnTo>
                    <a:pt x="527" y="225"/>
                  </a:lnTo>
                  <a:lnTo>
                    <a:pt x="529" y="223"/>
                  </a:lnTo>
                  <a:lnTo>
                    <a:pt x="529" y="222"/>
                  </a:lnTo>
                  <a:lnTo>
                    <a:pt x="529" y="220"/>
                  </a:lnTo>
                  <a:lnTo>
                    <a:pt x="531" y="220"/>
                  </a:lnTo>
                  <a:lnTo>
                    <a:pt x="531" y="218"/>
                  </a:lnTo>
                  <a:lnTo>
                    <a:pt x="532" y="218"/>
                  </a:lnTo>
                  <a:lnTo>
                    <a:pt x="532" y="216"/>
                  </a:lnTo>
                  <a:lnTo>
                    <a:pt x="534" y="214"/>
                  </a:lnTo>
                  <a:lnTo>
                    <a:pt x="534" y="212"/>
                  </a:lnTo>
                  <a:lnTo>
                    <a:pt x="536" y="212"/>
                  </a:lnTo>
                  <a:lnTo>
                    <a:pt x="538" y="214"/>
                  </a:lnTo>
                  <a:lnTo>
                    <a:pt x="540" y="214"/>
                  </a:lnTo>
                  <a:lnTo>
                    <a:pt x="542" y="214"/>
                  </a:lnTo>
                  <a:lnTo>
                    <a:pt x="544" y="216"/>
                  </a:lnTo>
                  <a:lnTo>
                    <a:pt x="548" y="216"/>
                  </a:lnTo>
                  <a:lnTo>
                    <a:pt x="548" y="218"/>
                  </a:lnTo>
                  <a:lnTo>
                    <a:pt x="550" y="218"/>
                  </a:lnTo>
                  <a:lnTo>
                    <a:pt x="552" y="218"/>
                  </a:lnTo>
                  <a:lnTo>
                    <a:pt x="552" y="220"/>
                  </a:lnTo>
                  <a:lnTo>
                    <a:pt x="553" y="220"/>
                  </a:lnTo>
                  <a:lnTo>
                    <a:pt x="555" y="220"/>
                  </a:lnTo>
                  <a:lnTo>
                    <a:pt x="557" y="220"/>
                  </a:lnTo>
                  <a:lnTo>
                    <a:pt x="559" y="220"/>
                  </a:lnTo>
                  <a:lnTo>
                    <a:pt x="561" y="220"/>
                  </a:lnTo>
                  <a:lnTo>
                    <a:pt x="563" y="222"/>
                  </a:lnTo>
                  <a:lnTo>
                    <a:pt x="565" y="222"/>
                  </a:lnTo>
                  <a:lnTo>
                    <a:pt x="567" y="222"/>
                  </a:lnTo>
                  <a:lnTo>
                    <a:pt x="569" y="222"/>
                  </a:lnTo>
                  <a:lnTo>
                    <a:pt x="571" y="222"/>
                  </a:lnTo>
                  <a:lnTo>
                    <a:pt x="572" y="222"/>
                  </a:lnTo>
                  <a:lnTo>
                    <a:pt x="574" y="222"/>
                  </a:lnTo>
                  <a:lnTo>
                    <a:pt x="576" y="222"/>
                  </a:lnTo>
                  <a:lnTo>
                    <a:pt x="578" y="222"/>
                  </a:lnTo>
                  <a:lnTo>
                    <a:pt x="580" y="222"/>
                  </a:lnTo>
                  <a:lnTo>
                    <a:pt x="582" y="222"/>
                  </a:lnTo>
                  <a:lnTo>
                    <a:pt x="584" y="222"/>
                  </a:lnTo>
                  <a:lnTo>
                    <a:pt x="586" y="222"/>
                  </a:lnTo>
                  <a:lnTo>
                    <a:pt x="588" y="222"/>
                  </a:lnTo>
                  <a:lnTo>
                    <a:pt x="590" y="222"/>
                  </a:lnTo>
                  <a:lnTo>
                    <a:pt x="592" y="222"/>
                  </a:lnTo>
                  <a:lnTo>
                    <a:pt x="593" y="222"/>
                  </a:lnTo>
                  <a:lnTo>
                    <a:pt x="595" y="222"/>
                  </a:lnTo>
                  <a:lnTo>
                    <a:pt x="595" y="220"/>
                  </a:lnTo>
                  <a:lnTo>
                    <a:pt x="597" y="220"/>
                  </a:lnTo>
                  <a:lnTo>
                    <a:pt x="599" y="220"/>
                  </a:lnTo>
                  <a:lnTo>
                    <a:pt x="599" y="218"/>
                  </a:lnTo>
                  <a:lnTo>
                    <a:pt x="601" y="218"/>
                  </a:lnTo>
                  <a:lnTo>
                    <a:pt x="603" y="218"/>
                  </a:lnTo>
                  <a:lnTo>
                    <a:pt x="605" y="218"/>
                  </a:lnTo>
                  <a:lnTo>
                    <a:pt x="607" y="218"/>
                  </a:lnTo>
                  <a:lnTo>
                    <a:pt x="609" y="218"/>
                  </a:lnTo>
                  <a:lnTo>
                    <a:pt x="611" y="220"/>
                  </a:lnTo>
                  <a:lnTo>
                    <a:pt x="611" y="222"/>
                  </a:lnTo>
                  <a:lnTo>
                    <a:pt x="611" y="223"/>
                  </a:lnTo>
                  <a:lnTo>
                    <a:pt x="613" y="223"/>
                  </a:lnTo>
                  <a:lnTo>
                    <a:pt x="613" y="225"/>
                  </a:lnTo>
                  <a:lnTo>
                    <a:pt x="614" y="225"/>
                  </a:lnTo>
                  <a:lnTo>
                    <a:pt x="616" y="227"/>
                  </a:lnTo>
                  <a:lnTo>
                    <a:pt x="618" y="227"/>
                  </a:lnTo>
                  <a:lnTo>
                    <a:pt x="618" y="229"/>
                  </a:lnTo>
                  <a:lnTo>
                    <a:pt x="620" y="231"/>
                  </a:lnTo>
                  <a:lnTo>
                    <a:pt x="622" y="231"/>
                  </a:lnTo>
                  <a:lnTo>
                    <a:pt x="622" y="233"/>
                  </a:lnTo>
                  <a:lnTo>
                    <a:pt x="624" y="235"/>
                  </a:lnTo>
                  <a:lnTo>
                    <a:pt x="624" y="233"/>
                  </a:lnTo>
                  <a:lnTo>
                    <a:pt x="626" y="233"/>
                  </a:lnTo>
                  <a:lnTo>
                    <a:pt x="628" y="233"/>
                  </a:lnTo>
                  <a:lnTo>
                    <a:pt x="628" y="235"/>
                  </a:lnTo>
                  <a:lnTo>
                    <a:pt x="628" y="237"/>
                  </a:lnTo>
                  <a:lnTo>
                    <a:pt x="628" y="239"/>
                  </a:lnTo>
                  <a:lnTo>
                    <a:pt x="630" y="239"/>
                  </a:lnTo>
                  <a:lnTo>
                    <a:pt x="630" y="237"/>
                  </a:lnTo>
                  <a:lnTo>
                    <a:pt x="632" y="237"/>
                  </a:lnTo>
                  <a:lnTo>
                    <a:pt x="632" y="239"/>
                  </a:lnTo>
                  <a:lnTo>
                    <a:pt x="634" y="241"/>
                  </a:lnTo>
                  <a:lnTo>
                    <a:pt x="635" y="242"/>
                  </a:lnTo>
                  <a:lnTo>
                    <a:pt x="637" y="242"/>
                  </a:lnTo>
                  <a:lnTo>
                    <a:pt x="639" y="244"/>
                  </a:lnTo>
                  <a:lnTo>
                    <a:pt x="641" y="244"/>
                  </a:lnTo>
                  <a:lnTo>
                    <a:pt x="641" y="242"/>
                  </a:lnTo>
                  <a:lnTo>
                    <a:pt x="643" y="242"/>
                  </a:lnTo>
                  <a:lnTo>
                    <a:pt x="643" y="241"/>
                  </a:lnTo>
                  <a:lnTo>
                    <a:pt x="645" y="242"/>
                  </a:lnTo>
                  <a:lnTo>
                    <a:pt x="645" y="244"/>
                  </a:lnTo>
                  <a:lnTo>
                    <a:pt x="647" y="244"/>
                  </a:lnTo>
                  <a:lnTo>
                    <a:pt x="649" y="244"/>
                  </a:lnTo>
                  <a:lnTo>
                    <a:pt x="651" y="244"/>
                  </a:lnTo>
                  <a:lnTo>
                    <a:pt x="653" y="246"/>
                  </a:lnTo>
                  <a:lnTo>
                    <a:pt x="654" y="246"/>
                  </a:lnTo>
                  <a:lnTo>
                    <a:pt x="656" y="246"/>
                  </a:lnTo>
                  <a:lnTo>
                    <a:pt x="656" y="244"/>
                  </a:lnTo>
                  <a:lnTo>
                    <a:pt x="658" y="246"/>
                  </a:lnTo>
                  <a:lnTo>
                    <a:pt x="656" y="248"/>
                  </a:lnTo>
                  <a:lnTo>
                    <a:pt x="656" y="250"/>
                  </a:lnTo>
                  <a:lnTo>
                    <a:pt x="658" y="250"/>
                  </a:lnTo>
                  <a:lnTo>
                    <a:pt x="660" y="250"/>
                  </a:lnTo>
                  <a:lnTo>
                    <a:pt x="662" y="250"/>
                  </a:lnTo>
                  <a:lnTo>
                    <a:pt x="664" y="250"/>
                  </a:lnTo>
                  <a:lnTo>
                    <a:pt x="664" y="248"/>
                  </a:lnTo>
                  <a:lnTo>
                    <a:pt x="666" y="248"/>
                  </a:lnTo>
                  <a:lnTo>
                    <a:pt x="668" y="246"/>
                  </a:lnTo>
                  <a:lnTo>
                    <a:pt x="670" y="246"/>
                  </a:lnTo>
                  <a:lnTo>
                    <a:pt x="672" y="246"/>
                  </a:lnTo>
                  <a:lnTo>
                    <a:pt x="672" y="248"/>
                  </a:lnTo>
                  <a:lnTo>
                    <a:pt x="674" y="248"/>
                  </a:lnTo>
                  <a:lnTo>
                    <a:pt x="675" y="248"/>
                  </a:lnTo>
                  <a:lnTo>
                    <a:pt x="677" y="250"/>
                  </a:lnTo>
                  <a:lnTo>
                    <a:pt x="679" y="250"/>
                  </a:lnTo>
                  <a:lnTo>
                    <a:pt x="681" y="250"/>
                  </a:lnTo>
                  <a:lnTo>
                    <a:pt x="683" y="252"/>
                  </a:lnTo>
                  <a:lnTo>
                    <a:pt x="685" y="252"/>
                  </a:lnTo>
                  <a:lnTo>
                    <a:pt x="687" y="252"/>
                  </a:lnTo>
                  <a:lnTo>
                    <a:pt x="685" y="254"/>
                  </a:lnTo>
                  <a:lnTo>
                    <a:pt x="687" y="254"/>
                  </a:lnTo>
                  <a:lnTo>
                    <a:pt x="689" y="256"/>
                  </a:lnTo>
                  <a:lnTo>
                    <a:pt x="689" y="254"/>
                  </a:lnTo>
                  <a:lnTo>
                    <a:pt x="691" y="254"/>
                  </a:lnTo>
                  <a:lnTo>
                    <a:pt x="691" y="256"/>
                  </a:lnTo>
                  <a:lnTo>
                    <a:pt x="693" y="256"/>
                  </a:lnTo>
                  <a:lnTo>
                    <a:pt x="695" y="256"/>
                  </a:lnTo>
                  <a:lnTo>
                    <a:pt x="696" y="256"/>
                  </a:lnTo>
                  <a:lnTo>
                    <a:pt x="696" y="258"/>
                  </a:lnTo>
                  <a:lnTo>
                    <a:pt x="698" y="258"/>
                  </a:lnTo>
                  <a:lnTo>
                    <a:pt x="700" y="258"/>
                  </a:lnTo>
                  <a:lnTo>
                    <a:pt x="702" y="258"/>
                  </a:lnTo>
                  <a:lnTo>
                    <a:pt x="702" y="260"/>
                  </a:lnTo>
                  <a:lnTo>
                    <a:pt x="704" y="260"/>
                  </a:lnTo>
                  <a:lnTo>
                    <a:pt x="706" y="260"/>
                  </a:lnTo>
                  <a:lnTo>
                    <a:pt x="706" y="262"/>
                  </a:lnTo>
                  <a:lnTo>
                    <a:pt x="708" y="260"/>
                  </a:lnTo>
                  <a:lnTo>
                    <a:pt x="708" y="262"/>
                  </a:lnTo>
                  <a:lnTo>
                    <a:pt x="710" y="262"/>
                  </a:lnTo>
                  <a:lnTo>
                    <a:pt x="712" y="262"/>
                  </a:lnTo>
                  <a:lnTo>
                    <a:pt x="712" y="260"/>
                  </a:lnTo>
                  <a:lnTo>
                    <a:pt x="714" y="258"/>
                  </a:lnTo>
                  <a:lnTo>
                    <a:pt x="714" y="260"/>
                  </a:lnTo>
                  <a:lnTo>
                    <a:pt x="716" y="260"/>
                  </a:lnTo>
                  <a:lnTo>
                    <a:pt x="717" y="262"/>
                  </a:lnTo>
                  <a:lnTo>
                    <a:pt x="719" y="263"/>
                  </a:lnTo>
                  <a:lnTo>
                    <a:pt x="721" y="265"/>
                  </a:lnTo>
                  <a:lnTo>
                    <a:pt x="723" y="265"/>
                  </a:lnTo>
                  <a:lnTo>
                    <a:pt x="723" y="267"/>
                  </a:lnTo>
                  <a:lnTo>
                    <a:pt x="723" y="269"/>
                  </a:lnTo>
                  <a:lnTo>
                    <a:pt x="725" y="269"/>
                  </a:lnTo>
                  <a:lnTo>
                    <a:pt x="727" y="269"/>
                  </a:lnTo>
                  <a:lnTo>
                    <a:pt x="729" y="269"/>
                  </a:lnTo>
                  <a:lnTo>
                    <a:pt x="731" y="271"/>
                  </a:lnTo>
                  <a:lnTo>
                    <a:pt x="733" y="271"/>
                  </a:lnTo>
                  <a:lnTo>
                    <a:pt x="735" y="269"/>
                  </a:lnTo>
                  <a:lnTo>
                    <a:pt x="737" y="267"/>
                  </a:lnTo>
                  <a:lnTo>
                    <a:pt x="738" y="267"/>
                  </a:lnTo>
                  <a:lnTo>
                    <a:pt x="740" y="269"/>
                  </a:lnTo>
                  <a:lnTo>
                    <a:pt x="742" y="269"/>
                  </a:lnTo>
                  <a:lnTo>
                    <a:pt x="742" y="271"/>
                  </a:lnTo>
                  <a:lnTo>
                    <a:pt x="740" y="271"/>
                  </a:lnTo>
                  <a:lnTo>
                    <a:pt x="740" y="273"/>
                  </a:lnTo>
                  <a:lnTo>
                    <a:pt x="738" y="275"/>
                  </a:lnTo>
                  <a:lnTo>
                    <a:pt x="738" y="277"/>
                  </a:lnTo>
                  <a:lnTo>
                    <a:pt x="737" y="277"/>
                  </a:lnTo>
                  <a:lnTo>
                    <a:pt x="737" y="279"/>
                  </a:lnTo>
                  <a:lnTo>
                    <a:pt x="735" y="281"/>
                  </a:lnTo>
                  <a:lnTo>
                    <a:pt x="733" y="281"/>
                  </a:lnTo>
                  <a:lnTo>
                    <a:pt x="733" y="283"/>
                  </a:lnTo>
                  <a:lnTo>
                    <a:pt x="731" y="283"/>
                  </a:lnTo>
                  <a:lnTo>
                    <a:pt x="731" y="284"/>
                  </a:lnTo>
                  <a:lnTo>
                    <a:pt x="729" y="284"/>
                  </a:lnTo>
                  <a:lnTo>
                    <a:pt x="729" y="286"/>
                  </a:lnTo>
                  <a:lnTo>
                    <a:pt x="727" y="288"/>
                  </a:lnTo>
                  <a:lnTo>
                    <a:pt x="725" y="290"/>
                  </a:lnTo>
                  <a:lnTo>
                    <a:pt x="725" y="292"/>
                  </a:lnTo>
                  <a:lnTo>
                    <a:pt x="723" y="294"/>
                  </a:lnTo>
                  <a:lnTo>
                    <a:pt x="723" y="296"/>
                  </a:lnTo>
                  <a:lnTo>
                    <a:pt x="721" y="296"/>
                  </a:lnTo>
                  <a:lnTo>
                    <a:pt x="721" y="298"/>
                  </a:lnTo>
                  <a:lnTo>
                    <a:pt x="723" y="298"/>
                  </a:lnTo>
                  <a:lnTo>
                    <a:pt x="723" y="300"/>
                  </a:lnTo>
                  <a:lnTo>
                    <a:pt x="723" y="302"/>
                  </a:lnTo>
                  <a:lnTo>
                    <a:pt x="723" y="304"/>
                  </a:lnTo>
                  <a:lnTo>
                    <a:pt x="721" y="305"/>
                  </a:lnTo>
                  <a:lnTo>
                    <a:pt x="721" y="307"/>
                  </a:lnTo>
                  <a:lnTo>
                    <a:pt x="721" y="309"/>
                  </a:lnTo>
                  <a:lnTo>
                    <a:pt x="719" y="309"/>
                  </a:lnTo>
                  <a:lnTo>
                    <a:pt x="719" y="311"/>
                  </a:lnTo>
                  <a:lnTo>
                    <a:pt x="717" y="311"/>
                  </a:lnTo>
                  <a:lnTo>
                    <a:pt x="717" y="313"/>
                  </a:lnTo>
                  <a:lnTo>
                    <a:pt x="716" y="313"/>
                  </a:lnTo>
                  <a:lnTo>
                    <a:pt x="716" y="315"/>
                  </a:lnTo>
                  <a:lnTo>
                    <a:pt x="714" y="317"/>
                  </a:lnTo>
                  <a:lnTo>
                    <a:pt x="712" y="317"/>
                  </a:lnTo>
                  <a:lnTo>
                    <a:pt x="710" y="317"/>
                  </a:lnTo>
                  <a:lnTo>
                    <a:pt x="708" y="317"/>
                  </a:lnTo>
                  <a:lnTo>
                    <a:pt x="708" y="319"/>
                  </a:lnTo>
                  <a:lnTo>
                    <a:pt x="706" y="319"/>
                  </a:lnTo>
                  <a:lnTo>
                    <a:pt x="704" y="319"/>
                  </a:lnTo>
                  <a:lnTo>
                    <a:pt x="704" y="321"/>
                  </a:lnTo>
                  <a:lnTo>
                    <a:pt x="706" y="321"/>
                  </a:lnTo>
                  <a:lnTo>
                    <a:pt x="706" y="323"/>
                  </a:lnTo>
                  <a:lnTo>
                    <a:pt x="708" y="323"/>
                  </a:lnTo>
                  <a:lnTo>
                    <a:pt x="708" y="325"/>
                  </a:lnTo>
                  <a:lnTo>
                    <a:pt x="708" y="326"/>
                  </a:lnTo>
                  <a:lnTo>
                    <a:pt x="710" y="326"/>
                  </a:lnTo>
                  <a:lnTo>
                    <a:pt x="710" y="328"/>
                  </a:lnTo>
                  <a:lnTo>
                    <a:pt x="710" y="330"/>
                  </a:lnTo>
                  <a:lnTo>
                    <a:pt x="712" y="330"/>
                  </a:lnTo>
                  <a:lnTo>
                    <a:pt x="712" y="332"/>
                  </a:lnTo>
                  <a:lnTo>
                    <a:pt x="714" y="332"/>
                  </a:lnTo>
                  <a:lnTo>
                    <a:pt x="714" y="334"/>
                  </a:lnTo>
                  <a:lnTo>
                    <a:pt x="716" y="334"/>
                  </a:lnTo>
                  <a:lnTo>
                    <a:pt x="717" y="334"/>
                  </a:lnTo>
                  <a:lnTo>
                    <a:pt x="717" y="336"/>
                  </a:lnTo>
                  <a:lnTo>
                    <a:pt x="719" y="336"/>
                  </a:lnTo>
                  <a:lnTo>
                    <a:pt x="719" y="338"/>
                  </a:lnTo>
                  <a:lnTo>
                    <a:pt x="721" y="338"/>
                  </a:lnTo>
                  <a:lnTo>
                    <a:pt x="721" y="340"/>
                  </a:lnTo>
                  <a:lnTo>
                    <a:pt x="723" y="340"/>
                  </a:lnTo>
                  <a:lnTo>
                    <a:pt x="725" y="340"/>
                  </a:lnTo>
                  <a:lnTo>
                    <a:pt x="725" y="342"/>
                  </a:lnTo>
                  <a:lnTo>
                    <a:pt x="727" y="342"/>
                  </a:lnTo>
                  <a:lnTo>
                    <a:pt x="727" y="344"/>
                  </a:lnTo>
                  <a:lnTo>
                    <a:pt x="729" y="344"/>
                  </a:lnTo>
                  <a:lnTo>
                    <a:pt x="731" y="345"/>
                  </a:lnTo>
                  <a:lnTo>
                    <a:pt x="731" y="347"/>
                  </a:lnTo>
                  <a:lnTo>
                    <a:pt x="729" y="347"/>
                  </a:lnTo>
                  <a:lnTo>
                    <a:pt x="729" y="349"/>
                  </a:lnTo>
                  <a:lnTo>
                    <a:pt x="729" y="351"/>
                  </a:lnTo>
                  <a:lnTo>
                    <a:pt x="729" y="353"/>
                  </a:lnTo>
                  <a:lnTo>
                    <a:pt x="731" y="353"/>
                  </a:lnTo>
                  <a:lnTo>
                    <a:pt x="733" y="353"/>
                  </a:lnTo>
                  <a:lnTo>
                    <a:pt x="735" y="355"/>
                  </a:lnTo>
                  <a:lnTo>
                    <a:pt x="737" y="355"/>
                  </a:lnTo>
                  <a:lnTo>
                    <a:pt x="738" y="355"/>
                  </a:lnTo>
                  <a:lnTo>
                    <a:pt x="740" y="357"/>
                  </a:lnTo>
                  <a:lnTo>
                    <a:pt x="742" y="357"/>
                  </a:lnTo>
                  <a:lnTo>
                    <a:pt x="744" y="357"/>
                  </a:lnTo>
                  <a:lnTo>
                    <a:pt x="746" y="357"/>
                  </a:lnTo>
                  <a:lnTo>
                    <a:pt x="748" y="357"/>
                  </a:lnTo>
                  <a:lnTo>
                    <a:pt x="750" y="357"/>
                  </a:lnTo>
                  <a:lnTo>
                    <a:pt x="752" y="357"/>
                  </a:lnTo>
                  <a:lnTo>
                    <a:pt x="752" y="359"/>
                  </a:lnTo>
                  <a:lnTo>
                    <a:pt x="754" y="359"/>
                  </a:lnTo>
                  <a:lnTo>
                    <a:pt x="756" y="359"/>
                  </a:lnTo>
                  <a:lnTo>
                    <a:pt x="757" y="357"/>
                  </a:lnTo>
                  <a:lnTo>
                    <a:pt x="759" y="359"/>
                  </a:lnTo>
                  <a:lnTo>
                    <a:pt x="759" y="357"/>
                  </a:lnTo>
                  <a:lnTo>
                    <a:pt x="761" y="357"/>
                  </a:lnTo>
                  <a:lnTo>
                    <a:pt x="763" y="357"/>
                  </a:lnTo>
                  <a:lnTo>
                    <a:pt x="765" y="357"/>
                  </a:lnTo>
                  <a:lnTo>
                    <a:pt x="767" y="357"/>
                  </a:lnTo>
                  <a:lnTo>
                    <a:pt x="767" y="359"/>
                  </a:lnTo>
                  <a:lnTo>
                    <a:pt x="769" y="359"/>
                  </a:lnTo>
                  <a:lnTo>
                    <a:pt x="769" y="361"/>
                  </a:lnTo>
                  <a:lnTo>
                    <a:pt x="771" y="361"/>
                  </a:lnTo>
                  <a:lnTo>
                    <a:pt x="773" y="361"/>
                  </a:lnTo>
                  <a:lnTo>
                    <a:pt x="775" y="361"/>
                  </a:lnTo>
                  <a:lnTo>
                    <a:pt x="777" y="361"/>
                  </a:lnTo>
                  <a:lnTo>
                    <a:pt x="777" y="359"/>
                  </a:lnTo>
                  <a:lnTo>
                    <a:pt x="778" y="359"/>
                  </a:lnTo>
                  <a:lnTo>
                    <a:pt x="780" y="359"/>
                  </a:lnTo>
                  <a:lnTo>
                    <a:pt x="782" y="359"/>
                  </a:lnTo>
                  <a:lnTo>
                    <a:pt x="784" y="359"/>
                  </a:lnTo>
                  <a:lnTo>
                    <a:pt x="786" y="359"/>
                  </a:lnTo>
                  <a:lnTo>
                    <a:pt x="788" y="359"/>
                  </a:lnTo>
                  <a:lnTo>
                    <a:pt x="788" y="361"/>
                  </a:lnTo>
                  <a:lnTo>
                    <a:pt x="786" y="361"/>
                  </a:lnTo>
                  <a:lnTo>
                    <a:pt x="786" y="363"/>
                  </a:lnTo>
                  <a:lnTo>
                    <a:pt x="786" y="365"/>
                  </a:lnTo>
                  <a:lnTo>
                    <a:pt x="786" y="366"/>
                  </a:lnTo>
                  <a:lnTo>
                    <a:pt x="786" y="368"/>
                  </a:lnTo>
                  <a:lnTo>
                    <a:pt x="786" y="370"/>
                  </a:lnTo>
                  <a:lnTo>
                    <a:pt x="784" y="372"/>
                  </a:lnTo>
                  <a:lnTo>
                    <a:pt x="784" y="374"/>
                  </a:lnTo>
                  <a:lnTo>
                    <a:pt x="784" y="376"/>
                  </a:lnTo>
                  <a:lnTo>
                    <a:pt x="784" y="378"/>
                  </a:lnTo>
                  <a:lnTo>
                    <a:pt x="782" y="380"/>
                  </a:lnTo>
                  <a:lnTo>
                    <a:pt x="784" y="380"/>
                  </a:lnTo>
                  <a:lnTo>
                    <a:pt x="784" y="382"/>
                  </a:lnTo>
                  <a:lnTo>
                    <a:pt x="784" y="384"/>
                  </a:lnTo>
                  <a:lnTo>
                    <a:pt x="786" y="384"/>
                  </a:lnTo>
                  <a:lnTo>
                    <a:pt x="786" y="386"/>
                  </a:lnTo>
                  <a:lnTo>
                    <a:pt x="786" y="387"/>
                  </a:lnTo>
                  <a:lnTo>
                    <a:pt x="784" y="387"/>
                  </a:lnTo>
                  <a:lnTo>
                    <a:pt x="782" y="389"/>
                  </a:lnTo>
                  <a:lnTo>
                    <a:pt x="780" y="389"/>
                  </a:lnTo>
                  <a:lnTo>
                    <a:pt x="778" y="391"/>
                  </a:lnTo>
                  <a:lnTo>
                    <a:pt x="780" y="393"/>
                  </a:lnTo>
                  <a:lnTo>
                    <a:pt x="780" y="395"/>
                  </a:lnTo>
                  <a:lnTo>
                    <a:pt x="780" y="397"/>
                  </a:lnTo>
                  <a:lnTo>
                    <a:pt x="782" y="397"/>
                  </a:lnTo>
                  <a:lnTo>
                    <a:pt x="782" y="399"/>
                  </a:lnTo>
                  <a:lnTo>
                    <a:pt x="784" y="401"/>
                  </a:lnTo>
                  <a:lnTo>
                    <a:pt x="786" y="401"/>
                  </a:lnTo>
                  <a:lnTo>
                    <a:pt x="786" y="403"/>
                  </a:lnTo>
                  <a:lnTo>
                    <a:pt x="788" y="403"/>
                  </a:lnTo>
                  <a:lnTo>
                    <a:pt x="790" y="403"/>
                  </a:lnTo>
                  <a:lnTo>
                    <a:pt x="790" y="405"/>
                  </a:lnTo>
                  <a:lnTo>
                    <a:pt x="792" y="405"/>
                  </a:lnTo>
                  <a:lnTo>
                    <a:pt x="792" y="407"/>
                  </a:lnTo>
                  <a:lnTo>
                    <a:pt x="792" y="408"/>
                  </a:lnTo>
                  <a:lnTo>
                    <a:pt x="794" y="408"/>
                  </a:lnTo>
                  <a:lnTo>
                    <a:pt x="794" y="410"/>
                  </a:lnTo>
                  <a:lnTo>
                    <a:pt x="796" y="410"/>
                  </a:lnTo>
                  <a:lnTo>
                    <a:pt x="798" y="410"/>
                  </a:lnTo>
                  <a:lnTo>
                    <a:pt x="799" y="410"/>
                  </a:lnTo>
                  <a:lnTo>
                    <a:pt x="801" y="410"/>
                  </a:lnTo>
                  <a:lnTo>
                    <a:pt x="803" y="410"/>
                  </a:lnTo>
                  <a:lnTo>
                    <a:pt x="805" y="410"/>
                  </a:lnTo>
                  <a:lnTo>
                    <a:pt x="807" y="410"/>
                  </a:lnTo>
                  <a:lnTo>
                    <a:pt x="809" y="412"/>
                  </a:lnTo>
                  <a:lnTo>
                    <a:pt x="811" y="412"/>
                  </a:lnTo>
                  <a:lnTo>
                    <a:pt x="813" y="412"/>
                  </a:lnTo>
                  <a:lnTo>
                    <a:pt x="815" y="412"/>
                  </a:lnTo>
                  <a:lnTo>
                    <a:pt x="815" y="410"/>
                  </a:lnTo>
                  <a:lnTo>
                    <a:pt x="817" y="410"/>
                  </a:lnTo>
                  <a:lnTo>
                    <a:pt x="817" y="408"/>
                  </a:lnTo>
                  <a:lnTo>
                    <a:pt x="819" y="408"/>
                  </a:lnTo>
                  <a:lnTo>
                    <a:pt x="820" y="408"/>
                  </a:lnTo>
                  <a:lnTo>
                    <a:pt x="820" y="407"/>
                  </a:lnTo>
                  <a:lnTo>
                    <a:pt x="822" y="407"/>
                  </a:lnTo>
                  <a:lnTo>
                    <a:pt x="822" y="405"/>
                  </a:lnTo>
                  <a:lnTo>
                    <a:pt x="824" y="405"/>
                  </a:lnTo>
                  <a:lnTo>
                    <a:pt x="824" y="403"/>
                  </a:lnTo>
                  <a:lnTo>
                    <a:pt x="826" y="403"/>
                  </a:lnTo>
                  <a:lnTo>
                    <a:pt x="828" y="403"/>
                  </a:lnTo>
                  <a:lnTo>
                    <a:pt x="828" y="401"/>
                  </a:lnTo>
                  <a:lnTo>
                    <a:pt x="830" y="401"/>
                  </a:lnTo>
                  <a:lnTo>
                    <a:pt x="830" y="399"/>
                  </a:lnTo>
                  <a:lnTo>
                    <a:pt x="832" y="399"/>
                  </a:lnTo>
                  <a:lnTo>
                    <a:pt x="834" y="397"/>
                  </a:lnTo>
                  <a:lnTo>
                    <a:pt x="836" y="399"/>
                  </a:lnTo>
                  <a:lnTo>
                    <a:pt x="838" y="399"/>
                  </a:lnTo>
                  <a:lnTo>
                    <a:pt x="839" y="399"/>
                  </a:lnTo>
                  <a:lnTo>
                    <a:pt x="839" y="401"/>
                  </a:lnTo>
                  <a:lnTo>
                    <a:pt x="841" y="401"/>
                  </a:lnTo>
                  <a:lnTo>
                    <a:pt x="841" y="403"/>
                  </a:lnTo>
                  <a:lnTo>
                    <a:pt x="841" y="401"/>
                  </a:lnTo>
                  <a:lnTo>
                    <a:pt x="843" y="401"/>
                  </a:lnTo>
                  <a:lnTo>
                    <a:pt x="845" y="401"/>
                  </a:lnTo>
                  <a:lnTo>
                    <a:pt x="845" y="403"/>
                  </a:lnTo>
                  <a:lnTo>
                    <a:pt x="847" y="403"/>
                  </a:lnTo>
                  <a:lnTo>
                    <a:pt x="849" y="403"/>
                  </a:lnTo>
                  <a:lnTo>
                    <a:pt x="851" y="403"/>
                  </a:lnTo>
                  <a:lnTo>
                    <a:pt x="853" y="403"/>
                  </a:lnTo>
                  <a:lnTo>
                    <a:pt x="855" y="403"/>
                  </a:lnTo>
                  <a:lnTo>
                    <a:pt x="855" y="401"/>
                  </a:lnTo>
                  <a:lnTo>
                    <a:pt x="857" y="401"/>
                  </a:lnTo>
                  <a:lnTo>
                    <a:pt x="857" y="399"/>
                  </a:lnTo>
                  <a:lnTo>
                    <a:pt x="859" y="399"/>
                  </a:lnTo>
                  <a:lnTo>
                    <a:pt x="859" y="397"/>
                  </a:lnTo>
                  <a:lnTo>
                    <a:pt x="860" y="397"/>
                  </a:lnTo>
                  <a:lnTo>
                    <a:pt x="862" y="395"/>
                  </a:lnTo>
                  <a:lnTo>
                    <a:pt x="864" y="395"/>
                  </a:lnTo>
                  <a:lnTo>
                    <a:pt x="866" y="395"/>
                  </a:lnTo>
                  <a:lnTo>
                    <a:pt x="868" y="393"/>
                  </a:lnTo>
                  <a:lnTo>
                    <a:pt x="870" y="391"/>
                  </a:lnTo>
                  <a:lnTo>
                    <a:pt x="872" y="389"/>
                  </a:lnTo>
                  <a:lnTo>
                    <a:pt x="874" y="389"/>
                  </a:lnTo>
                  <a:lnTo>
                    <a:pt x="876" y="389"/>
                  </a:lnTo>
                  <a:lnTo>
                    <a:pt x="878" y="389"/>
                  </a:lnTo>
                  <a:lnTo>
                    <a:pt x="880" y="389"/>
                  </a:lnTo>
                  <a:lnTo>
                    <a:pt x="881" y="389"/>
                  </a:lnTo>
                  <a:lnTo>
                    <a:pt x="881" y="387"/>
                  </a:lnTo>
                  <a:lnTo>
                    <a:pt x="883" y="387"/>
                  </a:lnTo>
                  <a:lnTo>
                    <a:pt x="885" y="387"/>
                  </a:lnTo>
                  <a:lnTo>
                    <a:pt x="887" y="386"/>
                  </a:lnTo>
                  <a:lnTo>
                    <a:pt x="889" y="386"/>
                  </a:lnTo>
                  <a:lnTo>
                    <a:pt x="891" y="384"/>
                  </a:lnTo>
                  <a:lnTo>
                    <a:pt x="893" y="384"/>
                  </a:lnTo>
                  <a:lnTo>
                    <a:pt x="895" y="384"/>
                  </a:lnTo>
                  <a:lnTo>
                    <a:pt x="897" y="384"/>
                  </a:lnTo>
                  <a:lnTo>
                    <a:pt x="897" y="386"/>
                  </a:lnTo>
                  <a:lnTo>
                    <a:pt x="899" y="386"/>
                  </a:lnTo>
                  <a:lnTo>
                    <a:pt x="899" y="384"/>
                  </a:lnTo>
                  <a:lnTo>
                    <a:pt x="901" y="382"/>
                  </a:lnTo>
                  <a:lnTo>
                    <a:pt x="902" y="380"/>
                  </a:lnTo>
                  <a:lnTo>
                    <a:pt x="904" y="380"/>
                  </a:lnTo>
                  <a:lnTo>
                    <a:pt x="904" y="378"/>
                  </a:lnTo>
                  <a:lnTo>
                    <a:pt x="906" y="378"/>
                  </a:lnTo>
                  <a:lnTo>
                    <a:pt x="908" y="378"/>
                  </a:lnTo>
                  <a:lnTo>
                    <a:pt x="910" y="378"/>
                  </a:lnTo>
                  <a:lnTo>
                    <a:pt x="912" y="378"/>
                  </a:lnTo>
                  <a:lnTo>
                    <a:pt x="912" y="376"/>
                  </a:lnTo>
                  <a:lnTo>
                    <a:pt x="910" y="376"/>
                  </a:lnTo>
                  <a:lnTo>
                    <a:pt x="912" y="374"/>
                  </a:lnTo>
                  <a:lnTo>
                    <a:pt x="914" y="374"/>
                  </a:lnTo>
                  <a:lnTo>
                    <a:pt x="916" y="374"/>
                  </a:lnTo>
                  <a:lnTo>
                    <a:pt x="918" y="374"/>
                  </a:lnTo>
                  <a:lnTo>
                    <a:pt x="918" y="372"/>
                  </a:lnTo>
                  <a:lnTo>
                    <a:pt x="918" y="370"/>
                  </a:lnTo>
                  <a:lnTo>
                    <a:pt x="920" y="370"/>
                  </a:lnTo>
                  <a:lnTo>
                    <a:pt x="920" y="368"/>
                  </a:lnTo>
                  <a:lnTo>
                    <a:pt x="921" y="368"/>
                  </a:lnTo>
                  <a:lnTo>
                    <a:pt x="921" y="366"/>
                  </a:lnTo>
                  <a:lnTo>
                    <a:pt x="921" y="365"/>
                  </a:lnTo>
                  <a:lnTo>
                    <a:pt x="923" y="363"/>
                  </a:lnTo>
                  <a:lnTo>
                    <a:pt x="925" y="363"/>
                  </a:lnTo>
                  <a:lnTo>
                    <a:pt x="925" y="361"/>
                  </a:lnTo>
                  <a:lnTo>
                    <a:pt x="925" y="359"/>
                  </a:lnTo>
                  <a:lnTo>
                    <a:pt x="925" y="357"/>
                  </a:lnTo>
                  <a:lnTo>
                    <a:pt x="927" y="357"/>
                  </a:lnTo>
                  <a:lnTo>
                    <a:pt x="927" y="359"/>
                  </a:lnTo>
                  <a:lnTo>
                    <a:pt x="929" y="359"/>
                  </a:lnTo>
                  <a:lnTo>
                    <a:pt x="931" y="357"/>
                  </a:lnTo>
                  <a:lnTo>
                    <a:pt x="933" y="357"/>
                  </a:lnTo>
                  <a:lnTo>
                    <a:pt x="935" y="357"/>
                  </a:lnTo>
                  <a:lnTo>
                    <a:pt x="935" y="355"/>
                  </a:lnTo>
                  <a:lnTo>
                    <a:pt x="935" y="353"/>
                  </a:lnTo>
                  <a:lnTo>
                    <a:pt x="935" y="351"/>
                  </a:lnTo>
                  <a:lnTo>
                    <a:pt x="933" y="351"/>
                  </a:lnTo>
                  <a:lnTo>
                    <a:pt x="933" y="349"/>
                  </a:lnTo>
                  <a:lnTo>
                    <a:pt x="933" y="347"/>
                  </a:lnTo>
                  <a:lnTo>
                    <a:pt x="935" y="347"/>
                  </a:lnTo>
                  <a:lnTo>
                    <a:pt x="937" y="347"/>
                  </a:lnTo>
                  <a:lnTo>
                    <a:pt x="939" y="345"/>
                  </a:lnTo>
                  <a:lnTo>
                    <a:pt x="941" y="347"/>
                  </a:lnTo>
                  <a:lnTo>
                    <a:pt x="942" y="347"/>
                  </a:lnTo>
                  <a:lnTo>
                    <a:pt x="944" y="345"/>
                  </a:lnTo>
                  <a:lnTo>
                    <a:pt x="946" y="344"/>
                  </a:lnTo>
                  <a:lnTo>
                    <a:pt x="948" y="344"/>
                  </a:lnTo>
                  <a:lnTo>
                    <a:pt x="950" y="345"/>
                  </a:lnTo>
                  <a:lnTo>
                    <a:pt x="950" y="347"/>
                  </a:lnTo>
                  <a:lnTo>
                    <a:pt x="952" y="349"/>
                  </a:lnTo>
                  <a:lnTo>
                    <a:pt x="954" y="349"/>
                  </a:lnTo>
                  <a:lnTo>
                    <a:pt x="956" y="347"/>
                  </a:lnTo>
                  <a:lnTo>
                    <a:pt x="956" y="345"/>
                  </a:lnTo>
                  <a:lnTo>
                    <a:pt x="958" y="345"/>
                  </a:lnTo>
                  <a:lnTo>
                    <a:pt x="958" y="347"/>
                  </a:lnTo>
                  <a:lnTo>
                    <a:pt x="960" y="347"/>
                  </a:lnTo>
                  <a:lnTo>
                    <a:pt x="962" y="347"/>
                  </a:lnTo>
                  <a:lnTo>
                    <a:pt x="962" y="349"/>
                  </a:lnTo>
                  <a:lnTo>
                    <a:pt x="963" y="351"/>
                  </a:lnTo>
                  <a:lnTo>
                    <a:pt x="963" y="353"/>
                  </a:lnTo>
                  <a:lnTo>
                    <a:pt x="965" y="353"/>
                  </a:lnTo>
                  <a:lnTo>
                    <a:pt x="967" y="353"/>
                  </a:lnTo>
                  <a:lnTo>
                    <a:pt x="969" y="353"/>
                  </a:lnTo>
                  <a:lnTo>
                    <a:pt x="971" y="353"/>
                  </a:lnTo>
                  <a:lnTo>
                    <a:pt x="973" y="353"/>
                  </a:lnTo>
                  <a:lnTo>
                    <a:pt x="973" y="355"/>
                  </a:lnTo>
                  <a:lnTo>
                    <a:pt x="971" y="357"/>
                  </a:lnTo>
                  <a:lnTo>
                    <a:pt x="969" y="359"/>
                  </a:lnTo>
                  <a:lnTo>
                    <a:pt x="967" y="359"/>
                  </a:lnTo>
                  <a:lnTo>
                    <a:pt x="967" y="361"/>
                  </a:lnTo>
                  <a:lnTo>
                    <a:pt x="967" y="363"/>
                  </a:lnTo>
                  <a:lnTo>
                    <a:pt x="969" y="363"/>
                  </a:lnTo>
                  <a:lnTo>
                    <a:pt x="969" y="365"/>
                  </a:lnTo>
                  <a:lnTo>
                    <a:pt x="969" y="366"/>
                  </a:lnTo>
                  <a:lnTo>
                    <a:pt x="969" y="368"/>
                  </a:lnTo>
                  <a:lnTo>
                    <a:pt x="971" y="368"/>
                  </a:lnTo>
                  <a:lnTo>
                    <a:pt x="973" y="368"/>
                  </a:lnTo>
                  <a:lnTo>
                    <a:pt x="975" y="368"/>
                  </a:lnTo>
                  <a:lnTo>
                    <a:pt x="977" y="368"/>
                  </a:lnTo>
                  <a:lnTo>
                    <a:pt x="979" y="368"/>
                  </a:lnTo>
                  <a:lnTo>
                    <a:pt x="981" y="368"/>
                  </a:lnTo>
                  <a:lnTo>
                    <a:pt x="981" y="370"/>
                  </a:lnTo>
                  <a:lnTo>
                    <a:pt x="984" y="370"/>
                  </a:lnTo>
                  <a:lnTo>
                    <a:pt x="986" y="374"/>
                  </a:lnTo>
                  <a:lnTo>
                    <a:pt x="988" y="376"/>
                  </a:lnTo>
                  <a:lnTo>
                    <a:pt x="990" y="378"/>
                  </a:lnTo>
                  <a:lnTo>
                    <a:pt x="990" y="380"/>
                  </a:lnTo>
                  <a:lnTo>
                    <a:pt x="990" y="378"/>
                  </a:lnTo>
                  <a:lnTo>
                    <a:pt x="990" y="376"/>
                  </a:lnTo>
                  <a:lnTo>
                    <a:pt x="992" y="374"/>
                  </a:lnTo>
                  <a:lnTo>
                    <a:pt x="994" y="374"/>
                  </a:lnTo>
                  <a:lnTo>
                    <a:pt x="996" y="372"/>
                  </a:lnTo>
                  <a:lnTo>
                    <a:pt x="996" y="370"/>
                  </a:lnTo>
                  <a:lnTo>
                    <a:pt x="998" y="370"/>
                  </a:lnTo>
                  <a:lnTo>
                    <a:pt x="1000" y="370"/>
                  </a:lnTo>
                  <a:lnTo>
                    <a:pt x="1002" y="370"/>
                  </a:lnTo>
                  <a:lnTo>
                    <a:pt x="1003" y="368"/>
                  </a:lnTo>
                  <a:lnTo>
                    <a:pt x="1005" y="366"/>
                  </a:lnTo>
                  <a:lnTo>
                    <a:pt x="1005" y="365"/>
                  </a:lnTo>
                  <a:lnTo>
                    <a:pt x="1009" y="365"/>
                  </a:lnTo>
                  <a:lnTo>
                    <a:pt x="1011" y="365"/>
                  </a:lnTo>
                  <a:lnTo>
                    <a:pt x="1013" y="366"/>
                  </a:lnTo>
                  <a:lnTo>
                    <a:pt x="1015" y="366"/>
                  </a:lnTo>
                  <a:lnTo>
                    <a:pt x="1017" y="368"/>
                  </a:lnTo>
                  <a:lnTo>
                    <a:pt x="1019" y="370"/>
                  </a:lnTo>
                  <a:lnTo>
                    <a:pt x="1021" y="370"/>
                  </a:lnTo>
                  <a:lnTo>
                    <a:pt x="1021" y="368"/>
                  </a:lnTo>
                  <a:lnTo>
                    <a:pt x="1021" y="366"/>
                  </a:lnTo>
                  <a:lnTo>
                    <a:pt x="1021" y="365"/>
                  </a:lnTo>
                  <a:lnTo>
                    <a:pt x="1019" y="365"/>
                  </a:lnTo>
                  <a:lnTo>
                    <a:pt x="1019" y="363"/>
                  </a:lnTo>
                  <a:lnTo>
                    <a:pt x="1019" y="361"/>
                  </a:lnTo>
                  <a:lnTo>
                    <a:pt x="1021" y="361"/>
                  </a:lnTo>
                  <a:lnTo>
                    <a:pt x="1023" y="361"/>
                  </a:lnTo>
                  <a:lnTo>
                    <a:pt x="1024" y="361"/>
                  </a:lnTo>
                  <a:lnTo>
                    <a:pt x="1024" y="363"/>
                  </a:lnTo>
                  <a:lnTo>
                    <a:pt x="1026" y="365"/>
                  </a:lnTo>
                  <a:lnTo>
                    <a:pt x="1028" y="365"/>
                  </a:lnTo>
                  <a:lnTo>
                    <a:pt x="1030" y="366"/>
                  </a:lnTo>
                  <a:lnTo>
                    <a:pt x="1032" y="366"/>
                  </a:lnTo>
                  <a:lnTo>
                    <a:pt x="1032" y="368"/>
                  </a:lnTo>
                  <a:lnTo>
                    <a:pt x="1034" y="370"/>
                  </a:lnTo>
                  <a:lnTo>
                    <a:pt x="1034" y="372"/>
                  </a:lnTo>
                  <a:lnTo>
                    <a:pt x="1034" y="374"/>
                  </a:lnTo>
                  <a:lnTo>
                    <a:pt x="1034" y="376"/>
                  </a:lnTo>
                  <a:lnTo>
                    <a:pt x="1036" y="376"/>
                  </a:lnTo>
                  <a:lnTo>
                    <a:pt x="1038" y="376"/>
                  </a:lnTo>
                  <a:lnTo>
                    <a:pt x="1040" y="378"/>
                  </a:lnTo>
                  <a:lnTo>
                    <a:pt x="1040" y="380"/>
                  </a:lnTo>
                  <a:lnTo>
                    <a:pt x="1042" y="380"/>
                  </a:lnTo>
                  <a:lnTo>
                    <a:pt x="1044" y="380"/>
                  </a:lnTo>
                  <a:lnTo>
                    <a:pt x="1045" y="382"/>
                  </a:lnTo>
                  <a:lnTo>
                    <a:pt x="1047" y="382"/>
                  </a:lnTo>
                  <a:lnTo>
                    <a:pt x="1049" y="382"/>
                  </a:lnTo>
                  <a:lnTo>
                    <a:pt x="1051" y="382"/>
                  </a:lnTo>
                  <a:lnTo>
                    <a:pt x="1053" y="384"/>
                  </a:lnTo>
                  <a:lnTo>
                    <a:pt x="1055" y="382"/>
                  </a:lnTo>
                  <a:lnTo>
                    <a:pt x="1055" y="380"/>
                  </a:lnTo>
                  <a:lnTo>
                    <a:pt x="1057" y="380"/>
                  </a:lnTo>
                  <a:lnTo>
                    <a:pt x="1057" y="378"/>
                  </a:lnTo>
                  <a:lnTo>
                    <a:pt x="1055" y="376"/>
                  </a:lnTo>
                  <a:lnTo>
                    <a:pt x="1053" y="374"/>
                  </a:lnTo>
                  <a:lnTo>
                    <a:pt x="1051" y="372"/>
                  </a:lnTo>
                  <a:lnTo>
                    <a:pt x="1051" y="370"/>
                  </a:lnTo>
                  <a:lnTo>
                    <a:pt x="1051" y="368"/>
                  </a:lnTo>
                  <a:lnTo>
                    <a:pt x="1053" y="368"/>
                  </a:lnTo>
                  <a:lnTo>
                    <a:pt x="1053" y="366"/>
                  </a:lnTo>
                  <a:lnTo>
                    <a:pt x="1055" y="366"/>
                  </a:lnTo>
                  <a:lnTo>
                    <a:pt x="1055" y="368"/>
                  </a:lnTo>
                  <a:lnTo>
                    <a:pt x="1057" y="366"/>
                  </a:lnTo>
                  <a:lnTo>
                    <a:pt x="1059" y="368"/>
                  </a:lnTo>
                  <a:lnTo>
                    <a:pt x="1061" y="368"/>
                  </a:lnTo>
                  <a:lnTo>
                    <a:pt x="1063" y="370"/>
                  </a:lnTo>
                  <a:lnTo>
                    <a:pt x="1065" y="372"/>
                  </a:lnTo>
                  <a:lnTo>
                    <a:pt x="1065" y="374"/>
                  </a:lnTo>
                  <a:lnTo>
                    <a:pt x="1066" y="374"/>
                  </a:lnTo>
                  <a:lnTo>
                    <a:pt x="1068" y="376"/>
                  </a:lnTo>
                  <a:lnTo>
                    <a:pt x="1070" y="374"/>
                  </a:lnTo>
                  <a:lnTo>
                    <a:pt x="1072" y="374"/>
                  </a:lnTo>
                  <a:lnTo>
                    <a:pt x="1074" y="374"/>
                  </a:lnTo>
                  <a:lnTo>
                    <a:pt x="1076" y="372"/>
                  </a:lnTo>
                  <a:lnTo>
                    <a:pt x="1078" y="372"/>
                  </a:lnTo>
                  <a:lnTo>
                    <a:pt x="1078" y="374"/>
                  </a:lnTo>
                  <a:lnTo>
                    <a:pt x="1080" y="374"/>
                  </a:lnTo>
                  <a:lnTo>
                    <a:pt x="1082" y="374"/>
                  </a:lnTo>
                  <a:lnTo>
                    <a:pt x="1084" y="376"/>
                  </a:lnTo>
                  <a:lnTo>
                    <a:pt x="1085" y="376"/>
                  </a:lnTo>
                  <a:lnTo>
                    <a:pt x="1085" y="378"/>
                  </a:lnTo>
                  <a:lnTo>
                    <a:pt x="1087" y="380"/>
                  </a:lnTo>
                  <a:lnTo>
                    <a:pt x="1087" y="382"/>
                  </a:lnTo>
                  <a:lnTo>
                    <a:pt x="1089" y="384"/>
                  </a:lnTo>
                  <a:lnTo>
                    <a:pt x="1091" y="387"/>
                  </a:lnTo>
                  <a:lnTo>
                    <a:pt x="1091" y="389"/>
                  </a:lnTo>
                  <a:lnTo>
                    <a:pt x="1091" y="393"/>
                  </a:lnTo>
                  <a:lnTo>
                    <a:pt x="1089" y="397"/>
                  </a:lnTo>
                  <a:lnTo>
                    <a:pt x="1089" y="399"/>
                  </a:lnTo>
                  <a:lnTo>
                    <a:pt x="1089" y="401"/>
                  </a:lnTo>
                  <a:lnTo>
                    <a:pt x="1087" y="401"/>
                  </a:lnTo>
                  <a:lnTo>
                    <a:pt x="1087" y="403"/>
                  </a:lnTo>
                  <a:lnTo>
                    <a:pt x="1085" y="405"/>
                  </a:lnTo>
                  <a:lnTo>
                    <a:pt x="1085" y="407"/>
                  </a:lnTo>
                  <a:lnTo>
                    <a:pt x="1084" y="407"/>
                  </a:lnTo>
                  <a:lnTo>
                    <a:pt x="1082" y="408"/>
                  </a:lnTo>
                  <a:lnTo>
                    <a:pt x="1078" y="412"/>
                  </a:lnTo>
                  <a:lnTo>
                    <a:pt x="1076" y="412"/>
                  </a:lnTo>
                  <a:lnTo>
                    <a:pt x="1076" y="414"/>
                  </a:lnTo>
                  <a:lnTo>
                    <a:pt x="1076" y="416"/>
                  </a:lnTo>
                  <a:lnTo>
                    <a:pt x="1076" y="418"/>
                  </a:lnTo>
                  <a:lnTo>
                    <a:pt x="1076" y="420"/>
                  </a:lnTo>
                  <a:lnTo>
                    <a:pt x="1078" y="420"/>
                  </a:lnTo>
                  <a:lnTo>
                    <a:pt x="1078" y="422"/>
                  </a:lnTo>
                  <a:lnTo>
                    <a:pt x="1080" y="422"/>
                  </a:lnTo>
                  <a:lnTo>
                    <a:pt x="1082" y="422"/>
                  </a:lnTo>
                  <a:lnTo>
                    <a:pt x="1084" y="422"/>
                  </a:lnTo>
                  <a:lnTo>
                    <a:pt x="1085" y="422"/>
                  </a:lnTo>
                  <a:lnTo>
                    <a:pt x="1087" y="422"/>
                  </a:lnTo>
                  <a:lnTo>
                    <a:pt x="1087" y="424"/>
                  </a:lnTo>
                  <a:lnTo>
                    <a:pt x="1089" y="424"/>
                  </a:lnTo>
                  <a:lnTo>
                    <a:pt x="1091" y="426"/>
                  </a:lnTo>
                  <a:lnTo>
                    <a:pt x="1091" y="428"/>
                  </a:lnTo>
                  <a:lnTo>
                    <a:pt x="1091" y="429"/>
                  </a:lnTo>
                  <a:lnTo>
                    <a:pt x="1091" y="431"/>
                  </a:lnTo>
                  <a:lnTo>
                    <a:pt x="1091" y="435"/>
                  </a:lnTo>
                  <a:lnTo>
                    <a:pt x="1091" y="437"/>
                  </a:lnTo>
                  <a:lnTo>
                    <a:pt x="1089" y="439"/>
                  </a:lnTo>
                  <a:lnTo>
                    <a:pt x="1089" y="443"/>
                  </a:lnTo>
                  <a:lnTo>
                    <a:pt x="1089" y="445"/>
                  </a:lnTo>
                  <a:lnTo>
                    <a:pt x="1091" y="44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7" name="Freeform 10"/>
            <p:cNvSpPr>
              <a:spLocks/>
            </p:cNvSpPr>
            <p:nvPr/>
          </p:nvSpPr>
          <p:spPr bwMode="auto">
            <a:xfrm>
              <a:off x="996" y="2942"/>
              <a:ext cx="1066" cy="508"/>
            </a:xfrm>
            <a:custGeom>
              <a:avLst/>
              <a:gdLst>
                <a:gd name="T0" fmla="*/ 1060 w 1066"/>
                <a:gd name="T1" fmla="*/ 39 h 508"/>
                <a:gd name="T2" fmla="*/ 1057 w 1066"/>
                <a:gd name="T3" fmla="*/ 86 h 508"/>
                <a:gd name="T4" fmla="*/ 1017 w 1066"/>
                <a:gd name="T5" fmla="*/ 81 h 508"/>
                <a:gd name="T6" fmla="*/ 965 w 1066"/>
                <a:gd name="T7" fmla="*/ 56 h 508"/>
                <a:gd name="T8" fmla="*/ 931 w 1066"/>
                <a:gd name="T9" fmla="*/ 44 h 508"/>
                <a:gd name="T10" fmla="*/ 904 w 1066"/>
                <a:gd name="T11" fmla="*/ 58 h 508"/>
                <a:gd name="T12" fmla="*/ 877 w 1066"/>
                <a:gd name="T13" fmla="*/ 62 h 508"/>
                <a:gd name="T14" fmla="*/ 858 w 1066"/>
                <a:gd name="T15" fmla="*/ 41 h 508"/>
                <a:gd name="T16" fmla="*/ 832 w 1066"/>
                <a:gd name="T17" fmla="*/ 48 h 508"/>
                <a:gd name="T18" fmla="*/ 805 w 1066"/>
                <a:gd name="T19" fmla="*/ 60 h 508"/>
                <a:gd name="T20" fmla="*/ 792 w 1066"/>
                <a:gd name="T21" fmla="*/ 84 h 508"/>
                <a:gd name="T22" fmla="*/ 765 w 1066"/>
                <a:gd name="T23" fmla="*/ 117 h 508"/>
                <a:gd name="T24" fmla="*/ 765 w 1066"/>
                <a:gd name="T25" fmla="*/ 145 h 508"/>
                <a:gd name="T26" fmla="*/ 746 w 1066"/>
                <a:gd name="T27" fmla="*/ 157 h 508"/>
                <a:gd name="T28" fmla="*/ 725 w 1066"/>
                <a:gd name="T29" fmla="*/ 140 h 508"/>
                <a:gd name="T30" fmla="*/ 704 w 1066"/>
                <a:gd name="T31" fmla="*/ 159 h 508"/>
                <a:gd name="T32" fmla="*/ 679 w 1066"/>
                <a:gd name="T33" fmla="*/ 166 h 508"/>
                <a:gd name="T34" fmla="*/ 658 w 1066"/>
                <a:gd name="T35" fmla="*/ 184 h 508"/>
                <a:gd name="T36" fmla="*/ 627 w 1066"/>
                <a:gd name="T37" fmla="*/ 184 h 508"/>
                <a:gd name="T38" fmla="*/ 614 w 1066"/>
                <a:gd name="T39" fmla="*/ 214 h 508"/>
                <a:gd name="T40" fmla="*/ 595 w 1066"/>
                <a:gd name="T41" fmla="*/ 233 h 508"/>
                <a:gd name="T42" fmla="*/ 586 w 1066"/>
                <a:gd name="T43" fmla="*/ 233 h 508"/>
                <a:gd name="T44" fmla="*/ 574 w 1066"/>
                <a:gd name="T45" fmla="*/ 241 h 508"/>
                <a:gd name="T46" fmla="*/ 565 w 1066"/>
                <a:gd name="T47" fmla="*/ 250 h 508"/>
                <a:gd name="T48" fmla="*/ 570 w 1066"/>
                <a:gd name="T49" fmla="*/ 260 h 508"/>
                <a:gd name="T50" fmla="*/ 565 w 1066"/>
                <a:gd name="T51" fmla="*/ 285 h 508"/>
                <a:gd name="T52" fmla="*/ 555 w 1066"/>
                <a:gd name="T53" fmla="*/ 304 h 508"/>
                <a:gd name="T54" fmla="*/ 530 w 1066"/>
                <a:gd name="T55" fmla="*/ 311 h 508"/>
                <a:gd name="T56" fmla="*/ 519 w 1066"/>
                <a:gd name="T57" fmla="*/ 336 h 508"/>
                <a:gd name="T58" fmla="*/ 526 w 1066"/>
                <a:gd name="T59" fmla="*/ 355 h 508"/>
                <a:gd name="T60" fmla="*/ 507 w 1066"/>
                <a:gd name="T61" fmla="*/ 367 h 508"/>
                <a:gd name="T62" fmla="*/ 490 w 1066"/>
                <a:gd name="T63" fmla="*/ 369 h 508"/>
                <a:gd name="T64" fmla="*/ 477 w 1066"/>
                <a:gd name="T65" fmla="*/ 376 h 508"/>
                <a:gd name="T66" fmla="*/ 484 w 1066"/>
                <a:gd name="T67" fmla="*/ 391 h 508"/>
                <a:gd name="T68" fmla="*/ 467 w 1066"/>
                <a:gd name="T69" fmla="*/ 399 h 508"/>
                <a:gd name="T70" fmla="*/ 444 w 1066"/>
                <a:gd name="T71" fmla="*/ 388 h 508"/>
                <a:gd name="T72" fmla="*/ 431 w 1066"/>
                <a:gd name="T73" fmla="*/ 409 h 508"/>
                <a:gd name="T74" fmla="*/ 410 w 1066"/>
                <a:gd name="T75" fmla="*/ 445 h 508"/>
                <a:gd name="T76" fmla="*/ 402 w 1066"/>
                <a:gd name="T77" fmla="*/ 466 h 508"/>
                <a:gd name="T78" fmla="*/ 395 w 1066"/>
                <a:gd name="T79" fmla="*/ 477 h 508"/>
                <a:gd name="T80" fmla="*/ 376 w 1066"/>
                <a:gd name="T81" fmla="*/ 491 h 508"/>
                <a:gd name="T82" fmla="*/ 353 w 1066"/>
                <a:gd name="T83" fmla="*/ 506 h 508"/>
                <a:gd name="T84" fmla="*/ 334 w 1066"/>
                <a:gd name="T85" fmla="*/ 485 h 508"/>
                <a:gd name="T86" fmla="*/ 307 w 1066"/>
                <a:gd name="T87" fmla="*/ 479 h 508"/>
                <a:gd name="T88" fmla="*/ 288 w 1066"/>
                <a:gd name="T89" fmla="*/ 468 h 508"/>
                <a:gd name="T90" fmla="*/ 275 w 1066"/>
                <a:gd name="T91" fmla="*/ 464 h 508"/>
                <a:gd name="T92" fmla="*/ 258 w 1066"/>
                <a:gd name="T93" fmla="*/ 447 h 508"/>
                <a:gd name="T94" fmla="*/ 244 w 1066"/>
                <a:gd name="T95" fmla="*/ 426 h 508"/>
                <a:gd name="T96" fmla="*/ 223 w 1066"/>
                <a:gd name="T97" fmla="*/ 441 h 508"/>
                <a:gd name="T98" fmla="*/ 198 w 1066"/>
                <a:gd name="T99" fmla="*/ 453 h 508"/>
                <a:gd name="T100" fmla="*/ 168 w 1066"/>
                <a:gd name="T101" fmla="*/ 456 h 508"/>
                <a:gd name="T102" fmla="*/ 153 w 1066"/>
                <a:gd name="T103" fmla="*/ 475 h 508"/>
                <a:gd name="T104" fmla="*/ 132 w 1066"/>
                <a:gd name="T105" fmla="*/ 489 h 508"/>
                <a:gd name="T106" fmla="*/ 109 w 1066"/>
                <a:gd name="T107" fmla="*/ 470 h 508"/>
                <a:gd name="T108" fmla="*/ 88 w 1066"/>
                <a:gd name="T109" fmla="*/ 460 h 508"/>
                <a:gd name="T110" fmla="*/ 59 w 1066"/>
                <a:gd name="T111" fmla="*/ 458 h 508"/>
                <a:gd name="T112" fmla="*/ 40 w 1066"/>
                <a:gd name="T113" fmla="*/ 456 h 508"/>
                <a:gd name="T114" fmla="*/ 29 w 1066"/>
                <a:gd name="T115" fmla="*/ 432 h 508"/>
                <a:gd name="T116" fmla="*/ 15 w 1066"/>
                <a:gd name="T117" fmla="*/ 401 h 508"/>
                <a:gd name="T118" fmla="*/ 4 w 1066"/>
                <a:gd name="T119" fmla="*/ 376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66" h="508">
                  <a:moveTo>
                    <a:pt x="1064" y="0"/>
                  </a:moveTo>
                  <a:lnTo>
                    <a:pt x="1064" y="2"/>
                  </a:lnTo>
                  <a:lnTo>
                    <a:pt x="1066" y="6"/>
                  </a:lnTo>
                  <a:lnTo>
                    <a:pt x="1066" y="8"/>
                  </a:lnTo>
                  <a:lnTo>
                    <a:pt x="1066" y="10"/>
                  </a:lnTo>
                  <a:lnTo>
                    <a:pt x="1066" y="14"/>
                  </a:lnTo>
                  <a:lnTo>
                    <a:pt x="1064" y="20"/>
                  </a:lnTo>
                  <a:lnTo>
                    <a:pt x="1064" y="21"/>
                  </a:lnTo>
                  <a:lnTo>
                    <a:pt x="1062" y="25"/>
                  </a:lnTo>
                  <a:lnTo>
                    <a:pt x="1062" y="27"/>
                  </a:lnTo>
                  <a:lnTo>
                    <a:pt x="1060" y="29"/>
                  </a:lnTo>
                  <a:lnTo>
                    <a:pt x="1060" y="31"/>
                  </a:lnTo>
                  <a:lnTo>
                    <a:pt x="1062" y="31"/>
                  </a:lnTo>
                  <a:lnTo>
                    <a:pt x="1062" y="33"/>
                  </a:lnTo>
                  <a:lnTo>
                    <a:pt x="1060" y="35"/>
                  </a:lnTo>
                  <a:lnTo>
                    <a:pt x="1060" y="37"/>
                  </a:lnTo>
                  <a:lnTo>
                    <a:pt x="1060" y="39"/>
                  </a:lnTo>
                  <a:lnTo>
                    <a:pt x="1060" y="41"/>
                  </a:lnTo>
                  <a:lnTo>
                    <a:pt x="1058" y="42"/>
                  </a:lnTo>
                  <a:lnTo>
                    <a:pt x="1058" y="44"/>
                  </a:lnTo>
                  <a:lnTo>
                    <a:pt x="1058" y="46"/>
                  </a:lnTo>
                  <a:lnTo>
                    <a:pt x="1057" y="48"/>
                  </a:lnTo>
                  <a:lnTo>
                    <a:pt x="1057" y="50"/>
                  </a:lnTo>
                  <a:lnTo>
                    <a:pt x="1057" y="56"/>
                  </a:lnTo>
                  <a:lnTo>
                    <a:pt x="1057" y="60"/>
                  </a:lnTo>
                  <a:lnTo>
                    <a:pt x="1057" y="62"/>
                  </a:lnTo>
                  <a:lnTo>
                    <a:pt x="1058" y="65"/>
                  </a:lnTo>
                  <a:lnTo>
                    <a:pt x="1058" y="71"/>
                  </a:lnTo>
                  <a:lnTo>
                    <a:pt x="1058" y="75"/>
                  </a:lnTo>
                  <a:lnTo>
                    <a:pt x="1058" y="79"/>
                  </a:lnTo>
                  <a:lnTo>
                    <a:pt x="1058" y="81"/>
                  </a:lnTo>
                  <a:lnTo>
                    <a:pt x="1058" y="83"/>
                  </a:lnTo>
                  <a:lnTo>
                    <a:pt x="1057" y="83"/>
                  </a:lnTo>
                  <a:lnTo>
                    <a:pt x="1057" y="86"/>
                  </a:lnTo>
                  <a:lnTo>
                    <a:pt x="1055" y="86"/>
                  </a:lnTo>
                  <a:lnTo>
                    <a:pt x="1055" y="88"/>
                  </a:lnTo>
                  <a:lnTo>
                    <a:pt x="1053" y="88"/>
                  </a:lnTo>
                  <a:lnTo>
                    <a:pt x="1051" y="88"/>
                  </a:lnTo>
                  <a:lnTo>
                    <a:pt x="1049" y="88"/>
                  </a:lnTo>
                  <a:lnTo>
                    <a:pt x="1045" y="88"/>
                  </a:lnTo>
                  <a:lnTo>
                    <a:pt x="1043" y="88"/>
                  </a:lnTo>
                  <a:lnTo>
                    <a:pt x="1041" y="86"/>
                  </a:lnTo>
                  <a:lnTo>
                    <a:pt x="1039" y="86"/>
                  </a:lnTo>
                  <a:lnTo>
                    <a:pt x="1038" y="86"/>
                  </a:lnTo>
                  <a:lnTo>
                    <a:pt x="1034" y="86"/>
                  </a:lnTo>
                  <a:lnTo>
                    <a:pt x="1032" y="86"/>
                  </a:lnTo>
                  <a:lnTo>
                    <a:pt x="1030" y="84"/>
                  </a:lnTo>
                  <a:lnTo>
                    <a:pt x="1026" y="84"/>
                  </a:lnTo>
                  <a:lnTo>
                    <a:pt x="1024" y="83"/>
                  </a:lnTo>
                  <a:lnTo>
                    <a:pt x="1022" y="83"/>
                  </a:lnTo>
                  <a:lnTo>
                    <a:pt x="1017" y="81"/>
                  </a:lnTo>
                  <a:lnTo>
                    <a:pt x="1015" y="79"/>
                  </a:lnTo>
                  <a:lnTo>
                    <a:pt x="1011" y="77"/>
                  </a:lnTo>
                  <a:lnTo>
                    <a:pt x="1009" y="77"/>
                  </a:lnTo>
                  <a:lnTo>
                    <a:pt x="1007" y="75"/>
                  </a:lnTo>
                  <a:lnTo>
                    <a:pt x="1005" y="73"/>
                  </a:lnTo>
                  <a:lnTo>
                    <a:pt x="1003" y="73"/>
                  </a:lnTo>
                  <a:lnTo>
                    <a:pt x="1001" y="71"/>
                  </a:lnTo>
                  <a:lnTo>
                    <a:pt x="999" y="69"/>
                  </a:lnTo>
                  <a:lnTo>
                    <a:pt x="996" y="69"/>
                  </a:lnTo>
                  <a:lnTo>
                    <a:pt x="994" y="67"/>
                  </a:lnTo>
                  <a:lnTo>
                    <a:pt x="992" y="67"/>
                  </a:lnTo>
                  <a:lnTo>
                    <a:pt x="990" y="67"/>
                  </a:lnTo>
                  <a:lnTo>
                    <a:pt x="988" y="65"/>
                  </a:lnTo>
                  <a:lnTo>
                    <a:pt x="980" y="62"/>
                  </a:lnTo>
                  <a:lnTo>
                    <a:pt x="975" y="60"/>
                  </a:lnTo>
                  <a:lnTo>
                    <a:pt x="971" y="58"/>
                  </a:lnTo>
                  <a:lnTo>
                    <a:pt x="965" y="56"/>
                  </a:lnTo>
                  <a:lnTo>
                    <a:pt x="963" y="54"/>
                  </a:lnTo>
                  <a:lnTo>
                    <a:pt x="961" y="52"/>
                  </a:lnTo>
                  <a:lnTo>
                    <a:pt x="957" y="50"/>
                  </a:lnTo>
                  <a:lnTo>
                    <a:pt x="956" y="48"/>
                  </a:lnTo>
                  <a:lnTo>
                    <a:pt x="954" y="48"/>
                  </a:lnTo>
                  <a:lnTo>
                    <a:pt x="952" y="46"/>
                  </a:lnTo>
                  <a:lnTo>
                    <a:pt x="950" y="46"/>
                  </a:lnTo>
                  <a:lnTo>
                    <a:pt x="948" y="46"/>
                  </a:lnTo>
                  <a:lnTo>
                    <a:pt x="946" y="44"/>
                  </a:lnTo>
                  <a:lnTo>
                    <a:pt x="944" y="44"/>
                  </a:lnTo>
                  <a:lnTo>
                    <a:pt x="942" y="44"/>
                  </a:lnTo>
                  <a:lnTo>
                    <a:pt x="940" y="44"/>
                  </a:lnTo>
                  <a:lnTo>
                    <a:pt x="938" y="44"/>
                  </a:lnTo>
                  <a:lnTo>
                    <a:pt x="936" y="44"/>
                  </a:lnTo>
                  <a:lnTo>
                    <a:pt x="935" y="44"/>
                  </a:lnTo>
                  <a:lnTo>
                    <a:pt x="933" y="44"/>
                  </a:lnTo>
                  <a:lnTo>
                    <a:pt x="931" y="44"/>
                  </a:lnTo>
                  <a:lnTo>
                    <a:pt x="929" y="46"/>
                  </a:lnTo>
                  <a:lnTo>
                    <a:pt x="927" y="46"/>
                  </a:lnTo>
                  <a:lnTo>
                    <a:pt x="925" y="48"/>
                  </a:lnTo>
                  <a:lnTo>
                    <a:pt x="923" y="48"/>
                  </a:lnTo>
                  <a:lnTo>
                    <a:pt x="923" y="50"/>
                  </a:lnTo>
                  <a:lnTo>
                    <a:pt x="921" y="52"/>
                  </a:lnTo>
                  <a:lnTo>
                    <a:pt x="919" y="52"/>
                  </a:lnTo>
                  <a:lnTo>
                    <a:pt x="919" y="54"/>
                  </a:lnTo>
                  <a:lnTo>
                    <a:pt x="917" y="54"/>
                  </a:lnTo>
                  <a:lnTo>
                    <a:pt x="917" y="56"/>
                  </a:lnTo>
                  <a:lnTo>
                    <a:pt x="915" y="56"/>
                  </a:lnTo>
                  <a:lnTo>
                    <a:pt x="914" y="56"/>
                  </a:lnTo>
                  <a:lnTo>
                    <a:pt x="912" y="58"/>
                  </a:lnTo>
                  <a:lnTo>
                    <a:pt x="910" y="58"/>
                  </a:lnTo>
                  <a:lnTo>
                    <a:pt x="908" y="58"/>
                  </a:lnTo>
                  <a:lnTo>
                    <a:pt x="906" y="58"/>
                  </a:lnTo>
                  <a:lnTo>
                    <a:pt x="904" y="58"/>
                  </a:lnTo>
                  <a:lnTo>
                    <a:pt x="902" y="58"/>
                  </a:lnTo>
                  <a:lnTo>
                    <a:pt x="900" y="58"/>
                  </a:lnTo>
                  <a:lnTo>
                    <a:pt x="898" y="58"/>
                  </a:lnTo>
                  <a:lnTo>
                    <a:pt x="896" y="58"/>
                  </a:lnTo>
                  <a:lnTo>
                    <a:pt x="894" y="58"/>
                  </a:lnTo>
                  <a:lnTo>
                    <a:pt x="893" y="60"/>
                  </a:lnTo>
                  <a:lnTo>
                    <a:pt x="891" y="60"/>
                  </a:lnTo>
                  <a:lnTo>
                    <a:pt x="889" y="60"/>
                  </a:lnTo>
                  <a:lnTo>
                    <a:pt x="889" y="62"/>
                  </a:lnTo>
                  <a:lnTo>
                    <a:pt x="887" y="62"/>
                  </a:lnTo>
                  <a:lnTo>
                    <a:pt x="885" y="62"/>
                  </a:lnTo>
                  <a:lnTo>
                    <a:pt x="885" y="63"/>
                  </a:lnTo>
                  <a:lnTo>
                    <a:pt x="883" y="63"/>
                  </a:lnTo>
                  <a:lnTo>
                    <a:pt x="881" y="63"/>
                  </a:lnTo>
                  <a:lnTo>
                    <a:pt x="879" y="63"/>
                  </a:lnTo>
                  <a:lnTo>
                    <a:pt x="877" y="63"/>
                  </a:lnTo>
                  <a:lnTo>
                    <a:pt x="877" y="62"/>
                  </a:lnTo>
                  <a:lnTo>
                    <a:pt x="877" y="60"/>
                  </a:lnTo>
                  <a:lnTo>
                    <a:pt x="875" y="60"/>
                  </a:lnTo>
                  <a:lnTo>
                    <a:pt x="875" y="58"/>
                  </a:lnTo>
                  <a:lnTo>
                    <a:pt x="874" y="56"/>
                  </a:lnTo>
                  <a:lnTo>
                    <a:pt x="874" y="54"/>
                  </a:lnTo>
                  <a:lnTo>
                    <a:pt x="872" y="52"/>
                  </a:lnTo>
                  <a:lnTo>
                    <a:pt x="870" y="52"/>
                  </a:lnTo>
                  <a:lnTo>
                    <a:pt x="870" y="50"/>
                  </a:lnTo>
                  <a:lnTo>
                    <a:pt x="868" y="50"/>
                  </a:lnTo>
                  <a:lnTo>
                    <a:pt x="868" y="48"/>
                  </a:lnTo>
                  <a:lnTo>
                    <a:pt x="866" y="46"/>
                  </a:lnTo>
                  <a:lnTo>
                    <a:pt x="864" y="46"/>
                  </a:lnTo>
                  <a:lnTo>
                    <a:pt x="864" y="44"/>
                  </a:lnTo>
                  <a:lnTo>
                    <a:pt x="862" y="44"/>
                  </a:lnTo>
                  <a:lnTo>
                    <a:pt x="862" y="42"/>
                  </a:lnTo>
                  <a:lnTo>
                    <a:pt x="860" y="42"/>
                  </a:lnTo>
                  <a:lnTo>
                    <a:pt x="858" y="41"/>
                  </a:lnTo>
                  <a:lnTo>
                    <a:pt x="858" y="42"/>
                  </a:lnTo>
                  <a:lnTo>
                    <a:pt x="856" y="42"/>
                  </a:lnTo>
                  <a:lnTo>
                    <a:pt x="854" y="42"/>
                  </a:lnTo>
                  <a:lnTo>
                    <a:pt x="854" y="44"/>
                  </a:lnTo>
                  <a:lnTo>
                    <a:pt x="853" y="46"/>
                  </a:lnTo>
                  <a:lnTo>
                    <a:pt x="851" y="46"/>
                  </a:lnTo>
                  <a:lnTo>
                    <a:pt x="849" y="48"/>
                  </a:lnTo>
                  <a:lnTo>
                    <a:pt x="847" y="48"/>
                  </a:lnTo>
                  <a:lnTo>
                    <a:pt x="845" y="48"/>
                  </a:lnTo>
                  <a:lnTo>
                    <a:pt x="845" y="50"/>
                  </a:lnTo>
                  <a:lnTo>
                    <a:pt x="843" y="50"/>
                  </a:lnTo>
                  <a:lnTo>
                    <a:pt x="841" y="48"/>
                  </a:lnTo>
                  <a:lnTo>
                    <a:pt x="839" y="48"/>
                  </a:lnTo>
                  <a:lnTo>
                    <a:pt x="837" y="48"/>
                  </a:lnTo>
                  <a:lnTo>
                    <a:pt x="835" y="48"/>
                  </a:lnTo>
                  <a:lnTo>
                    <a:pt x="833" y="48"/>
                  </a:lnTo>
                  <a:lnTo>
                    <a:pt x="832" y="48"/>
                  </a:lnTo>
                  <a:lnTo>
                    <a:pt x="830" y="48"/>
                  </a:lnTo>
                  <a:lnTo>
                    <a:pt x="828" y="48"/>
                  </a:lnTo>
                  <a:lnTo>
                    <a:pt x="826" y="48"/>
                  </a:lnTo>
                  <a:lnTo>
                    <a:pt x="824" y="50"/>
                  </a:lnTo>
                  <a:lnTo>
                    <a:pt x="822" y="50"/>
                  </a:lnTo>
                  <a:lnTo>
                    <a:pt x="820" y="52"/>
                  </a:lnTo>
                  <a:lnTo>
                    <a:pt x="818" y="52"/>
                  </a:lnTo>
                  <a:lnTo>
                    <a:pt x="816" y="52"/>
                  </a:lnTo>
                  <a:lnTo>
                    <a:pt x="814" y="54"/>
                  </a:lnTo>
                  <a:lnTo>
                    <a:pt x="812" y="54"/>
                  </a:lnTo>
                  <a:lnTo>
                    <a:pt x="811" y="54"/>
                  </a:lnTo>
                  <a:lnTo>
                    <a:pt x="811" y="56"/>
                  </a:lnTo>
                  <a:lnTo>
                    <a:pt x="809" y="56"/>
                  </a:lnTo>
                  <a:lnTo>
                    <a:pt x="809" y="58"/>
                  </a:lnTo>
                  <a:lnTo>
                    <a:pt x="807" y="58"/>
                  </a:lnTo>
                  <a:lnTo>
                    <a:pt x="807" y="60"/>
                  </a:lnTo>
                  <a:lnTo>
                    <a:pt x="805" y="60"/>
                  </a:lnTo>
                  <a:lnTo>
                    <a:pt x="805" y="62"/>
                  </a:lnTo>
                  <a:lnTo>
                    <a:pt x="805" y="63"/>
                  </a:lnTo>
                  <a:lnTo>
                    <a:pt x="803" y="65"/>
                  </a:lnTo>
                  <a:lnTo>
                    <a:pt x="801" y="67"/>
                  </a:lnTo>
                  <a:lnTo>
                    <a:pt x="801" y="69"/>
                  </a:lnTo>
                  <a:lnTo>
                    <a:pt x="799" y="71"/>
                  </a:lnTo>
                  <a:lnTo>
                    <a:pt x="799" y="73"/>
                  </a:lnTo>
                  <a:lnTo>
                    <a:pt x="797" y="73"/>
                  </a:lnTo>
                  <a:lnTo>
                    <a:pt x="797" y="75"/>
                  </a:lnTo>
                  <a:lnTo>
                    <a:pt x="797" y="77"/>
                  </a:lnTo>
                  <a:lnTo>
                    <a:pt x="795" y="77"/>
                  </a:lnTo>
                  <a:lnTo>
                    <a:pt x="795" y="79"/>
                  </a:lnTo>
                  <a:lnTo>
                    <a:pt x="795" y="81"/>
                  </a:lnTo>
                  <a:lnTo>
                    <a:pt x="793" y="81"/>
                  </a:lnTo>
                  <a:lnTo>
                    <a:pt x="793" y="83"/>
                  </a:lnTo>
                  <a:lnTo>
                    <a:pt x="793" y="84"/>
                  </a:lnTo>
                  <a:lnTo>
                    <a:pt x="792" y="84"/>
                  </a:lnTo>
                  <a:lnTo>
                    <a:pt x="792" y="86"/>
                  </a:lnTo>
                  <a:lnTo>
                    <a:pt x="792" y="88"/>
                  </a:lnTo>
                  <a:lnTo>
                    <a:pt x="790" y="88"/>
                  </a:lnTo>
                  <a:lnTo>
                    <a:pt x="790" y="90"/>
                  </a:lnTo>
                  <a:lnTo>
                    <a:pt x="788" y="90"/>
                  </a:lnTo>
                  <a:lnTo>
                    <a:pt x="788" y="92"/>
                  </a:lnTo>
                  <a:lnTo>
                    <a:pt x="786" y="94"/>
                  </a:lnTo>
                  <a:lnTo>
                    <a:pt x="784" y="96"/>
                  </a:lnTo>
                  <a:lnTo>
                    <a:pt x="782" y="98"/>
                  </a:lnTo>
                  <a:lnTo>
                    <a:pt x="780" y="100"/>
                  </a:lnTo>
                  <a:lnTo>
                    <a:pt x="778" y="100"/>
                  </a:lnTo>
                  <a:lnTo>
                    <a:pt x="776" y="102"/>
                  </a:lnTo>
                  <a:lnTo>
                    <a:pt x="769" y="109"/>
                  </a:lnTo>
                  <a:lnTo>
                    <a:pt x="767" y="111"/>
                  </a:lnTo>
                  <a:lnTo>
                    <a:pt x="765" y="113"/>
                  </a:lnTo>
                  <a:lnTo>
                    <a:pt x="765" y="115"/>
                  </a:lnTo>
                  <a:lnTo>
                    <a:pt x="765" y="117"/>
                  </a:lnTo>
                  <a:lnTo>
                    <a:pt x="763" y="119"/>
                  </a:lnTo>
                  <a:lnTo>
                    <a:pt x="763" y="121"/>
                  </a:lnTo>
                  <a:lnTo>
                    <a:pt x="763" y="123"/>
                  </a:lnTo>
                  <a:lnTo>
                    <a:pt x="763" y="124"/>
                  </a:lnTo>
                  <a:lnTo>
                    <a:pt x="763" y="126"/>
                  </a:lnTo>
                  <a:lnTo>
                    <a:pt x="763" y="128"/>
                  </a:lnTo>
                  <a:lnTo>
                    <a:pt x="763" y="130"/>
                  </a:lnTo>
                  <a:lnTo>
                    <a:pt x="765" y="132"/>
                  </a:lnTo>
                  <a:lnTo>
                    <a:pt x="765" y="134"/>
                  </a:lnTo>
                  <a:lnTo>
                    <a:pt x="765" y="136"/>
                  </a:lnTo>
                  <a:lnTo>
                    <a:pt x="767" y="136"/>
                  </a:lnTo>
                  <a:lnTo>
                    <a:pt x="767" y="138"/>
                  </a:lnTo>
                  <a:lnTo>
                    <a:pt x="765" y="138"/>
                  </a:lnTo>
                  <a:lnTo>
                    <a:pt x="765" y="140"/>
                  </a:lnTo>
                  <a:lnTo>
                    <a:pt x="765" y="142"/>
                  </a:lnTo>
                  <a:lnTo>
                    <a:pt x="765" y="144"/>
                  </a:lnTo>
                  <a:lnTo>
                    <a:pt x="765" y="145"/>
                  </a:lnTo>
                  <a:lnTo>
                    <a:pt x="763" y="147"/>
                  </a:lnTo>
                  <a:lnTo>
                    <a:pt x="763" y="149"/>
                  </a:lnTo>
                  <a:lnTo>
                    <a:pt x="763" y="151"/>
                  </a:lnTo>
                  <a:lnTo>
                    <a:pt x="763" y="153"/>
                  </a:lnTo>
                  <a:lnTo>
                    <a:pt x="761" y="151"/>
                  </a:lnTo>
                  <a:lnTo>
                    <a:pt x="759" y="151"/>
                  </a:lnTo>
                  <a:lnTo>
                    <a:pt x="757" y="151"/>
                  </a:lnTo>
                  <a:lnTo>
                    <a:pt x="755" y="151"/>
                  </a:lnTo>
                  <a:lnTo>
                    <a:pt x="753" y="151"/>
                  </a:lnTo>
                  <a:lnTo>
                    <a:pt x="753" y="153"/>
                  </a:lnTo>
                  <a:lnTo>
                    <a:pt x="753" y="155"/>
                  </a:lnTo>
                  <a:lnTo>
                    <a:pt x="751" y="155"/>
                  </a:lnTo>
                  <a:lnTo>
                    <a:pt x="751" y="157"/>
                  </a:lnTo>
                  <a:lnTo>
                    <a:pt x="751" y="159"/>
                  </a:lnTo>
                  <a:lnTo>
                    <a:pt x="750" y="159"/>
                  </a:lnTo>
                  <a:lnTo>
                    <a:pt x="748" y="159"/>
                  </a:lnTo>
                  <a:lnTo>
                    <a:pt x="746" y="157"/>
                  </a:lnTo>
                  <a:lnTo>
                    <a:pt x="744" y="155"/>
                  </a:lnTo>
                  <a:lnTo>
                    <a:pt x="744" y="153"/>
                  </a:lnTo>
                  <a:lnTo>
                    <a:pt x="742" y="153"/>
                  </a:lnTo>
                  <a:lnTo>
                    <a:pt x="742" y="151"/>
                  </a:lnTo>
                  <a:lnTo>
                    <a:pt x="742" y="149"/>
                  </a:lnTo>
                  <a:lnTo>
                    <a:pt x="742" y="147"/>
                  </a:lnTo>
                  <a:lnTo>
                    <a:pt x="740" y="147"/>
                  </a:lnTo>
                  <a:lnTo>
                    <a:pt x="738" y="147"/>
                  </a:lnTo>
                  <a:lnTo>
                    <a:pt x="738" y="145"/>
                  </a:lnTo>
                  <a:lnTo>
                    <a:pt x="736" y="145"/>
                  </a:lnTo>
                  <a:lnTo>
                    <a:pt x="736" y="144"/>
                  </a:lnTo>
                  <a:lnTo>
                    <a:pt x="734" y="144"/>
                  </a:lnTo>
                  <a:lnTo>
                    <a:pt x="732" y="142"/>
                  </a:lnTo>
                  <a:lnTo>
                    <a:pt x="730" y="140"/>
                  </a:lnTo>
                  <a:lnTo>
                    <a:pt x="729" y="140"/>
                  </a:lnTo>
                  <a:lnTo>
                    <a:pt x="727" y="140"/>
                  </a:lnTo>
                  <a:lnTo>
                    <a:pt x="725" y="140"/>
                  </a:lnTo>
                  <a:lnTo>
                    <a:pt x="723" y="140"/>
                  </a:lnTo>
                  <a:lnTo>
                    <a:pt x="723" y="142"/>
                  </a:lnTo>
                  <a:lnTo>
                    <a:pt x="721" y="142"/>
                  </a:lnTo>
                  <a:lnTo>
                    <a:pt x="721" y="144"/>
                  </a:lnTo>
                  <a:lnTo>
                    <a:pt x="719" y="145"/>
                  </a:lnTo>
                  <a:lnTo>
                    <a:pt x="719" y="147"/>
                  </a:lnTo>
                  <a:lnTo>
                    <a:pt x="717" y="147"/>
                  </a:lnTo>
                  <a:lnTo>
                    <a:pt x="717" y="149"/>
                  </a:lnTo>
                  <a:lnTo>
                    <a:pt x="715" y="151"/>
                  </a:lnTo>
                  <a:lnTo>
                    <a:pt x="713" y="153"/>
                  </a:lnTo>
                  <a:lnTo>
                    <a:pt x="711" y="155"/>
                  </a:lnTo>
                  <a:lnTo>
                    <a:pt x="710" y="155"/>
                  </a:lnTo>
                  <a:lnTo>
                    <a:pt x="710" y="157"/>
                  </a:lnTo>
                  <a:lnTo>
                    <a:pt x="708" y="157"/>
                  </a:lnTo>
                  <a:lnTo>
                    <a:pt x="708" y="159"/>
                  </a:lnTo>
                  <a:lnTo>
                    <a:pt x="706" y="159"/>
                  </a:lnTo>
                  <a:lnTo>
                    <a:pt x="704" y="159"/>
                  </a:lnTo>
                  <a:lnTo>
                    <a:pt x="704" y="161"/>
                  </a:lnTo>
                  <a:lnTo>
                    <a:pt x="702" y="161"/>
                  </a:lnTo>
                  <a:lnTo>
                    <a:pt x="702" y="163"/>
                  </a:lnTo>
                  <a:lnTo>
                    <a:pt x="700" y="163"/>
                  </a:lnTo>
                  <a:lnTo>
                    <a:pt x="698" y="163"/>
                  </a:lnTo>
                  <a:lnTo>
                    <a:pt x="698" y="165"/>
                  </a:lnTo>
                  <a:lnTo>
                    <a:pt x="696" y="165"/>
                  </a:lnTo>
                  <a:lnTo>
                    <a:pt x="694" y="165"/>
                  </a:lnTo>
                  <a:lnTo>
                    <a:pt x="692" y="165"/>
                  </a:lnTo>
                  <a:lnTo>
                    <a:pt x="692" y="166"/>
                  </a:lnTo>
                  <a:lnTo>
                    <a:pt x="690" y="166"/>
                  </a:lnTo>
                  <a:lnTo>
                    <a:pt x="689" y="166"/>
                  </a:lnTo>
                  <a:lnTo>
                    <a:pt x="687" y="168"/>
                  </a:lnTo>
                  <a:lnTo>
                    <a:pt x="685" y="168"/>
                  </a:lnTo>
                  <a:lnTo>
                    <a:pt x="683" y="166"/>
                  </a:lnTo>
                  <a:lnTo>
                    <a:pt x="681" y="166"/>
                  </a:lnTo>
                  <a:lnTo>
                    <a:pt x="679" y="166"/>
                  </a:lnTo>
                  <a:lnTo>
                    <a:pt x="677" y="166"/>
                  </a:lnTo>
                  <a:lnTo>
                    <a:pt x="675" y="166"/>
                  </a:lnTo>
                  <a:lnTo>
                    <a:pt x="673" y="166"/>
                  </a:lnTo>
                  <a:lnTo>
                    <a:pt x="671" y="166"/>
                  </a:lnTo>
                  <a:lnTo>
                    <a:pt x="669" y="166"/>
                  </a:lnTo>
                  <a:lnTo>
                    <a:pt x="668" y="166"/>
                  </a:lnTo>
                  <a:lnTo>
                    <a:pt x="666" y="166"/>
                  </a:lnTo>
                  <a:lnTo>
                    <a:pt x="666" y="168"/>
                  </a:lnTo>
                  <a:lnTo>
                    <a:pt x="666" y="170"/>
                  </a:lnTo>
                  <a:lnTo>
                    <a:pt x="666" y="172"/>
                  </a:lnTo>
                  <a:lnTo>
                    <a:pt x="664" y="174"/>
                  </a:lnTo>
                  <a:lnTo>
                    <a:pt x="662" y="176"/>
                  </a:lnTo>
                  <a:lnTo>
                    <a:pt x="662" y="178"/>
                  </a:lnTo>
                  <a:lnTo>
                    <a:pt x="660" y="180"/>
                  </a:lnTo>
                  <a:lnTo>
                    <a:pt x="660" y="182"/>
                  </a:lnTo>
                  <a:lnTo>
                    <a:pt x="658" y="182"/>
                  </a:lnTo>
                  <a:lnTo>
                    <a:pt x="658" y="184"/>
                  </a:lnTo>
                  <a:lnTo>
                    <a:pt x="656" y="185"/>
                  </a:lnTo>
                  <a:lnTo>
                    <a:pt x="654" y="187"/>
                  </a:lnTo>
                  <a:lnTo>
                    <a:pt x="652" y="187"/>
                  </a:lnTo>
                  <a:lnTo>
                    <a:pt x="650" y="187"/>
                  </a:lnTo>
                  <a:lnTo>
                    <a:pt x="648" y="187"/>
                  </a:lnTo>
                  <a:lnTo>
                    <a:pt x="647" y="187"/>
                  </a:lnTo>
                  <a:lnTo>
                    <a:pt x="645" y="187"/>
                  </a:lnTo>
                  <a:lnTo>
                    <a:pt x="643" y="185"/>
                  </a:lnTo>
                  <a:lnTo>
                    <a:pt x="641" y="184"/>
                  </a:lnTo>
                  <a:lnTo>
                    <a:pt x="639" y="182"/>
                  </a:lnTo>
                  <a:lnTo>
                    <a:pt x="637" y="180"/>
                  </a:lnTo>
                  <a:lnTo>
                    <a:pt x="635" y="180"/>
                  </a:lnTo>
                  <a:lnTo>
                    <a:pt x="633" y="180"/>
                  </a:lnTo>
                  <a:lnTo>
                    <a:pt x="631" y="182"/>
                  </a:lnTo>
                  <a:lnTo>
                    <a:pt x="629" y="182"/>
                  </a:lnTo>
                  <a:lnTo>
                    <a:pt x="627" y="182"/>
                  </a:lnTo>
                  <a:lnTo>
                    <a:pt x="627" y="184"/>
                  </a:lnTo>
                  <a:lnTo>
                    <a:pt x="626" y="185"/>
                  </a:lnTo>
                  <a:lnTo>
                    <a:pt x="626" y="187"/>
                  </a:lnTo>
                  <a:lnTo>
                    <a:pt x="626" y="189"/>
                  </a:lnTo>
                  <a:lnTo>
                    <a:pt x="626" y="191"/>
                  </a:lnTo>
                  <a:lnTo>
                    <a:pt x="627" y="193"/>
                  </a:lnTo>
                  <a:lnTo>
                    <a:pt x="627" y="195"/>
                  </a:lnTo>
                  <a:lnTo>
                    <a:pt x="626" y="197"/>
                  </a:lnTo>
                  <a:lnTo>
                    <a:pt x="624" y="199"/>
                  </a:lnTo>
                  <a:lnTo>
                    <a:pt x="624" y="201"/>
                  </a:lnTo>
                  <a:lnTo>
                    <a:pt x="622" y="203"/>
                  </a:lnTo>
                  <a:lnTo>
                    <a:pt x="620" y="203"/>
                  </a:lnTo>
                  <a:lnTo>
                    <a:pt x="620" y="205"/>
                  </a:lnTo>
                  <a:lnTo>
                    <a:pt x="620" y="206"/>
                  </a:lnTo>
                  <a:lnTo>
                    <a:pt x="618" y="208"/>
                  </a:lnTo>
                  <a:lnTo>
                    <a:pt x="616" y="210"/>
                  </a:lnTo>
                  <a:lnTo>
                    <a:pt x="616" y="212"/>
                  </a:lnTo>
                  <a:lnTo>
                    <a:pt x="614" y="214"/>
                  </a:lnTo>
                  <a:lnTo>
                    <a:pt x="612" y="214"/>
                  </a:lnTo>
                  <a:lnTo>
                    <a:pt x="612" y="216"/>
                  </a:lnTo>
                  <a:lnTo>
                    <a:pt x="610" y="216"/>
                  </a:lnTo>
                  <a:lnTo>
                    <a:pt x="608" y="218"/>
                  </a:lnTo>
                  <a:lnTo>
                    <a:pt x="607" y="220"/>
                  </a:lnTo>
                  <a:lnTo>
                    <a:pt x="607" y="222"/>
                  </a:lnTo>
                  <a:lnTo>
                    <a:pt x="605" y="222"/>
                  </a:lnTo>
                  <a:lnTo>
                    <a:pt x="605" y="224"/>
                  </a:lnTo>
                  <a:lnTo>
                    <a:pt x="603" y="224"/>
                  </a:lnTo>
                  <a:lnTo>
                    <a:pt x="603" y="226"/>
                  </a:lnTo>
                  <a:lnTo>
                    <a:pt x="601" y="226"/>
                  </a:lnTo>
                  <a:lnTo>
                    <a:pt x="601" y="227"/>
                  </a:lnTo>
                  <a:lnTo>
                    <a:pt x="599" y="227"/>
                  </a:lnTo>
                  <a:lnTo>
                    <a:pt x="599" y="229"/>
                  </a:lnTo>
                  <a:lnTo>
                    <a:pt x="597" y="229"/>
                  </a:lnTo>
                  <a:lnTo>
                    <a:pt x="597" y="231"/>
                  </a:lnTo>
                  <a:lnTo>
                    <a:pt x="595" y="233"/>
                  </a:lnTo>
                  <a:lnTo>
                    <a:pt x="595" y="235"/>
                  </a:lnTo>
                  <a:lnTo>
                    <a:pt x="595" y="237"/>
                  </a:lnTo>
                  <a:lnTo>
                    <a:pt x="595" y="239"/>
                  </a:lnTo>
                  <a:lnTo>
                    <a:pt x="595" y="241"/>
                  </a:lnTo>
                  <a:lnTo>
                    <a:pt x="595" y="243"/>
                  </a:lnTo>
                  <a:lnTo>
                    <a:pt x="593" y="243"/>
                  </a:lnTo>
                  <a:lnTo>
                    <a:pt x="593" y="245"/>
                  </a:lnTo>
                  <a:lnTo>
                    <a:pt x="591" y="245"/>
                  </a:lnTo>
                  <a:lnTo>
                    <a:pt x="591" y="243"/>
                  </a:lnTo>
                  <a:lnTo>
                    <a:pt x="591" y="241"/>
                  </a:lnTo>
                  <a:lnTo>
                    <a:pt x="591" y="239"/>
                  </a:lnTo>
                  <a:lnTo>
                    <a:pt x="589" y="239"/>
                  </a:lnTo>
                  <a:lnTo>
                    <a:pt x="589" y="237"/>
                  </a:lnTo>
                  <a:lnTo>
                    <a:pt x="589" y="235"/>
                  </a:lnTo>
                  <a:lnTo>
                    <a:pt x="587" y="235"/>
                  </a:lnTo>
                  <a:lnTo>
                    <a:pt x="587" y="233"/>
                  </a:lnTo>
                  <a:lnTo>
                    <a:pt x="586" y="233"/>
                  </a:lnTo>
                  <a:lnTo>
                    <a:pt x="587" y="231"/>
                  </a:lnTo>
                  <a:lnTo>
                    <a:pt x="589" y="231"/>
                  </a:lnTo>
                  <a:lnTo>
                    <a:pt x="591" y="231"/>
                  </a:lnTo>
                  <a:lnTo>
                    <a:pt x="591" y="229"/>
                  </a:lnTo>
                  <a:lnTo>
                    <a:pt x="589" y="227"/>
                  </a:lnTo>
                  <a:lnTo>
                    <a:pt x="587" y="227"/>
                  </a:lnTo>
                  <a:lnTo>
                    <a:pt x="586" y="227"/>
                  </a:lnTo>
                  <a:lnTo>
                    <a:pt x="586" y="229"/>
                  </a:lnTo>
                  <a:lnTo>
                    <a:pt x="584" y="229"/>
                  </a:lnTo>
                  <a:lnTo>
                    <a:pt x="582" y="229"/>
                  </a:lnTo>
                  <a:lnTo>
                    <a:pt x="582" y="231"/>
                  </a:lnTo>
                  <a:lnTo>
                    <a:pt x="580" y="233"/>
                  </a:lnTo>
                  <a:lnTo>
                    <a:pt x="580" y="235"/>
                  </a:lnTo>
                  <a:lnTo>
                    <a:pt x="578" y="235"/>
                  </a:lnTo>
                  <a:lnTo>
                    <a:pt x="576" y="237"/>
                  </a:lnTo>
                  <a:lnTo>
                    <a:pt x="576" y="239"/>
                  </a:lnTo>
                  <a:lnTo>
                    <a:pt x="574" y="241"/>
                  </a:lnTo>
                  <a:lnTo>
                    <a:pt x="576" y="243"/>
                  </a:lnTo>
                  <a:lnTo>
                    <a:pt x="578" y="243"/>
                  </a:lnTo>
                  <a:lnTo>
                    <a:pt x="578" y="245"/>
                  </a:lnTo>
                  <a:lnTo>
                    <a:pt x="578" y="247"/>
                  </a:lnTo>
                  <a:lnTo>
                    <a:pt x="580" y="247"/>
                  </a:lnTo>
                  <a:lnTo>
                    <a:pt x="580" y="248"/>
                  </a:lnTo>
                  <a:lnTo>
                    <a:pt x="578" y="248"/>
                  </a:lnTo>
                  <a:lnTo>
                    <a:pt x="576" y="248"/>
                  </a:lnTo>
                  <a:lnTo>
                    <a:pt x="574" y="248"/>
                  </a:lnTo>
                  <a:lnTo>
                    <a:pt x="572" y="248"/>
                  </a:lnTo>
                  <a:lnTo>
                    <a:pt x="570" y="248"/>
                  </a:lnTo>
                  <a:lnTo>
                    <a:pt x="568" y="248"/>
                  </a:lnTo>
                  <a:lnTo>
                    <a:pt x="568" y="250"/>
                  </a:lnTo>
                  <a:lnTo>
                    <a:pt x="568" y="248"/>
                  </a:lnTo>
                  <a:lnTo>
                    <a:pt x="566" y="248"/>
                  </a:lnTo>
                  <a:lnTo>
                    <a:pt x="566" y="250"/>
                  </a:lnTo>
                  <a:lnTo>
                    <a:pt x="565" y="250"/>
                  </a:lnTo>
                  <a:lnTo>
                    <a:pt x="565" y="252"/>
                  </a:lnTo>
                  <a:lnTo>
                    <a:pt x="565" y="254"/>
                  </a:lnTo>
                  <a:lnTo>
                    <a:pt x="565" y="256"/>
                  </a:lnTo>
                  <a:lnTo>
                    <a:pt x="563" y="256"/>
                  </a:lnTo>
                  <a:lnTo>
                    <a:pt x="561" y="258"/>
                  </a:lnTo>
                  <a:lnTo>
                    <a:pt x="559" y="258"/>
                  </a:lnTo>
                  <a:lnTo>
                    <a:pt x="559" y="260"/>
                  </a:lnTo>
                  <a:lnTo>
                    <a:pt x="559" y="262"/>
                  </a:lnTo>
                  <a:lnTo>
                    <a:pt x="561" y="262"/>
                  </a:lnTo>
                  <a:lnTo>
                    <a:pt x="561" y="264"/>
                  </a:lnTo>
                  <a:lnTo>
                    <a:pt x="563" y="264"/>
                  </a:lnTo>
                  <a:lnTo>
                    <a:pt x="565" y="264"/>
                  </a:lnTo>
                  <a:lnTo>
                    <a:pt x="565" y="262"/>
                  </a:lnTo>
                  <a:lnTo>
                    <a:pt x="566" y="262"/>
                  </a:lnTo>
                  <a:lnTo>
                    <a:pt x="568" y="262"/>
                  </a:lnTo>
                  <a:lnTo>
                    <a:pt x="568" y="260"/>
                  </a:lnTo>
                  <a:lnTo>
                    <a:pt x="570" y="260"/>
                  </a:lnTo>
                  <a:lnTo>
                    <a:pt x="570" y="262"/>
                  </a:lnTo>
                  <a:lnTo>
                    <a:pt x="572" y="262"/>
                  </a:lnTo>
                  <a:lnTo>
                    <a:pt x="572" y="264"/>
                  </a:lnTo>
                  <a:lnTo>
                    <a:pt x="572" y="266"/>
                  </a:lnTo>
                  <a:lnTo>
                    <a:pt x="574" y="268"/>
                  </a:lnTo>
                  <a:lnTo>
                    <a:pt x="574" y="269"/>
                  </a:lnTo>
                  <a:lnTo>
                    <a:pt x="574" y="271"/>
                  </a:lnTo>
                  <a:lnTo>
                    <a:pt x="572" y="271"/>
                  </a:lnTo>
                  <a:lnTo>
                    <a:pt x="570" y="273"/>
                  </a:lnTo>
                  <a:lnTo>
                    <a:pt x="570" y="275"/>
                  </a:lnTo>
                  <a:lnTo>
                    <a:pt x="568" y="275"/>
                  </a:lnTo>
                  <a:lnTo>
                    <a:pt x="568" y="277"/>
                  </a:lnTo>
                  <a:lnTo>
                    <a:pt x="568" y="279"/>
                  </a:lnTo>
                  <a:lnTo>
                    <a:pt x="568" y="281"/>
                  </a:lnTo>
                  <a:lnTo>
                    <a:pt x="566" y="283"/>
                  </a:lnTo>
                  <a:lnTo>
                    <a:pt x="565" y="283"/>
                  </a:lnTo>
                  <a:lnTo>
                    <a:pt x="565" y="285"/>
                  </a:lnTo>
                  <a:lnTo>
                    <a:pt x="563" y="285"/>
                  </a:lnTo>
                  <a:lnTo>
                    <a:pt x="563" y="287"/>
                  </a:lnTo>
                  <a:lnTo>
                    <a:pt x="561" y="287"/>
                  </a:lnTo>
                  <a:lnTo>
                    <a:pt x="563" y="287"/>
                  </a:lnTo>
                  <a:lnTo>
                    <a:pt x="561" y="288"/>
                  </a:lnTo>
                  <a:lnTo>
                    <a:pt x="557" y="290"/>
                  </a:lnTo>
                  <a:lnTo>
                    <a:pt x="557" y="288"/>
                  </a:lnTo>
                  <a:lnTo>
                    <a:pt x="555" y="288"/>
                  </a:lnTo>
                  <a:lnTo>
                    <a:pt x="555" y="292"/>
                  </a:lnTo>
                  <a:lnTo>
                    <a:pt x="557" y="292"/>
                  </a:lnTo>
                  <a:lnTo>
                    <a:pt x="559" y="296"/>
                  </a:lnTo>
                  <a:lnTo>
                    <a:pt x="559" y="298"/>
                  </a:lnTo>
                  <a:lnTo>
                    <a:pt x="559" y="300"/>
                  </a:lnTo>
                  <a:lnTo>
                    <a:pt x="559" y="304"/>
                  </a:lnTo>
                  <a:lnTo>
                    <a:pt x="557" y="306"/>
                  </a:lnTo>
                  <a:lnTo>
                    <a:pt x="557" y="304"/>
                  </a:lnTo>
                  <a:lnTo>
                    <a:pt x="555" y="304"/>
                  </a:lnTo>
                  <a:lnTo>
                    <a:pt x="551" y="302"/>
                  </a:lnTo>
                  <a:lnTo>
                    <a:pt x="551" y="304"/>
                  </a:lnTo>
                  <a:lnTo>
                    <a:pt x="549" y="309"/>
                  </a:lnTo>
                  <a:lnTo>
                    <a:pt x="549" y="311"/>
                  </a:lnTo>
                  <a:lnTo>
                    <a:pt x="549" y="313"/>
                  </a:lnTo>
                  <a:lnTo>
                    <a:pt x="549" y="315"/>
                  </a:lnTo>
                  <a:lnTo>
                    <a:pt x="549" y="317"/>
                  </a:lnTo>
                  <a:lnTo>
                    <a:pt x="547" y="317"/>
                  </a:lnTo>
                  <a:lnTo>
                    <a:pt x="544" y="315"/>
                  </a:lnTo>
                  <a:lnTo>
                    <a:pt x="542" y="317"/>
                  </a:lnTo>
                  <a:lnTo>
                    <a:pt x="538" y="317"/>
                  </a:lnTo>
                  <a:lnTo>
                    <a:pt x="536" y="315"/>
                  </a:lnTo>
                  <a:lnTo>
                    <a:pt x="538" y="313"/>
                  </a:lnTo>
                  <a:lnTo>
                    <a:pt x="536" y="311"/>
                  </a:lnTo>
                  <a:lnTo>
                    <a:pt x="534" y="311"/>
                  </a:lnTo>
                  <a:lnTo>
                    <a:pt x="532" y="311"/>
                  </a:lnTo>
                  <a:lnTo>
                    <a:pt x="530" y="311"/>
                  </a:lnTo>
                  <a:lnTo>
                    <a:pt x="530" y="309"/>
                  </a:lnTo>
                  <a:lnTo>
                    <a:pt x="528" y="311"/>
                  </a:lnTo>
                  <a:lnTo>
                    <a:pt x="528" y="313"/>
                  </a:lnTo>
                  <a:lnTo>
                    <a:pt x="528" y="315"/>
                  </a:lnTo>
                  <a:lnTo>
                    <a:pt x="528" y="319"/>
                  </a:lnTo>
                  <a:lnTo>
                    <a:pt x="528" y="321"/>
                  </a:lnTo>
                  <a:lnTo>
                    <a:pt x="528" y="323"/>
                  </a:lnTo>
                  <a:lnTo>
                    <a:pt x="526" y="325"/>
                  </a:lnTo>
                  <a:lnTo>
                    <a:pt x="523" y="327"/>
                  </a:lnTo>
                  <a:lnTo>
                    <a:pt x="523" y="329"/>
                  </a:lnTo>
                  <a:lnTo>
                    <a:pt x="525" y="330"/>
                  </a:lnTo>
                  <a:lnTo>
                    <a:pt x="525" y="332"/>
                  </a:lnTo>
                  <a:lnTo>
                    <a:pt x="523" y="332"/>
                  </a:lnTo>
                  <a:lnTo>
                    <a:pt x="523" y="334"/>
                  </a:lnTo>
                  <a:lnTo>
                    <a:pt x="523" y="336"/>
                  </a:lnTo>
                  <a:lnTo>
                    <a:pt x="521" y="338"/>
                  </a:lnTo>
                  <a:lnTo>
                    <a:pt x="519" y="336"/>
                  </a:lnTo>
                  <a:lnTo>
                    <a:pt x="517" y="336"/>
                  </a:lnTo>
                  <a:lnTo>
                    <a:pt x="517" y="342"/>
                  </a:lnTo>
                  <a:lnTo>
                    <a:pt x="521" y="344"/>
                  </a:lnTo>
                  <a:lnTo>
                    <a:pt x="521" y="348"/>
                  </a:lnTo>
                  <a:lnTo>
                    <a:pt x="523" y="348"/>
                  </a:lnTo>
                  <a:lnTo>
                    <a:pt x="525" y="346"/>
                  </a:lnTo>
                  <a:lnTo>
                    <a:pt x="525" y="344"/>
                  </a:lnTo>
                  <a:lnTo>
                    <a:pt x="525" y="342"/>
                  </a:lnTo>
                  <a:lnTo>
                    <a:pt x="526" y="342"/>
                  </a:lnTo>
                  <a:lnTo>
                    <a:pt x="528" y="342"/>
                  </a:lnTo>
                  <a:lnTo>
                    <a:pt x="526" y="346"/>
                  </a:lnTo>
                  <a:lnTo>
                    <a:pt x="526" y="348"/>
                  </a:lnTo>
                  <a:lnTo>
                    <a:pt x="526" y="350"/>
                  </a:lnTo>
                  <a:lnTo>
                    <a:pt x="526" y="351"/>
                  </a:lnTo>
                  <a:lnTo>
                    <a:pt x="528" y="351"/>
                  </a:lnTo>
                  <a:lnTo>
                    <a:pt x="526" y="353"/>
                  </a:lnTo>
                  <a:lnTo>
                    <a:pt x="526" y="355"/>
                  </a:lnTo>
                  <a:lnTo>
                    <a:pt x="526" y="357"/>
                  </a:lnTo>
                  <a:lnTo>
                    <a:pt x="530" y="361"/>
                  </a:lnTo>
                  <a:lnTo>
                    <a:pt x="528" y="363"/>
                  </a:lnTo>
                  <a:lnTo>
                    <a:pt x="526" y="363"/>
                  </a:lnTo>
                  <a:lnTo>
                    <a:pt x="525" y="365"/>
                  </a:lnTo>
                  <a:lnTo>
                    <a:pt x="523" y="363"/>
                  </a:lnTo>
                  <a:lnTo>
                    <a:pt x="521" y="361"/>
                  </a:lnTo>
                  <a:lnTo>
                    <a:pt x="519" y="359"/>
                  </a:lnTo>
                  <a:lnTo>
                    <a:pt x="517" y="359"/>
                  </a:lnTo>
                  <a:lnTo>
                    <a:pt x="517" y="361"/>
                  </a:lnTo>
                  <a:lnTo>
                    <a:pt x="515" y="361"/>
                  </a:lnTo>
                  <a:lnTo>
                    <a:pt x="513" y="361"/>
                  </a:lnTo>
                  <a:lnTo>
                    <a:pt x="513" y="365"/>
                  </a:lnTo>
                  <a:lnTo>
                    <a:pt x="513" y="367"/>
                  </a:lnTo>
                  <a:lnTo>
                    <a:pt x="511" y="369"/>
                  </a:lnTo>
                  <a:lnTo>
                    <a:pt x="509" y="369"/>
                  </a:lnTo>
                  <a:lnTo>
                    <a:pt x="507" y="367"/>
                  </a:lnTo>
                  <a:lnTo>
                    <a:pt x="505" y="365"/>
                  </a:lnTo>
                  <a:lnTo>
                    <a:pt x="505" y="363"/>
                  </a:lnTo>
                  <a:lnTo>
                    <a:pt x="507" y="361"/>
                  </a:lnTo>
                  <a:lnTo>
                    <a:pt x="505" y="359"/>
                  </a:lnTo>
                  <a:lnTo>
                    <a:pt x="504" y="357"/>
                  </a:lnTo>
                  <a:lnTo>
                    <a:pt x="502" y="357"/>
                  </a:lnTo>
                  <a:lnTo>
                    <a:pt x="502" y="359"/>
                  </a:lnTo>
                  <a:lnTo>
                    <a:pt x="500" y="359"/>
                  </a:lnTo>
                  <a:lnTo>
                    <a:pt x="498" y="361"/>
                  </a:lnTo>
                  <a:lnTo>
                    <a:pt x="498" y="365"/>
                  </a:lnTo>
                  <a:lnTo>
                    <a:pt x="496" y="367"/>
                  </a:lnTo>
                  <a:lnTo>
                    <a:pt x="496" y="369"/>
                  </a:lnTo>
                  <a:lnTo>
                    <a:pt x="496" y="371"/>
                  </a:lnTo>
                  <a:lnTo>
                    <a:pt x="496" y="372"/>
                  </a:lnTo>
                  <a:lnTo>
                    <a:pt x="494" y="372"/>
                  </a:lnTo>
                  <a:lnTo>
                    <a:pt x="494" y="371"/>
                  </a:lnTo>
                  <a:lnTo>
                    <a:pt x="490" y="369"/>
                  </a:lnTo>
                  <a:lnTo>
                    <a:pt x="488" y="367"/>
                  </a:lnTo>
                  <a:lnTo>
                    <a:pt x="488" y="365"/>
                  </a:lnTo>
                  <a:lnTo>
                    <a:pt x="486" y="363"/>
                  </a:lnTo>
                  <a:lnTo>
                    <a:pt x="484" y="363"/>
                  </a:lnTo>
                  <a:lnTo>
                    <a:pt x="483" y="363"/>
                  </a:lnTo>
                  <a:lnTo>
                    <a:pt x="481" y="363"/>
                  </a:lnTo>
                  <a:lnTo>
                    <a:pt x="481" y="365"/>
                  </a:lnTo>
                  <a:lnTo>
                    <a:pt x="483" y="367"/>
                  </a:lnTo>
                  <a:lnTo>
                    <a:pt x="483" y="369"/>
                  </a:lnTo>
                  <a:lnTo>
                    <a:pt x="484" y="369"/>
                  </a:lnTo>
                  <a:lnTo>
                    <a:pt x="483" y="371"/>
                  </a:lnTo>
                  <a:lnTo>
                    <a:pt x="484" y="372"/>
                  </a:lnTo>
                  <a:lnTo>
                    <a:pt x="483" y="374"/>
                  </a:lnTo>
                  <a:lnTo>
                    <a:pt x="481" y="374"/>
                  </a:lnTo>
                  <a:lnTo>
                    <a:pt x="481" y="376"/>
                  </a:lnTo>
                  <a:lnTo>
                    <a:pt x="479" y="376"/>
                  </a:lnTo>
                  <a:lnTo>
                    <a:pt x="477" y="376"/>
                  </a:lnTo>
                  <a:lnTo>
                    <a:pt x="475" y="376"/>
                  </a:lnTo>
                  <a:lnTo>
                    <a:pt x="475" y="374"/>
                  </a:lnTo>
                  <a:lnTo>
                    <a:pt x="473" y="374"/>
                  </a:lnTo>
                  <a:lnTo>
                    <a:pt x="471" y="376"/>
                  </a:lnTo>
                  <a:lnTo>
                    <a:pt x="471" y="378"/>
                  </a:lnTo>
                  <a:lnTo>
                    <a:pt x="473" y="378"/>
                  </a:lnTo>
                  <a:lnTo>
                    <a:pt x="473" y="380"/>
                  </a:lnTo>
                  <a:lnTo>
                    <a:pt x="475" y="382"/>
                  </a:lnTo>
                  <a:lnTo>
                    <a:pt x="477" y="382"/>
                  </a:lnTo>
                  <a:lnTo>
                    <a:pt x="479" y="384"/>
                  </a:lnTo>
                  <a:lnTo>
                    <a:pt x="481" y="384"/>
                  </a:lnTo>
                  <a:lnTo>
                    <a:pt x="481" y="386"/>
                  </a:lnTo>
                  <a:lnTo>
                    <a:pt x="483" y="386"/>
                  </a:lnTo>
                  <a:lnTo>
                    <a:pt x="483" y="388"/>
                  </a:lnTo>
                  <a:lnTo>
                    <a:pt x="483" y="390"/>
                  </a:lnTo>
                  <a:lnTo>
                    <a:pt x="484" y="390"/>
                  </a:lnTo>
                  <a:lnTo>
                    <a:pt x="484" y="391"/>
                  </a:lnTo>
                  <a:lnTo>
                    <a:pt x="486" y="391"/>
                  </a:lnTo>
                  <a:lnTo>
                    <a:pt x="486" y="393"/>
                  </a:lnTo>
                  <a:lnTo>
                    <a:pt x="484" y="395"/>
                  </a:lnTo>
                  <a:lnTo>
                    <a:pt x="483" y="395"/>
                  </a:lnTo>
                  <a:lnTo>
                    <a:pt x="483" y="397"/>
                  </a:lnTo>
                  <a:lnTo>
                    <a:pt x="481" y="397"/>
                  </a:lnTo>
                  <a:lnTo>
                    <a:pt x="479" y="397"/>
                  </a:lnTo>
                  <a:lnTo>
                    <a:pt x="477" y="397"/>
                  </a:lnTo>
                  <a:lnTo>
                    <a:pt x="477" y="399"/>
                  </a:lnTo>
                  <a:lnTo>
                    <a:pt x="475" y="399"/>
                  </a:lnTo>
                  <a:lnTo>
                    <a:pt x="475" y="397"/>
                  </a:lnTo>
                  <a:lnTo>
                    <a:pt x="473" y="397"/>
                  </a:lnTo>
                  <a:lnTo>
                    <a:pt x="473" y="399"/>
                  </a:lnTo>
                  <a:lnTo>
                    <a:pt x="473" y="401"/>
                  </a:lnTo>
                  <a:lnTo>
                    <a:pt x="471" y="401"/>
                  </a:lnTo>
                  <a:lnTo>
                    <a:pt x="469" y="399"/>
                  </a:lnTo>
                  <a:lnTo>
                    <a:pt x="467" y="399"/>
                  </a:lnTo>
                  <a:lnTo>
                    <a:pt x="465" y="399"/>
                  </a:lnTo>
                  <a:lnTo>
                    <a:pt x="463" y="399"/>
                  </a:lnTo>
                  <a:lnTo>
                    <a:pt x="463" y="401"/>
                  </a:lnTo>
                  <a:lnTo>
                    <a:pt x="460" y="399"/>
                  </a:lnTo>
                  <a:lnTo>
                    <a:pt x="460" y="397"/>
                  </a:lnTo>
                  <a:lnTo>
                    <a:pt x="460" y="395"/>
                  </a:lnTo>
                  <a:lnTo>
                    <a:pt x="462" y="391"/>
                  </a:lnTo>
                  <a:lnTo>
                    <a:pt x="460" y="390"/>
                  </a:lnTo>
                  <a:lnTo>
                    <a:pt x="460" y="388"/>
                  </a:lnTo>
                  <a:lnTo>
                    <a:pt x="458" y="388"/>
                  </a:lnTo>
                  <a:lnTo>
                    <a:pt x="456" y="388"/>
                  </a:lnTo>
                  <a:lnTo>
                    <a:pt x="452" y="390"/>
                  </a:lnTo>
                  <a:lnTo>
                    <a:pt x="450" y="391"/>
                  </a:lnTo>
                  <a:lnTo>
                    <a:pt x="448" y="391"/>
                  </a:lnTo>
                  <a:lnTo>
                    <a:pt x="446" y="391"/>
                  </a:lnTo>
                  <a:lnTo>
                    <a:pt x="446" y="390"/>
                  </a:lnTo>
                  <a:lnTo>
                    <a:pt x="444" y="388"/>
                  </a:lnTo>
                  <a:lnTo>
                    <a:pt x="443" y="388"/>
                  </a:lnTo>
                  <a:lnTo>
                    <a:pt x="441" y="390"/>
                  </a:lnTo>
                  <a:lnTo>
                    <a:pt x="439" y="391"/>
                  </a:lnTo>
                  <a:lnTo>
                    <a:pt x="437" y="393"/>
                  </a:lnTo>
                  <a:lnTo>
                    <a:pt x="437" y="395"/>
                  </a:lnTo>
                  <a:lnTo>
                    <a:pt x="435" y="395"/>
                  </a:lnTo>
                  <a:lnTo>
                    <a:pt x="435" y="393"/>
                  </a:lnTo>
                  <a:lnTo>
                    <a:pt x="433" y="393"/>
                  </a:lnTo>
                  <a:lnTo>
                    <a:pt x="433" y="395"/>
                  </a:lnTo>
                  <a:lnTo>
                    <a:pt x="431" y="395"/>
                  </a:lnTo>
                  <a:lnTo>
                    <a:pt x="431" y="397"/>
                  </a:lnTo>
                  <a:lnTo>
                    <a:pt x="431" y="399"/>
                  </a:lnTo>
                  <a:lnTo>
                    <a:pt x="431" y="401"/>
                  </a:lnTo>
                  <a:lnTo>
                    <a:pt x="431" y="403"/>
                  </a:lnTo>
                  <a:lnTo>
                    <a:pt x="433" y="405"/>
                  </a:lnTo>
                  <a:lnTo>
                    <a:pt x="431" y="407"/>
                  </a:lnTo>
                  <a:lnTo>
                    <a:pt x="431" y="409"/>
                  </a:lnTo>
                  <a:lnTo>
                    <a:pt x="429" y="409"/>
                  </a:lnTo>
                  <a:lnTo>
                    <a:pt x="425" y="412"/>
                  </a:lnTo>
                  <a:lnTo>
                    <a:pt x="425" y="414"/>
                  </a:lnTo>
                  <a:lnTo>
                    <a:pt x="423" y="414"/>
                  </a:lnTo>
                  <a:lnTo>
                    <a:pt x="422" y="416"/>
                  </a:lnTo>
                  <a:lnTo>
                    <a:pt x="420" y="420"/>
                  </a:lnTo>
                  <a:lnTo>
                    <a:pt x="420" y="422"/>
                  </a:lnTo>
                  <a:lnTo>
                    <a:pt x="418" y="424"/>
                  </a:lnTo>
                  <a:lnTo>
                    <a:pt x="418" y="426"/>
                  </a:lnTo>
                  <a:lnTo>
                    <a:pt x="416" y="426"/>
                  </a:lnTo>
                  <a:lnTo>
                    <a:pt x="414" y="430"/>
                  </a:lnTo>
                  <a:lnTo>
                    <a:pt x="412" y="433"/>
                  </a:lnTo>
                  <a:lnTo>
                    <a:pt x="410" y="435"/>
                  </a:lnTo>
                  <a:lnTo>
                    <a:pt x="412" y="437"/>
                  </a:lnTo>
                  <a:lnTo>
                    <a:pt x="414" y="439"/>
                  </a:lnTo>
                  <a:lnTo>
                    <a:pt x="414" y="441"/>
                  </a:lnTo>
                  <a:lnTo>
                    <a:pt x="410" y="445"/>
                  </a:lnTo>
                  <a:lnTo>
                    <a:pt x="406" y="445"/>
                  </a:lnTo>
                  <a:lnTo>
                    <a:pt x="406" y="447"/>
                  </a:lnTo>
                  <a:lnTo>
                    <a:pt x="404" y="449"/>
                  </a:lnTo>
                  <a:lnTo>
                    <a:pt x="402" y="449"/>
                  </a:lnTo>
                  <a:lnTo>
                    <a:pt x="399" y="449"/>
                  </a:lnTo>
                  <a:lnTo>
                    <a:pt x="399" y="451"/>
                  </a:lnTo>
                  <a:lnTo>
                    <a:pt x="401" y="451"/>
                  </a:lnTo>
                  <a:lnTo>
                    <a:pt x="402" y="453"/>
                  </a:lnTo>
                  <a:lnTo>
                    <a:pt x="402" y="454"/>
                  </a:lnTo>
                  <a:lnTo>
                    <a:pt x="404" y="454"/>
                  </a:lnTo>
                  <a:lnTo>
                    <a:pt x="404" y="456"/>
                  </a:lnTo>
                  <a:lnTo>
                    <a:pt x="402" y="456"/>
                  </a:lnTo>
                  <a:lnTo>
                    <a:pt x="401" y="458"/>
                  </a:lnTo>
                  <a:lnTo>
                    <a:pt x="399" y="460"/>
                  </a:lnTo>
                  <a:lnTo>
                    <a:pt x="401" y="464"/>
                  </a:lnTo>
                  <a:lnTo>
                    <a:pt x="401" y="466"/>
                  </a:lnTo>
                  <a:lnTo>
                    <a:pt x="402" y="466"/>
                  </a:lnTo>
                  <a:lnTo>
                    <a:pt x="404" y="464"/>
                  </a:lnTo>
                  <a:lnTo>
                    <a:pt x="406" y="464"/>
                  </a:lnTo>
                  <a:lnTo>
                    <a:pt x="406" y="466"/>
                  </a:lnTo>
                  <a:lnTo>
                    <a:pt x="406" y="470"/>
                  </a:lnTo>
                  <a:lnTo>
                    <a:pt x="404" y="470"/>
                  </a:lnTo>
                  <a:lnTo>
                    <a:pt x="402" y="470"/>
                  </a:lnTo>
                  <a:lnTo>
                    <a:pt x="402" y="468"/>
                  </a:lnTo>
                  <a:lnTo>
                    <a:pt x="401" y="468"/>
                  </a:lnTo>
                  <a:lnTo>
                    <a:pt x="399" y="468"/>
                  </a:lnTo>
                  <a:lnTo>
                    <a:pt x="397" y="468"/>
                  </a:lnTo>
                  <a:lnTo>
                    <a:pt x="395" y="468"/>
                  </a:lnTo>
                  <a:lnTo>
                    <a:pt x="393" y="470"/>
                  </a:lnTo>
                  <a:lnTo>
                    <a:pt x="393" y="472"/>
                  </a:lnTo>
                  <a:lnTo>
                    <a:pt x="393" y="474"/>
                  </a:lnTo>
                  <a:lnTo>
                    <a:pt x="395" y="474"/>
                  </a:lnTo>
                  <a:lnTo>
                    <a:pt x="395" y="475"/>
                  </a:lnTo>
                  <a:lnTo>
                    <a:pt x="395" y="477"/>
                  </a:lnTo>
                  <a:lnTo>
                    <a:pt x="397" y="477"/>
                  </a:lnTo>
                  <a:lnTo>
                    <a:pt x="397" y="479"/>
                  </a:lnTo>
                  <a:lnTo>
                    <a:pt x="397" y="481"/>
                  </a:lnTo>
                  <a:lnTo>
                    <a:pt x="397" y="483"/>
                  </a:lnTo>
                  <a:lnTo>
                    <a:pt x="393" y="485"/>
                  </a:lnTo>
                  <a:lnTo>
                    <a:pt x="391" y="485"/>
                  </a:lnTo>
                  <a:lnTo>
                    <a:pt x="389" y="485"/>
                  </a:lnTo>
                  <a:lnTo>
                    <a:pt x="389" y="487"/>
                  </a:lnTo>
                  <a:lnTo>
                    <a:pt x="387" y="489"/>
                  </a:lnTo>
                  <a:lnTo>
                    <a:pt x="385" y="489"/>
                  </a:lnTo>
                  <a:lnTo>
                    <a:pt x="383" y="489"/>
                  </a:lnTo>
                  <a:lnTo>
                    <a:pt x="381" y="489"/>
                  </a:lnTo>
                  <a:lnTo>
                    <a:pt x="380" y="489"/>
                  </a:lnTo>
                  <a:lnTo>
                    <a:pt x="380" y="487"/>
                  </a:lnTo>
                  <a:lnTo>
                    <a:pt x="378" y="487"/>
                  </a:lnTo>
                  <a:lnTo>
                    <a:pt x="378" y="489"/>
                  </a:lnTo>
                  <a:lnTo>
                    <a:pt x="376" y="491"/>
                  </a:lnTo>
                  <a:lnTo>
                    <a:pt x="374" y="491"/>
                  </a:lnTo>
                  <a:lnTo>
                    <a:pt x="372" y="491"/>
                  </a:lnTo>
                  <a:lnTo>
                    <a:pt x="370" y="489"/>
                  </a:lnTo>
                  <a:lnTo>
                    <a:pt x="370" y="491"/>
                  </a:lnTo>
                  <a:lnTo>
                    <a:pt x="366" y="491"/>
                  </a:lnTo>
                  <a:lnTo>
                    <a:pt x="364" y="491"/>
                  </a:lnTo>
                  <a:lnTo>
                    <a:pt x="362" y="493"/>
                  </a:lnTo>
                  <a:lnTo>
                    <a:pt x="362" y="494"/>
                  </a:lnTo>
                  <a:lnTo>
                    <a:pt x="362" y="496"/>
                  </a:lnTo>
                  <a:lnTo>
                    <a:pt x="361" y="496"/>
                  </a:lnTo>
                  <a:lnTo>
                    <a:pt x="359" y="496"/>
                  </a:lnTo>
                  <a:lnTo>
                    <a:pt x="357" y="496"/>
                  </a:lnTo>
                  <a:lnTo>
                    <a:pt x="355" y="496"/>
                  </a:lnTo>
                  <a:lnTo>
                    <a:pt x="355" y="498"/>
                  </a:lnTo>
                  <a:lnTo>
                    <a:pt x="353" y="502"/>
                  </a:lnTo>
                  <a:lnTo>
                    <a:pt x="353" y="504"/>
                  </a:lnTo>
                  <a:lnTo>
                    <a:pt x="353" y="506"/>
                  </a:lnTo>
                  <a:lnTo>
                    <a:pt x="351" y="506"/>
                  </a:lnTo>
                  <a:lnTo>
                    <a:pt x="349" y="508"/>
                  </a:lnTo>
                  <a:lnTo>
                    <a:pt x="347" y="508"/>
                  </a:lnTo>
                  <a:lnTo>
                    <a:pt x="345" y="506"/>
                  </a:lnTo>
                  <a:lnTo>
                    <a:pt x="345" y="504"/>
                  </a:lnTo>
                  <a:lnTo>
                    <a:pt x="347" y="502"/>
                  </a:lnTo>
                  <a:lnTo>
                    <a:pt x="349" y="498"/>
                  </a:lnTo>
                  <a:lnTo>
                    <a:pt x="347" y="496"/>
                  </a:lnTo>
                  <a:lnTo>
                    <a:pt x="345" y="493"/>
                  </a:lnTo>
                  <a:lnTo>
                    <a:pt x="343" y="491"/>
                  </a:lnTo>
                  <a:lnTo>
                    <a:pt x="341" y="491"/>
                  </a:lnTo>
                  <a:lnTo>
                    <a:pt x="340" y="491"/>
                  </a:lnTo>
                  <a:lnTo>
                    <a:pt x="338" y="491"/>
                  </a:lnTo>
                  <a:lnTo>
                    <a:pt x="338" y="489"/>
                  </a:lnTo>
                  <a:lnTo>
                    <a:pt x="338" y="487"/>
                  </a:lnTo>
                  <a:lnTo>
                    <a:pt x="336" y="485"/>
                  </a:lnTo>
                  <a:lnTo>
                    <a:pt x="334" y="485"/>
                  </a:lnTo>
                  <a:lnTo>
                    <a:pt x="334" y="483"/>
                  </a:lnTo>
                  <a:lnTo>
                    <a:pt x="332" y="483"/>
                  </a:lnTo>
                  <a:lnTo>
                    <a:pt x="332" y="481"/>
                  </a:lnTo>
                  <a:lnTo>
                    <a:pt x="332" y="479"/>
                  </a:lnTo>
                  <a:lnTo>
                    <a:pt x="330" y="479"/>
                  </a:lnTo>
                  <a:lnTo>
                    <a:pt x="328" y="479"/>
                  </a:lnTo>
                  <a:lnTo>
                    <a:pt x="326" y="479"/>
                  </a:lnTo>
                  <a:lnTo>
                    <a:pt x="324" y="479"/>
                  </a:lnTo>
                  <a:lnTo>
                    <a:pt x="322" y="479"/>
                  </a:lnTo>
                  <a:lnTo>
                    <a:pt x="320" y="479"/>
                  </a:lnTo>
                  <a:lnTo>
                    <a:pt x="319" y="479"/>
                  </a:lnTo>
                  <a:lnTo>
                    <a:pt x="317" y="479"/>
                  </a:lnTo>
                  <a:lnTo>
                    <a:pt x="317" y="481"/>
                  </a:lnTo>
                  <a:lnTo>
                    <a:pt x="315" y="481"/>
                  </a:lnTo>
                  <a:lnTo>
                    <a:pt x="311" y="481"/>
                  </a:lnTo>
                  <a:lnTo>
                    <a:pt x="311" y="479"/>
                  </a:lnTo>
                  <a:lnTo>
                    <a:pt x="307" y="479"/>
                  </a:lnTo>
                  <a:lnTo>
                    <a:pt x="305" y="479"/>
                  </a:lnTo>
                  <a:lnTo>
                    <a:pt x="305" y="477"/>
                  </a:lnTo>
                  <a:lnTo>
                    <a:pt x="303" y="477"/>
                  </a:lnTo>
                  <a:lnTo>
                    <a:pt x="303" y="475"/>
                  </a:lnTo>
                  <a:lnTo>
                    <a:pt x="303" y="474"/>
                  </a:lnTo>
                  <a:lnTo>
                    <a:pt x="301" y="472"/>
                  </a:lnTo>
                  <a:lnTo>
                    <a:pt x="301" y="470"/>
                  </a:lnTo>
                  <a:lnTo>
                    <a:pt x="299" y="470"/>
                  </a:lnTo>
                  <a:lnTo>
                    <a:pt x="298" y="470"/>
                  </a:lnTo>
                  <a:lnTo>
                    <a:pt x="296" y="470"/>
                  </a:lnTo>
                  <a:lnTo>
                    <a:pt x="294" y="470"/>
                  </a:lnTo>
                  <a:lnTo>
                    <a:pt x="294" y="472"/>
                  </a:lnTo>
                  <a:lnTo>
                    <a:pt x="292" y="472"/>
                  </a:lnTo>
                  <a:lnTo>
                    <a:pt x="292" y="470"/>
                  </a:lnTo>
                  <a:lnTo>
                    <a:pt x="290" y="470"/>
                  </a:lnTo>
                  <a:lnTo>
                    <a:pt x="290" y="468"/>
                  </a:lnTo>
                  <a:lnTo>
                    <a:pt x="288" y="468"/>
                  </a:lnTo>
                  <a:lnTo>
                    <a:pt x="286" y="468"/>
                  </a:lnTo>
                  <a:lnTo>
                    <a:pt x="286" y="466"/>
                  </a:lnTo>
                  <a:lnTo>
                    <a:pt x="286" y="464"/>
                  </a:lnTo>
                  <a:lnTo>
                    <a:pt x="286" y="462"/>
                  </a:lnTo>
                  <a:lnTo>
                    <a:pt x="284" y="460"/>
                  </a:lnTo>
                  <a:lnTo>
                    <a:pt x="282" y="460"/>
                  </a:lnTo>
                  <a:lnTo>
                    <a:pt x="282" y="462"/>
                  </a:lnTo>
                  <a:lnTo>
                    <a:pt x="282" y="464"/>
                  </a:lnTo>
                  <a:lnTo>
                    <a:pt x="282" y="466"/>
                  </a:lnTo>
                  <a:lnTo>
                    <a:pt x="280" y="466"/>
                  </a:lnTo>
                  <a:lnTo>
                    <a:pt x="280" y="464"/>
                  </a:lnTo>
                  <a:lnTo>
                    <a:pt x="279" y="464"/>
                  </a:lnTo>
                  <a:lnTo>
                    <a:pt x="277" y="466"/>
                  </a:lnTo>
                  <a:lnTo>
                    <a:pt x="277" y="464"/>
                  </a:lnTo>
                  <a:lnTo>
                    <a:pt x="277" y="462"/>
                  </a:lnTo>
                  <a:lnTo>
                    <a:pt x="275" y="462"/>
                  </a:lnTo>
                  <a:lnTo>
                    <a:pt x="275" y="464"/>
                  </a:lnTo>
                  <a:lnTo>
                    <a:pt x="273" y="464"/>
                  </a:lnTo>
                  <a:lnTo>
                    <a:pt x="273" y="462"/>
                  </a:lnTo>
                  <a:lnTo>
                    <a:pt x="271" y="462"/>
                  </a:lnTo>
                  <a:lnTo>
                    <a:pt x="269" y="462"/>
                  </a:lnTo>
                  <a:lnTo>
                    <a:pt x="269" y="460"/>
                  </a:lnTo>
                  <a:lnTo>
                    <a:pt x="267" y="460"/>
                  </a:lnTo>
                  <a:lnTo>
                    <a:pt x="267" y="458"/>
                  </a:lnTo>
                  <a:lnTo>
                    <a:pt x="265" y="458"/>
                  </a:lnTo>
                  <a:lnTo>
                    <a:pt x="263" y="456"/>
                  </a:lnTo>
                  <a:lnTo>
                    <a:pt x="261" y="456"/>
                  </a:lnTo>
                  <a:lnTo>
                    <a:pt x="261" y="454"/>
                  </a:lnTo>
                  <a:lnTo>
                    <a:pt x="261" y="453"/>
                  </a:lnTo>
                  <a:lnTo>
                    <a:pt x="259" y="453"/>
                  </a:lnTo>
                  <a:lnTo>
                    <a:pt x="259" y="451"/>
                  </a:lnTo>
                  <a:lnTo>
                    <a:pt x="258" y="451"/>
                  </a:lnTo>
                  <a:lnTo>
                    <a:pt x="258" y="449"/>
                  </a:lnTo>
                  <a:lnTo>
                    <a:pt x="258" y="447"/>
                  </a:lnTo>
                  <a:lnTo>
                    <a:pt x="256" y="447"/>
                  </a:lnTo>
                  <a:lnTo>
                    <a:pt x="256" y="445"/>
                  </a:lnTo>
                  <a:lnTo>
                    <a:pt x="254" y="445"/>
                  </a:lnTo>
                  <a:lnTo>
                    <a:pt x="254" y="443"/>
                  </a:lnTo>
                  <a:lnTo>
                    <a:pt x="252" y="441"/>
                  </a:lnTo>
                  <a:lnTo>
                    <a:pt x="252" y="439"/>
                  </a:lnTo>
                  <a:lnTo>
                    <a:pt x="252" y="437"/>
                  </a:lnTo>
                  <a:lnTo>
                    <a:pt x="250" y="437"/>
                  </a:lnTo>
                  <a:lnTo>
                    <a:pt x="250" y="435"/>
                  </a:lnTo>
                  <a:lnTo>
                    <a:pt x="250" y="433"/>
                  </a:lnTo>
                  <a:lnTo>
                    <a:pt x="248" y="433"/>
                  </a:lnTo>
                  <a:lnTo>
                    <a:pt x="248" y="432"/>
                  </a:lnTo>
                  <a:lnTo>
                    <a:pt x="248" y="430"/>
                  </a:lnTo>
                  <a:lnTo>
                    <a:pt x="246" y="430"/>
                  </a:lnTo>
                  <a:lnTo>
                    <a:pt x="246" y="428"/>
                  </a:lnTo>
                  <a:lnTo>
                    <a:pt x="246" y="426"/>
                  </a:lnTo>
                  <a:lnTo>
                    <a:pt x="244" y="426"/>
                  </a:lnTo>
                  <a:lnTo>
                    <a:pt x="242" y="424"/>
                  </a:lnTo>
                  <a:lnTo>
                    <a:pt x="242" y="426"/>
                  </a:lnTo>
                  <a:lnTo>
                    <a:pt x="240" y="426"/>
                  </a:lnTo>
                  <a:lnTo>
                    <a:pt x="238" y="426"/>
                  </a:lnTo>
                  <a:lnTo>
                    <a:pt x="238" y="428"/>
                  </a:lnTo>
                  <a:lnTo>
                    <a:pt x="237" y="430"/>
                  </a:lnTo>
                  <a:lnTo>
                    <a:pt x="237" y="432"/>
                  </a:lnTo>
                  <a:lnTo>
                    <a:pt x="235" y="433"/>
                  </a:lnTo>
                  <a:lnTo>
                    <a:pt x="233" y="433"/>
                  </a:lnTo>
                  <a:lnTo>
                    <a:pt x="231" y="433"/>
                  </a:lnTo>
                  <a:lnTo>
                    <a:pt x="231" y="435"/>
                  </a:lnTo>
                  <a:lnTo>
                    <a:pt x="229" y="435"/>
                  </a:lnTo>
                  <a:lnTo>
                    <a:pt x="227" y="435"/>
                  </a:lnTo>
                  <a:lnTo>
                    <a:pt x="227" y="437"/>
                  </a:lnTo>
                  <a:lnTo>
                    <a:pt x="225" y="437"/>
                  </a:lnTo>
                  <a:lnTo>
                    <a:pt x="223" y="439"/>
                  </a:lnTo>
                  <a:lnTo>
                    <a:pt x="223" y="441"/>
                  </a:lnTo>
                  <a:lnTo>
                    <a:pt x="223" y="443"/>
                  </a:lnTo>
                  <a:lnTo>
                    <a:pt x="221" y="443"/>
                  </a:lnTo>
                  <a:lnTo>
                    <a:pt x="219" y="443"/>
                  </a:lnTo>
                  <a:lnTo>
                    <a:pt x="219" y="445"/>
                  </a:lnTo>
                  <a:lnTo>
                    <a:pt x="217" y="445"/>
                  </a:lnTo>
                  <a:lnTo>
                    <a:pt x="216" y="445"/>
                  </a:lnTo>
                  <a:lnTo>
                    <a:pt x="214" y="445"/>
                  </a:lnTo>
                  <a:lnTo>
                    <a:pt x="212" y="447"/>
                  </a:lnTo>
                  <a:lnTo>
                    <a:pt x="210" y="447"/>
                  </a:lnTo>
                  <a:lnTo>
                    <a:pt x="210" y="449"/>
                  </a:lnTo>
                  <a:lnTo>
                    <a:pt x="208" y="449"/>
                  </a:lnTo>
                  <a:lnTo>
                    <a:pt x="208" y="451"/>
                  </a:lnTo>
                  <a:lnTo>
                    <a:pt x="206" y="453"/>
                  </a:lnTo>
                  <a:lnTo>
                    <a:pt x="204" y="453"/>
                  </a:lnTo>
                  <a:lnTo>
                    <a:pt x="202" y="453"/>
                  </a:lnTo>
                  <a:lnTo>
                    <a:pt x="200" y="453"/>
                  </a:lnTo>
                  <a:lnTo>
                    <a:pt x="198" y="453"/>
                  </a:lnTo>
                  <a:lnTo>
                    <a:pt x="197" y="453"/>
                  </a:lnTo>
                  <a:lnTo>
                    <a:pt x="195" y="453"/>
                  </a:lnTo>
                  <a:lnTo>
                    <a:pt x="195" y="454"/>
                  </a:lnTo>
                  <a:lnTo>
                    <a:pt x="193" y="454"/>
                  </a:lnTo>
                  <a:lnTo>
                    <a:pt x="191" y="454"/>
                  </a:lnTo>
                  <a:lnTo>
                    <a:pt x="189" y="454"/>
                  </a:lnTo>
                  <a:lnTo>
                    <a:pt x="187" y="454"/>
                  </a:lnTo>
                  <a:lnTo>
                    <a:pt x="185" y="454"/>
                  </a:lnTo>
                  <a:lnTo>
                    <a:pt x="183" y="454"/>
                  </a:lnTo>
                  <a:lnTo>
                    <a:pt x="181" y="456"/>
                  </a:lnTo>
                  <a:lnTo>
                    <a:pt x="179" y="456"/>
                  </a:lnTo>
                  <a:lnTo>
                    <a:pt x="177" y="456"/>
                  </a:lnTo>
                  <a:lnTo>
                    <a:pt x="176" y="456"/>
                  </a:lnTo>
                  <a:lnTo>
                    <a:pt x="174" y="456"/>
                  </a:lnTo>
                  <a:lnTo>
                    <a:pt x="172" y="456"/>
                  </a:lnTo>
                  <a:lnTo>
                    <a:pt x="170" y="456"/>
                  </a:lnTo>
                  <a:lnTo>
                    <a:pt x="168" y="456"/>
                  </a:lnTo>
                  <a:lnTo>
                    <a:pt x="168" y="458"/>
                  </a:lnTo>
                  <a:lnTo>
                    <a:pt x="166" y="458"/>
                  </a:lnTo>
                  <a:lnTo>
                    <a:pt x="164" y="458"/>
                  </a:lnTo>
                  <a:lnTo>
                    <a:pt x="162" y="458"/>
                  </a:lnTo>
                  <a:lnTo>
                    <a:pt x="160" y="460"/>
                  </a:lnTo>
                  <a:lnTo>
                    <a:pt x="160" y="462"/>
                  </a:lnTo>
                  <a:lnTo>
                    <a:pt x="158" y="462"/>
                  </a:lnTo>
                  <a:lnTo>
                    <a:pt x="158" y="464"/>
                  </a:lnTo>
                  <a:lnTo>
                    <a:pt x="158" y="466"/>
                  </a:lnTo>
                  <a:lnTo>
                    <a:pt x="158" y="468"/>
                  </a:lnTo>
                  <a:lnTo>
                    <a:pt x="156" y="468"/>
                  </a:lnTo>
                  <a:lnTo>
                    <a:pt x="156" y="470"/>
                  </a:lnTo>
                  <a:lnTo>
                    <a:pt x="156" y="472"/>
                  </a:lnTo>
                  <a:lnTo>
                    <a:pt x="155" y="472"/>
                  </a:lnTo>
                  <a:lnTo>
                    <a:pt x="155" y="474"/>
                  </a:lnTo>
                  <a:lnTo>
                    <a:pt x="155" y="475"/>
                  </a:lnTo>
                  <a:lnTo>
                    <a:pt x="153" y="475"/>
                  </a:lnTo>
                  <a:lnTo>
                    <a:pt x="153" y="477"/>
                  </a:lnTo>
                  <a:lnTo>
                    <a:pt x="151" y="477"/>
                  </a:lnTo>
                  <a:lnTo>
                    <a:pt x="151" y="479"/>
                  </a:lnTo>
                  <a:lnTo>
                    <a:pt x="149" y="479"/>
                  </a:lnTo>
                  <a:lnTo>
                    <a:pt x="147" y="479"/>
                  </a:lnTo>
                  <a:lnTo>
                    <a:pt x="145" y="479"/>
                  </a:lnTo>
                  <a:lnTo>
                    <a:pt x="143" y="479"/>
                  </a:lnTo>
                  <a:lnTo>
                    <a:pt x="143" y="481"/>
                  </a:lnTo>
                  <a:lnTo>
                    <a:pt x="141" y="481"/>
                  </a:lnTo>
                  <a:lnTo>
                    <a:pt x="139" y="481"/>
                  </a:lnTo>
                  <a:lnTo>
                    <a:pt x="139" y="483"/>
                  </a:lnTo>
                  <a:lnTo>
                    <a:pt x="139" y="485"/>
                  </a:lnTo>
                  <a:lnTo>
                    <a:pt x="137" y="485"/>
                  </a:lnTo>
                  <a:lnTo>
                    <a:pt x="137" y="487"/>
                  </a:lnTo>
                  <a:lnTo>
                    <a:pt x="135" y="489"/>
                  </a:lnTo>
                  <a:lnTo>
                    <a:pt x="134" y="489"/>
                  </a:lnTo>
                  <a:lnTo>
                    <a:pt x="132" y="489"/>
                  </a:lnTo>
                  <a:lnTo>
                    <a:pt x="130" y="489"/>
                  </a:lnTo>
                  <a:lnTo>
                    <a:pt x="128" y="489"/>
                  </a:lnTo>
                  <a:lnTo>
                    <a:pt x="126" y="489"/>
                  </a:lnTo>
                  <a:lnTo>
                    <a:pt x="124" y="489"/>
                  </a:lnTo>
                  <a:lnTo>
                    <a:pt x="124" y="487"/>
                  </a:lnTo>
                  <a:lnTo>
                    <a:pt x="122" y="487"/>
                  </a:lnTo>
                  <a:lnTo>
                    <a:pt x="120" y="487"/>
                  </a:lnTo>
                  <a:lnTo>
                    <a:pt x="118" y="485"/>
                  </a:lnTo>
                  <a:lnTo>
                    <a:pt x="116" y="483"/>
                  </a:lnTo>
                  <a:lnTo>
                    <a:pt x="114" y="481"/>
                  </a:lnTo>
                  <a:lnTo>
                    <a:pt x="113" y="479"/>
                  </a:lnTo>
                  <a:lnTo>
                    <a:pt x="113" y="477"/>
                  </a:lnTo>
                  <a:lnTo>
                    <a:pt x="111" y="475"/>
                  </a:lnTo>
                  <a:lnTo>
                    <a:pt x="111" y="474"/>
                  </a:lnTo>
                  <a:lnTo>
                    <a:pt x="111" y="472"/>
                  </a:lnTo>
                  <a:lnTo>
                    <a:pt x="111" y="470"/>
                  </a:lnTo>
                  <a:lnTo>
                    <a:pt x="109" y="470"/>
                  </a:lnTo>
                  <a:lnTo>
                    <a:pt x="109" y="468"/>
                  </a:lnTo>
                  <a:lnTo>
                    <a:pt x="109" y="466"/>
                  </a:lnTo>
                  <a:lnTo>
                    <a:pt x="109" y="464"/>
                  </a:lnTo>
                  <a:lnTo>
                    <a:pt x="107" y="462"/>
                  </a:lnTo>
                  <a:lnTo>
                    <a:pt x="105" y="462"/>
                  </a:lnTo>
                  <a:lnTo>
                    <a:pt x="105" y="464"/>
                  </a:lnTo>
                  <a:lnTo>
                    <a:pt x="103" y="464"/>
                  </a:lnTo>
                  <a:lnTo>
                    <a:pt x="101" y="464"/>
                  </a:lnTo>
                  <a:lnTo>
                    <a:pt x="101" y="462"/>
                  </a:lnTo>
                  <a:lnTo>
                    <a:pt x="99" y="462"/>
                  </a:lnTo>
                  <a:lnTo>
                    <a:pt x="97" y="462"/>
                  </a:lnTo>
                  <a:lnTo>
                    <a:pt x="95" y="462"/>
                  </a:lnTo>
                  <a:lnTo>
                    <a:pt x="94" y="462"/>
                  </a:lnTo>
                  <a:lnTo>
                    <a:pt x="92" y="462"/>
                  </a:lnTo>
                  <a:lnTo>
                    <a:pt x="90" y="462"/>
                  </a:lnTo>
                  <a:lnTo>
                    <a:pt x="90" y="460"/>
                  </a:lnTo>
                  <a:lnTo>
                    <a:pt x="88" y="460"/>
                  </a:lnTo>
                  <a:lnTo>
                    <a:pt x="88" y="462"/>
                  </a:lnTo>
                  <a:lnTo>
                    <a:pt x="86" y="462"/>
                  </a:lnTo>
                  <a:lnTo>
                    <a:pt x="84" y="462"/>
                  </a:lnTo>
                  <a:lnTo>
                    <a:pt x="82" y="462"/>
                  </a:lnTo>
                  <a:lnTo>
                    <a:pt x="80" y="462"/>
                  </a:lnTo>
                  <a:lnTo>
                    <a:pt x="78" y="462"/>
                  </a:lnTo>
                  <a:lnTo>
                    <a:pt x="76" y="462"/>
                  </a:lnTo>
                  <a:lnTo>
                    <a:pt x="74" y="460"/>
                  </a:lnTo>
                  <a:lnTo>
                    <a:pt x="73" y="460"/>
                  </a:lnTo>
                  <a:lnTo>
                    <a:pt x="71" y="460"/>
                  </a:lnTo>
                  <a:lnTo>
                    <a:pt x="69" y="458"/>
                  </a:lnTo>
                  <a:lnTo>
                    <a:pt x="67" y="458"/>
                  </a:lnTo>
                  <a:lnTo>
                    <a:pt x="65" y="458"/>
                  </a:lnTo>
                  <a:lnTo>
                    <a:pt x="63" y="456"/>
                  </a:lnTo>
                  <a:lnTo>
                    <a:pt x="63" y="458"/>
                  </a:lnTo>
                  <a:lnTo>
                    <a:pt x="61" y="458"/>
                  </a:lnTo>
                  <a:lnTo>
                    <a:pt x="59" y="458"/>
                  </a:lnTo>
                  <a:lnTo>
                    <a:pt x="59" y="460"/>
                  </a:lnTo>
                  <a:lnTo>
                    <a:pt x="57" y="460"/>
                  </a:lnTo>
                  <a:lnTo>
                    <a:pt x="55" y="460"/>
                  </a:lnTo>
                  <a:lnTo>
                    <a:pt x="55" y="462"/>
                  </a:lnTo>
                  <a:lnTo>
                    <a:pt x="53" y="462"/>
                  </a:lnTo>
                  <a:lnTo>
                    <a:pt x="53" y="464"/>
                  </a:lnTo>
                  <a:lnTo>
                    <a:pt x="52" y="464"/>
                  </a:lnTo>
                  <a:lnTo>
                    <a:pt x="50" y="464"/>
                  </a:lnTo>
                  <a:lnTo>
                    <a:pt x="48" y="464"/>
                  </a:lnTo>
                  <a:lnTo>
                    <a:pt x="46" y="466"/>
                  </a:lnTo>
                  <a:lnTo>
                    <a:pt x="46" y="464"/>
                  </a:lnTo>
                  <a:lnTo>
                    <a:pt x="44" y="464"/>
                  </a:lnTo>
                  <a:lnTo>
                    <a:pt x="42" y="464"/>
                  </a:lnTo>
                  <a:lnTo>
                    <a:pt x="42" y="462"/>
                  </a:lnTo>
                  <a:lnTo>
                    <a:pt x="40" y="460"/>
                  </a:lnTo>
                  <a:lnTo>
                    <a:pt x="40" y="458"/>
                  </a:lnTo>
                  <a:lnTo>
                    <a:pt x="40" y="456"/>
                  </a:lnTo>
                  <a:lnTo>
                    <a:pt x="38" y="456"/>
                  </a:lnTo>
                  <a:lnTo>
                    <a:pt x="38" y="454"/>
                  </a:lnTo>
                  <a:lnTo>
                    <a:pt x="38" y="453"/>
                  </a:lnTo>
                  <a:lnTo>
                    <a:pt x="36" y="451"/>
                  </a:lnTo>
                  <a:lnTo>
                    <a:pt x="36" y="449"/>
                  </a:lnTo>
                  <a:lnTo>
                    <a:pt x="34" y="447"/>
                  </a:lnTo>
                  <a:lnTo>
                    <a:pt x="34" y="445"/>
                  </a:lnTo>
                  <a:lnTo>
                    <a:pt x="34" y="443"/>
                  </a:lnTo>
                  <a:lnTo>
                    <a:pt x="32" y="443"/>
                  </a:lnTo>
                  <a:lnTo>
                    <a:pt x="32" y="441"/>
                  </a:lnTo>
                  <a:lnTo>
                    <a:pt x="32" y="439"/>
                  </a:lnTo>
                  <a:lnTo>
                    <a:pt x="31" y="439"/>
                  </a:lnTo>
                  <a:lnTo>
                    <a:pt x="31" y="437"/>
                  </a:lnTo>
                  <a:lnTo>
                    <a:pt x="31" y="435"/>
                  </a:lnTo>
                  <a:lnTo>
                    <a:pt x="29" y="435"/>
                  </a:lnTo>
                  <a:lnTo>
                    <a:pt x="29" y="433"/>
                  </a:lnTo>
                  <a:lnTo>
                    <a:pt x="29" y="432"/>
                  </a:lnTo>
                  <a:lnTo>
                    <a:pt x="27" y="430"/>
                  </a:lnTo>
                  <a:lnTo>
                    <a:pt x="27" y="428"/>
                  </a:lnTo>
                  <a:lnTo>
                    <a:pt x="27" y="426"/>
                  </a:lnTo>
                  <a:lnTo>
                    <a:pt x="25" y="424"/>
                  </a:lnTo>
                  <a:lnTo>
                    <a:pt x="23" y="420"/>
                  </a:lnTo>
                  <a:lnTo>
                    <a:pt x="23" y="418"/>
                  </a:lnTo>
                  <a:lnTo>
                    <a:pt x="21" y="416"/>
                  </a:lnTo>
                  <a:lnTo>
                    <a:pt x="21" y="414"/>
                  </a:lnTo>
                  <a:lnTo>
                    <a:pt x="19" y="414"/>
                  </a:lnTo>
                  <a:lnTo>
                    <a:pt x="19" y="412"/>
                  </a:lnTo>
                  <a:lnTo>
                    <a:pt x="19" y="411"/>
                  </a:lnTo>
                  <a:lnTo>
                    <a:pt x="17" y="411"/>
                  </a:lnTo>
                  <a:lnTo>
                    <a:pt x="17" y="409"/>
                  </a:lnTo>
                  <a:lnTo>
                    <a:pt x="17" y="407"/>
                  </a:lnTo>
                  <a:lnTo>
                    <a:pt x="15" y="405"/>
                  </a:lnTo>
                  <a:lnTo>
                    <a:pt x="15" y="403"/>
                  </a:lnTo>
                  <a:lnTo>
                    <a:pt x="15" y="401"/>
                  </a:lnTo>
                  <a:lnTo>
                    <a:pt x="13" y="399"/>
                  </a:lnTo>
                  <a:lnTo>
                    <a:pt x="13" y="397"/>
                  </a:lnTo>
                  <a:lnTo>
                    <a:pt x="12" y="397"/>
                  </a:lnTo>
                  <a:lnTo>
                    <a:pt x="12" y="395"/>
                  </a:lnTo>
                  <a:lnTo>
                    <a:pt x="12" y="393"/>
                  </a:lnTo>
                  <a:lnTo>
                    <a:pt x="10" y="393"/>
                  </a:lnTo>
                  <a:lnTo>
                    <a:pt x="10" y="391"/>
                  </a:lnTo>
                  <a:lnTo>
                    <a:pt x="10" y="390"/>
                  </a:lnTo>
                  <a:lnTo>
                    <a:pt x="10" y="388"/>
                  </a:lnTo>
                  <a:lnTo>
                    <a:pt x="8" y="388"/>
                  </a:lnTo>
                  <a:lnTo>
                    <a:pt x="8" y="386"/>
                  </a:lnTo>
                  <a:lnTo>
                    <a:pt x="6" y="384"/>
                  </a:lnTo>
                  <a:lnTo>
                    <a:pt x="6" y="382"/>
                  </a:lnTo>
                  <a:lnTo>
                    <a:pt x="6" y="380"/>
                  </a:lnTo>
                  <a:lnTo>
                    <a:pt x="4" y="380"/>
                  </a:lnTo>
                  <a:lnTo>
                    <a:pt x="4" y="378"/>
                  </a:lnTo>
                  <a:lnTo>
                    <a:pt x="4" y="376"/>
                  </a:lnTo>
                  <a:lnTo>
                    <a:pt x="2" y="376"/>
                  </a:lnTo>
                  <a:lnTo>
                    <a:pt x="2" y="374"/>
                  </a:lnTo>
                  <a:lnTo>
                    <a:pt x="2" y="372"/>
                  </a:lnTo>
                  <a:lnTo>
                    <a:pt x="0" y="37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8" name="Freeform 11"/>
            <p:cNvSpPr>
              <a:spLocks/>
            </p:cNvSpPr>
            <p:nvPr/>
          </p:nvSpPr>
          <p:spPr bwMode="auto">
            <a:xfrm>
              <a:off x="315" y="2487"/>
              <a:ext cx="681" cy="892"/>
            </a:xfrm>
            <a:custGeom>
              <a:avLst/>
              <a:gdLst>
                <a:gd name="T0" fmla="*/ 662 w 681"/>
                <a:gd name="T1" fmla="*/ 829 h 892"/>
                <a:gd name="T2" fmla="*/ 641 w 681"/>
                <a:gd name="T3" fmla="*/ 833 h 892"/>
                <a:gd name="T4" fmla="*/ 616 w 681"/>
                <a:gd name="T5" fmla="*/ 833 h 892"/>
                <a:gd name="T6" fmla="*/ 595 w 681"/>
                <a:gd name="T7" fmla="*/ 845 h 892"/>
                <a:gd name="T8" fmla="*/ 588 w 681"/>
                <a:gd name="T9" fmla="*/ 862 h 892"/>
                <a:gd name="T10" fmla="*/ 565 w 681"/>
                <a:gd name="T11" fmla="*/ 877 h 892"/>
                <a:gd name="T12" fmla="*/ 544 w 681"/>
                <a:gd name="T13" fmla="*/ 890 h 892"/>
                <a:gd name="T14" fmla="*/ 523 w 681"/>
                <a:gd name="T15" fmla="*/ 885 h 892"/>
                <a:gd name="T16" fmla="*/ 498 w 681"/>
                <a:gd name="T17" fmla="*/ 875 h 892"/>
                <a:gd name="T18" fmla="*/ 488 w 681"/>
                <a:gd name="T19" fmla="*/ 854 h 892"/>
                <a:gd name="T20" fmla="*/ 481 w 681"/>
                <a:gd name="T21" fmla="*/ 835 h 892"/>
                <a:gd name="T22" fmla="*/ 460 w 681"/>
                <a:gd name="T23" fmla="*/ 826 h 892"/>
                <a:gd name="T24" fmla="*/ 433 w 681"/>
                <a:gd name="T25" fmla="*/ 824 h 892"/>
                <a:gd name="T26" fmla="*/ 408 w 681"/>
                <a:gd name="T27" fmla="*/ 827 h 892"/>
                <a:gd name="T28" fmla="*/ 385 w 681"/>
                <a:gd name="T29" fmla="*/ 824 h 892"/>
                <a:gd name="T30" fmla="*/ 361 w 681"/>
                <a:gd name="T31" fmla="*/ 820 h 892"/>
                <a:gd name="T32" fmla="*/ 340 w 681"/>
                <a:gd name="T33" fmla="*/ 822 h 892"/>
                <a:gd name="T34" fmla="*/ 326 w 681"/>
                <a:gd name="T35" fmla="*/ 841 h 892"/>
                <a:gd name="T36" fmla="*/ 311 w 681"/>
                <a:gd name="T37" fmla="*/ 852 h 892"/>
                <a:gd name="T38" fmla="*/ 288 w 681"/>
                <a:gd name="T39" fmla="*/ 858 h 892"/>
                <a:gd name="T40" fmla="*/ 262 w 681"/>
                <a:gd name="T41" fmla="*/ 860 h 892"/>
                <a:gd name="T42" fmla="*/ 235 w 681"/>
                <a:gd name="T43" fmla="*/ 866 h 892"/>
                <a:gd name="T44" fmla="*/ 214 w 681"/>
                <a:gd name="T45" fmla="*/ 875 h 892"/>
                <a:gd name="T46" fmla="*/ 193 w 681"/>
                <a:gd name="T47" fmla="*/ 881 h 892"/>
                <a:gd name="T48" fmla="*/ 180 w 681"/>
                <a:gd name="T49" fmla="*/ 860 h 892"/>
                <a:gd name="T50" fmla="*/ 172 w 681"/>
                <a:gd name="T51" fmla="*/ 835 h 892"/>
                <a:gd name="T52" fmla="*/ 151 w 681"/>
                <a:gd name="T53" fmla="*/ 837 h 892"/>
                <a:gd name="T54" fmla="*/ 147 w 681"/>
                <a:gd name="T55" fmla="*/ 810 h 892"/>
                <a:gd name="T56" fmla="*/ 136 w 681"/>
                <a:gd name="T57" fmla="*/ 791 h 892"/>
                <a:gd name="T58" fmla="*/ 113 w 681"/>
                <a:gd name="T59" fmla="*/ 778 h 892"/>
                <a:gd name="T60" fmla="*/ 88 w 681"/>
                <a:gd name="T61" fmla="*/ 766 h 892"/>
                <a:gd name="T62" fmla="*/ 65 w 681"/>
                <a:gd name="T63" fmla="*/ 749 h 892"/>
                <a:gd name="T64" fmla="*/ 27 w 681"/>
                <a:gd name="T65" fmla="*/ 728 h 892"/>
                <a:gd name="T66" fmla="*/ 12 w 681"/>
                <a:gd name="T67" fmla="*/ 686 h 892"/>
                <a:gd name="T68" fmla="*/ 69 w 681"/>
                <a:gd name="T69" fmla="*/ 679 h 892"/>
                <a:gd name="T70" fmla="*/ 115 w 681"/>
                <a:gd name="T71" fmla="*/ 658 h 892"/>
                <a:gd name="T72" fmla="*/ 122 w 681"/>
                <a:gd name="T73" fmla="*/ 610 h 892"/>
                <a:gd name="T74" fmla="*/ 157 w 681"/>
                <a:gd name="T75" fmla="*/ 579 h 892"/>
                <a:gd name="T76" fmla="*/ 157 w 681"/>
                <a:gd name="T77" fmla="*/ 522 h 892"/>
                <a:gd name="T78" fmla="*/ 166 w 681"/>
                <a:gd name="T79" fmla="*/ 471 h 892"/>
                <a:gd name="T80" fmla="*/ 181 w 681"/>
                <a:gd name="T81" fmla="*/ 440 h 892"/>
                <a:gd name="T82" fmla="*/ 187 w 681"/>
                <a:gd name="T83" fmla="*/ 393 h 892"/>
                <a:gd name="T84" fmla="*/ 172 w 681"/>
                <a:gd name="T85" fmla="*/ 347 h 892"/>
                <a:gd name="T86" fmla="*/ 130 w 681"/>
                <a:gd name="T87" fmla="*/ 326 h 892"/>
                <a:gd name="T88" fmla="*/ 145 w 681"/>
                <a:gd name="T89" fmla="*/ 278 h 892"/>
                <a:gd name="T90" fmla="*/ 136 w 681"/>
                <a:gd name="T91" fmla="*/ 229 h 892"/>
                <a:gd name="T92" fmla="*/ 96 w 681"/>
                <a:gd name="T93" fmla="*/ 206 h 892"/>
                <a:gd name="T94" fmla="*/ 56 w 681"/>
                <a:gd name="T95" fmla="*/ 188 h 892"/>
                <a:gd name="T96" fmla="*/ 99 w 681"/>
                <a:gd name="T97" fmla="*/ 183 h 892"/>
                <a:gd name="T98" fmla="*/ 139 w 681"/>
                <a:gd name="T99" fmla="*/ 175 h 892"/>
                <a:gd name="T100" fmla="*/ 168 w 681"/>
                <a:gd name="T101" fmla="*/ 156 h 892"/>
                <a:gd name="T102" fmla="*/ 200 w 681"/>
                <a:gd name="T103" fmla="*/ 133 h 892"/>
                <a:gd name="T104" fmla="*/ 225 w 681"/>
                <a:gd name="T105" fmla="*/ 103 h 892"/>
                <a:gd name="T106" fmla="*/ 269 w 681"/>
                <a:gd name="T107" fmla="*/ 89 h 892"/>
                <a:gd name="T108" fmla="*/ 317 w 681"/>
                <a:gd name="T109" fmla="*/ 82 h 892"/>
                <a:gd name="T110" fmla="*/ 359 w 681"/>
                <a:gd name="T111" fmla="*/ 66 h 892"/>
                <a:gd name="T112" fmla="*/ 408 w 681"/>
                <a:gd name="T113" fmla="*/ 70 h 892"/>
                <a:gd name="T114" fmla="*/ 447 w 681"/>
                <a:gd name="T115" fmla="*/ 61 h 892"/>
                <a:gd name="T116" fmla="*/ 485 w 681"/>
                <a:gd name="T117" fmla="*/ 68 h 892"/>
                <a:gd name="T118" fmla="*/ 511 w 681"/>
                <a:gd name="T119" fmla="*/ 36 h 892"/>
                <a:gd name="T120" fmla="*/ 553 w 681"/>
                <a:gd name="T121" fmla="*/ 26 h 892"/>
                <a:gd name="T122" fmla="*/ 622 w 681"/>
                <a:gd name="T123" fmla="*/ 23 h 892"/>
                <a:gd name="T124" fmla="*/ 649 w 681"/>
                <a:gd name="T125" fmla="*/ 2 h 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81" h="892">
                  <a:moveTo>
                    <a:pt x="681" y="827"/>
                  </a:moveTo>
                  <a:lnTo>
                    <a:pt x="679" y="827"/>
                  </a:lnTo>
                  <a:lnTo>
                    <a:pt x="677" y="827"/>
                  </a:lnTo>
                  <a:lnTo>
                    <a:pt x="675" y="827"/>
                  </a:lnTo>
                  <a:lnTo>
                    <a:pt x="675" y="826"/>
                  </a:lnTo>
                  <a:lnTo>
                    <a:pt x="673" y="826"/>
                  </a:lnTo>
                  <a:lnTo>
                    <a:pt x="672" y="826"/>
                  </a:lnTo>
                  <a:lnTo>
                    <a:pt x="670" y="824"/>
                  </a:lnTo>
                  <a:lnTo>
                    <a:pt x="668" y="824"/>
                  </a:lnTo>
                  <a:lnTo>
                    <a:pt x="668" y="826"/>
                  </a:lnTo>
                  <a:lnTo>
                    <a:pt x="666" y="826"/>
                  </a:lnTo>
                  <a:lnTo>
                    <a:pt x="664" y="827"/>
                  </a:lnTo>
                  <a:lnTo>
                    <a:pt x="662" y="827"/>
                  </a:lnTo>
                  <a:lnTo>
                    <a:pt x="662" y="829"/>
                  </a:lnTo>
                  <a:lnTo>
                    <a:pt x="662" y="831"/>
                  </a:lnTo>
                  <a:lnTo>
                    <a:pt x="660" y="831"/>
                  </a:lnTo>
                  <a:lnTo>
                    <a:pt x="658" y="831"/>
                  </a:lnTo>
                  <a:lnTo>
                    <a:pt x="658" y="829"/>
                  </a:lnTo>
                  <a:lnTo>
                    <a:pt x="656" y="829"/>
                  </a:lnTo>
                  <a:lnTo>
                    <a:pt x="654" y="829"/>
                  </a:lnTo>
                  <a:lnTo>
                    <a:pt x="654" y="827"/>
                  </a:lnTo>
                  <a:lnTo>
                    <a:pt x="652" y="829"/>
                  </a:lnTo>
                  <a:lnTo>
                    <a:pt x="651" y="829"/>
                  </a:lnTo>
                  <a:lnTo>
                    <a:pt x="649" y="829"/>
                  </a:lnTo>
                  <a:lnTo>
                    <a:pt x="647" y="831"/>
                  </a:lnTo>
                  <a:lnTo>
                    <a:pt x="645" y="831"/>
                  </a:lnTo>
                  <a:lnTo>
                    <a:pt x="643" y="833"/>
                  </a:lnTo>
                  <a:lnTo>
                    <a:pt x="641" y="833"/>
                  </a:lnTo>
                  <a:lnTo>
                    <a:pt x="639" y="833"/>
                  </a:lnTo>
                  <a:lnTo>
                    <a:pt x="637" y="833"/>
                  </a:lnTo>
                  <a:lnTo>
                    <a:pt x="635" y="831"/>
                  </a:lnTo>
                  <a:lnTo>
                    <a:pt x="633" y="831"/>
                  </a:lnTo>
                  <a:lnTo>
                    <a:pt x="631" y="829"/>
                  </a:lnTo>
                  <a:lnTo>
                    <a:pt x="630" y="829"/>
                  </a:lnTo>
                  <a:lnTo>
                    <a:pt x="628" y="829"/>
                  </a:lnTo>
                  <a:lnTo>
                    <a:pt x="626" y="829"/>
                  </a:lnTo>
                  <a:lnTo>
                    <a:pt x="624" y="829"/>
                  </a:lnTo>
                  <a:lnTo>
                    <a:pt x="622" y="829"/>
                  </a:lnTo>
                  <a:lnTo>
                    <a:pt x="622" y="831"/>
                  </a:lnTo>
                  <a:lnTo>
                    <a:pt x="620" y="831"/>
                  </a:lnTo>
                  <a:lnTo>
                    <a:pt x="618" y="833"/>
                  </a:lnTo>
                  <a:lnTo>
                    <a:pt x="616" y="833"/>
                  </a:lnTo>
                  <a:lnTo>
                    <a:pt x="616" y="835"/>
                  </a:lnTo>
                  <a:lnTo>
                    <a:pt x="614" y="835"/>
                  </a:lnTo>
                  <a:lnTo>
                    <a:pt x="612" y="837"/>
                  </a:lnTo>
                  <a:lnTo>
                    <a:pt x="611" y="837"/>
                  </a:lnTo>
                  <a:lnTo>
                    <a:pt x="609" y="839"/>
                  </a:lnTo>
                  <a:lnTo>
                    <a:pt x="607" y="839"/>
                  </a:lnTo>
                  <a:lnTo>
                    <a:pt x="605" y="841"/>
                  </a:lnTo>
                  <a:lnTo>
                    <a:pt x="603" y="841"/>
                  </a:lnTo>
                  <a:lnTo>
                    <a:pt x="601" y="841"/>
                  </a:lnTo>
                  <a:lnTo>
                    <a:pt x="601" y="843"/>
                  </a:lnTo>
                  <a:lnTo>
                    <a:pt x="599" y="843"/>
                  </a:lnTo>
                  <a:lnTo>
                    <a:pt x="597" y="843"/>
                  </a:lnTo>
                  <a:lnTo>
                    <a:pt x="597" y="845"/>
                  </a:lnTo>
                  <a:lnTo>
                    <a:pt x="595" y="845"/>
                  </a:lnTo>
                  <a:lnTo>
                    <a:pt x="595" y="846"/>
                  </a:lnTo>
                  <a:lnTo>
                    <a:pt x="593" y="846"/>
                  </a:lnTo>
                  <a:lnTo>
                    <a:pt x="593" y="848"/>
                  </a:lnTo>
                  <a:lnTo>
                    <a:pt x="591" y="848"/>
                  </a:lnTo>
                  <a:lnTo>
                    <a:pt x="591" y="850"/>
                  </a:lnTo>
                  <a:lnTo>
                    <a:pt x="593" y="850"/>
                  </a:lnTo>
                  <a:lnTo>
                    <a:pt x="593" y="852"/>
                  </a:lnTo>
                  <a:lnTo>
                    <a:pt x="593" y="854"/>
                  </a:lnTo>
                  <a:lnTo>
                    <a:pt x="593" y="856"/>
                  </a:lnTo>
                  <a:lnTo>
                    <a:pt x="593" y="858"/>
                  </a:lnTo>
                  <a:lnTo>
                    <a:pt x="591" y="860"/>
                  </a:lnTo>
                  <a:lnTo>
                    <a:pt x="590" y="860"/>
                  </a:lnTo>
                  <a:lnTo>
                    <a:pt x="588" y="860"/>
                  </a:lnTo>
                  <a:lnTo>
                    <a:pt x="588" y="862"/>
                  </a:lnTo>
                  <a:lnTo>
                    <a:pt x="586" y="862"/>
                  </a:lnTo>
                  <a:lnTo>
                    <a:pt x="584" y="862"/>
                  </a:lnTo>
                  <a:lnTo>
                    <a:pt x="584" y="864"/>
                  </a:lnTo>
                  <a:lnTo>
                    <a:pt x="582" y="864"/>
                  </a:lnTo>
                  <a:lnTo>
                    <a:pt x="580" y="864"/>
                  </a:lnTo>
                  <a:lnTo>
                    <a:pt x="578" y="866"/>
                  </a:lnTo>
                  <a:lnTo>
                    <a:pt x="576" y="866"/>
                  </a:lnTo>
                  <a:lnTo>
                    <a:pt x="574" y="867"/>
                  </a:lnTo>
                  <a:lnTo>
                    <a:pt x="572" y="869"/>
                  </a:lnTo>
                  <a:lnTo>
                    <a:pt x="570" y="869"/>
                  </a:lnTo>
                  <a:lnTo>
                    <a:pt x="570" y="871"/>
                  </a:lnTo>
                  <a:lnTo>
                    <a:pt x="569" y="873"/>
                  </a:lnTo>
                  <a:lnTo>
                    <a:pt x="567" y="875"/>
                  </a:lnTo>
                  <a:lnTo>
                    <a:pt x="565" y="877"/>
                  </a:lnTo>
                  <a:lnTo>
                    <a:pt x="563" y="877"/>
                  </a:lnTo>
                  <a:lnTo>
                    <a:pt x="563" y="879"/>
                  </a:lnTo>
                  <a:lnTo>
                    <a:pt x="559" y="881"/>
                  </a:lnTo>
                  <a:lnTo>
                    <a:pt x="557" y="881"/>
                  </a:lnTo>
                  <a:lnTo>
                    <a:pt x="557" y="883"/>
                  </a:lnTo>
                  <a:lnTo>
                    <a:pt x="555" y="885"/>
                  </a:lnTo>
                  <a:lnTo>
                    <a:pt x="553" y="885"/>
                  </a:lnTo>
                  <a:lnTo>
                    <a:pt x="553" y="887"/>
                  </a:lnTo>
                  <a:lnTo>
                    <a:pt x="551" y="887"/>
                  </a:lnTo>
                  <a:lnTo>
                    <a:pt x="551" y="888"/>
                  </a:lnTo>
                  <a:lnTo>
                    <a:pt x="549" y="890"/>
                  </a:lnTo>
                  <a:lnTo>
                    <a:pt x="548" y="890"/>
                  </a:lnTo>
                  <a:lnTo>
                    <a:pt x="546" y="890"/>
                  </a:lnTo>
                  <a:lnTo>
                    <a:pt x="544" y="890"/>
                  </a:lnTo>
                  <a:lnTo>
                    <a:pt x="544" y="892"/>
                  </a:lnTo>
                  <a:lnTo>
                    <a:pt x="542" y="892"/>
                  </a:lnTo>
                  <a:lnTo>
                    <a:pt x="540" y="892"/>
                  </a:lnTo>
                  <a:lnTo>
                    <a:pt x="538" y="892"/>
                  </a:lnTo>
                  <a:lnTo>
                    <a:pt x="536" y="892"/>
                  </a:lnTo>
                  <a:lnTo>
                    <a:pt x="534" y="892"/>
                  </a:lnTo>
                  <a:lnTo>
                    <a:pt x="532" y="892"/>
                  </a:lnTo>
                  <a:lnTo>
                    <a:pt x="530" y="892"/>
                  </a:lnTo>
                  <a:lnTo>
                    <a:pt x="529" y="892"/>
                  </a:lnTo>
                  <a:lnTo>
                    <a:pt x="527" y="890"/>
                  </a:lnTo>
                  <a:lnTo>
                    <a:pt x="525" y="890"/>
                  </a:lnTo>
                  <a:lnTo>
                    <a:pt x="525" y="888"/>
                  </a:lnTo>
                  <a:lnTo>
                    <a:pt x="523" y="887"/>
                  </a:lnTo>
                  <a:lnTo>
                    <a:pt x="523" y="885"/>
                  </a:lnTo>
                  <a:lnTo>
                    <a:pt x="521" y="885"/>
                  </a:lnTo>
                  <a:lnTo>
                    <a:pt x="519" y="883"/>
                  </a:lnTo>
                  <a:lnTo>
                    <a:pt x="517" y="883"/>
                  </a:lnTo>
                  <a:lnTo>
                    <a:pt x="517" y="881"/>
                  </a:lnTo>
                  <a:lnTo>
                    <a:pt x="513" y="879"/>
                  </a:lnTo>
                  <a:lnTo>
                    <a:pt x="511" y="879"/>
                  </a:lnTo>
                  <a:lnTo>
                    <a:pt x="509" y="879"/>
                  </a:lnTo>
                  <a:lnTo>
                    <a:pt x="508" y="877"/>
                  </a:lnTo>
                  <a:lnTo>
                    <a:pt x="506" y="877"/>
                  </a:lnTo>
                  <a:lnTo>
                    <a:pt x="504" y="877"/>
                  </a:lnTo>
                  <a:lnTo>
                    <a:pt x="502" y="877"/>
                  </a:lnTo>
                  <a:lnTo>
                    <a:pt x="500" y="877"/>
                  </a:lnTo>
                  <a:lnTo>
                    <a:pt x="500" y="875"/>
                  </a:lnTo>
                  <a:lnTo>
                    <a:pt x="498" y="875"/>
                  </a:lnTo>
                  <a:lnTo>
                    <a:pt x="498" y="873"/>
                  </a:lnTo>
                  <a:lnTo>
                    <a:pt x="496" y="873"/>
                  </a:lnTo>
                  <a:lnTo>
                    <a:pt x="494" y="871"/>
                  </a:lnTo>
                  <a:lnTo>
                    <a:pt x="492" y="869"/>
                  </a:lnTo>
                  <a:lnTo>
                    <a:pt x="494" y="867"/>
                  </a:lnTo>
                  <a:lnTo>
                    <a:pt x="494" y="866"/>
                  </a:lnTo>
                  <a:lnTo>
                    <a:pt x="494" y="864"/>
                  </a:lnTo>
                  <a:lnTo>
                    <a:pt x="494" y="862"/>
                  </a:lnTo>
                  <a:lnTo>
                    <a:pt x="492" y="862"/>
                  </a:lnTo>
                  <a:lnTo>
                    <a:pt x="492" y="860"/>
                  </a:lnTo>
                  <a:lnTo>
                    <a:pt x="492" y="858"/>
                  </a:lnTo>
                  <a:lnTo>
                    <a:pt x="490" y="858"/>
                  </a:lnTo>
                  <a:lnTo>
                    <a:pt x="490" y="856"/>
                  </a:lnTo>
                  <a:lnTo>
                    <a:pt x="488" y="854"/>
                  </a:lnTo>
                  <a:lnTo>
                    <a:pt x="487" y="854"/>
                  </a:lnTo>
                  <a:lnTo>
                    <a:pt x="487" y="852"/>
                  </a:lnTo>
                  <a:lnTo>
                    <a:pt x="485" y="852"/>
                  </a:lnTo>
                  <a:lnTo>
                    <a:pt x="485" y="850"/>
                  </a:lnTo>
                  <a:lnTo>
                    <a:pt x="485" y="848"/>
                  </a:lnTo>
                  <a:lnTo>
                    <a:pt x="483" y="848"/>
                  </a:lnTo>
                  <a:lnTo>
                    <a:pt x="483" y="846"/>
                  </a:lnTo>
                  <a:lnTo>
                    <a:pt x="481" y="846"/>
                  </a:lnTo>
                  <a:lnTo>
                    <a:pt x="483" y="845"/>
                  </a:lnTo>
                  <a:lnTo>
                    <a:pt x="483" y="843"/>
                  </a:lnTo>
                  <a:lnTo>
                    <a:pt x="483" y="841"/>
                  </a:lnTo>
                  <a:lnTo>
                    <a:pt x="483" y="839"/>
                  </a:lnTo>
                  <a:lnTo>
                    <a:pt x="481" y="837"/>
                  </a:lnTo>
                  <a:lnTo>
                    <a:pt x="481" y="835"/>
                  </a:lnTo>
                  <a:lnTo>
                    <a:pt x="479" y="835"/>
                  </a:lnTo>
                  <a:lnTo>
                    <a:pt x="477" y="833"/>
                  </a:lnTo>
                  <a:lnTo>
                    <a:pt x="475" y="833"/>
                  </a:lnTo>
                  <a:lnTo>
                    <a:pt x="475" y="831"/>
                  </a:lnTo>
                  <a:lnTo>
                    <a:pt x="475" y="829"/>
                  </a:lnTo>
                  <a:lnTo>
                    <a:pt x="475" y="827"/>
                  </a:lnTo>
                  <a:lnTo>
                    <a:pt x="473" y="827"/>
                  </a:lnTo>
                  <a:lnTo>
                    <a:pt x="471" y="826"/>
                  </a:lnTo>
                  <a:lnTo>
                    <a:pt x="469" y="826"/>
                  </a:lnTo>
                  <a:lnTo>
                    <a:pt x="467" y="826"/>
                  </a:lnTo>
                  <a:lnTo>
                    <a:pt x="466" y="826"/>
                  </a:lnTo>
                  <a:lnTo>
                    <a:pt x="464" y="826"/>
                  </a:lnTo>
                  <a:lnTo>
                    <a:pt x="462" y="826"/>
                  </a:lnTo>
                  <a:lnTo>
                    <a:pt x="460" y="826"/>
                  </a:lnTo>
                  <a:lnTo>
                    <a:pt x="458" y="826"/>
                  </a:lnTo>
                  <a:lnTo>
                    <a:pt x="456" y="826"/>
                  </a:lnTo>
                  <a:lnTo>
                    <a:pt x="454" y="826"/>
                  </a:lnTo>
                  <a:lnTo>
                    <a:pt x="452" y="826"/>
                  </a:lnTo>
                  <a:lnTo>
                    <a:pt x="450" y="826"/>
                  </a:lnTo>
                  <a:lnTo>
                    <a:pt x="448" y="824"/>
                  </a:lnTo>
                  <a:lnTo>
                    <a:pt x="447" y="826"/>
                  </a:lnTo>
                  <a:lnTo>
                    <a:pt x="445" y="824"/>
                  </a:lnTo>
                  <a:lnTo>
                    <a:pt x="443" y="824"/>
                  </a:lnTo>
                  <a:lnTo>
                    <a:pt x="441" y="824"/>
                  </a:lnTo>
                  <a:lnTo>
                    <a:pt x="439" y="824"/>
                  </a:lnTo>
                  <a:lnTo>
                    <a:pt x="437" y="824"/>
                  </a:lnTo>
                  <a:lnTo>
                    <a:pt x="435" y="824"/>
                  </a:lnTo>
                  <a:lnTo>
                    <a:pt x="433" y="824"/>
                  </a:lnTo>
                  <a:lnTo>
                    <a:pt x="431" y="824"/>
                  </a:lnTo>
                  <a:lnTo>
                    <a:pt x="429" y="822"/>
                  </a:lnTo>
                  <a:lnTo>
                    <a:pt x="427" y="822"/>
                  </a:lnTo>
                  <a:lnTo>
                    <a:pt x="426" y="824"/>
                  </a:lnTo>
                  <a:lnTo>
                    <a:pt x="424" y="824"/>
                  </a:lnTo>
                  <a:lnTo>
                    <a:pt x="422" y="824"/>
                  </a:lnTo>
                  <a:lnTo>
                    <a:pt x="420" y="824"/>
                  </a:lnTo>
                  <a:lnTo>
                    <a:pt x="418" y="824"/>
                  </a:lnTo>
                  <a:lnTo>
                    <a:pt x="416" y="824"/>
                  </a:lnTo>
                  <a:lnTo>
                    <a:pt x="414" y="824"/>
                  </a:lnTo>
                  <a:lnTo>
                    <a:pt x="412" y="826"/>
                  </a:lnTo>
                  <a:lnTo>
                    <a:pt x="410" y="826"/>
                  </a:lnTo>
                  <a:lnTo>
                    <a:pt x="410" y="827"/>
                  </a:lnTo>
                  <a:lnTo>
                    <a:pt x="408" y="827"/>
                  </a:lnTo>
                  <a:lnTo>
                    <a:pt x="406" y="827"/>
                  </a:lnTo>
                  <a:lnTo>
                    <a:pt x="405" y="826"/>
                  </a:lnTo>
                  <a:lnTo>
                    <a:pt x="405" y="824"/>
                  </a:lnTo>
                  <a:lnTo>
                    <a:pt x="405" y="822"/>
                  </a:lnTo>
                  <a:lnTo>
                    <a:pt x="403" y="824"/>
                  </a:lnTo>
                  <a:lnTo>
                    <a:pt x="401" y="824"/>
                  </a:lnTo>
                  <a:lnTo>
                    <a:pt x="399" y="824"/>
                  </a:lnTo>
                  <a:lnTo>
                    <a:pt x="397" y="824"/>
                  </a:lnTo>
                  <a:lnTo>
                    <a:pt x="395" y="824"/>
                  </a:lnTo>
                  <a:lnTo>
                    <a:pt x="393" y="824"/>
                  </a:lnTo>
                  <a:lnTo>
                    <a:pt x="391" y="824"/>
                  </a:lnTo>
                  <a:lnTo>
                    <a:pt x="389" y="824"/>
                  </a:lnTo>
                  <a:lnTo>
                    <a:pt x="387" y="824"/>
                  </a:lnTo>
                  <a:lnTo>
                    <a:pt x="385" y="824"/>
                  </a:lnTo>
                  <a:lnTo>
                    <a:pt x="384" y="824"/>
                  </a:lnTo>
                  <a:lnTo>
                    <a:pt x="382" y="824"/>
                  </a:lnTo>
                  <a:lnTo>
                    <a:pt x="380" y="824"/>
                  </a:lnTo>
                  <a:lnTo>
                    <a:pt x="378" y="824"/>
                  </a:lnTo>
                  <a:lnTo>
                    <a:pt x="376" y="824"/>
                  </a:lnTo>
                  <a:lnTo>
                    <a:pt x="376" y="826"/>
                  </a:lnTo>
                  <a:lnTo>
                    <a:pt x="374" y="826"/>
                  </a:lnTo>
                  <a:lnTo>
                    <a:pt x="372" y="826"/>
                  </a:lnTo>
                  <a:lnTo>
                    <a:pt x="370" y="826"/>
                  </a:lnTo>
                  <a:lnTo>
                    <a:pt x="368" y="826"/>
                  </a:lnTo>
                  <a:lnTo>
                    <a:pt x="366" y="824"/>
                  </a:lnTo>
                  <a:lnTo>
                    <a:pt x="364" y="822"/>
                  </a:lnTo>
                  <a:lnTo>
                    <a:pt x="363" y="822"/>
                  </a:lnTo>
                  <a:lnTo>
                    <a:pt x="361" y="820"/>
                  </a:lnTo>
                  <a:lnTo>
                    <a:pt x="359" y="818"/>
                  </a:lnTo>
                  <a:lnTo>
                    <a:pt x="357" y="818"/>
                  </a:lnTo>
                  <a:lnTo>
                    <a:pt x="355" y="818"/>
                  </a:lnTo>
                  <a:lnTo>
                    <a:pt x="353" y="818"/>
                  </a:lnTo>
                  <a:lnTo>
                    <a:pt x="351" y="816"/>
                  </a:lnTo>
                  <a:lnTo>
                    <a:pt x="349" y="816"/>
                  </a:lnTo>
                  <a:lnTo>
                    <a:pt x="347" y="816"/>
                  </a:lnTo>
                  <a:lnTo>
                    <a:pt x="345" y="816"/>
                  </a:lnTo>
                  <a:lnTo>
                    <a:pt x="344" y="816"/>
                  </a:lnTo>
                  <a:lnTo>
                    <a:pt x="344" y="818"/>
                  </a:lnTo>
                  <a:lnTo>
                    <a:pt x="342" y="818"/>
                  </a:lnTo>
                  <a:lnTo>
                    <a:pt x="342" y="820"/>
                  </a:lnTo>
                  <a:lnTo>
                    <a:pt x="340" y="820"/>
                  </a:lnTo>
                  <a:lnTo>
                    <a:pt x="340" y="822"/>
                  </a:lnTo>
                  <a:lnTo>
                    <a:pt x="338" y="824"/>
                  </a:lnTo>
                  <a:lnTo>
                    <a:pt x="336" y="824"/>
                  </a:lnTo>
                  <a:lnTo>
                    <a:pt x="336" y="826"/>
                  </a:lnTo>
                  <a:lnTo>
                    <a:pt x="334" y="827"/>
                  </a:lnTo>
                  <a:lnTo>
                    <a:pt x="334" y="829"/>
                  </a:lnTo>
                  <a:lnTo>
                    <a:pt x="334" y="831"/>
                  </a:lnTo>
                  <a:lnTo>
                    <a:pt x="332" y="831"/>
                  </a:lnTo>
                  <a:lnTo>
                    <a:pt x="332" y="833"/>
                  </a:lnTo>
                  <a:lnTo>
                    <a:pt x="332" y="835"/>
                  </a:lnTo>
                  <a:lnTo>
                    <a:pt x="330" y="835"/>
                  </a:lnTo>
                  <a:lnTo>
                    <a:pt x="330" y="837"/>
                  </a:lnTo>
                  <a:lnTo>
                    <a:pt x="328" y="839"/>
                  </a:lnTo>
                  <a:lnTo>
                    <a:pt x="328" y="841"/>
                  </a:lnTo>
                  <a:lnTo>
                    <a:pt x="326" y="841"/>
                  </a:lnTo>
                  <a:lnTo>
                    <a:pt x="326" y="843"/>
                  </a:lnTo>
                  <a:lnTo>
                    <a:pt x="326" y="845"/>
                  </a:lnTo>
                  <a:lnTo>
                    <a:pt x="324" y="846"/>
                  </a:lnTo>
                  <a:lnTo>
                    <a:pt x="324" y="848"/>
                  </a:lnTo>
                  <a:lnTo>
                    <a:pt x="324" y="850"/>
                  </a:lnTo>
                  <a:lnTo>
                    <a:pt x="323" y="850"/>
                  </a:lnTo>
                  <a:lnTo>
                    <a:pt x="323" y="852"/>
                  </a:lnTo>
                  <a:lnTo>
                    <a:pt x="321" y="852"/>
                  </a:lnTo>
                  <a:lnTo>
                    <a:pt x="321" y="854"/>
                  </a:lnTo>
                  <a:lnTo>
                    <a:pt x="319" y="854"/>
                  </a:lnTo>
                  <a:lnTo>
                    <a:pt x="317" y="854"/>
                  </a:lnTo>
                  <a:lnTo>
                    <a:pt x="315" y="852"/>
                  </a:lnTo>
                  <a:lnTo>
                    <a:pt x="313" y="852"/>
                  </a:lnTo>
                  <a:lnTo>
                    <a:pt x="311" y="852"/>
                  </a:lnTo>
                  <a:lnTo>
                    <a:pt x="309" y="852"/>
                  </a:lnTo>
                  <a:lnTo>
                    <a:pt x="307" y="852"/>
                  </a:lnTo>
                  <a:lnTo>
                    <a:pt x="305" y="852"/>
                  </a:lnTo>
                  <a:lnTo>
                    <a:pt x="303" y="852"/>
                  </a:lnTo>
                  <a:lnTo>
                    <a:pt x="302" y="852"/>
                  </a:lnTo>
                  <a:lnTo>
                    <a:pt x="300" y="852"/>
                  </a:lnTo>
                  <a:lnTo>
                    <a:pt x="300" y="854"/>
                  </a:lnTo>
                  <a:lnTo>
                    <a:pt x="298" y="854"/>
                  </a:lnTo>
                  <a:lnTo>
                    <a:pt x="298" y="856"/>
                  </a:lnTo>
                  <a:lnTo>
                    <a:pt x="296" y="856"/>
                  </a:lnTo>
                  <a:lnTo>
                    <a:pt x="294" y="856"/>
                  </a:lnTo>
                  <a:lnTo>
                    <a:pt x="292" y="858"/>
                  </a:lnTo>
                  <a:lnTo>
                    <a:pt x="290" y="858"/>
                  </a:lnTo>
                  <a:lnTo>
                    <a:pt x="288" y="858"/>
                  </a:lnTo>
                  <a:lnTo>
                    <a:pt x="286" y="858"/>
                  </a:lnTo>
                  <a:lnTo>
                    <a:pt x="284" y="860"/>
                  </a:lnTo>
                  <a:lnTo>
                    <a:pt x="282" y="860"/>
                  </a:lnTo>
                  <a:lnTo>
                    <a:pt x="281" y="860"/>
                  </a:lnTo>
                  <a:lnTo>
                    <a:pt x="279" y="860"/>
                  </a:lnTo>
                  <a:lnTo>
                    <a:pt x="277" y="860"/>
                  </a:lnTo>
                  <a:lnTo>
                    <a:pt x="275" y="860"/>
                  </a:lnTo>
                  <a:lnTo>
                    <a:pt x="273" y="860"/>
                  </a:lnTo>
                  <a:lnTo>
                    <a:pt x="271" y="860"/>
                  </a:lnTo>
                  <a:lnTo>
                    <a:pt x="269" y="858"/>
                  </a:lnTo>
                  <a:lnTo>
                    <a:pt x="267" y="858"/>
                  </a:lnTo>
                  <a:lnTo>
                    <a:pt x="265" y="858"/>
                  </a:lnTo>
                  <a:lnTo>
                    <a:pt x="263" y="860"/>
                  </a:lnTo>
                  <a:lnTo>
                    <a:pt x="262" y="860"/>
                  </a:lnTo>
                  <a:lnTo>
                    <a:pt x="260" y="860"/>
                  </a:lnTo>
                  <a:lnTo>
                    <a:pt x="258" y="860"/>
                  </a:lnTo>
                  <a:lnTo>
                    <a:pt x="256" y="860"/>
                  </a:lnTo>
                  <a:lnTo>
                    <a:pt x="254" y="860"/>
                  </a:lnTo>
                  <a:lnTo>
                    <a:pt x="252" y="860"/>
                  </a:lnTo>
                  <a:lnTo>
                    <a:pt x="250" y="862"/>
                  </a:lnTo>
                  <a:lnTo>
                    <a:pt x="248" y="862"/>
                  </a:lnTo>
                  <a:lnTo>
                    <a:pt x="246" y="862"/>
                  </a:lnTo>
                  <a:lnTo>
                    <a:pt x="244" y="864"/>
                  </a:lnTo>
                  <a:lnTo>
                    <a:pt x="242" y="864"/>
                  </a:lnTo>
                  <a:lnTo>
                    <a:pt x="241" y="864"/>
                  </a:lnTo>
                  <a:lnTo>
                    <a:pt x="239" y="864"/>
                  </a:lnTo>
                  <a:lnTo>
                    <a:pt x="237" y="866"/>
                  </a:lnTo>
                  <a:lnTo>
                    <a:pt x="235" y="866"/>
                  </a:lnTo>
                  <a:lnTo>
                    <a:pt x="233" y="866"/>
                  </a:lnTo>
                  <a:lnTo>
                    <a:pt x="231" y="867"/>
                  </a:lnTo>
                  <a:lnTo>
                    <a:pt x="229" y="867"/>
                  </a:lnTo>
                  <a:lnTo>
                    <a:pt x="229" y="869"/>
                  </a:lnTo>
                  <a:lnTo>
                    <a:pt x="227" y="869"/>
                  </a:lnTo>
                  <a:lnTo>
                    <a:pt x="225" y="869"/>
                  </a:lnTo>
                  <a:lnTo>
                    <a:pt x="225" y="871"/>
                  </a:lnTo>
                  <a:lnTo>
                    <a:pt x="223" y="871"/>
                  </a:lnTo>
                  <a:lnTo>
                    <a:pt x="221" y="871"/>
                  </a:lnTo>
                  <a:lnTo>
                    <a:pt x="220" y="873"/>
                  </a:lnTo>
                  <a:lnTo>
                    <a:pt x="218" y="873"/>
                  </a:lnTo>
                  <a:lnTo>
                    <a:pt x="218" y="875"/>
                  </a:lnTo>
                  <a:lnTo>
                    <a:pt x="216" y="875"/>
                  </a:lnTo>
                  <a:lnTo>
                    <a:pt x="214" y="875"/>
                  </a:lnTo>
                  <a:lnTo>
                    <a:pt x="214" y="877"/>
                  </a:lnTo>
                  <a:lnTo>
                    <a:pt x="212" y="877"/>
                  </a:lnTo>
                  <a:lnTo>
                    <a:pt x="210" y="877"/>
                  </a:lnTo>
                  <a:lnTo>
                    <a:pt x="208" y="877"/>
                  </a:lnTo>
                  <a:lnTo>
                    <a:pt x="206" y="879"/>
                  </a:lnTo>
                  <a:lnTo>
                    <a:pt x="204" y="879"/>
                  </a:lnTo>
                  <a:lnTo>
                    <a:pt x="202" y="881"/>
                  </a:lnTo>
                  <a:lnTo>
                    <a:pt x="200" y="881"/>
                  </a:lnTo>
                  <a:lnTo>
                    <a:pt x="199" y="883"/>
                  </a:lnTo>
                  <a:lnTo>
                    <a:pt x="197" y="883"/>
                  </a:lnTo>
                  <a:lnTo>
                    <a:pt x="195" y="883"/>
                  </a:lnTo>
                  <a:lnTo>
                    <a:pt x="195" y="885"/>
                  </a:lnTo>
                  <a:lnTo>
                    <a:pt x="193" y="883"/>
                  </a:lnTo>
                  <a:lnTo>
                    <a:pt x="193" y="881"/>
                  </a:lnTo>
                  <a:lnTo>
                    <a:pt x="191" y="881"/>
                  </a:lnTo>
                  <a:lnTo>
                    <a:pt x="191" y="879"/>
                  </a:lnTo>
                  <a:lnTo>
                    <a:pt x="189" y="877"/>
                  </a:lnTo>
                  <a:lnTo>
                    <a:pt x="187" y="875"/>
                  </a:lnTo>
                  <a:lnTo>
                    <a:pt x="187" y="873"/>
                  </a:lnTo>
                  <a:lnTo>
                    <a:pt x="185" y="873"/>
                  </a:lnTo>
                  <a:lnTo>
                    <a:pt x="185" y="871"/>
                  </a:lnTo>
                  <a:lnTo>
                    <a:pt x="183" y="871"/>
                  </a:lnTo>
                  <a:lnTo>
                    <a:pt x="183" y="869"/>
                  </a:lnTo>
                  <a:lnTo>
                    <a:pt x="181" y="867"/>
                  </a:lnTo>
                  <a:lnTo>
                    <a:pt x="181" y="866"/>
                  </a:lnTo>
                  <a:lnTo>
                    <a:pt x="181" y="864"/>
                  </a:lnTo>
                  <a:lnTo>
                    <a:pt x="180" y="862"/>
                  </a:lnTo>
                  <a:lnTo>
                    <a:pt x="180" y="860"/>
                  </a:lnTo>
                  <a:lnTo>
                    <a:pt x="178" y="858"/>
                  </a:lnTo>
                  <a:lnTo>
                    <a:pt x="178" y="856"/>
                  </a:lnTo>
                  <a:lnTo>
                    <a:pt x="178" y="854"/>
                  </a:lnTo>
                  <a:lnTo>
                    <a:pt x="178" y="852"/>
                  </a:lnTo>
                  <a:lnTo>
                    <a:pt x="178" y="850"/>
                  </a:lnTo>
                  <a:lnTo>
                    <a:pt x="178" y="848"/>
                  </a:lnTo>
                  <a:lnTo>
                    <a:pt x="178" y="846"/>
                  </a:lnTo>
                  <a:lnTo>
                    <a:pt x="178" y="845"/>
                  </a:lnTo>
                  <a:lnTo>
                    <a:pt x="178" y="843"/>
                  </a:lnTo>
                  <a:lnTo>
                    <a:pt x="178" y="841"/>
                  </a:lnTo>
                  <a:lnTo>
                    <a:pt x="176" y="839"/>
                  </a:lnTo>
                  <a:lnTo>
                    <a:pt x="174" y="837"/>
                  </a:lnTo>
                  <a:lnTo>
                    <a:pt x="174" y="835"/>
                  </a:lnTo>
                  <a:lnTo>
                    <a:pt x="172" y="835"/>
                  </a:lnTo>
                  <a:lnTo>
                    <a:pt x="172" y="833"/>
                  </a:lnTo>
                  <a:lnTo>
                    <a:pt x="170" y="833"/>
                  </a:lnTo>
                  <a:lnTo>
                    <a:pt x="168" y="833"/>
                  </a:lnTo>
                  <a:lnTo>
                    <a:pt x="166" y="833"/>
                  </a:lnTo>
                  <a:lnTo>
                    <a:pt x="166" y="835"/>
                  </a:lnTo>
                  <a:lnTo>
                    <a:pt x="164" y="835"/>
                  </a:lnTo>
                  <a:lnTo>
                    <a:pt x="162" y="835"/>
                  </a:lnTo>
                  <a:lnTo>
                    <a:pt x="160" y="835"/>
                  </a:lnTo>
                  <a:lnTo>
                    <a:pt x="159" y="837"/>
                  </a:lnTo>
                  <a:lnTo>
                    <a:pt x="157" y="839"/>
                  </a:lnTo>
                  <a:lnTo>
                    <a:pt x="155" y="839"/>
                  </a:lnTo>
                  <a:lnTo>
                    <a:pt x="153" y="841"/>
                  </a:lnTo>
                  <a:lnTo>
                    <a:pt x="151" y="841"/>
                  </a:lnTo>
                  <a:lnTo>
                    <a:pt x="151" y="837"/>
                  </a:lnTo>
                  <a:lnTo>
                    <a:pt x="151" y="835"/>
                  </a:lnTo>
                  <a:lnTo>
                    <a:pt x="149" y="833"/>
                  </a:lnTo>
                  <a:lnTo>
                    <a:pt x="149" y="831"/>
                  </a:lnTo>
                  <a:lnTo>
                    <a:pt x="149" y="829"/>
                  </a:lnTo>
                  <a:lnTo>
                    <a:pt x="149" y="827"/>
                  </a:lnTo>
                  <a:lnTo>
                    <a:pt x="149" y="826"/>
                  </a:lnTo>
                  <a:lnTo>
                    <a:pt x="149" y="824"/>
                  </a:lnTo>
                  <a:lnTo>
                    <a:pt x="149" y="822"/>
                  </a:lnTo>
                  <a:lnTo>
                    <a:pt x="149" y="820"/>
                  </a:lnTo>
                  <a:lnTo>
                    <a:pt x="149" y="818"/>
                  </a:lnTo>
                  <a:lnTo>
                    <a:pt x="149" y="816"/>
                  </a:lnTo>
                  <a:lnTo>
                    <a:pt x="147" y="814"/>
                  </a:lnTo>
                  <a:lnTo>
                    <a:pt x="147" y="812"/>
                  </a:lnTo>
                  <a:lnTo>
                    <a:pt x="147" y="810"/>
                  </a:lnTo>
                  <a:lnTo>
                    <a:pt x="147" y="808"/>
                  </a:lnTo>
                  <a:lnTo>
                    <a:pt x="147" y="806"/>
                  </a:lnTo>
                  <a:lnTo>
                    <a:pt x="147" y="805"/>
                  </a:lnTo>
                  <a:lnTo>
                    <a:pt x="145" y="805"/>
                  </a:lnTo>
                  <a:lnTo>
                    <a:pt x="145" y="803"/>
                  </a:lnTo>
                  <a:lnTo>
                    <a:pt x="145" y="801"/>
                  </a:lnTo>
                  <a:lnTo>
                    <a:pt x="143" y="799"/>
                  </a:lnTo>
                  <a:lnTo>
                    <a:pt x="143" y="797"/>
                  </a:lnTo>
                  <a:lnTo>
                    <a:pt x="141" y="797"/>
                  </a:lnTo>
                  <a:lnTo>
                    <a:pt x="141" y="795"/>
                  </a:lnTo>
                  <a:lnTo>
                    <a:pt x="139" y="795"/>
                  </a:lnTo>
                  <a:lnTo>
                    <a:pt x="138" y="793"/>
                  </a:lnTo>
                  <a:lnTo>
                    <a:pt x="136" y="793"/>
                  </a:lnTo>
                  <a:lnTo>
                    <a:pt x="136" y="791"/>
                  </a:lnTo>
                  <a:lnTo>
                    <a:pt x="134" y="791"/>
                  </a:lnTo>
                  <a:lnTo>
                    <a:pt x="134" y="789"/>
                  </a:lnTo>
                  <a:lnTo>
                    <a:pt x="132" y="789"/>
                  </a:lnTo>
                  <a:lnTo>
                    <a:pt x="130" y="787"/>
                  </a:lnTo>
                  <a:lnTo>
                    <a:pt x="128" y="787"/>
                  </a:lnTo>
                  <a:lnTo>
                    <a:pt x="126" y="785"/>
                  </a:lnTo>
                  <a:lnTo>
                    <a:pt x="124" y="784"/>
                  </a:lnTo>
                  <a:lnTo>
                    <a:pt x="122" y="784"/>
                  </a:lnTo>
                  <a:lnTo>
                    <a:pt x="120" y="782"/>
                  </a:lnTo>
                  <a:lnTo>
                    <a:pt x="118" y="782"/>
                  </a:lnTo>
                  <a:lnTo>
                    <a:pt x="118" y="780"/>
                  </a:lnTo>
                  <a:lnTo>
                    <a:pt x="117" y="780"/>
                  </a:lnTo>
                  <a:lnTo>
                    <a:pt x="115" y="780"/>
                  </a:lnTo>
                  <a:lnTo>
                    <a:pt x="113" y="778"/>
                  </a:lnTo>
                  <a:lnTo>
                    <a:pt x="111" y="778"/>
                  </a:lnTo>
                  <a:lnTo>
                    <a:pt x="109" y="776"/>
                  </a:lnTo>
                  <a:lnTo>
                    <a:pt x="107" y="776"/>
                  </a:lnTo>
                  <a:lnTo>
                    <a:pt x="105" y="774"/>
                  </a:lnTo>
                  <a:lnTo>
                    <a:pt x="103" y="774"/>
                  </a:lnTo>
                  <a:lnTo>
                    <a:pt x="101" y="772"/>
                  </a:lnTo>
                  <a:lnTo>
                    <a:pt x="99" y="772"/>
                  </a:lnTo>
                  <a:lnTo>
                    <a:pt x="98" y="772"/>
                  </a:lnTo>
                  <a:lnTo>
                    <a:pt x="96" y="770"/>
                  </a:lnTo>
                  <a:lnTo>
                    <a:pt x="94" y="770"/>
                  </a:lnTo>
                  <a:lnTo>
                    <a:pt x="94" y="768"/>
                  </a:lnTo>
                  <a:lnTo>
                    <a:pt x="92" y="768"/>
                  </a:lnTo>
                  <a:lnTo>
                    <a:pt x="90" y="766"/>
                  </a:lnTo>
                  <a:lnTo>
                    <a:pt x="88" y="766"/>
                  </a:lnTo>
                  <a:lnTo>
                    <a:pt x="86" y="764"/>
                  </a:lnTo>
                  <a:lnTo>
                    <a:pt x="84" y="764"/>
                  </a:lnTo>
                  <a:lnTo>
                    <a:pt x="82" y="763"/>
                  </a:lnTo>
                  <a:lnTo>
                    <a:pt x="80" y="761"/>
                  </a:lnTo>
                  <a:lnTo>
                    <a:pt x="78" y="761"/>
                  </a:lnTo>
                  <a:lnTo>
                    <a:pt x="77" y="759"/>
                  </a:lnTo>
                  <a:lnTo>
                    <a:pt x="75" y="757"/>
                  </a:lnTo>
                  <a:lnTo>
                    <a:pt x="73" y="757"/>
                  </a:lnTo>
                  <a:lnTo>
                    <a:pt x="71" y="755"/>
                  </a:lnTo>
                  <a:lnTo>
                    <a:pt x="71" y="753"/>
                  </a:lnTo>
                  <a:lnTo>
                    <a:pt x="69" y="753"/>
                  </a:lnTo>
                  <a:lnTo>
                    <a:pt x="67" y="751"/>
                  </a:lnTo>
                  <a:lnTo>
                    <a:pt x="65" y="751"/>
                  </a:lnTo>
                  <a:lnTo>
                    <a:pt x="65" y="749"/>
                  </a:lnTo>
                  <a:lnTo>
                    <a:pt x="63" y="747"/>
                  </a:lnTo>
                  <a:lnTo>
                    <a:pt x="61" y="745"/>
                  </a:lnTo>
                  <a:lnTo>
                    <a:pt x="61" y="743"/>
                  </a:lnTo>
                  <a:lnTo>
                    <a:pt x="59" y="742"/>
                  </a:lnTo>
                  <a:lnTo>
                    <a:pt x="65" y="742"/>
                  </a:lnTo>
                  <a:lnTo>
                    <a:pt x="63" y="740"/>
                  </a:lnTo>
                  <a:lnTo>
                    <a:pt x="59" y="738"/>
                  </a:lnTo>
                  <a:lnTo>
                    <a:pt x="56" y="734"/>
                  </a:lnTo>
                  <a:lnTo>
                    <a:pt x="52" y="732"/>
                  </a:lnTo>
                  <a:lnTo>
                    <a:pt x="48" y="730"/>
                  </a:lnTo>
                  <a:lnTo>
                    <a:pt x="42" y="728"/>
                  </a:lnTo>
                  <a:lnTo>
                    <a:pt x="38" y="728"/>
                  </a:lnTo>
                  <a:lnTo>
                    <a:pt x="35" y="728"/>
                  </a:lnTo>
                  <a:lnTo>
                    <a:pt x="27" y="728"/>
                  </a:lnTo>
                  <a:lnTo>
                    <a:pt x="4" y="730"/>
                  </a:lnTo>
                  <a:lnTo>
                    <a:pt x="2" y="726"/>
                  </a:lnTo>
                  <a:lnTo>
                    <a:pt x="2" y="723"/>
                  </a:lnTo>
                  <a:lnTo>
                    <a:pt x="0" y="719"/>
                  </a:lnTo>
                  <a:lnTo>
                    <a:pt x="0" y="715"/>
                  </a:lnTo>
                  <a:lnTo>
                    <a:pt x="0" y="709"/>
                  </a:lnTo>
                  <a:lnTo>
                    <a:pt x="0" y="705"/>
                  </a:lnTo>
                  <a:lnTo>
                    <a:pt x="0" y="700"/>
                  </a:lnTo>
                  <a:lnTo>
                    <a:pt x="0" y="696"/>
                  </a:lnTo>
                  <a:lnTo>
                    <a:pt x="0" y="692"/>
                  </a:lnTo>
                  <a:lnTo>
                    <a:pt x="2" y="688"/>
                  </a:lnTo>
                  <a:lnTo>
                    <a:pt x="6" y="686"/>
                  </a:lnTo>
                  <a:lnTo>
                    <a:pt x="10" y="686"/>
                  </a:lnTo>
                  <a:lnTo>
                    <a:pt x="12" y="686"/>
                  </a:lnTo>
                  <a:lnTo>
                    <a:pt x="16" y="684"/>
                  </a:lnTo>
                  <a:lnTo>
                    <a:pt x="21" y="684"/>
                  </a:lnTo>
                  <a:lnTo>
                    <a:pt x="25" y="684"/>
                  </a:lnTo>
                  <a:lnTo>
                    <a:pt x="29" y="682"/>
                  </a:lnTo>
                  <a:lnTo>
                    <a:pt x="33" y="682"/>
                  </a:lnTo>
                  <a:lnTo>
                    <a:pt x="36" y="682"/>
                  </a:lnTo>
                  <a:lnTo>
                    <a:pt x="40" y="682"/>
                  </a:lnTo>
                  <a:lnTo>
                    <a:pt x="46" y="681"/>
                  </a:lnTo>
                  <a:lnTo>
                    <a:pt x="50" y="681"/>
                  </a:lnTo>
                  <a:lnTo>
                    <a:pt x="54" y="681"/>
                  </a:lnTo>
                  <a:lnTo>
                    <a:pt x="57" y="681"/>
                  </a:lnTo>
                  <a:lnTo>
                    <a:pt x="61" y="679"/>
                  </a:lnTo>
                  <a:lnTo>
                    <a:pt x="65" y="679"/>
                  </a:lnTo>
                  <a:lnTo>
                    <a:pt x="69" y="679"/>
                  </a:lnTo>
                  <a:lnTo>
                    <a:pt x="75" y="677"/>
                  </a:lnTo>
                  <a:lnTo>
                    <a:pt x="78" y="677"/>
                  </a:lnTo>
                  <a:lnTo>
                    <a:pt x="80" y="675"/>
                  </a:lnTo>
                  <a:lnTo>
                    <a:pt x="84" y="675"/>
                  </a:lnTo>
                  <a:lnTo>
                    <a:pt x="88" y="673"/>
                  </a:lnTo>
                  <a:lnTo>
                    <a:pt x="92" y="671"/>
                  </a:lnTo>
                  <a:lnTo>
                    <a:pt x="94" y="671"/>
                  </a:lnTo>
                  <a:lnTo>
                    <a:pt x="98" y="669"/>
                  </a:lnTo>
                  <a:lnTo>
                    <a:pt x="101" y="667"/>
                  </a:lnTo>
                  <a:lnTo>
                    <a:pt x="103" y="665"/>
                  </a:lnTo>
                  <a:lnTo>
                    <a:pt x="107" y="663"/>
                  </a:lnTo>
                  <a:lnTo>
                    <a:pt x="109" y="661"/>
                  </a:lnTo>
                  <a:lnTo>
                    <a:pt x="113" y="660"/>
                  </a:lnTo>
                  <a:lnTo>
                    <a:pt x="115" y="658"/>
                  </a:lnTo>
                  <a:lnTo>
                    <a:pt x="117" y="656"/>
                  </a:lnTo>
                  <a:lnTo>
                    <a:pt x="118" y="654"/>
                  </a:lnTo>
                  <a:lnTo>
                    <a:pt x="122" y="652"/>
                  </a:lnTo>
                  <a:lnTo>
                    <a:pt x="124" y="650"/>
                  </a:lnTo>
                  <a:lnTo>
                    <a:pt x="126" y="646"/>
                  </a:lnTo>
                  <a:lnTo>
                    <a:pt x="126" y="642"/>
                  </a:lnTo>
                  <a:lnTo>
                    <a:pt x="126" y="639"/>
                  </a:lnTo>
                  <a:lnTo>
                    <a:pt x="126" y="633"/>
                  </a:lnTo>
                  <a:lnTo>
                    <a:pt x="126" y="629"/>
                  </a:lnTo>
                  <a:lnTo>
                    <a:pt x="124" y="625"/>
                  </a:lnTo>
                  <a:lnTo>
                    <a:pt x="124" y="621"/>
                  </a:lnTo>
                  <a:lnTo>
                    <a:pt x="122" y="618"/>
                  </a:lnTo>
                  <a:lnTo>
                    <a:pt x="122" y="614"/>
                  </a:lnTo>
                  <a:lnTo>
                    <a:pt x="122" y="610"/>
                  </a:lnTo>
                  <a:lnTo>
                    <a:pt x="124" y="608"/>
                  </a:lnTo>
                  <a:lnTo>
                    <a:pt x="126" y="604"/>
                  </a:lnTo>
                  <a:lnTo>
                    <a:pt x="128" y="602"/>
                  </a:lnTo>
                  <a:lnTo>
                    <a:pt x="130" y="600"/>
                  </a:lnTo>
                  <a:lnTo>
                    <a:pt x="134" y="599"/>
                  </a:lnTo>
                  <a:lnTo>
                    <a:pt x="136" y="597"/>
                  </a:lnTo>
                  <a:lnTo>
                    <a:pt x="138" y="593"/>
                  </a:lnTo>
                  <a:lnTo>
                    <a:pt x="141" y="591"/>
                  </a:lnTo>
                  <a:lnTo>
                    <a:pt x="143" y="589"/>
                  </a:lnTo>
                  <a:lnTo>
                    <a:pt x="147" y="587"/>
                  </a:lnTo>
                  <a:lnTo>
                    <a:pt x="149" y="585"/>
                  </a:lnTo>
                  <a:lnTo>
                    <a:pt x="153" y="583"/>
                  </a:lnTo>
                  <a:lnTo>
                    <a:pt x="155" y="581"/>
                  </a:lnTo>
                  <a:lnTo>
                    <a:pt x="157" y="579"/>
                  </a:lnTo>
                  <a:lnTo>
                    <a:pt x="157" y="576"/>
                  </a:lnTo>
                  <a:lnTo>
                    <a:pt x="159" y="572"/>
                  </a:lnTo>
                  <a:lnTo>
                    <a:pt x="157" y="568"/>
                  </a:lnTo>
                  <a:lnTo>
                    <a:pt x="157" y="564"/>
                  </a:lnTo>
                  <a:lnTo>
                    <a:pt x="157" y="560"/>
                  </a:lnTo>
                  <a:lnTo>
                    <a:pt x="157" y="557"/>
                  </a:lnTo>
                  <a:lnTo>
                    <a:pt x="157" y="553"/>
                  </a:lnTo>
                  <a:lnTo>
                    <a:pt x="157" y="549"/>
                  </a:lnTo>
                  <a:lnTo>
                    <a:pt x="157" y="543"/>
                  </a:lnTo>
                  <a:lnTo>
                    <a:pt x="157" y="539"/>
                  </a:lnTo>
                  <a:lnTo>
                    <a:pt x="157" y="536"/>
                  </a:lnTo>
                  <a:lnTo>
                    <a:pt x="157" y="532"/>
                  </a:lnTo>
                  <a:lnTo>
                    <a:pt x="157" y="526"/>
                  </a:lnTo>
                  <a:lnTo>
                    <a:pt x="157" y="522"/>
                  </a:lnTo>
                  <a:lnTo>
                    <a:pt x="157" y="517"/>
                  </a:lnTo>
                  <a:lnTo>
                    <a:pt x="157" y="513"/>
                  </a:lnTo>
                  <a:lnTo>
                    <a:pt x="157" y="509"/>
                  </a:lnTo>
                  <a:lnTo>
                    <a:pt x="157" y="503"/>
                  </a:lnTo>
                  <a:lnTo>
                    <a:pt x="157" y="499"/>
                  </a:lnTo>
                  <a:lnTo>
                    <a:pt x="157" y="496"/>
                  </a:lnTo>
                  <a:lnTo>
                    <a:pt x="157" y="490"/>
                  </a:lnTo>
                  <a:lnTo>
                    <a:pt x="155" y="486"/>
                  </a:lnTo>
                  <a:lnTo>
                    <a:pt x="155" y="482"/>
                  </a:lnTo>
                  <a:lnTo>
                    <a:pt x="155" y="478"/>
                  </a:lnTo>
                  <a:lnTo>
                    <a:pt x="157" y="475"/>
                  </a:lnTo>
                  <a:lnTo>
                    <a:pt x="160" y="473"/>
                  </a:lnTo>
                  <a:lnTo>
                    <a:pt x="164" y="473"/>
                  </a:lnTo>
                  <a:lnTo>
                    <a:pt x="166" y="471"/>
                  </a:lnTo>
                  <a:lnTo>
                    <a:pt x="170" y="469"/>
                  </a:lnTo>
                  <a:lnTo>
                    <a:pt x="174" y="469"/>
                  </a:lnTo>
                  <a:lnTo>
                    <a:pt x="178" y="467"/>
                  </a:lnTo>
                  <a:lnTo>
                    <a:pt x="181" y="467"/>
                  </a:lnTo>
                  <a:lnTo>
                    <a:pt x="185" y="465"/>
                  </a:lnTo>
                  <a:lnTo>
                    <a:pt x="187" y="465"/>
                  </a:lnTo>
                  <a:lnTo>
                    <a:pt x="191" y="461"/>
                  </a:lnTo>
                  <a:lnTo>
                    <a:pt x="191" y="459"/>
                  </a:lnTo>
                  <a:lnTo>
                    <a:pt x="191" y="454"/>
                  </a:lnTo>
                  <a:lnTo>
                    <a:pt x="191" y="452"/>
                  </a:lnTo>
                  <a:lnTo>
                    <a:pt x="187" y="448"/>
                  </a:lnTo>
                  <a:lnTo>
                    <a:pt x="185" y="446"/>
                  </a:lnTo>
                  <a:lnTo>
                    <a:pt x="183" y="444"/>
                  </a:lnTo>
                  <a:lnTo>
                    <a:pt x="181" y="440"/>
                  </a:lnTo>
                  <a:lnTo>
                    <a:pt x="183" y="436"/>
                  </a:lnTo>
                  <a:lnTo>
                    <a:pt x="183" y="433"/>
                  </a:lnTo>
                  <a:lnTo>
                    <a:pt x="183" y="429"/>
                  </a:lnTo>
                  <a:lnTo>
                    <a:pt x="185" y="425"/>
                  </a:lnTo>
                  <a:lnTo>
                    <a:pt x="183" y="421"/>
                  </a:lnTo>
                  <a:lnTo>
                    <a:pt x="183" y="417"/>
                  </a:lnTo>
                  <a:lnTo>
                    <a:pt x="183" y="414"/>
                  </a:lnTo>
                  <a:lnTo>
                    <a:pt x="181" y="410"/>
                  </a:lnTo>
                  <a:lnTo>
                    <a:pt x="181" y="408"/>
                  </a:lnTo>
                  <a:lnTo>
                    <a:pt x="181" y="406"/>
                  </a:lnTo>
                  <a:lnTo>
                    <a:pt x="183" y="402"/>
                  </a:lnTo>
                  <a:lnTo>
                    <a:pt x="183" y="398"/>
                  </a:lnTo>
                  <a:lnTo>
                    <a:pt x="185" y="396"/>
                  </a:lnTo>
                  <a:lnTo>
                    <a:pt x="187" y="393"/>
                  </a:lnTo>
                  <a:lnTo>
                    <a:pt x="187" y="389"/>
                  </a:lnTo>
                  <a:lnTo>
                    <a:pt x="189" y="385"/>
                  </a:lnTo>
                  <a:lnTo>
                    <a:pt x="189" y="379"/>
                  </a:lnTo>
                  <a:lnTo>
                    <a:pt x="187" y="377"/>
                  </a:lnTo>
                  <a:lnTo>
                    <a:pt x="185" y="373"/>
                  </a:lnTo>
                  <a:lnTo>
                    <a:pt x="183" y="372"/>
                  </a:lnTo>
                  <a:lnTo>
                    <a:pt x="181" y="368"/>
                  </a:lnTo>
                  <a:lnTo>
                    <a:pt x="181" y="364"/>
                  </a:lnTo>
                  <a:lnTo>
                    <a:pt x="181" y="360"/>
                  </a:lnTo>
                  <a:lnTo>
                    <a:pt x="180" y="356"/>
                  </a:lnTo>
                  <a:lnTo>
                    <a:pt x="178" y="352"/>
                  </a:lnTo>
                  <a:lnTo>
                    <a:pt x="176" y="351"/>
                  </a:lnTo>
                  <a:lnTo>
                    <a:pt x="174" y="349"/>
                  </a:lnTo>
                  <a:lnTo>
                    <a:pt x="172" y="347"/>
                  </a:lnTo>
                  <a:lnTo>
                    <a:pt x="170" y="343"/>
                  </a:lnTo>
                  <a:lnTo>
                    <a:pt x="166" y="341"/>
                  </a:lnTo>
                  <a:lnTo>
                    <a:pt x="164" y="339"/>
                  </a:lnTo>
                  <a:lnTo>
                    <a:pt x="162" y="337"/>
                  </a:lnTo>
                  <a:lnTo>
                    <a:pt x="159" y="335"/>
                  </a:lnTo>
                  <a:lnTo>
                    <a:pt x="155" y="335"/>
                  </a:lnTo>
                  <a:lnTo>
                    <a:pt x="149" y="335"/>
                  </a:lnTo>
                  <a:lnTo>
                    <a:pt x="145" y="335"/>
                  </a:lnTo>
                  <a:lnTo>
                    <a:pt x="141" y="335"/>
                  </a:lnTo>
                  <a:lnTo>
                    <a:pt x="138" y="335"/>
                  </a:lnTo>
                  <a:lnTo>
                    <a:pt x="134" y="335"/>
                  </a:lnTo>
                  <a:lnTo>
                    <a:pt x="134" y="332"/>
                  </a:lnTo>
                  <a:lnTo>
                    <a:pt x="130" y="330"/>
                  </a:lnTo>
                  <a:lnTo>
                    <a:pt x="130" y="326"/>
                  </a:lnTo>
                  <a:lnTo>
                    <a:pt x="128" y="322"/>
                  </a:lnTo>
                  <a:lnTo>
                    <a:pt x="130" y="318"/>
                  </a:lnTo>
                  <a:lnTo>
                    <a:pt x="132" y="314"/>
                  </a:lnTo>
                  <a:lnTo>
                    <a:pt x="134" y="312"/>
                  </a:lnTo>
                  <a:lnTo>
                    <a:pt x="134" y="309"/>
                  </a:lnTo>
                  <a:lnTo>
                    <a:pt x="136" y="307"/>
                  </a:lnTo>
                  <a:lnTo>
                    <a:pt x="138" y="303"/>
                  </a:lnTo>
                  <a:lnTo>
                    <a:pt x="139" y="301"/>
                  </a:lnTo>
                  <a:lnTo>
                    <a:pt x="141" y="297"/>
                  </a:lnTo>
                  <a:lnTo>
                    <a:pt x="143" y="293"/>
                  </a:lnTo>
                  <a:lnTo>
                    <a:pt x="143" y="291"/>
                  </a:lnTo>
                  <a:lnTo>
                    <a:pt x="143" y="286"/>
                  </a:lnTo>
                  <a:lnTo>
                    <a:pt x="145" y="282"/>
                  </a:lnTo>
                  <a:lnTo>
                    <a:pt x="145" y="278"/>
                  </a:lnTo>
                  <a:lnTo>
                    <a:pt x="145" y="274"/>
                  </a:lnTo>
                  <a:lnTo>
                    <a:pt x="145" y="270"/>
                  </a:lnTo>
                  <a:lnTo>
                    <a:pt x="145" y="265"/>
                  </a:lnTo>
                  <a:lnTo>
                    <a:pt x="145" y="261"/>
                  </a:lnTo>
                  <a:lnTo>
                    <a:pt x="147" y="257"/>
                  </a:lnTo>
                  <a:lnTo>
                    <a:pt x="147" y="253"/>
                  </a:lnTo>
                  <a:lnTo>
                    <a:pt x="147" y="249"/>
                  </a:lnTo>
                  <a:lnTo>
                    <a:pt x="147" y="244"/>
                  </a:lnTo>
                  <a:lnTo>
                    <a:pt x="147" y="240"/>
                  </a:lnTo>
                  <a:lnTo>
                    <a:pt x="147" y="236"/>
                  </a:lnTo>
                  <a:lnTo>
                    <a:pt x="145" y="232"/>
                  </a:lnTo>
                  <a:lnTo>
                    <a:pt x="141" y="232"/>
                  </a:lnTo>
                  <a:lnTo>
                    <a:pt x="139" y="230"/>
                  </a:lnTo>
                  <a:lnTo>
                    <a:pt x="136" y="229"/>
                  </a:lnTo>
                  <a:lnTo>
                    <a:pt x="136" y="225"/>
                  </a:lnTo>
                  <a:lnTo>
                    <a:pt x="134" y="221"/>
                  </a:lnTo>
                  <a:lnTo>
                    <a:pt x="134" y="217"/>
                  </a:lnTo>
                  <a:lnTo>
                    <a:pt x="132" y="215"/>
                  </a:lnTo>
                  <a:lnTo>
                    <a:pt x="128" y="213"/>
                  </a:lnTo>
                  <a:lnTo>
                    <a:pt x="124" y="215"/>
                  </a:lnTo>
                  <a:lnTo>
                    <a:pt x="120" y="213"/>
                  </a:lnTo>
                  <a:lnTo>
                    <a:pt x="117" y="211"/>
                  </a:lnTo>
                  <a:lnTo>
                    <a:pt x="113" y="211"/>
                  </a:lnTo>
                  <a:lnTo>
                    <a:pt x="111" y="209"/>
                  </a:lnTo>
                  <a:lnTo>
                    <a:pt x="105" y="209"/>
                  </a:lnTo>
                  <a:lnTo>
                    <a:pt x="101" y="208"/>
                  </a:lnTo>
                  <a:lnTo>
                    <a:pt x="99" y="206"/>
                  </a:lnTo>
                  <a:lnTo>
                    <a:pt x="96" y="206"/>
                  </a:lnTo>
                  <a:lnTo>
                    <a:pt x="92" y="206"/>
                  </a:lnTo>
                  <a:lnTo>
                    <a:pt x="90" y="209"/>
                  </a:lnTo>
                  <a:lnTo>
                    <a:pt x="86" y="209"/>
                  </a:lnTo>
                  <a:lnTo>
                    <a:pt x="82" y="208"/>
                  </a:lnTo>
                  <a:lnTo>
                    <a:pt x="80" y="206"/>
                  </a:lnTo>
                  <a:lnTo>
                    <a:pt x="78" y="204"/>
                  </a:lnTo>
                  <a:lnTo>
                    <a:pt x="78" y="200"/>
                  </a:lnTo>
                  <a:lnTo>
                    <a:pt x="77" y="196"/>
                  </a:lnTo>
                  <a:lnTo>
                    <a:pt x="73" y="196"/>
                  </a:lnTo>
                  <a:lnTo>
                    <a:pt x="69" y="196"/>
                  </a:lnTo>
                  <a:lnTo>
                    <a:pt x="65" y="196"/>
                  </a:lnTo>
                  <a:lnTo>
                    <a:pt x="61" y="194"/>
                  </a:lnTo>
                  <a:lnTo>
                    <a:pt x="59" y="192"/>
                  </a:lnTo>
                  <a:lnTo>
                    <a:pt x="56" y="188"/>
                  </a:lnTo>
                  <a:lnTo>
                    <a:pt x="57" y="187"/>
                  </a:lnTo>
                  <a:lnTo>
                    <a:pt x="63" y="183"/>
                  </a:lnTo>
                  <a:lnTo>
                    <a:pt x="67" y="181"/>
                  </a:lnTo>
                  <a:lnTo>
                    <a:pt x="71" y="181"/>
                  </a:lnTo>
                  <a:lnTo>
                    <a:pt x="73" y="183"/>
                  </a:lnTo>
                  <a:lnTo>
                    <a:pt x="77" y="185"/>
                  </a:lnTo>
                  <a:lnTo>
                    <a:pt x="78" y="187"/>
                  </a:lnTo>
                  <a:lnTo>
                    <a:pt x="82" y="188"/>
                  </a:lnTo>
                  <a:lnTo>
                    <a:pt x="84" y="188"/>
                  </a:lnTo>
                  <a:lnTo>
                    <a:pt x="88" y="190"/>
                  </a:lnTo>
                  <a:lnTo>
                    <a:pt x="92" y="188"/>
                  </a:lnTo>
                  <a:lnTo>
                    <a:pt x="96" y="187"/>
                  </a:lnTo>
                  <a:lnTo>
                    <a:pt x="98" y="185"/>
                  </a:lnTo>
                  <a:lnTo>
                    <a:pt x="99" y="183"/>
                  </a:lnTo>
                  <a:lnTo>
                    <a:pt x="101" y="181"/>
                  </a:lnTo>
                  <a:lnTo>
                    <a:pt x="105" y="179"/>
                  </a:lnTo>
                  <a:lnTo>
                    <a:pt x="109" y="181"/>
                  </a:lnTo>
                  <a:lnTo>
                    <a:pt x="113" y="183"/>
                  </a:lnTo>
                  <a:lnTo>
                    <a:pt x="115" y="183"/>
                  </a:lnTo>
                  <a:lnTo>
                    <a:pt x="118" y="183"/>
                  </a:lnTo>
                  <a:lnTo>
                    <a:pt x="120" y="179"/>
                  </a:lnTo>
                  <a:lnTo>
                    <a:pt x="122" y="179"/>
                  </a:lnTo>
                  <a:lnTo>
                    <a:pt x="122" y="177"/>
                  </a:lnTo>
                  <a:lnTo>
                    <a:pt x="126" y="175"/>
                  </a:lnTo>
                  <a:lnTo>
                    <a:pt x="128" y="173"/>
                  </a:lnTo>
                  <a:lnTo>
                    <a:pt x="132" y="171"/>
                  </a:lnTo>
                  <a:lnTo>
                    <a:pt x="136" y="173"/>
                  </a:lnTo>
                  <a:lnTo>
                    <a:pt x="139" y="175"/>
                  </a:lnTo>
                  <a:lnTo>
                    <a:pt x="141" y="177"/>
                  </a:lnTo>
                  <a:lnTo>
                    <a:pt x="143" y="179"/>
                  </a:lnTo>
                  <a:lnTo>
                    <a:pt x="147" y="181"/>
                  </a:lnTo>
                  <a:lnTo>
                    <a:pt x="151" y="179"/>
                  </a:lnTo>
                  <a:lnTo>
                    <a:pt x="153" y="177"/>
                  </a:lnTo>
                  <a:lnTo>
                    <a:pt x="157" y="175"/>
                  </a:lnTo>
                  <a:lnTo>
                    <a:pt x="157" y="173"/>
                  </a:lnTo>
                  <a:lnTo>
                    <a:pt x="157" y="171"/>
                  </a:lnTo>
                  <a:lnTo>
                    <a:pt x="157" y="167"/>
                  </a:lnTo>
                  <a:lnTo>
                    <a:pt x="157" y="164"/>
                  </a:lnTo>
                  <a:lnTo>
                    <a:pt x="159" y="162"/>
                  </a:lnTo>
                  <a:lnTo>
                    <a:pt x="162" y="160"/>
                  </a:lnTo>
                  <a:lnTo>
                    <a:pt x="166" y="158"/>
                  </a:lnTo>
                  <a:lnTo>
                    <a:pt x="168" y="156"/>
                  </a:lnTo>
                  <a:lnTo>
                    <a:pt x="172" y="154"/>
                  </a:lnTo>
                  <a:lnTo>
                    <a:pt x="174" y="152"/>
                  </a:lnTo>
                  <a:lnTo>
                    <a:pt x="176" y="150"/>
                  </a:lnTo>
                  <a:lnTo>
                    <a:pt x="180" y="148"/>
                  </a:lnTo>
                  <a:lnTo>
                    <a:pt x="181" y="146"/>
                  </a:lnTo>
                  <a:lnTo>
                    <a:pt x="185" y="145"/>
                  </a:lnTo>
                  <a:lnTo>
                    <a:pt x="187" y="143"/>
                  </a:lnTo>
                  <a:lnTo>
                    <a:pt x="189" y="141"/>
                  </a:lnTo>
                  <a:lnTo>
                    <a:pt x="191" y="139"/>
                  </a:lnTo>
                  <a:lnTo>
                    <a:pt x="191" y="137"/>
                  </a:lnTo>
                  <a:lnTo>
                    <a:pt x="193" y="135"/>
                  </a:lnTo>
                  <a:lnTo>
                    <a:pt x="197" y="135"/>
                  </a:lnTo>
                  <a:lnTo>
                    <a:pt x="199" y="133"/>
                  </a:lnTo>
                  <a:lnTo>
                    <a:pt x="200" y="133"/>
                  </a:lnTo>
                  <a:lnTo>
                    <a:pt x="200" y="129"/>
                  </a:lnTo>
                  <a:lnTo>
                    <a:pt x="202" y="127"/>
                  </a:lnTo>
                  <a:lnTo>
                    <a:pt x="204" y="127"/>
                  </a:lnTo>
                  <a:lnTo>
                    <a:pt x="204" y="124"/>
                  </a:lnTo>
                  <a:lnTo>
                    <a:pt x="206" y="122"/>
                  </a:lnTo>
                  <a:lnTo>
                    <a:pt x="208" y="120"/>
                  </a:lnTo>
                  <a:lnTo>
                    <a:pt x="208" y="118"/>
                  </a:lnTo>
                  <a:lnTo>
                    <a:pt x="210" y="116"/>
                  </a:lnTo>
                  <a:lnTo>
                    <a:pt x="214" y="114"/>
                  </a:lnTo>
                  <a:lnTo>
                    <a:pt x="218" y="114"/>
                  </a:lnTo>
                  <a:lnTo>
                    <a:pt x="220" y="110"/>
                  </a:lnTo>
                  <a:lnTo>
                    <a:pt x="221" y="108"/>
                  </a:lnTo>
                  <a:lnTo>
                    <a:pt x="223" y="105"/>
                  </a:lnTo>
                  <a:lnTo>
                    <a:pt x="225" y="103"/>
                  </a:lnTo>
                  <a:lnTo>
                    <a:pt x="229" y="105"/>
                  </a:lnTo>
                  <a:lnTo>
                    <a:pt x="233" y="105"/>
                  </a:lnTo>
                  <a:lnTo>
                    <a:pt x="237" y="103"/>
                  </a:lnTo>
                  <a:lnTo>
                    <a:pt x="239" y="101"/>
                  </a:lnTo>
                  <a:lnTo>
                    <a:pt x="241" y="99"/>
                  </a:lnTo>
                  <a:lnTo>
                    <a:pt x="241" y="97"/>
                  </a:lnTo>
                  <a:lnTo>
                    <a:pt x="244" y="95"/>
                  </a:lnTo>
                  <a:lnTo>
                    <a:pt x="248" y="95"/>
                  </a:lnTo>
                  <a:lnTo>
                    <a:pt x="252" y="95"/>
                  </a:lnTo>
                  <a:lnTo>
                    <a:pt x="256" y="93"/>
                  </a:lnTo>
                  <a:lnTo>
                    <a:pt x="258" y="91"/>
                  </a:lnTo>
                  <a:lnTo>
                    <a:pt x="262" y="89"/>
                  </a:lnTo>
                  <a:lnTo>
                    <a:pt x="265" y="89"/>
                  </a:lnTo>
                  <a:lnTo>
                    <a:pt x="269" y="89"/>
                  </a:lnTo>
                  <a:lnTo>
                    <a:pt x="271" y="85"/>
                  </a:lnTo>
                  <a:lnTo>
                    <a:pt x="273" y="84"/>
                  </a:lnTo>
                  <a:lnTo>
                    <a:pt x="277" y="85"/>
                  </a:lnTo>
                  <a:lnTo>
                    <a:pt x="279" y="87"/>
                  </a:lnTo>
                  <a:lnTo>
                    <a:pt x="282" y="87"/>
                  </a:lnTo>
                  <a:lnTo>
                    <a:pt x="286" y="87"/>
                  </a:lnTo>
                  <a:lnTo>
                    <a:pt x="290" y="85"/>
                  </a:lnTo>
                  <a:lnTo>
                    <a:pt x="292" y="84"/>
                  </a:lnTo>
                  <a:lnTo>
                    <a:pt x="296" y="84"/>
                  </a:lnTo>
                  <a:lnTo>
                    <a:pt x="300" y="84"/>
                  </a:lnTo>
                  <a:lnTo>
                    <a:pt x="303" y="84"/>
                  </a:lnTo>
                  <a:lnTo>
                    <a:pt x="309" y="84"/>
                  </a:lnTo>
                  <a:lnTo>
                    <a:pt x="313" y="84"/>
                  </a:lnTo>
                  <a:lnTo>
                    <a:pt x="317" y="82"/>
                  </a:lnTo>
                  <a:lnTo>
                    <a:pt x="321" y="82"/>
                  </a:lnTo>
                  <a:lnTo>
                    <a:pt x="323" y="84"/>
                  </a:lnTo>
                  <a:lnTo>
                    <a:pt x="326" y="85"/>
                  </a:lnTo>
                  <a:lnTo>
                    <a:pt x="328" y="84"/>
                  </a:lnTo>
                  <a:lnTo>
                    <a:pt x="332" y="82"/>
                  </a:lnTo>
                  <a:lnTo>
                    <a:pt x="336" y="80"/>
                  </a:lnTo>
                  <a:lnTo>
                    <a:pt x="340" y="80"/>
                  </a:lnTo>
                  <a:lnTo>
                    <a:pt x="344" y="78"/>
                  </a:lnTo>
                  <a:lnTo>
                    <a:pt x="344" y="76"/>
                  </a:lnTo>
                  <a:lnTo>
                    <a:pt x="347" y="72"/>
                  </a:lnTo>
                  <a:lnTo>
                    <a:pt x="349" y="70"/>
                  </a:lnTo>
                  <a:lnTo>
                    <a:pt x="351" y="68"/>
                  </a:lnTo>
                  <a:lnTo>
                    <a:pt x="355" y="68"/>
                  </a:lnTo>
                  <a:lnTo>
                    <a:pt x="359" y="66"/>
                  </a:lnTo>
                  <a:lnTo>
                    <a:pt x="363" y="66"/>
                  </a:lnTo>
                  <a:lnTo>
                    <a:pt x="366" y="66"/>
                  </a:lnTo>
                  <a:lnTo>
                    <a:pt x="370" y="66"/>
                  </a:lnTo>
                  <a:lnTo>
                    <a:pt x="374" y="68"/>
                  </a:lnTo>
                  <a:lnTo>
                    <a:pt x="378" y="68"/>
                  </a:lnTo>
                  <a:lnTo>
                    <a:pt x="382" y="66"/>
                  </a:lnTo>
                  <a:lnTo>
                    <a:pt x="385" y="66"/>
                  </a:lnTo>
                  <a:lnTo>
                    <a:pt x="387" y="68"/>
                  </a:lnTo>
                  <a:lnTo>
                    <a:pt x="391" y="72"/>
                  </a:lnTo>
                  <a:lnTo>
                    <a:pt x="393" y="70"/>
                  </a:lnTo>
                  <a:lnTo>
                    <a:pt x="397" y="70"/>
                  </a:lnTo>
                  <a:lnTo>
                    <a:pt x="401" y="72"/>
                  </a:lnTo>
                  <a:lnTo>
                    <a:pt x="405" y="70"/>
                  </a:lnTo>
                  <a:lnTo>
                    <a:pt x="408" y="70"/>
                  </a:lnTo>
                  <a:lnTo>
                    <a:pt x="410" y="68"/>
                  </a:lnTo>
                  <a:lnTo>
                    <a:pt x="412" y="66"/>
                  </a:lnTo>
                  <a:lnTo>
                    <a:pt x="414" y="63"/>
                  </a:lnTo>
                  <a:lnTo>
                    <a:pt x="418" y="61"/>
                  </a:lnTo>
                  <a:lnTo>
                    <a:pt x="420" y="59"/>
                  </a:lnTo>
                  <a:lnTo>
                    <a:pt x="422" y="57"/>
                  </a:lnTo>
                  <a:lnTo>
                    <a:pt x="426" y="57"/>
                  </a:lnTo>
                  <a:lnTo>
                    <a:pt x="429" y="57"/>
                  </a:lnTo>
                  <a:lnTo>
                    <a:pt x="431" y="59"/>
                  </a:lnTo>
                  <a:lnTo>
                    <a:pt x="433" y="63"/>
                  </a:lnTo>
                  <a:lnTo>
                    <a:pt x="437" y="63"/>
                  </a:lnTo>
                  <a:lnTo>
                    <a:pt x="441" y="64"/>
                  </a:lnTo>
                  <a:lnTo>
                    <a:pt x="443" y="63"/>
                  </a:lnTo>
                  <a:lnTo>
                    <a:pt x="447" y="61"/>
                  </a:lnTo>
                  <a:lnTo>
                    <a:pt x="450" y="63"/>
                  </a:lnTo>
                  <a:lnTo>
                    <a:pt x="452" y="66"/>
                  </a:lnTo>
                  <a:lnTo>
                    <a:pt x="454" y="68"/>
                  </a:lnTo>
                  <a:lnTo>
                    <a:pt x="456" y="70"/>
                  </a:lnTo>
                  <a:lnTo>
                    <a:pt x="458" y="72"/>
                  </a:lnTo>
                  <a:lnTo>
                    <a:pt x="460" y="72"/>
                  </a:lnTo>
                  <a:lnTo>
                    <a:pt x="462" y="72"/>
                  </a:lnTo>
                  <a:lnTo>
                    <a:pt x="466" y="68"/>
                  </a:lnTo>
                  <a:lnTo>
                    <a:pt x="467" y="66"/>
                  </a:lnTo>
                  <a:lnTo>
                    <a:pt x="471" y="66"/>
                  </a:lnTo>
                  <a:lnTo>
                    <a:pt x="475" y="66"/>
                  </a:lnTo>
                  <a:lnTo>
                    <a:pt x="477" y="64"/>
                  </a:lnTo>
                  <a:lnTo>
                    <a:pt x="481" y="66"/>
                  </a:lnTo>
                  <a:lnTo>
                    <a:pt x="485" y="68"/>
                  </a:lnTo>
                  <a:lnTo>
                    <a:pt x="487" y="70"/>
                  </a:lnTo>
                  <a:lnTo>
                    <a:pt x="490" y="70"/>
                  </a:lnTo>
                  <a:lnTo>
                    <a:pt x="492" y="68"/>
                  </a:lnTo>
                  <a:lnTo>
                    <a:pt x="494" y="66"/>
                  </a:lnTo>
                  <a:lnTo>
                    <a:pt x="496" y="63"/>
                  </a:lnTo>
                  <a:lnTo>
                    <a:pt x="498" y="59"/>
                  </a:lnTo>
                  <a:lnTo>
                    <a:pt x="500" y="57"/>
                  </a:lnTo>
                  <a:lnTo>
                    <a:pt x="500" y="53"/>
                  </a:lnTo>
                  <a:lnTo>
                    <a:pt x="502" y="49"/>
                  </a:lnTo>
                  <a:lnTo>
                    <a:pt x="504" y="47"/>
                  </a:lnTo>
                  <a:lnTo>
                    <a:pt x="506" y="45"/>
                  </a:lnTo>
                  <a:lnTo>
                    <a:pt x="508" y="42"/>
                  </a:lnTo>
                  <a:lnTo>
                    <a:pt x="509" y="40"/>
                  </a:lnTo>
                  <a:lnTo>
                    <a:pt x="511" y="36"/>
                  </a:lnTo>
                  <a:lnTo>
                    <a:pt x="515" y="34"/>
                  </a:lnTo>
                  <a:lnTo>
                    <a:pt x="517" y="32"/>
                  </a:lnTo>
                  <a:lnTo>
                    <a:pt x="519" y="30"/>
                  </a:lnTo>
                  <a:lnTo>
                    <a:pt x="523" y="28"/>
                  </a:lnTo>
                  <a:lnTo>
                    <a:pt x="527" y="28"/>
                  </a:lnTo>
                  <a:lnTo>
                    <a:pt x="530" y="28"/>
                  </a:lnTo>
                  <a:lnTo>
                    <a:pt x="534" y="28"/>
                  </a:lnTo>
                  <a:lnTo>
                    <a:pt x="536" y="28"/>
                  </a:lnTo>
                  <a:lnTo>
                    <a:pt x="538" y="30"/>
                  </a:lnTo>
                  <a:lnTo>
                    <a:pt x="542" y="30"/>
                  </a:lnTo>
                  <a:lnTo>
                    <a:pt x="544" y="30"/>
                  </a:lnTo>
                  <a:lnTo>
                    <a:pt x="548" y="28"/>
                  </a:lnTo>
                  <a:lnTo>
                    <a:pt x="551" y="26"/>
                  </a:lnTo>
                  <a:lnTo>
                    <a:pt x="553" y="26"/>
                  </a:lnTo>
                  <a:lnTo>
                    <a:pt x="557" y="26"/>
                  </a:lnTo>
                  <a:lnTo>
                    <a:pt x="561" y="26"/>
                  </a:lnTo>
                  <a:lnTo>
                    <a:pt x="574" y="34"/>
                  </a:lnTo>
                  <a:lnTo>
                    <a:pt x="576" y="34"/>
                  </a:lnTo>
                  <a:lnTo>
                    <a:pt x="578" y="34"/>
                  </a:lnTo>
                  <a:lnTo>
                    <a:pt x="580" y="34"/>
                  </a:lnTo>
                  <a:lnTo>
                    <a:pt x="584" y="32"/>
                  </a:lnTo>
                  <a:lnTo>
                    <a:pt x="586" y="28"/>
                  </a:lnTo>
                  <a:lnTo>
                    <a:pt x="595" y="24"/>
                  </a:lnTo>
                  <a:lnTo>
                    <a:pt x="599" y="23"/>
                  </a:lnTo>
                  <a:lnTo>
                    <a:pt x="605" y="23"/>
                  </a:lnTo>
                  <a:lnTo>
                    <a:pt x="611" y="23"/>
                  </a:lnTo>
                  <a:lnTo>
                    <a:pt x="616" y="21"/>
                  </a:lnTo>
                  <a:lnTo>
                    <a:pt x="622" y="23"/>
                  </a:lnTo>
                  <a:lnTo>
                    <a:pt x="624" y="23"/>
                  </a:lnTo>
                  <a:lnTo>
                    <a:pt x="626" y="23"/>
                  </a:lnTo>
                  <a:lnTo>
                    <a:pt x="628" y="21"/>
                  </a:lnTo>
                  <a:lnTo>
                    <a:pt x="630" y="19"/>
                  </a:lnTo>
                  <a:lnTo>
                    <a:pt x="631" y="17"/>
                  </a:lnTo>
                  <a:lnTo>
                    <a:pt x="633" y="15"/>
                  </a:lnTo>
                  <a:lnTo>
                    <a:pt x="635" y="13"/>
                  </a:lnTo>
                  <a:lnTo>
                    <a:pt x="637" y="11"/>
                  </a:lnTo>
                  <a:lnTo>
                    <a:pt x="637" y="9"/>
                  </a:lnTo>
                  <a:lnTo>
                    <a:pt x="639" y="7"/>
                  </a:lnTo>
                  <a:lnTo>
                    <a:pt x="639" y="3"/>
                  </a:lnTo>
                  <a:lnTo>
                    <a:pt x="641" y="3"/>
                  </a:lnTo>
                  <a:lnTo>
                    <a:pt x="643" y="2"/>
                  </a:lnTo>
                  <a:lnTo>
                    <a:pt x="649" y="2"/>
                  </a:lnTo>
                  <a:lnTo>
                    <a:pt x="649" y="0"/>
                  </a:lnTo>
                  <a:lnTo>
                    <a:pt x="651" y="0"/>
                  </a:lnTo>
                  <a:lnTo>
                    <a:pt x="652" y="0"/>
                  </a:lnTo>
                  <a:lnTo>
                    <a:pt x="652" y="2"/>
                  </a:lnTo>
                  <a:lnTo>
                    <a:pt x="656" y="3"/>
                  </a:lnTo>
                  <a:lnTo>
                    <a:pt x="658" y="5"/>
                  </a:lnTo>
                  <a:lnTo>
                    <a:pt x="660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9" name="Freeform 12"/>
            <p:cNvSpPr>
              <a:spLocks/>
            </p:cNvSpPr>
            <p:nvPr/>
          </p:nvSpPr>
          <p:spPr bwMode="auto">
            <a:xfrm>
              <a:off x="2897" y="2300"/>
              <a:ext cx="33" cy="30"/>
            </a:xfrm>
            <a:custGeom>
              <a:avLst/>
              <a:gdLst>
                <a:gd name="T0" fmla="*/ 8 w 33"/>
                <a:gd name="T1" fmla="*/ 4 h 30"/>
                <a:gd name="T2" fmla="*/ 16 w 33"/>
                <a:gd name="T3" fmla="*/ 5 h 30"/>
                <a:gd name="T4" fmla="*/ 29 w 33"/>
                <a:gd name="T5" fmla="*/ 5 h 30"/>
                <a:gd name="T6" fmla="*/ 33 w 33"/>
                <a:gd name="T7" fmla="*/ 5 h 30"/>
                <a:gd name="T8" fmla="*/ 33 w 33"/>
                <a:gd name="T9" fmla="*/ 15 h 30"/>
                <a:gd name="T10" fmla="*/ 29 w 33"/>
                <a:gd name="T11" fmla="*/ 17 h 30"/>
                <a:gd name="T12" fmla="*/ 27 w 33"/>
                <a:gd name="T13" fmla="*/ 19 h 30"/>
                <a:gd name="T14" fmla="*/ 27 w 33"/>
                <a:gd name="T15" fmla="*/ 25 h 30"/>
                <a:gd name="T16" fmla="*/ 21 w 33"/>
                <a:gd name="T17" fmla="*/ 30 h 30"/>
                <a:gd name="T18" fmla="*/ 18 w 33"/>
                <a:gd name="T19" fmla="*/ 30 h 30"/>
                <a:gd name="T20" fmla="*/ 14 w 33"/>
                <a:gd name="T21" fmla="*/ 26 h 30"/>
                <a:gd name="T22" fmla="*/ 8 w 33"/>
                <a:gd name="T23" fmla="*/ 26 h 30"/>
                <a:gd name="T24" fmla="*/ 6 w 33"/>
                <a:gd name="T25" fmla="*/ 26 h 30"/>
                <a:gd name="T26" fmla="*/ 4 w 33"/>
                <a:gd name="T27" fmla="*/ 23 h 30"/>
                <a:gd name="T28" fmla="*/ 6 w 33"/>
                <a:gd name="T29" fmla="*/ 21 h 30"/>
                <a:gd name="T30" fmla="*/ 6 w 33"/>
                <a:gd name="T31" fmla="*/ 13 h 30"/>
                <a:gd name="T32" fmla="*/ 4 w 33"/>
                <a:gd name="T33" fmla="*/ 13 h 30"/>
                <a:gd name="T34" fmla="*/ 0 w 33"/>
                <a:gd name="T35" fmla="*/ 11 h 30"/>
                <a:gd name="T36" fmla="*/ 0 w 33"/>
                <a:gd name="T37" fmla="*/ 2 h 30"/>
                <a:gd name="T38" fmla="*/ 4 w 33"/>
                <a:gd name="T39" fmla="*/ 0 h 30"/>
                <a:gd name="T40" fmla="*/ 8 w 33"/>
                <a:gd name="T41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30">
                  <a:moveTo>
                    <a:pt x="8" y="4"/>
                  </a:moveTo>
                  <a:lnTo>
                    <a:pt x="16" y="5"/>
                  </a:lnTo>
                  <a:lnTo>
                    <a:pt x="29" y="5"/>
                  </a:lnTo>
                  <a:lnTo>
                    <a:pt x="33" y="5"/>
                  </a:lnTo>
                  <a:lnTo>
                    <a:pt x="33" y="15"/>
                  </a:lnTo>
                  <a:lnTo>
                    <a:pt x="29" y="17"/>
                  </a:lnTo>
                  <a:lnTo>
                    <a:pt x="27" y="19"/>
                  </a:lnTo>
                  <a:lnTo>
                    <a:pt x="27" y="25"/>
                  </a:lnTo>
                  <a:lnTo>
                    <a:pt x="21" y="30"/>
                  </a:lnTo>
                  <a:lnTo>
                    <a:pt x="18" y="30"/>
                  </a:lnTo>
                  <a:lnTo>
                    <a:pt x="14" y="26"/>
                  </a:lnTo>
                  <a:lnTo>
                    <a:pt x="8" y="26"/>
                  </a:lnTo>
                  <a:lnTo>
                    <a:pt x="6" y="26"/>
                  </a:lnTo>
                  <a:lnTo>
                    <a:pt x="4" y="23"/>
                  </a:lnTo>
                  <a:lnTo>
                    <a:pt x="6" y="21"/>
                  </a:lnTo>
                  <a:lnTo>
                    <a:pt x="6" y="13"/>
                  </a:lnTo>
                  <a:lnTo>
                    <a:pt x="4" y="13"/>
                  </a:lnTo>
                  <a:lnTo>
                    <a:pt x="0" y="11"/>
                  </a:lnTo>
                  <a:lnTo>
                    <a:pt x="0" y="2"/>
                  </a:lnTo>
                  <a:lnTo>
                    <a:pt x="4" y="0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9C9C9C"/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0" name="Freeform 13"/>
            <p:cNvSpPr>
              <a:spLocks noEditPoints="1"/>
            </p:cNvSpPr>
            <p:nvPr/>
          </p:nvSpPr>
          <p:spPr bwMode="auto">
            <a:xfrm>
              <a:off x="2722" y="2098"/>
              <a:ext cx="502" cy="427"/>
            </a:xfrm>
            <a:custGeom>
              <a:avLst/>
              <a:gdLst>
                <a:gd name="T0" fmla="*/ 168 w 502"/>
                <a:gd name="T1" fmla="*/ 93 h 427"/>
                <a:gd name="T2" fmla="*/ 215 w 502"/>
                <a:gd name="T3" fmla="*/ 80 h 427"/>
                <a:gd name="T4" fmla="*/ 233 w 502"/>
                <a:gd name="T5" fmla="*/ 82 h 427"/>
                <a:gd name="T6" fmla="*/ 242 w 502"/>
                <a:gd name="T7" fmla="*/ 118 h 427"/>
                <a:gd name="T8" fmla="*/ 252 w 502"/>
                <a:gd name="T9" fmla="*/ 148 h 427"/>
                <a:gd name="T10" fmla="*/ 294 w 502"/>
                <a:gd name="T11" fmla="*/ 135 h 427"/>
                <a:gd name="T12" fmla="*/ 336 w 502"/>
                <a:gd name="T13" fmla="*/ 118 h 427"/>
                <a:gd name="T14" fmla="*/ 372 w 502"/>
                <a:gd name="T15" fmla="*/ 127 h 427"/>
                <a:gd name="T16" fmla="*/ 378 w 502"/>
                <a:gd name="T17" fmla="*/ 185 h 427"/>
                <a:gd name="T18" fmla="*/ 362 w 502"/>
                <a:gd name="T19" fmla="*/ 213 h 427"/>
                <a:gd name="T20" fmla="*/ 368 w 502"/>
                <a:gd name="T21" fmla="*/ 228 h 427"/>
                <a:gd name="T22" fmla="*/ 381 w 502"/>
                <a:gd name="T23" fmla="*/ 236 h 427"/>
                <a:gd name="T24" fmla="*/ 404 w 502"/>
                <a:gd name="T25" fmla="*/ 240 h 427"/>
                <a:gd name="T26" fmla="*/ 414 w 502"/>
                <a:gd name="T27" fmla="*/ 255 h 427"/>
                <a:gd name="T28" fmla="*/ 429 w 502"/>
                <a:gd name="T29" fmla="*/ 255 h 427"/>
                <a:gd name="T30" fmla="*/ 437 w 502"/>
                <a:gd name="T31" fmla="*/ 268 h 427"/>
                <a:gd name="T32" fmla="*/ 444 w 502"/>
                <a:gd name="T33" fmla="*/ 272 h 427"/>
                <a:gd name="T34" fmla="*/ 463 w 502"/>
                <a:gd name="T35" fmla="*/ 282 h 427"/>
                <a:gd name="T36" fmla="*/ 482 w 502"/>
                <a:gd name="T37" fmla="*/ 293 h 427"/>
                <a:gd name="T38" fmla="*/ 492 w 502"/>
                <a:gd name="T39" fmla="*/ 310 h 427"/>
                <a:gd name="T40" fmla="*/ 498 w 502"/>
                <a:gd name="T41" fmla="*/ 324 h 427"/>
                <a:gd name="T42" fmla="*/ 494 w 502"/>
                <a:gd name="T43" fmla="*/ 337 h 427"/>
                <a:gd name="T44" fmla="*/ 481 w 502"/>
                <a:gd name="T45" fmla="*/ 349 h 427"/>
                <a:gd name="T46" fmla="*/ 465 w 502"/>
                <a:gd name="T47" fmla="*/ 362 h 427"/>
                <a:gd name="T48" fmla="*/ 448 w 502"/>
                <a:gd name="T49" fmla="*/ 356 h 427"/>
                <a:gd name="T50" fmla="*/ 427 w 502"/>
                <a:gd name="T51" fmla="*/ 352 h 427"/>
                <a:gd name="T52" fmla="*/ 404 w 502"/>
                <a:gd name="T53" fmla="*/ 354 h 427"/>
                <a:gd name="T54" fmla="*/ 368 w 502"/>
                <a:gd name="T55" fmla="*/ 360 h 427"/>
                <a:gd name="T56" fmla="*/ 349 w 502"/>
                <a:gd name="T57" fmla="*/ 356 h 427"/>
                <a:gd name="T58" fmla="*/ 318 w 502"/>
                <a:gd name="T59" fmla="*/ 366 h 427"/>
                <a:gd name="T60" fmla="*/ 290 w 502"/>
                <a:gd name="T61" fmla="*/ 381 h 427"/>
                <a:gd name="T62" fmla="*/ 275 w 502"/>
                <a:gd name="T63" fmla="*/ 383 h 427"/>
                <a:gd name="T64" fmla="*/ 256 w 502"/>
                <a:gd name="T65" fmla="*/ 345 h 427"/>
                <a:gd name="T66" fmla="*/ 242 w 502"/>
                <a:gd name="T67" fmla="*/ 331 h 427"/>
                <a:gd name="T68" fmla="*/ 219 w 502"/>
                <a:gd name="T69" fmla="*/ 326 h 427"/>
                <a:gd name="T70" fmla="*/ 175 w 502"/>
                <a:gd name="T71" fmla="*/ 358 h 427"/>
                <a:gd name="T72" fmla="*/ 139 w 502"/>
                <a:gd name="T73" fmla="*/ 387 h 427"/>
                <a:gd name="T74" fmla="*/ 107 w 502"/>
                <a:gd name="T75" fmla="*/ 400 h 427"/>
                <a:gd name="T76" fmla="*/ 88 w 502"/>
                <a:gd name="T77" fmla="*/ 425 h 427"/>
                <a:gd name="T78" fmla="*/ 40 w 502"/>
                <a:gd name="T79" fmla="*/ 400 h 427"/>
                <a:gd name="T80" fmla="*/ 11 w 502"/>
                <a:gd name="T81" fmla="*/ 377 h 427"/>
                <a:gd name="T82" fmla="*/ 0 w 502"/>
                <a:gd name="T83" fmla="*/ 322 h 427"/>
                <a:gd name="T84" fmla="*/ 23 w 502"/>
                <a:gd name="T85" fmla="*/ 303 h 427"/>
                <a:gd name="T86" fmla="*/ 27 w 502"/>
                <a:gd name="T87" fmla="*/ 265 h 427"/>
                <a:gd name="T88" fmla="*/ 6 w 502"/>
                <a:gd name="T89" fmla="*/ 247 h 427"/>
                <a:gd name="T90" fmla="*/ 23 w 502"/>
                <a:gd name="T91" fmla="*/ 230 h 427"/>
                <a:gd name="T92" fmla="*/ 25 w 502"/>
                <a:gd name="T93" fmla="*/ 207 h 427"/>
                <a:gd name="T94" fmla="*/ 53 w 502"/>
                <a:gd name="T95" fmla="*/ 185 h 427"/>
                <a:gd name="T96" fmla="*/ 88 w 502"/>
                <a:gd name="T97" fmla="*/ 165 h 427"/>
                <a:gd name="T98" fmla="*/ 84 w 502"/>
                <a:gd name="T99" fmla="*/ 137 h 427"/>
                <a:gd name="T100" fmla="*/ 69 w 502"/>
                <a:gd name="T101" fmla="*/ 104 h 427"/>
                <a:gd name="T102" fmla="*/ 67 w 502"/>
                <a:gd name="T103" fmla="*/ 70 h 427"/>
                <a:gd name="T104" fmla="*/ 111 w 502"/>
                <a:gd name="T105" fmla="*/ 51 h 427"/>
                <a:gd name="T106" fmla="*/ 133 w 502"/>
                <a:gd name="T107" fmla="*/ 47 h 427"/>
                <a:gd name="T108" fmla="*/ 143 w 502"/>
                <a:gd name="T109" fmla="*/ 9 h 427"/>
                <a:gd name="T110" fmla="*/ 160 w 502"/>
                <a:gd name="T111" fmla="*/ 7 h 427"/>
                <a:gd name="T112" fmla="*/ 172 w 502"/>
                <a:gd name="T113" fmla="*/ 49 h 427"/>
                <a:gd name="T114" fmla="*/ 189 w 502"/>
                <a:gd name="T115" fmla="*/ 228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02" h="427">
                  <a:moveTo>
                    <a:pt x="172" y="49"/>
                  </a:moveTo>
                  <a:lnTo>
                    <a:pt x="166" y="57"/>
                  </a:lnTo>
                  <a:lnTo>
                    <a:pt x="162" y="66"/>
                  </a:lnTo>
                  <a:lnTo>
                    <a:pt x="162" y="74"/>
                  </a:lnTo>
                  <a:lnTo>
                    <a:pt x="160" y="78"/>
                  </a:lnTo>
                  <a:lnTo>
                    <a:pt x="162" y="83"/>
                  </a:lnTo>
                  <a:lnTo>
                    <a:pt x="162" y="87"/>
                  </a:lnTo>
                  <a:lnTo>
                    <a:pt x="164" y="89"/>
                  </a:lnTo>
                  <a:lnTo>
                    <a:pt x="166" y="91"/>
                  </a:lnTo>
                  <a:lnTo>
                    <a:pt x="166" y="93"/>
                  </a:lnTo>
                  <a:lnTo>
                    <a:pt x="168" y="93"/>
                  </a:lnTo>
                  <a:lnTo>
                    <a:pt x="170" y="93"/>
                  </a:lnTo>
                  <a:lnTo>
                    <a:pt x="172" y="93"/>
                  </a:lnTo>
                  <a:lnTo>
                    <a:pt x="174" y="95"/>
                  </a:lnTo>
                  <a:lnTo>
                    <a:pt x="177" y="93"/>
                  </a:lnTo>
                  <a:lnTo>
                    <a:pt x="181" y="93"/>
                  </a:lnTo>
                  <a:lnTo>
                    <a:pt x="187" y="91"/>
                  </a:lnTo>
                  <a:lnTo>
                    <a:pt x="193" y="89"/>
                  </a:lnTo>
                  <a:lnTo>
                    <a:pt x="198" y="87"/>
                  </a:lnTo>
                  <a:lnTo>
                    <a:pt x="206" y="85"/>
                  </a:lnTo>
                  <a:lnTo>
                    <a:pt x="212" y="82"/>
                  </a:lnTo>
                  <a:lnTo>
                    <a:pt x="215" y="80"/>
                  </a:lnTo>
                  <a:lnTo>
                    <a:pt x="219" y="80"/>
                  </a:lnTo>
                  <a:lnTo>
                    <a:pt x="219" y="78"/>
                  </a:lnTo>
                  <a:lnTo>
                    <a:pt x="221" y="78"/>
                  </a:lnTo>
                  <a:lnTo>
                    <a:pt x="223" y="78"/>
                  </a:lnTo>
                  <a:lnTo>
                    <a:pt x="225" y="78"/>
                  </a:lnTo>
                  <a:lnTo>
                    <a:pt x="227" y="78"/>
                  </a:lnTo>
                  <a:lnTo>
                    <a:pt x="229" y="78"/>
                  </a:lnTo>
                  <a:lnTo>
                    <a:pt x="231" y="78"/>
                  </a:lnTo>
                  <a:lnTo>
                    <a:pt x="231" y="80"/>
                  </a:lnTo>
                  <a:lnTo>
                    <a:pt x="233" y="80"/>
                  </a:lnTo>
                  <a:lnTo>
                    <a:pt x="233" y="82"/>
                  </a:lnTo>
                  <a:lnTo>
                    <a:pt x="235" y="85"/>
                  </a:lnTo>
                  <a:lnTo>
                    <a:pt x="236" y="89"/>
                  </a:lnTo>
                  <a:lnTo>
                    <a:pt x="238" y="91"/>
                  </a:lnTo>
                  <a:lnTo>
                    <a:pt x="242" y="93"/>
                  </a:lnTo>
                  <a:lnTo>
                    <a:pt x="246" y="95"/>
                  </a:lnTo>
                  <a:lnTo>
                    <a:pt x="248" y="97"/>
                  </a:lnTo>
                  <a:lnTo>
                    <a:pt x="248" y="101"/>
                  </a:lnTo>
                  <a:lnTo>
                    <a:pt x="248" y="103"/>
                  </a:lnTo>
                  <a:lnTo>
                    <a:pt x="244" y="110"/>
                  </a:lnTo>
                  <a:lnTo>
                    <a:pt x="242" y="114"/>
                  </a:lnTo>
                  <a:lnTo>
                    <a:pt x="242" y="118"/>
                  </a:lnTo>
                  <a:lnTo>
                    <a:pt x="240" y="122"/>
                  </a:lnTo>
                  <a:lnTo>
                    <a:pt x="240" y="125"/>
                  </a:lnTo>
                  <a:lnTo>
                    <a:pt x="240" y="127"/>
                  </a:lnTo>
                  <a:lnTo>
                    <a:pt x="240" y="131"/>
                  </a:lnTo>
                  <a:lnTo>
                    <a:pt x="242" y="135"/>
                  </a:lnTo>
                  <a:lnTo>
                    <a:pt x="242" y="139"/>
                  </a:lnTo>
                  <a:lnTo>
                    <a:pt x="244" y="143"/>
                  </a:lnTo>
                  <a:lnTo>
                    <a:pt x="244" y="146"/>
                  </a:lnTo>
                  <a:lnTo>
                    <a:pt x="246" y="146"/>
                  </a:lnTo>
                  <a:lnTo>
                    <a:pt x="248" y="148"/>
                  </a:lnTo>
                  <a:lnTo>
                    <a:pt x="252" y="148"/>
                  </a:lnTo>
                  <a:lnTo>
                    <a:pt x="256" y="146"/>
                  </a:lnTo>
                  <a:lnTo>
                    <a:pt x="261" y="146"/>
                  </a:lnTo>
                  <a:lnTo>
                    <a:pt x="265" y="146"/>
                  </a:lnTo>
                  <a:lnTo>
                    <a:pt x="269" y="146"/>
                  </a:lnTo>
                  <a:lnTo>
                    <a:pt x="275" y="144"/>
                  </a:lnTo>
                  <a:lnTo>
                    <a:pt x="280" y="143"/>
                  </a:lnTo>
                  <a:lnTo>
                    <a:pt x="284" y="143"/>
                  </a:lnTo>
                  <a:lnTo>
                    <a:pt x="286" y="141"/>
                  </a:lnTo>
                  <a:lnTo>
                    <a:pt x="290" y="141"/>
                  </a:lnTo>
                  <a:lnTo>
                    <a:pt x="292" y="137"/>
                  </a:lnTo>
                  <a:lnTo>
                    <a:pt x="294" y="135"/>
                  </a:lnTo>
                  <a:lnTo>
                    <a:pt x="296" y="131"/>
                  </a:lnTo>
                  <a:lnTo>
                    <a:pt x="299" y="129"/>
                  </a:lnTo>
                  <a:lnTo>
                    <a:pt x="303" y="124"/>
                  </a:lnTo>
                  <a:lnTo>
                    <a:pt x="307" y="122"/>
                  </a:lnTo>
                  <a:lnTo>
                    <a:pt x="309" y="120"/>
                  </a:lnTo>
                  <a:lnTo>
                    <a:pt x="315" y="118"/>
                  </a:lnTo>
                  <a:lnTo>
                    <a:pt x="320" y="118"/>
                  </a:lnTo>
                  <a:lnTo>
                    <a:pt x="326" y="118"/>
                  </a:lnTo>
                  <a:lnTo>
                    <a:pt x="330" y="118"/>
                  </a:lnTo>
                  <a:lnTo>
                    <a:pt x="334" y="118"/>
                  </a:lnTo>
                  <a:lnTo>
                    <a:pt x="336" y="118"/>
                  </a:lnTo>
                  <a:lnTo>
                    <a:pt x="341" y="122"/>
                  </a:lnTo>
                  <a:lnTo>
                    <a:pt x="343" y="122"/>
                  </a:lnTo>
                  <a:lnTo>
                    <a:pt x="347" y="124"/>
                  </a:lnTo>
                  <a:lnTo>
                    <a:pt x="351" y="125"/>
                  </a:lnTo>
                  <a:lnTo>
                    <a:pt x="355" y="125"/>
                  </a:lnTo>
                  <a:lnTo>
                    <a:pt x="359" y="125"/>
                  </a:lnTo>
                  <a:lnTo>
                    <a:pt x="360" y="125"/>
                  </a:lnTo>
                  <a:lnTo>
                    <a:pt x="364" y="124"/>
                  </a:lnTo>
                  <a:lnTo>
                    <a:pt x="366" y="125"/>
                  </a:lnTo>
                  <a:lnTo>
                    <a:pt x="370" y="125"/>
                  </a:lnTo>
                  <a:lnTo>
                    <a:pt x="372" y="127"/>
                  </a:lnTo>
                  <a:lnTo>
                    <a:pt x="374" y="129"/>
                  </a:lnTo>
                  <a:lnTo>
                    <a:pt x="376" y="129"/>
                  </a:lnTo>
                  <a:lnTo>
                    <a:pt x="379" y="133"/>
                  </a:lnTo>
                  <a:lnTo>
                    <a:pt x="379" y="139"/>
                  </a:lnTo>
                  <a:lnTo>
                    <a:pt x="379" y="144"/>
                  </a:lnTo>
                  <a:lnTo>
                    <a:pt x="379" y="154"/>
                  </a:lnTo>
                  <a:lnTo>
                    <a:pt x="379" y="162"/>
                  </a:lnTo>
                  <a:lnTo>
                    <a:pt x="379" y="167"/>
                  </a:lnTo>
                  <a:lnTo>
                    <a:pt x="379" y="175"/>
                  </a:lnTo>
                  <a:lnTo>
                    <a:pt x="379" y="181"/>
                  </a:lnTo>
                  <a:lnTo>
                    <a:pt x="378" y="185"/>
                  </a:lnTo>
                  <a:lnTo>
                    <a:pt x="376" y="186"/>
                  </a:lnTo>
                  <a:lnTo>
                    <a:pt x="374" y="188"/>
                  </a:lnTo>
                  <a:lnTo>
                    <a:pt x="372" y="190"/>
                  </a:lnTo>
                  <a:lnTo>
                    <a:pt x="368" y="192"/>
                  </a:lnTo>
                  <a:lnTo>
                    <a:pt x="366" y="194"/>
                  </a:lnTo>
                  <a:lnTo>
                    <a:pt x="364" y="196"/>
                  </a:lnTo>
                  <a:lnTo>
                    <a:pt x="364" y="200"/>
                  </a:lnTo>
                  <a:lnTo>
                    <a:pt x="364" y="206"/>
                  </a:lnTo>
                  <a:lnTo>
                    <a:pt x="364" y="207"/>
                  </a:lnTo>
                  <a:lnTo>
                    <a:pt x="364" y="209"/>
                  </a:lnTo>
                  <a:lnTo>
                    <a:pt x="362" y="213"/>
                  </a:lnTo>
                  <a:lnTo>
                    <a:pt x="360" y="215"/>
                  </a:lnTo>
                  <a:lnTo>
                    <a:pt x="359" y="217"/>
                  </a:lnTo>
                  <a:lnTo>
                    <a:pt x="359" y="221"/>
                  </a:lnTo>
                  <a:lnTo>
                    <a:pt x="359" y="223"/>
                  </a:lnTo>
                  <a:lnTo>
                    <a:pt x="360" y="225"/>
                  </a:lnTo>
                  <a:lnTo>
                    <a:pt x="362" y="225"/>
                  </a:lnTo>
                  <a:lnTo>
                    <a:pt x="364" y="225"/>
                  </a:lnTo>
                  <a:lnTo>
                    <a:pt x="364" y="227"/>
                  </a:lnTo>
                  <a:lnTo>
                    <a:pt x="366" y="227"/>
                  </a:lnTo>
                  <a:lnTo>
                    <a:pt x="366" y="228"/>
                  </a:lnTo>
                  <a:lnTo>
                    <a:pt x="368" y="228"/>
                  </a:lnTo>
                  <a:lnTo>
                    <a:pt x="370" y="230"/>
                  </a:lnTo>
                  <a:lnTo>
                    <a:pt x="372" y="228"/>
                  </a:lnTo>
                  <a:lnTo>
                    <a:pt x="374" y="228"/>
                  </a:lnTo>
                  <a:lnTo>
                    <a:pt x="374" y="227"/>
                  </a:lnTo>
                  <a:lnTo>
                    <a:pt x="376" y="227"/>
                  </a:lnTo>
                  <a:lnTo>
                    <a:pt x="378" y="228"/>
                  </a:lnTo>
                  <a:lnTo>
                    <a:pt x="378" y="230"/>
                  </a:lnTo>
                  <a:lnTo>
                    <a:pt x="378" y="232"/>
                  </a:lnTo>
                  <a:lnTo>
                    <a:pt x="378" y="234"/>
                  </a:lnTo>
                  <a:lnTo>
                    <a:pt x="379" y="236"/>
                  </a:lnTo>
                  <a:lnTo>
                    <a:pt x="381" y="236"/>
                  </a:lnTo>
                  <a:lnTo>
                    <a:pt x="383" y="236"/>
                  </a:lnTo>
                  <a:lnTo>
                    <a:pt x="385" y="238"/>
                  </a:lnTo>
                  <a:lnTo>
                    <a:pt x="387" y="238"/>
                  </a:lnTo>
                  <a:lnTo>
                    <a:pt x="389" y="238"/>
                  </a:lnTo>
                  <a:lnTo>
                    <a:pt x="391" y="236"/>
                  </a:lnTo>
                  <a:lnTo>
                    <a:pt x="393" y="234"/>
                  </a:lnTo>
                  <a:lnTo>
                    <a:pt x="395" y="234"/>
                  </a:lnTo>
                  <a:lnTo>
                    <a:pt x="399" y="236"/>
                  </a:lnTo>
                  <a:lnTo>
                    <a:pt x="400" y="238"/>
                  </a:lnTo>
                  <a:lnTo>
                    <a:pt x="402" y="240"/>
                  </a:lnTo>
                  <a:lnTo>
                    <a:pt x="404" y="240"/>
                  </a:lnTo>
                  <a:lnTo>
                    <a:pt x="406" y="242"/>
                  </a:lnTo>
                  <a:lnTo>
                    <a:pt x="408" y="242"/>
                  </a:lnTo>
                  <a:lnTo>
                    <a:pt x="408" y="244"/>
                  </a:lnTo>
                  <a:lnTo>
                    <a:pt x="410" y="244"/>
                  </a:lnTo>
                  <a:lnTo>
                    <a:pt x="410" y="246"/>
                  </a:lnTo>
                  <a:lnTo>
                    <a:pt x="412" y="246"/>
                  </a:lnTo>
                  <a:lnTo>
                    <a:pt x="412" y="247"/>
                  </a:lnTo>
                  <a:lnTo>
                    <a:pt x="412" y="249"/>
                  </a:lnTo>
                  <a:lnTo>
                    <a:pt x="414" y="251"/>
                  </a:lnTo>
                  <a:lnTo>
                    <a:pt x="414" y="253"/>
                  </a:lnTo>
                  <a:lnTo>
                    <a:pt x="414" y="255"/>
                  </a:lnTo>
                  <a:lnTo>
                    <a:pt x="412" y="257"/>
                  </a:lnTo>
                  <a:lnTo>
                    <a:pt x="414" y="259"/>
                  </a:lnTo>
                  <a:lnTo>
                    <a:pt x="416" y="261"/>
                  </a:lnTo>
                  <a:lnTo>
                    <a:pt x="418" y="263"/>
                  </a:lnTo>
                  <a:lnTo>
                    <a:pt x="420" y="263"/>
                  </a:lnTo>
                  <a:lnTo>
                    <a:pt x="421" y="263"/>
                  </a:lnTo>
                  <a:lnTo>
                    <a:pt x="423" y="263"/>
                  </a:lnTo>
                  <a:lnTo>
                    <a:pt x="423" y="261"/>
                  </a:lnTo>
                  <a:lnTo>
                    <a:pt x="425" y="259"/>
                  </a:lnTo>
                  <a:lnTo>
                    <a:pt x="427" y="257"/>
                  </a:lnTo>
                  <a:lnTo>
                    <a:pt x="429" y="255"/>
                  </a:lnTo>
                  <a:lnTo>
                    <a:pt x="431" y="257"/>
                  </a:lnTo>
                  <a:lnTo>
                    <a:pt x="431" y="259"/>
                  </a:lnTo>
                  <a:lnTo>
                    <a:pt x="431" y="261"/>
                  </a:lnTo>
                  <a:lnTo>
                    <a:pt x="431" y="263"/>
                  </a:lnTo>
                  <a:lnTo>
                    <a:pt x="431" y="265"/>
                  </a:lnTo>
                  <a:lnTo>
                    <a:pt x="433" y="265"/>
                  </a:lnTo>
                  <a:lnTo>
                    <a:pt x="435" y="265"/>
                  </a:lnTo>
                  <a:lnTo>
                    <a:pt x="437" y="265"/>
                  </a:lnTo>
                  <a:lnTo>
                    <a:pt x="437" y="267"/>
                  </a:lnTo>
                  <a:lnTo>
                    <a:pt x="439" y="267"/>
                  </a:lnTo>
                  <a:lnTo>
                    <a:pt x="437" y="268"/>
                  </a:lnTo>
                  <a:lnTo>
                    <a:pt x="437" y="270"/>
                  </a:lnTo>
                  <a:lnTo>
                    <a:pt x="435" y="270"/>
                  </a:lnTo>
                  <a:lnTo>
                    <a:pt x="435" y="272"/>
                  </a:lnTo>
                  <a:lnTo>
                    <a:pt x="433" y="272"/>
                  </a:lnTo>
                  <a:lnTo>
                    <a:pt x="435" y="274"/>
                  </a:lnTo>
                  <a:lnTo>
                    <a:pt x="437" y="276"/>
                  </a:lnTo>
                  <a:lnTo>
                    <a:pt x="439" y="276"/>
                  </a:lnTo>
                  <a:lnTo>
                    <a:pt x="441" y="276"/>
                  </a:lnTo>
                  <a:lnTo>
                    <a:pt x="441" y="274"/>
                  </a:lnTo>
                  <a:lnTo>
                    <a:pt x="442" y="274"/>
                  </a:lnTo>
                  <a:lnTo>
                    <a:pt x="444" y="272"/>
                  </a:lnTo>
                  <a:lnTo>
                    <a:pt x="444" y="274"/>
                  </a:lnTo>
                  <a:lnTo>
                    <a:pt x="446" y="274"/>
                  </a:lnTo>
                  <a:lnTo>
                    <a:pt x="446" y="280"/>
                  </a:lnTo>
                  <a:lnTo>
                    <a:pt x="446" y="284"/>
                  </a:lnTo>
                  <a:lnTo>
                    <a:pt x="448" y="286"/>
                  </a:lnTo>
                  <a:lnTo>
                    <a:pt x="450" y="286"/>
                  </a:lnTo>
                  <a:lnTo>
                    <a:pt x="454" y="286"/>
                  </a:lnTo>
                  <a:lnTo>
                    <a:pt x="458" y="284"/>
                  </a:lnTo>
                  <a:lnTo>
                    <a:pt x="460" y="282"/>
                  </a:lnTo>
                  <a:lnTo>
                    <a:pt x="463" y="280"/>
                  </a:lnTo>
                  <a:lnTo>
                    <a:pt x="463" y="282"/>
                  </a:lnTo>
                  <a:lnTo>
                    <a:pt x="465" y="282"/>
                  </a:lnTo>
                  <a:lnTo>
                    <a:pt x="467" y="280"/>
                  </a:lnTo>
                  <a:lnTo>
                    <a:pt x="469" y="280"/>
                  </a:lnTo>
                  <a:lnTo>
                    <a:pt x="471" y="280"/>
                  </a:lnTo>
                  <a:lnTo>
                    <a:pt x="475" y="280"/>
                  </a:lnTo>
                  <a:lnTo>
                    <a:pt x="477" y="280"/>
                  </a:lnTo>
                  <a:lnTo>
                    <a:pt x="479" y="282"/>
                  </a:lnTo>
                  <a:lnTo>
                    <a:pt x="479" y="284"/>
                  </a:lnTo>
                  <a:lnTo>
                    <a:pt x="479" y="289"/>
                  </a:lnTo>
                  <a:lnTo>
                    <a:pt x="481" y="291"/>
                  </a:lnTo>
                  <a:lnTo>
                    <a:pt x="482" y="293"/>
                  </a:lnTo>
                  <a:lnTo>
                    <a:pt x="484" y="297"/>
                  </a:lnTo>
                  <a:lnTo>
                    <a:pt x="484" y="299"/>
                  </a:lnTo>
                  <a:lnTo>
                    <a:pt x="484" y="301"/>
                  </a:lnTo>
                  <a:lnTo>
                    <a:pt x="482" y="303"/>
                  </a:lnTo>
                  <a:lnTo>
                    <a:pt x="481" y="305"/>
                  </a:lnTo>
                  <a:lnTo>
                    <a:pt x="481" y="307"/>
                  </a:lnTo>
                  <a:lnTo>
                    <a:pt x="482" y="309"/>
                  </a:lnTo>
                  <a:lnTo>
                    <a:pt x="482" y="310"/>
                  </a:lnTo>
                  <a:lnTo>
                    <a:pt x="488" y="309"/>
                  </a:lnTo>
                  <a:lnTo>
                    <a:pt x="490" y="310"/>
                  </a:lnTo>
                  <a:lnTo>
                    <a:pt x="492" y="310"/>
                  </a:lnTo>
                  <a:lnTo>
                    <a:pt x="494" y="310"/>
                  </a:lnTo>
                  <a:lnTo>
                    <a:pt x="496" y="310"/>
                  </a:lnTo>
                  <a:lnTo>
                    <a:pt x="496" y="312"/>
                  </a:lnTo>
                  <a:lnTo>
                    <a:pt x="498" y="314"/>
                  </a:lnTo>
                  <a:lnTo>
                    <a:pt x="498" y="316"/>
                  </a:lnTo>
                  <a:lnTo>
                    <a:pt x="496" y="316"/>
                  </a:lnTo>
                  <a:lnTo>
                    <a:pt x="496" y="318"/>
                  </a:lnTo>
                  <a:lnTo>
                    <a:pt x="496" y="320"/>
                  </a:lnTo>
                  <a:lnTo>
                    <a:pt x="496" y="322"/>
                  </a:lnTo>
                  <a:lnTo>
                    <a:pt x="498" y="322"/>
                  </a:lnTo>
                  <a:lnTo>
                    <a:pt x="498" y="324"/>
                  </a:lnTo>
                  <a:lnTo>
                    <a:pt x="500" y="324"/>
                  </a:lnTo>
                  <a:lnTo>
                    <a:pt x="500" y="326"/>
                  </a:lnTo>
                  <a:lnTo>
                    <a:pt x="502" y="326"/>
                  </a:lnTo>
                  <a:lnTo>
                    <a:pt x="500" y="328"/>
                  </a:lnTo>
                  <a:lnTo>
                    <a:pt x="500" y="330"/>
                  </a:lnTo>
                  <a:lnTo>
                    <a:pt x="500" y="331"/>
                  </a:lnTo>
                  <a:lnTo>
                    <a:pt x="498" y="333"/>
                  </a:lnTo>
                  <a:lnTo>
                    <a:pt x="496" y="333"/>
                  </a:lnTo>
                  <a:lnTo>
                    <a:pt x="496" y="335"/>
                  </a:lnTo>
                  <a:lnTo>
                    <a:pt x="494" y="335"/>
                  </a:lnTo>
                  <a:lnTo>
                    <a:pt x="494" y="337"/>
                  </a:lnTo>
                  <a:lnTo>
                    <a:pt x="494" y="339"/>
                  </a:lnTo>
                  <a:lnTo>
                    <a:pt x="496" y="339"/>
                  </a:lnTo>
                  <a:lnTo>
                    <a:pt x="496" y="341"/>
                  </a:lnTo>
                  <a:lnTo>
                    <a:pt x="494" y="343"/>
                  </a:lnTo>
                  <a:lnTo>
                    <a:pt x="492" y="343"/>
                  </a:lnTo>
                  <a:lnTo>
                    <a:pt x="490" y="345"/>
                  </a:lnTo>
                  <a:lnTo>
                    <a:pt x="488" y="345"/>
                  </a:lnTo>
                  <a:lnTo>
                    <a:pt x="484" y="347"/>
                  </a:lnTo>
                  <a:lnTo>
                    <a:pt x="482" y="347"/>
                  </a:lnTo>
                  <a:lnTo>
                    <a:pt x="482" y="349"/>
                  </a:lnTo>
                  <a:lnTo>
                    <a:pt x="481" y="349"/>
                  </a:lnTo>
                  <a:lnTo>
                    <a:pt x="477" y="350"/>
                  </a:lnTo>
                  <a:lnTo>
                    <a:pt x="475" y="352"/>
                  </a:lnTo>
                  <a:lnTo>
                    <a:pt x="477" y="352"/>
                  </a:lnTo>
                  <a:lnTo>
                    <a:pt x="475" y="352"/>
                  </a:lnTo>
                  <a:lnTo>
                    <a:pt x="473" y="354"/>
                  </a:lnTo>
                  <a:lnTo>
                    <a:pt x="469" y="358"/>
                  </a:lnTo>
                  <a:lnTo>
                    <a:pt x="469" y="360"/>
                  </a:lnTo>
                  <a:lnTo>
                    <a:pt x="469" y="358"/>
                  </a:lnTo>
                  <a:lnTo>
                    <a:pt x="467" y="360"/>
                  </a:lnTo>
                  <a:lnTo>
                    <a:pt x="467" y="362"/>
                  </a:lnTo>
                  <a:lnTo>
                    <a:pt x="465" y="362"/>
                  </a:lnTo>
                  <a:lnTo>
                    <a:pt x="463" y="364"/>
                  </a:lnTo>
                  <a:lnTo>
                    <a:pt x="461" y="364"/>
                  </a:lnTo>
                  <a:lnTo>
                    <a:pt x="460" y="366"/>
                  </a:lnTo>
                  <a:lnTo>
                    <a:pt x="458" y="364"/>
                  </a:lnTo>
                  <a:lnTo>
                    <a:pt x="456" y="362"/>
                  </a:lnTo>
                  <a:lnTo>
                    <a:pt x="456" y="360"/>
                  </a:lnTo>
                  <a:lnTo>
                    <a:pt x="454" y="358"/>
                  </a:lnTo>
                  <a:lnTo>
                    <a:pt x="452" y="358"/>
                  </a:lnTo>
                  <a:lnTo>
                    <a:pt x="452" y="356"/>
                  </a:lnTo>
                  <a:lnTo>
                    <a:pt x="450" y="356"/>
                  </a:lnTo>
                  <a:lnTo>
                    <a:pt x="448" y="356"/>
                  </a:lnTo>
                  <a:lnTo>
                    <a:pt x="446" y="356"/>
                  </a:lnTo>
                  <a:lnTo>
                    <a:pt x="444" y="354"/>
                  </a:lnTo>
                  <a:lnTo>
                    <a:pt x="441" y="352"/>
                  </a:lnTo>
                  <a:lnTo>
                    <a:pt x="439" y="354"/>
                  </a:lnTo>
                  <a:lnTo>
                    <a:pt x="437" y="352"/>
                  </a:lnTo>
                  <a:lnTo>
                    <a:pt x="435" y="352"/>
                  </a:lnTo>
                  <a:lnTo>
                    <a:pt x="435" y="350"/>
                  </a:lnTo>
                  <a:lnTo>
                    <a:pt x="433" y="352"/>
                  </a:lnTo>
                  <a:lnTo>
                    <a:pt x="431" y="352"/>
                  </a:lnTo>
                  <a:lnTo>
                    <a:pt x="429" y="352"/>
                  </a:lnTo>
                  <a:lnTo>
                    <a:pt x="427" y="352"/>
                  </a:lnTo>
                  <a:lnTo>
                    <a:pt x="425" y="352"/>
                  </a:lnTo>
                  <a:lnTo>
                    <a:pt x="423" y="354"/>
                  </a:lnTo>
                  <a:lnTo>
                    <a:pt x="421" y="354"/>
                  </a:lnTo>
                  <a:lnTo>
                    <a:pt x="418" y="354"/>
                  </a:lnTo>
                  <a:lnTo>
                    <a:pt x="414" y="352"/>
                  </a:lnTo>
                  <a:lnTo>
                    <a:pt x="414" y="354"/>
                  </a:lnTo>
                  <a:lnTo>
                    <a:pt x="410" y="354"/>
                  </a:lnTo>
                  <a:lnTo>
                    <a:pt x="408" y="356"/>
                  </a:lnTo>
                  <a:lnTo>
                    <a:pt x="408" y="354"/>
                  </a:lnTo>
                  <a:lnTo>
                    <a:pt x="406" y="354"/>
                  </a:lnTo>
                  <a:lnTo>
                    <a:pt x="404" y="354"/>
                  </a:lnTo>
                  <a:lnTo>
                    <a:pt x="402" y="354"/>
                  </a:lnTo>
                  <a:lnTo>
                    <a:pt x="400" y="354"/>
                  </a:lnTo>
                  <a:lnTo>
                    <a:pt x="397" y="354"/>
                  </a:lnTo>
                  <a:lnTo>
                    <a:pt x="395" y="354"/>
                  </a:lnTo>
                  <a:lnTo>
                    <a:pt x="393" y="356"/>
                  </a:lnTo>
                  <a:lnTo>
                    <a:pt x="387" y="356"/>
                  </a:lnTo>
                  <a:lnTo>
                    <a:pt x="381" y="354"/>
                  </a:lnTo>
                  <a:lnTo>
                    <a:pt x="378" y="352"/>
                  </a:lnTo>
                  <a:lnTo>
                    <a:pt x="372" y="354"/>
                  </a:lnTo>
                  <a:lnTo>
                    <a:pt x="370" y="358"/>
                  </a:lnTo>
                  <a:lnTo>
                    <a:pt x="368" y="360"/>
                  </a:lnTo>
                  <a:lnTo>
                    <a:pt x="366" y="362"/>
                  </a:lnTo>
                  <a:lnTo>
                    <a:pt x="362" y="366"/>
                  </a:lnTo>
                  <a:lnTo>
                    <a:pt x="360" y="368"/>
                  </a:lnTo>
                  <a:lnTo>
                    <a:pt x="359" y="368"/>
                  </a:lnTo>
                  <a:lnTo>
                    <a:pt x="357" y="366"/>
                  </a:lnTo>
                  <a:lnTo>
                    <a:pt x="355" y="366"/>
                  </a:lnTo>
                  <a:lnTo>
                    <a:pt x="353" y="364"/>
                  </a:lnTo>
                  <a:lnTo>
                    <a:pt x="353" y="362"/>
                  </a:lnTo>
                  <a:lnTo>
                    <a:pt x="351" y="360"/>
                  </a:lnTo>
                  <a:lnTo>
                    <a:pt x="351" y="358"/>
                  </a:lnTo>
                  <a:lnTo>
                    <a:pt x="349" y="356"/>
                  </a:lnTo>
                  <a:lnTo>
                    <a:pt x="343" y="356"/>
                  </a:lnTo>
                  <a:lnTo>
                    <a:pt x="339" y="356"/>
                  </a:lnTo>
                  <a:lnTo>
                    <a:pt x="338" y="356"/>
                  </a:lnTo>
                  <a:lnTo>
                    <a:pt x="336" y="358"/>
                  </a:lnTo>
                  <a:lnTo>
                    <a:pt x="334" y="360"/>
                  </a:lnTo>
                  <a:lnTo>
                    <a:pt x="332" y="362"/>
                  </a:lnTo>
                  <a:lnTo>
                    <a:pt x="330" y="364"/>
                  </a:lnTo>
                  <a:lnTo>
                    <a:pt x="328" y="366"/>
                  </a:lnTo>
                  <a:lnTo>
                    <a:pt x="324" y="366"/>
                  </a:lnTo>
                  <a:lnTo>
                    <a:pt x="320" y="368"/>
                  </a:lnTo>
                  <a:lnTo>
                    <a:pt x="318" y="366"/>
                  </a:lnTo>
                  <a:lnTo>
                    <a:pt x="315" y="368"/>
                  </a:lnTo>
                  <a:lnTo>
                    <a:pt x="311" y="368"/>
                  </a:lnTo>
                  <a:lnTo>
                    <a:pt x="307" y="370"/>
                  </a:lnTo>
                  <a:lnTo>
                    <a:pt x="305" y="370"/>
                  </a:lnTo>
                  <a:lnTo>
                    <a:pt x="303" y="370"/>
                  </a:lnTo>
                  <a:lnTo>
                    <a:pt x="301" y="370"/>
                  </a:lnTo>
                  <a:lnTo>
                    <a:pt x="299" y="370"/>
                  </a:lnTo>
                  <a:lnTo>
                    <a:pt x="297" y="371"/>
                  </a:lnTo>
                  <a:lnTo>
                    <a:pt x="296" y="373"/>
                  </a:lnTo>
                  <a:lnTo>
                    <a:pt x="294" y="377"/>
                  </a:lnTo>
                  <a:lnTo>
                    <a:pt x="290" y="381"/>
                  </a:lnTo>
                  <a:lnTo>
                    <a:pt x="288" y="383"/>
                  </a:lnTo>
                  <a:lnTo>
                    <a:pt x="286" y="385"/>
                  </a:lnTo>
                  <a:lnTo>
                    <a:pt x="282" y="387"/>
                  </a:lnTo>
                  <a:lnTo>
                    <a:pt x="280" y="387"/>
                  </a:lnTo>
                  <a:lnTo>
                    <a:pt x="280" y="389"/>
                  </a:lnTo>
                  <a:lnTo>
                    <a:pt x="278" y="389"/>
                  </a:lnTo>
                  <a:lnTo>
                    <a:pt x="277" y="389"/>
                  </a:lnTo>
                  <a:lnTo>
                    <a:pt x="277" y="391"/>
                  </a:lnTo>
                  <a:lnTo>
                    <a:pt x="275" y="389"/>
                  </a:lnTo>
                  <a:lnTo>
                    <a:pt x="277" y="385"/>
                  </a:lnTo>
                  <a:lnTo>
                    <a:pt x="275" y="383"/>
                  </a:lnTo>
                  <a:lnTo>
                    <a:pt x="273" y="381"/>
                  </a:lnTo>
                  <a:lnTo>
                    <a:pt x="269" y="377"/>
                  </a:lnTo>
                  <a:lnTo>
                    <a:pt x="267" y="375"/>
                  </a:lnTo>
                  <a:lnTo>
                    <a:pt x="267" y="373"/>
                  </a:lnTo>
                  <a:lnTo>
                    <a:pt x="267" y="371"/>
                  </a:lnTo>
                  <a:lnTo>
                    <a:pt x="267" y="370"/>
                  </a:lnTo>
                  <a:lnTo>
                    <a:pt x="265" y="364"/>
                  </a:lnTo>
                  <a:lnTo>
                    <a:pt x="261" y="358"/>
                  </a:lnTo>
                  <a:lnTo>
                    <a:pt x="259" y="352"/>
                  </a:lnTo>
                  <a:lnTo>
                    <a:pt x="257" y="349"/>
                  </a:lnTo>
                  <a:lnTo>
                    <a:pt x="256" y="345"/>
                  </a:lnTo>
                  <a:lnTo>
                    <a:pt x="256" y="343"/>
                  </a:lnTo>
                  <a:lnTo>
                    <a:pt x="254" y="339"/>
                  </a:lnTo>
                  <a:lnTo>
                    <a:pt x="254" y="337"/>
                  </a:lnTo>
                  <a:lnTo>
                    <a:pt x="254" y="333"/>
                  </a:lnTo>
                  <a:lnTo>
                    <a:pt x="254" y="331"/>
                  </a:lnTo>
                  <a:lnTo>
                    <a:pt x="252" y="331"/>
                  </a:lnTo>
                  <a:lnTo>
                    <a:pt x="250" y="331"/>
                  </a:lnTo>
                  <a:lnTo>
                    <a:pt x="248" y="330"/>
                  </a:lnTo>
                  <a:lnTo>
                    <a:pt x="246" y="331"/>
                  </a:lnTo>
                  <a:lnTo>
                    <a:pt x="244" y="331"/>
                  </a:lnTo>
                  <a:lnTo>
                    <a:pt x="242" y="331"/>
                  </a:lnTo>
                  <a:lnTo>
                    <a:pt x="240" y="331"/>
                  </a:lnTo>
                  <a:lnTo>
                    <a:pt x="238" y="331"/>
                  </a:lnTo>
                  <a:lnTo>
                    <a:pt x="235" y="331"/>
                  </a:lnTo>
                  <a:lnTo>
                    <a:pt x="233" y="331"/>
                  </a:lnTo>
                  <a:lnTo>
                    <a:pt x="229" y="331"/>
                  </a:lnTo>
                  <a:lnTo>
                    <a:pt x="227" y="330"/>
                  </a:lnTo>
                  <a:lnTo>
                    <a:pt x="225" y="328"/>
                  </a:lnTo>
                  <a:lnTo>
                    <a:pt x="223" y="326"/>
                  </a:lnTo>
                  <a:lnTo>
                    <a:pt x="223" y="324"/>
                  </a:lnTo>
                  <a:lnTo>
                    <a:pt x="221" y="324"/>
                  </a:lnTo>
                  <a:lnTo>
                    <a:pt x="219" y="326"/>
                  </a:lnTo>
                  <a:lnTo>
                    <a:pt x="214" y="326"/>
                  </a:lnTo>
                  <a:lnTo>
                    <a:pt x="208" y="328"/>
                  </a:lnTo>
                  <a:lnTo>
                    <a:pt x="202" y="328"/>
                  </a:lnTo>
                  <a:lnTo>
                    <a:pt x="196" y="330"/>
                  </a:lnTo>
                  <a:lnTo>
                    <a:pt x="193" y="331"/>
                  </a:lnTo>
                  <a:lnTo>
                    <a:pt x="189" y="333"/>
                  </a:lnTo>
                  <a:lnTo>
                    <a:pt x="187" y="337"/>
                  </a:lnTo>
                  <a:lnTo>
                    <a:pt x="183" y="343"/>
                  </a:lnTo>
                  <a:lnTo>
                    <a:pt x="179" y="349"/>
                  </a:lnTo>
                  <a:lnTo>
                    <a:pt x="177" y="352"/>
                  </a:lnTo>
                  <a:lnTo>
                    <a:pt x="175" y="358"/>
                  </a:lnTo>
                  <a:lnTo>
                    <a:pt x="172" y="362"/>
                  </a:lnTo>
                  <a:lnTo>
                    <a:pt x="172" y="364"/>
                  </a:lnTo>
                  <a:lnTo>
                    <a:pt x="170" y="366"/>
                  </a:lnTo>
                  <a:lnTo>
                    <a:pt x="166" y="368"/>
                  </a:lnTo>
                  <a:lnTo>
                    <a:pt x="164" y="370"/>
                  </a:lnTo>
                  <a:lnTo>
                    <a:pt x="156" y="373"/>
                  </a:lnTo>
                  <a:lnTo>
                    <a:pt x="153" y="377"/>
                  </a:lnTo>
                  <a:lnTo>
                    <a:pt x="151" y="379"/>
                  </a:lnTo>
                  <a:lnTo>
                    <a:pt x="147" y="383"/>
                  </a:lnTo>
                  <a:lnTo>
                    <a:pt x="143" y="385"/>
                  </a:lnTo>
                  <a:lnTo>
                    <a:pt x="139" y="387"/>
                  </a:lnTo>
                  <a:lnTo>
                    <a:pt x="135" y="389"/>
                  </a:lnTo>
                  <a:lnTo>
                    <a:pt x="132" y="392"/>
                  </a:lnTo>
                  <a:lnTo>
                    <a:pt x="126" y="396"/>
                  </a:lnTo>
                  <a:lnTo>
                    <a:pt x="124" y="396"/>
                  </a:lnTo>
                  <a:lnTo>
                    <a:pt x="122" y="396"/>
                  </a:lnTo>
                  <a:lnTo>
                    <a:pt x="118" y="398"/>
                  </a:lnTo>
                  <a:lnTo>
                    <a:pt x="114" y="398"/>
                  </a:lnTo>
                  <a:lnTo>
                    <a:pt x="112" y="396"/>
                  </a:lnTo>
                  <a:lnTo>
                    <a:pt x="111" y="398"/>
                  </a:lnTo>
                  <a:lnTo>
                    <a:pt x="109" y="398"/>
                  </a:lnTo>
                  <a:lnTo>
                    <a:pt x="107" y="400"/>
                  </a:lnTo>
                  <a:lnTo>
                    <a:pt x="107" y="404"/>
                  </a:lnTo>
                  <a:lnTo>
                    <a:pt x="105" y="406"/>
                  </a:lnTo>
                  <a:lnTo>
                    <a:pt x="101" y="410"/>
                  </a:lnTo>
                  <a:lnTo>
                    <a:pt x="101" y="413"/>
                  </a:lnTo>
                  <a:lnTo>
                    <a:pt x="99" y="415"/>
                  </a:lnTo>
                  <a:lnTo>
                    <a:pt x="95" y="419"/>
                  </a:lnTo>
                  <a:lnTo>
                    <a:pt x="93" y="423"/>
                  </a:lnTo>
                  <a:lnTo>
                    <a:pt x="93" y="425"/>
                  </a:lnTo>
                  <a:lnTo>
                    <a:pt x="92" y="425"/>
                  </a:lnTo>
                  <a:lnTo>
                    <a:pt x="90" y="427"/>
                  </a:lnTo>
                  <a:lnTo>
                    <a:pt x="88" y="425"/>
                  </a:lnTo>
                  <a:lnTo>
                    <a:pt x="84" y="421"/>
                  </a:lnTo>
                  <a:lnTo>
                    <a:pt x="80" y="413"/>
                  </a:lnTo>
                  <a:lnTo>
                    <a:pt x="76" y="410"/>
                  </a:lnTo>
                  <a:lnTo>
                    <a:pt x="72" y="406"/>
                  </a:lnTo>
                  <a:lnTo>
                    <a:pt x="71" y="402"/>
                  </a:lnTo>
                  <a:lnTo>
                    <a:pt x="69" y="400"/>
                  </a:lnTo>
                  <a:lnTo>
                    <a:pt x="67" y="398"/>
                  </a:lnTo>
                  <a:lnTo>
                    <a:pt x="59" y="398"/>
                  </a:lnTo>
                  <a:lnTo>
                    <a:pt x="55" y="400"/>
                  </a:lnTo>
                  <a:lnTo>
                    <a:pt x="48" y="400"/>
                  </a:lnTo>
                  <a:lnTo>
                    <a:pt x="40" y="400"/>
                  </a:lnTo>
                  <a:lnTo>
                    <a:pt x="32" y="398"/>
                  </a:lnTo>
                  <a:lnTo>
                    <a:pt x="29" y="398"/>
                  </a:lnTo>
                  <a:lnTo>
                    <a:pt x="27" y="398"/>
                  </a:lnTo>
                  <a:lnTo>
                    <a:pt x="25" y="398"/>
                  </a:lnTo>
                  <a:lnTo>
                    <a:pt x="23" y="398"/>
                  </a:lnTo>
                  <a:lnTo>
                    <a:pt x="21" y="396"/>
                  </a:lnTo>
                  <a:lnTo>
                    <a:pt x="21" y="394"/>
                  </a:lnTo>
                  <a:lnTo>
                    <a:pt x="19" y="392"/>
                  </a:lnTo>
                  <a:lnTo>
                    <a:pt x="17" y="387"/>
                  </a:lnTo>
                  <a:lnTo>
                    <a:pt x="13" y="383"/>
                  </a:lnTo>
                  <a:lnTo>
                    <a:pt x="11" y="377"/>
                  </a:lnTo>
                  <a:lnTo>
                    <a:pt x="10" y="373"/>
                  </a:lnTo>
                  <a:lnTo>
                    <a:pt x="8" y="370"/>
                  </a:lnTo>
                  <a:lnTo>
                    <a:pt x="4" y="366"/>
                  </a:lnTo>
                  <a:lnTo>
                    <a:pt x="2" y="360"/>
                  </a:lnTo>
                  <a:lnTo>
                    <a:pt x="0" y="358"/>
                  </a:lnTo>
                  <a:lnTo>
                    <a:pt x="0" y="354"/>
                  </a:lnTo>
                  <a:lnTo>
                    <a:pt x="0" y="339"/>
                  </a:lnTo>
                  <a:lnTo>
                    <a:pt x="0" y="333"/>
                  </a:lnTo>
                  <a:lnTo>
                    <a:pt x="0" y="330"/>
                  </a:lnTo>
                  <a:lnTo>
                    <a:pt x="0" y="324"/>
                  </a:lnTo>
                  <a:lnTo>
                    <a:pt x="0" y="322"/>
                  </a:lnTo>
                  <a:lnTo>
                    <a:pt x="0" y="318"/>
                  </a:lnTo>
                  <a:lnTo>
                    <a:pt x="2" y="316"/>
                  </a:lnTo>
                  <a:lnTo>
                    <a:pt x="2" y="314"/>
                  </a:lnTo>
                  <a:lnTo>
                    <a:pt x="6" y="310"/>
                  </a:lnTo>
                  <a:lnTo>
                    <a:pt x="8" y="309"/>
                  </a:lnTo>
                  <a:lnTo>
                    <a:pt x="10" y="307"/>
                  </a:lnTo>
                  <a:lnTo>
                    <a:pt x="13" y="307"/>
                  </a:lnTo>
                  <a:lnTo>
                    <a:pt x="17" y="305"/>
                  </a:lnTo>
                  <a:lnTo>
                    <a:pt x="19" y="305"/>
                  </a:lnTo>
                  <a:lnTo>
                    <a:pt x="21" y="303"/>
                  </a:lnTo>
                  <a:lnTo>
                    <a:pt x="23" y="303"/>
                  </a:lnTo>
                  <a:lnTo>
                    <a:pt x="25" y="303"/>
                  </a:lnTo>
                  <a:lnTo>
                    <a:pt x="25" y="301"/>
                  </a:lnTo>
                  <a:lnTo>
                    <a:pt x="25" y="297"/>
                  </a:lnTo>
                  <a:lnTo>
                    <a:pt x="27" y="295"/>
                  </a:lnTo>
                  <a:lnTo>
                    <a:pt x="27" y="289"/>
                  </a:lnTo>
                  <a:lnTo>
                    <a:pt x="27" y="288"/>
                  </a:lnTo>
                  <a:lnTo>
                    <a:pt x="25" y="284"/>
                  </a:lnTo>
                  <a:lnTo>
                    <a:pt x="25" y="280"/>
                  </a:lnTo>
                  <a:lnTo>
                    <a:pt x="27" y="274"/>
                  </a:lnTo>
                  <a:lnTo>
                    <a:pt x="27" y="268"/>
                  </a:lnTo>
                  <a:lnTo>
                    <a:pt x="27" y="265"/>
                  </a:lnTo>
                  <a:lnTo>
                    <a:pt x="25" y="261"/>
                  </a:lnTo>
                  <a:lnTo>
                    <a:pt x="25" y="259"/>
                  </a:lnTo>
                  <a:lnTo>
                    <a:pt x="25" y="257"/>
                  </a:lnTo>
                  <a:lnTo>
                    <a:pt x="23" y="257"/>
                  </a:lnTo>
                  <a:lnTo>
                    <a:pt x="19" y="253"/>
                  </a:lnTo>
                  <a:lnTo>
                    <a:pt x="15" y="253"/>
                  </a:lnTo>
                  <a:lnTo>
                    <a:pt x="11" y="253"/>
                  </a:lnTo>
                  <a:lnTo>
                    <a:pt x="10" y="251"/>
                  </a:lnTo>
                  <a:lnTo>
                    <a:pt x="8" y="249"/>
                  </a:lnTo>
                  <a:lnTo>
                    <a:pt x="6" y="249"/>
                  </a:lnTo>
                  <a:lnTo>
                    <a:pt x="6" y="247"/>
                  </a:lnTo>
                  <a:lnTo>
                    <a:pt x="6" y="246"/>
                  </a:lnTo>
                  <a:lnTo>
                    <a:pt x="6" y="244"/>
                  </a:lnTo>
                  <a:lnTo>
                    <a:pt x="10" y="242"/>
                  </a:lnTo>
                  <a:lnTo>
                    <a:pt x="15" y="240"/>
                  </a:lnTo>
                  <a:lnTo>
                    <a:pt x="19" y="240"/>
                  </a:lnTo>
                  <a:lnTo>
                    <a:pt x="23" y="238"/>
                  </a:lnTo>
                  <a:lnTo>
                    <a:pt x="25" y="236"/>
                  </a:lnTo>
                  <a:lnTo>
                    <a:pt x="27" y="236"/>
                  </a:lnTo>
                  <a:lnTo>
                    <a:pt x="27" y="234"/>
                  </a:lnTo>
                  <a:lnTo>
                    <a:pt x="25" y="232"/>
                  </a:lnTo>
                  <a:lnTo>
                    <a:pt x="23" y="230"/>
                  </a:lnTo>
                  <a:lnTo>
                    <a:pt x="21" y="227"/>
                  </a:lnTo>
                  <a:lnTo>
                    <a:pt x="19" y="223"/>
                  </a:lnTo>
                  <a:lnTo>
                    <a:pt x="17" y="221"/>
                  </a:lnTo>
                  <a:lnTo>
                    <a:pt x="13" y="217"/>
                  </a:lnTo>
                  <a:lnTo>
                    <a:pt x="11" y="215"/>
                  </a:lnTo>
                  <a:lnTo>
                    <a:pt x="10" y="213"/>
                  </a:lnTo>
                  <a:lnTo>
                    <a:pt x="8" y="211"/>
                  </a:lnTo>
                  <a:lnTo>
                    <a:pt x="11" y="211"/>
                  </a:lnTo>
                  <a:lnTo>
                    <a:pt x="13" y="209"/>
                  </a:lnTo>
                  <a:lnTo>
                    <a:pt x="17" y="209"/>
                  </a:lnTo>
                  <a:lnTo>
                    <a:pt x="25" y="207"/>
                  </a:lnTo>
                  <a:lnTo>
                    <a:pt x="29" y="207"/>
                  </a:lnTo>
                  <a:lnTo>
                    <a:pt x="34" y="204"/>
                  </a:lnTo>
                  <a:lnTo>
                    <a:pt x="36" y="202"/>
                  </a:lnTo>
                  <a:lnTo>
                    <a:pt x="38" y="200"/>
                  </a:lnTo>
                  <a:lnTo>
                    <a:pt x="42" y="196"/>
                  </a:lnTo>
                  <a:lnTo>
                    <a:pt x="44" y="194"/>
                  </a:lnTo>
                  <a:lnTo>
                    <a:pt x="46" y="190"/>
                  </a:lnTo>
                  <a:lnTo>
                    <a:pt x="48" y="188"/>
                  </a:lnTo>
                  <a:lnTo>
                    <a:pt x="48" y="186"/>
                  </a:lnTo>
                  <a:lnTo>
                    <a:pt x="50" y="186"/>
                  </a:lnTo>
                  <a:lnTo>
                    <a:pt x="53" y="185"/>
                  </a:lnTo>
                  <a:lnTo>
                    <a:pt x="59" y="183"/>
                  </a:lnTo>
                  <a:lnTo>
                    <a:pt x="69" y="183"/>
                  </a:lnTo>
                  <a:lnTo>
                    <a:pt x="74" y="181"/>
                  </a:lnTo>
                  <a:lnTo>
                    <a:pt x="82" y="179"/>
                  </a:lnTo>
                  <a:lnTo>
                    <a:pt x="90" y="177"/>
                  </a:lnTo>
                  <a:lnTo>
                    <a:pt x="92" y="177"/>
                  </a:lnTo>
                  <a:lnTo>
                    <a:pt x="93" y="177"/>
                  </a:lnTo>
                  <a:lnTo>
                    <a:pt x="95" y="175"/>
                  </a:lnTo>
                  <a:lnTo>
                    <a:pt x="93" y="173"/>
                  </a:lnTo>
                  <a:lnTo>
                    <a:pt x="90" y="169"/>
                  </a:lnTo>
                  <a:lnTo>
                    <a:pt x="88" y="165"/>
                  </a:lnTo>
                  <a:lnTo>
                    <a:pt x="86" y="162"/>
                  </a:lnTo>
                  <a:lnTo>
                    <a:pt x="86" y="158"/>
                  </a:lnTo>
                  <a:lnTo>
                    <a:pt x="86" y="154"/>
                  </a:lnTo>
                  <a:lnTo>
                    <a:pt x="86" y="152"/>
                  </a:lnTo>
                  <a:lnTo>
                    <a:pt x="88" y="148"/>
                  </a:lnTo>
                  <a:lnTo>
                    <a:pt x="88" y="146"/>
                  </a:lnTo>
                  <a:lnTo>
                    <a:pt x="90" y="144"/>
                  </a:lnTo>
                  <a:lnTo>
                    <a:pt x="88" y="143"/>
                  </a:lnTo>
                  <a:lnTo>
                    <a:pt x="88" y="141"/>
                  </a:lnTo>
                  <a:lnTo>
                    <a:pt x="86" y="139"/>
                  </a:lnTo>
                  <a:lnTo>
                    <a:pt x="84" y="137"/>
                  </a:lnTo>
                  <a:lnTo>
                    <a:pt x="82" y="135"/>
                  </a:lnTo>
                  <a:lnTo>
                    <a:pt x="78" y="133"/>
                  </a:lnTo>
                  <a:lnTo>
                    <a:pt x="76" y="131"/>
                  </a:lnTo>
                  <a:lnTo>
                    <a:pt x="74" y="129"/>
                  </a:lnTo>
                  <a:lnTo>
                    <a:pt x="72" y="127"/>
                  </a:lnTo>
                  <a:lnTo>
                    <a:pt x="71" y="125"/>
                  </a:lnTo>
                  <a:lnTo>
                    <a:pt x="69" y="122"/>
                  </a:lnTo>
                  <a:lnTo>
                    <a:pt x="69" y="120"/>
                  </a:lnTo>
                  <a:lnTo>
                    <a:pt x="69" y="114"/>
                  </a:lnTo>
                  <a:lnTo>
                    <a:pt x="69" y="108"/>
                  </a:lnTo>
                  <a:lnTo>
                    <a:pt x="69" y="104"/>
                  </a:lnTo>
                  <a:lnTo>
                    <a:pt x="69" y="101"/>
                  </a:lnTo>
                  <a:lnTo>
                    <a:pt x="69" y="95"/>
                  </a:lnTo>
                  <a:lnTo>
                    <a:pt x="67" y="91"/>
                  </a:lnTo>
                  <a:lnTo>
                    <a:pt x="67" y="85"/>
                  </a:lnTo>
                  <a:lnTo>
                    <a:pt x="67" y="82"/>
                  </a:lnTo>
                  <a:lnTo>
                    <a:pt x="65" y="78"/>
                  </a:lnTo>
                  <a:lnTo>
                    <a:pt x="65" y="76"/>
                  </a:lnTo>
                  <a:lnTo>
                    <a:pt x="65" y="74"/>
                  </a:lnTo>
                  <a:lnTo>
                    <a:pt x="63" y="74"/>
                  </a:lnTo>
                  <a:lnTo>
                    <a:pt x="65" y="72"/>
                  </a:lnTo>
                  <a:lnTo>
                    <a:pt x="67" y="70"/>
                  </a:lnTo>
                  <a:lnTo>
                    <a:pt x="72" y="68"/>
                  </a:lnTo>
                  <a:lnTo>
                    <a:pt x="76" y="66"/>
                  </a:lnTo>
                  <a:lnTo>
                    <a:pt x="80" y="64"/>
                  </a:lnTo>
                  <a:lnTo>
                    <a:pt x="86" y="62"/>
                  </a:lnTo>
                  <a:lnTo>
                    <a:pt x="92" y="57"/>
                  </a:lnTo>
                  <a:lnTo>
                    <a:pt x="95" y="55"/>
                  </a:lnTo>
                  <a:lnTo>
                    <a:pt x="99" y="53"/>
                  </a:lnTo>
                  <a:lnTo>
                    <a:pt x="103" y="53"/>
                  </a:lnTo>
                  <a:lnTo>
                    <a:pt x="107" y="51"/>
                  </a:lnTo>
                  <a:lnTo>
                    <a:pt x="111" y="53"/>
                  </a:lnTo>
                  <a:lnTo>
                    <a:pt x="111" y="51"/>
                  </a:lnTo>
                  <a:lnTo>
                    <a:pt x="112" y="51"/>
                  </a:lnTo>
                  <a:lnTo>
                    <a:pt x="112" y="53"/>
                  </a:lnTo>
                  <a:lnTo>
                    <a:pt x="114" y="53"/>
                  </a:lnTo>
                  <a:lnTo>
                    <a:pt x="116" y="53"/>
                  </a:lnTo>
                  <a:lnTo>
                    <a:pt x="120" y="51"/>
                  </a:lnTo>
                  <a:lnTo>
                    <a:pt x="122" y="53"/>
                  </a:lnTo>
                  <a:lnTo>
                    <a:pt x="126" y="53"/>
                  </a:lnTo>
                  <a:lnTo>
                    <a:pt x="128" y="51"/>
                  </a:lnTo>
                  <a:lnTo>
                    <a:pt x="130" y="51"/>
                  </a:lnTo>
                  <a:lnTo>
                    <a:pt x="132" y="49"/>
                  </a:lnTo>
                  <a:lnTo>
                    <a:pt x="133" y="47"/>
                  </a:lnTo>
                  <a:lnTo>
                    <a:pt x="135" y="45"/>
                  </a:lnTo>
                  <a:lnTo>
                    <a:pt x="137" y="40"/>
                  </a:lnTo>
                  <a:lnTo>
                    <a:pt x="137" y="36"/>
                  </a:lnTo>
                  <a:lnTo>
                    <a:pt x="139" y="34"/>
                  </a:lnTo>
                  <a:lnTo>
                    <a:pt x="139" y="30"/>
                  </a:lnTo>
                  <a:lnTo>
                    <a:pt x="141" y="26"/>
                  </a:lnTo>
                  <a:lnTo>
                    <a:pt x="141" y="24"/>
                  </a:lnTo>
                  <a:lnTo>
                    <a:pt x="141" y="21"/>
                  </a:lnTo>
                  <a:lnTo>
                    <a:pt x="141" y="17"/>
                  </a:lnTo>
                  <a:lnTo>
                    <a:pt x="143" y="13"/>
                  </a:lnTo>
                  <a:lnTo>
                    <a:pt x="143" y="9"/>
                  </a:lnTo>
                  <a:lnTo>
                    <a:pt x="145" y="9"/>
                  </a:lnTo>
                  <a:lnTo>
                    <a:pt x="145" y="7"/>
                  </a:lnTo>
                  <a:lnTo>
                    <a:pt x="145" y="3"/>
                  </a:lnTo>
                  <a:lnTo>
                    <a:pt x="145" y="1"/>
                  </a:lnTo>
                  <a:lnTo>
                    <a:pt x="147" y="0"/>
                  </a:lnTo>
                  <a:lnTo>
                    <a:pt x="149" y="0"/>
                  </a:lnTo>
                  <a:lnTo>
                    <a:pt x="149" y="1"/>
                  </a:lnTo>
                  <a:lnTo>
                    <a:pt x="153" y="1"/>
                  </a:lnTo>
                  <a:lnTo>
                    <a:pt x="158" y="3"/>
                  </a:lnTo>
                  <a:lnTo>
                    <a:pt x="158" y="5"/>
                  </a:lnTo>
                  <a:lnTo>
                    <a:pt x="160" y="7"/>
                  </a:lnTo>
                  <a:lnTo>
                    <a:pt x="162" y="9"/>
                  </a:lnTo>
                  <a:lnTo>
                    <a:pt x="164" y="11"/>
                  </a:lnTo>
                  <a:lnTo>
                    <a:pt x="166" y="15"/>
                  </a:lnTo>
                  <a:lnTo>
                    <a:pt x="168" y="19"/>
                  </a:lnTo>
                  <a:lnTo>
                    <a:pt x="170" y="24"/>
                  </a:lnTo>
                  <a:lnTo>
                    <a:pt x="170" y="30"/>
                  </a:lnTo>
                  <a:lnTo>
                    <a:pt x="172" y="36"/>
                  </a:lnTo>
                  <a:lnTo>
                    <a:pt x="174" y="40"/>
                  </a:lnTo>
                  <a:lnTo>
                    <a:pt x="174" y="41"/>
                  </a:lnTo>
                  <a:lnTo>
                    <a:pt x="174" y="43"/>
                  </a:lnTo>
                  <a:lnTo>
                    <a:pt x="172" y="49"/>
                  </a:lnTo>
                  <a:close/>
                  <a:moveTo>
                    <a:pt x="183" y="206"/>
                  </a:moveTo>
                  <a:lnTo>
                    <a:pt x="179" y="202"/>
                  </a:lnTo>
                  <a:lnTo>
                    <a:pt x="175" y="204"/>
                  </a:lnTo>
                  <a:lnTo>
                    <a:pt x="175" y="213"/>
                  </a:lnTo>
                  <a:lnTo>
                    <a:pt x="179" y="215"/>
                  </a:lnTo>
                  <a:lnTo>
                    <a:pt x="181" y="215"/>
                  </a:lnTo>
                  <a:lnTo>
                    <a:pt x="181" y="223"/>
                  </a:lnTo>
                  <a:lnTo>
                    <a:pt x="179" y="225"/>
                  </a:lnTo>
                  <a:lnTo>
                    <a:pt x="181" y="228"/>
                  </a:lnTo>
                  <a:lnTo>
                    <a:pt x="183" y="228"/>
                  </a:lnTo>
                  <a:lnTo>
                    <a:pt x="189" y="228"/>
                  </a:lnTo>
                  <a:lnTo>
                    <a:pt x="193" y="232"/>
                  </a:lnTo>
                  <a:lnTo>
                    <a:pt x="196" y="232"/>
                  </a:lnTo>
                  <a:lnTo>
                    <a:pt x="202" y="227"/>
                  </a:lnTo>
                  <a:lnTo>
                    <a:pt x="202" y="221"/>
                  </a:lnTo>
                  <a:lnTo>
                    <a:pt x="204" y="219"/>
                  </a:lnTo>
                  <a:lnTo>
                    <a:pt x="208" y="217"/>
                  </a:lnTo>
                  <a:lnTo>
                    <a:pt x="208" y="207"/>
                  </a:lnTo>
                  <a:lnTo>
                    <a:pt x="204" y="207"/>
                  </a:lnTo>
                  <a:lnTo>
                    <a:pt x="191" y="207"/>
                  </a:lnTo>
                  <a:lnTo>
                    <a:pt x="183" y="206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1" name="Freeform 14"/>
            <p:cNvSpPr>
              <a:spLocks/>
            </p:cNvSpPr>
            <p:nvPr/>
          </p:nvSpPr>
          <p:spPr bwMode="auto">
            <a:xfrm>
              <a:off x="1997" y="1993"/>
              <a:ext cx="1064" cy="1243"/>
            </a:xfrm>
            <a:custGeom>
              <a:avLst/>
              <a:gdLst>
                <a:gd name="T0" fmla="*/ 681 w 1064"/>
                <a:gd name="T1" fmla="*/ 141 h 1243"/>
                <a:gd name="T2" fmla="*/ 752 w 1064"/>
                <a:gd name="T3" fmla="*/ 236 h 1243"/>
                <a:gd name="T4" fmla="*/ 645 w 1064"/>
                <a:gd name="T5" fmla="*/ 244 h 1243"/>
                <a:gd name="T6" fmla="*/ 563 w 1064"/>
                <a:gd name="T7" fmla="*/ 339 h 1243"/>
                <a:gd name="T8" fmla="*/ 616 w 1064"/>
                <a:gd name="T9" fmla="*/ 358 h 1243"/>
                <a:gd name="T10" fmla="*/ 752 w 1064"/>
                <a:gd name="T11" fmla="*/ 341 h 1243"/>
                <a:gd name="T12" fmla="*/ 750 w 1064"/>
                <a:gd name="T13" fmla="*/ 408 h 1243"/>
                <a:gd name="T14" fmla="*/ 658 w 1064"/>
                <a:gd name="T15" fmla="*/ 465 h 1243"/>
                <a:gd name="T16" fmla="*/ 637 w 1064"/>
                <a:gd name="T17" fmla="*/ 511 h 1243"/>
                <a:gd name="T18" fmla="*/ 599 w 1064"/>
                <a:gd name="T19" fmla="*/ 581 h 1243"/>
                <a:gd name="T20" fmla="*/ 654 w 1064"/>
                <a:gd name="T21" fmla="*/ 610 h 1243"/>
                <a:gd name="T22" fmla="*/ 712 w 1064"/>
                <a:gd name="T23" fmla="*/ 600 h 1243"/>
                <a:gd name="T24" fmla="*/ 752 w 1064"/>
                <a:gd name="T25" fmla="*/ 604 h 1243"/>
                <a:gd name="T26" fmla="*/ 788 w 1064"/>
                <a:gd name="T27" fmla="*/ 644 h 1243"/>
                <a:gd name="T28" fmla="*/ 822 w 1064"/>
                <a:gd name="T29" fmla="*/ 684 h 1243"/>
                <a:gd name="T30" fmla="*/ 858 w 1064"/>
                <a:gd name="T31" fmla="*/ 707 h 1243"/>
                <a:gd name="T32" fmla="*/ 899 w 1064"/>
                <a:gd name="T33" fmla="*/ 743 h 1243"/>
                <a:gd name="T34" fmla="*/ 940 w 1064"/>
                <a:gd name="T35" fmla="*/ 759 h 1243"/>
                <a:gd name="T36" fmla="*/ 969 w 1064"/>
                <a:gd name="T37" fmla="*/ 789 h 1243"/>
                <a:gd name="T38" fmla="*/ 994 w 1064"/>
                <a:gd name="T39" fmla="*/ 822 h 1243"/>
                <a:gd name="T40" fmla="*/ 1036 w 1064"/>
                <a:gd name="T41" fmla="*/ 835 h 1243"/>
                <a:gd name="T42" fmla="*/ 1049 w 1064"/>
                <a:gd name="T43" fmla="*/ 885 h 1243"/>
                <a:gd name="T44" fmla="*/ 982 w 1064"/>
                <a:gd name="T45" fmla="*/ 927 h 1243"/>
                <a:gd name="T46" fmla="*/ 895 w 1064"/>
                <a:gd name="T47" fmla="*/ 970 h 1243"/>
                <a:gd name="T48" fmla="*/ 858 w 1064"/>
                <a:gd name="T49" fmla="*/ 1060 h 1243"/>
                <a:gd name="T50" fmla="*/ 849 w 1064"/>
                <a:gd name="T51" fmla="*/ 1127 h 1243"/>
                <a:gd name="T52" fmla="*/ 893 w 1064"/>
                <a:gd name="T53" fmla="*/ 1148 h 1243"/>
                <a:gd name="T54" fmla="*/ 912 w 1064"/>
                <a:gd name="T55" fmla="*/ 1173 h 1243"/>
                <a:gd name="T56" fmla="*/ 956 w 1064"/>
                <a:gd name="T57" fmla="*/ 1176 h 1243"/>
                <a:gd name="T58" fmla="*/ 948 w 1064"/>
                <a:gd name="T59" fmla="*/ 1218 h 1243"/>
                <a:gd name="T60" fmla="*/ 675 w 1064"/>
                <a:gd name="T61" fmla="*/ 1237 h 1243"/>
                <a:gd name="T62" fmla="*/ 426 w 1064"/>
                <a:gd name="T63" fmla="*/ 1236 h 1243"/>
                <a:gd name="T64" fmla="*/ 141 w 1064"/>
                <a:gd name="T65" fmla="*/ 1243 h 1243"/>
                <a:gd name="T66" fmla="*/ 204 w 1064"/>
                <a:gd name="T67" fmla="*/ 1196 h 1243"/>
                <a:gd name="T68" fmla="*/ 172 w 1064"/>
                <a:gd name="T69" fmla="*/ 1119 h 1243"/>
                <a:gd name="T70" fmla="*/ 109 w 1064"/>
                <a:gd name="T71" fmla="*/ 1138 h 1243"/>
                <a:gd name="T72" fmla="*/ 80 w 1064"/>
                <a:gd name="T73" fmla="*/ 1075 h 1243"/>
                <a:gd name="T74" fmla="*/ 126 w 1064"/>
                <a:gd name="T75" fmla="*/ 1003 h 1243"/>
                <a:gd name="T76" fmla="*/ 202 w 1064"/>
                <a:gd name="T77" fmla="*/ 990 h 1243"/>
                <a:gd name="T78" fmla="*/ 248 w 1064"/>
                <a:gd name="T79" fmla="*/ 978 h 1243"/>
                <a:gd name="T80" fmla="*/ 233 w 1064"/>
                <a:gd name="T81" fmla="*/ 940 h 1243"/>
                <a:gd name="T82" fmla="*/ 170 w 1064"/>
                <a:gd name="T83" fmla="*/ 850 h 1243"/>
                <a:gd name="T84" fmla="*/ 124 w 1064"/>
                <a:gd name="T85" fmla="*/ 759 h 1243"/>
                <a:gd name="T86" fmla="*/ 65 w 1064"/>
                <a:gd name="T87" fmla="*/ 728 h 1243"/>
                <a:gd name="T88" fmla="*/ 4 w 1064"/>
                <a:gd name="T89" fmla="*/ 700 h 1243"/>
                <a:gd name="T90" fmla="*/ 59 w 1064"/>
                <a:gd name="T91" fmla="*/ 667 h 1243"/>
                <a:gd name="T92" fmla="*/ 37 w 1064"/>
                <a:gd name="T93" fmla="*/ 618 h 1243"/>
                <a:gd name="T94" fmla="*/ 35 w 1064"/>
                <a:gd name="T95" fmla="*/ 558 h 1243"/>
                <a:gd name="T96" fmla="*/ 2 w 1064"/>
                <a:gd name="T97" fmla="*/ 517 h 1243"/>
                <a:gd name="T98" fmla="*/ 63 w 1064"/>
                <a:gd name="T99" fmla="*/ 513 h 1243"/>
                <a:gd name="T100" fmla="*/ 88 w 1064"/>
                <a:gd name="T101" fmla="*/ 476 h 1243"/>
                <a:gd name="T102" fmla="*/ 59 w 1064"/>
                <a:gd name="T103" fmla="*/ 412 h 1243"/>
                <a:gd name="T104" fmla="*/ 37 w 1064"/>
                <a:gd name="T105" fmla="*/ 356 h 1243"/>
                <a:gd name="T106" fmla="*/ 65 w 1064"/>
                <a:gd name="T107" fmla="*/ 311 h 1243"/>
                <a:gd name="T108" fmla="*/ 126 w 1064"/>
                <a:gd name="T109" fmla="*/ 200 h 1243"/>
                <a:gd name="T110" fmla="*/ 147 w 1064"/>
                <a:gd name="T111" fmla="*/ 103 h 1243"/>
                <a:gd name="T112" fmla="*/ 246 w 1064"/>
                <a:gd name="T113" fmla="*/ 3 h 1243"/>
                <a:gd name="T114" fmla="*/ 262 w 1064"/>
                <a:gd name="T115" fmla="*/ 70 h 1243"/>
                <a:gd name="T116" fmla="*/ 323 w 1064"/>
                <a:gd name="T117" fmla="*/ 106 h 1243"/>
                <a:gd name="T118" fmla="*/ 500 w 1064"/>
                <a:gd name="T119" fmla="*/ 95 h 1243"/>
                <a:gd name="T120" fmla="*/ 561 w 1064"/>
                <a:gd name="T121" fmla="*/ 93 h 1243"/>
                <a:gd name="T122" fmla="*/ 637 w 1064"/>
                <a:gd name="T123" fmla="*/ 108 h 1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64" h="1243">
                  <a:moveTo>
                    <a:pt x="647" y="101"/>
                  </a:moveTo>
                  <a:lnTo>
                    <a:pt x="649" y="101"/>
                  </a:lnTo>
                  <a:lnTo>
                    <a:pt x="651" y="101"/>
                  </a:lnTo>
                  <a:lnTo>
                    <a:pt x="653" y="103"/>
                  </a:lnTo>
                  <a:lnTo>
                    <a:pt x="654" y="103"/>
                  </a:lnTo>
                  <a:lnTo>
                    <a:pt x="656" y="105"/>
                  </a:lnTo>
                  <a:lnTo>
                    <a:pt x="654" y="105"/>
                  </a:lnTo>
                  <a:lnTo>
                    <a:pt x="656" y="106"/>
                  </a:lnTo>
                  <a:lnTo>
                    <a:pt x="658" y="106"/>
                  </a:lnTo>
                  <a:lnTo>
                    <a:pt x="660" y="106"/>
                  </a:lnTo>
                  <a:lnTo>
                    <a:pt x="660" y="108"/>
                  </a:lnTo>
                  <a:lnTo>
                    <a:pt x="662" y="108"/>
                  </a:lnTo>
                  <a:lnTo>
                    <a:pt x="662" y="110"/>
                  </a:lnTo>
                  <a:lnTo>
                    <a:pt x="660" y="112"/>
                  </a:lnTo>
                  <a:lnTo>
                    <a:pt x="660" y="114"/>
                  </a:lnTo>
                  <a:lnTo>
                    <a:pt x="656" y="116"/>
                  </a:lnTo>
                  <a:lnTo>
                    <a:pt x="654" y="120"/>
                  </a:lnTo>
                  <a:lnTo>
                    <a:pt x="653" y="122"/>
                  </a:lnTo>
                  <a:lnTo>
                    <a:pt x="651" y="126"/>
                  </a:lnTo>
                  <a:lnTo>
                    <a:pt x="651" y="127"/>
                  </a:lnTo>
                  <a:lnTo>
                    <a:pt x="654" y="129"/>
                  </a:lnTo>
                  <a:lnTo>
                    <a:pt x="656" y="129"/>
                  </a:lnTo>
                  <a:lnTo>
                    <a:pt x="660" y="131"/>
                  </a:lnTo>
                  <a:lnTo>
                    <a:pt x="662" y="133"/>
                  </a:lnTo>
                  <a:lnTo>
                    <a:pt x="666" y="133"/>
                  </a:lnTo>
                  <a:lnTo>
                    <a:pt x="670" y="135"/>
                  </a:lnTo>
                  <a:lnTo>
                    <a:pt x="673" y="137"/>
                  </a:lnTo>
                  <a:lnTo>
                    <a:pt x="677" y="139"/>
                  </a:lnTo>
                  <a:lnTo>
                    <a:pt x="681" y="141"/>
                  </a:lnTo>
                  <a:lnTo>
                    <a:pt x="685" y="143"/>
                  </a:lnTo>
                  <a:lnTo>
                    <a:pt x="689" y="145"/>
                  </a:lnTo>
                  <a:lnTo>
                    <a:pt x="693" y="148"/>
                  </a:lnTo>
                  <a:lnTo>
                    <a:pt x="696" y="150"/>
                  </a:lnTo>
                  <a:lnTo>
                    <a:pt x="700" y="152"/>
                  </a:lnTo>
                  <a:lnTo>
                    <a:pt x="702" y="154"/>
                  </a:lnTo>
                  <a:lnTo>
                    <a:pt x="706" y="154"/>
                  </a:lnTo>
                  <a:lnTo>
                    <a:pt x="708" y="154"/>
                  </a:lnTo>
                  <a:lnTo>
                    <a:pt x="710" y="154"/>
                  </a:lnTo>
                  <a:lnTo>
                    <a:pt x="714" y="154"/>
                  </a:lnTo>
                  <a:lnTo>
                    <a:pt x="715" y="156"/>
                  </a:lnTo>
                  <a:lnTo>
                    <a:pt x="717" y="160"/>
                  </a:lnTo>
                  <a:lnTo>
                    <a:pt x="719" y="164"/>
                  </a:lnTo>
                  <a:lnTo>
                    <a:pt x="721" y="171"/>
                  </a:lnTo>
                  <a:lnTo>
                    <a:pt x="723" y="175"/>
                  </a:lnTo>
                  <a:lnTo>
                    <a:pt x="725" y="179"/>
                  </a:lnTo>
                  <a:lnTo>
                    <a:pt x="727" y="181"/>
                  </a:lnTo>
                  <a:lnTo>
                    <a:pt x="729" y="183"/>
                  </a:lnTo>
                  <a:lnTo>
                    <a:pt x="729" y="185"/>
                  </a:lnTo>
                  <a:lnTo>
                    <a:pt x="731" y="190"/>
                  </a:lnTo>
                  <a:lnTo>
                    <a:pt x="733" y="194"/>
                  </a:lnTo>
                  <a:lnTo>
                    <a:pt x="735" y="200"/>
                  </a:lnTo>
                  <a:lnTo>
                    <a:pt x="736" y="208"/>
                  </a:lnTo>
                  <a:lnTo>
                    <a:pt x="744" y="221"/>
                  </a:lnTo>
                  <a:lnTo>
                    <a:pt x="746" y="225"/>
                  </a:lnTo>
                  <a:lnTo>
                    <a:pt x="748" y="229"/>
                  </a:lnTo>
                  <a:lnTo>
                    <a:pt x="750" y="232"/>
                  </a:lnTo>
                  <a:lnTo>
                    <a:pt x="750" y="234"/>
                  </a:lnTo>
                  <a:lnTo>
                    <a:pt x="752" y="236"/>
                  </a:lnTo>
                  <a:lnTo>
                    <a:pt x="752" y="238"/>
                  </a:lnTo>
                  <a:lnTo>
                    <a:pt x="750" y="238"/>
                  </a:lnTo>
                  <a:lnTo>
                    <a:pt x="746" y="242"/>
                  </a:lnTo>
                  <a:lnTo>
                    <a:pt x="740" y="244"/>
                  </a:lnTo>
                  <a:lnTo>
                    <a:pt x="735" y="249"/>
                  </a:lnTo>
                  <a:lnTo>
                    <a:pt x="731" y="251"/>
                  </a:lnTo>
                  <a:lnTo>
                    <a:pt x="723" y="255"/>
                  </a:lnTo>
                  <a:lnTo>
                    <a:pt x="715" y="259"/>
                  </a:lnTo>
                  <a:lnTo>
                    <a:pt x="712" y="261"/>
                  </a:lnTo>
                  <a:lnTo>
                    <a:pt x="706" y="263"/>
                  </a:lnTo>
                  <a:lnTo>
                    <a:pt x="702" y="265"/>
                  </a:lnTo>
                  <a:lnTo>
                    <a:pt x="698" y="265"/>
                  </a:lnTo>
                  <a:lnTo>
                    <a:pt x="696" y="265"/>
                  </a:lnTo>
                  <a:lnTo>
                    <a:pt x="693" y="263"/>
                  </a:lnTo>
                  <a:lnTo>
                    <a:pt x="691" y="261"/>
                  </a:lnTo>
                  <a:lnTo>
                    <a:pt x="689" y="259"/>
                  </a:lnTo>
                  <a:lnTo>
                    <a:pt x="687" y="257"/>
                  </a:lnTo>
                  <a:lnTo>
                    <a:pt x="685" y="253"/>
                  </a:lnTo>
                  <a:lnTo>
                    <a:pt x="681" y="251"/>
                  </a:lnTo>
                  <a:lnTo>
                    <a:pt x="677" y="248"/>
                  </a:lnTo>
                  <a:lnTo>
                    <a:pt x="672" y="246"/>
                  </a:lnTo>
                  <a:lnTo>
                    <a:pt x="668" y="244"/>
                  </a:lnTo>
                  <a:lnTo>
                    <a:pt x="666" y="244"/>
                  </a:lnTo>
                  <a:lnTo>
                    <a:pt x="664" y="242"/>
                  </a:lnTo>
                  <a:lnTo>
                    <a:pt x="660" y="242"/>
                  </a:lnTo>
                  <a:lnTo>
                    <a:pt x="656" y="242"/>
                  </a:lnTo>
                  <a:lnTo>
                    <a:pt x="654" y="244"/>
                  </a:lnTo>
                  <a:lnTo>
                    <a:pt x="651" y="244"/>
                  </a:lnTo>
                  <a:lnTo>
                    <a:pt x="645" y="244"/>
                  </a:lnTo>
                  <a:lnTo>
                    <a:pt x="641" y="244"/>
                  </a:lnTo>
                  <a:lnTo>
                    <a:pt x="637" y="244"/>
                  </a:lnTo>
                  <a:lnTo>
                    <a:pt x="633" y="244"/>
                  </a:lnTo>
                  <a:lnTo>
                    <a:pt x="630" y="246"/>
                  </a:lnTo>
                  <a:lnTo>
                    <a:pt x="628" y="246"/>
                  </a:lnTo>
                  <a:lnTo>
                    <a:pt x="624" y="248"/>
                  </a:lnTo>
                  <a:lnTo>
                    <a:pt x="620" y="248"/>
                  </a:lnTo>
                  <a:lnTo>
                    <a:pt x="616" y="248"/>
                  </a:lnTo>
                  <a:lnTo>
                    <a:pt x="614" y="249"/>
                  </a:lnTo>
                  <a:lnTo>
                    <a:pt x="611" y="249"/>
                  </a:lnTo>
                  <a:lnTo>
                    <a:pt x="609" y="251"/>
                  </a:lnTo>
                  <a:lnTo>
                    <a:pt x="607" y="253"/>
                  </a:lnTo>
                  <a:lnTo>
                    <a:pt x="607" y="255"/>
                  </a:lnTo>
                  <a:lnTo>
                    <a:pt x="605" y="259"/>
                  </a:lnTo>
                  <a:lnTo>
                    <a:pt x="607" y="265"/>
                  </a:lnTo>
                  <a:lnTo>
                    <a:pt x="607" y="267"/>
                  </a:lnTo>
                  <a:lnTo>
                    <a:pt x="605" y="267"/>
                  </a:lnTo>
                  <a:lnTo>
                    <a:pt x="603" y="270"/>
                  </a:lnTo>
                  <a:lnTo>
                    <a:pt x="595" y="278"/>
                  </a:lnTo>
                  <a:lnTo>
                    <a:pt x="590" y="284"/>
                  </a:lnTo>
                  <a:lnTo>
                    <a:pt x="588" y="286"/>
                  </a:lnTo>
                  <a:lnTo>
                    <a:pt x="588" y="288"/>
                  </a:lnTo>
                  <a:lnTo>
                    <a:pt x="586" y="301"/>
                  </a:lnTo>
                  <a:lnTo>
                    <a:pt x="586" y="309"/>
                  </a:lnTo>
                  <a:lnTo>
                    <a:pt x="586" y="312"/>
                  </a:lnTo>
                  <a:lnTo>
                    <a:pt x="582" y="318"/>
                  </a:lnTo>
                  <a:lnTo>
                    <a:pt x="576" y="324"/>
                  </a:lnTo>
                  <a:lnTo>
                    <a:pt x="571" y="332"/>
                  </a:lnTo>
                  <a:lnTo>
                    <a:pt x="563" y="339"/>
                  </a:lnTo>
                  <a:lnTo>
                    <a:pt x="557" y="345"/>
                  </a:lnTo>
                  <a:lnTo>
                    <a:pt x="555" y="345"/>
                  </a:lnTo>
                  <a:lnTo>
                    <a:pt x="559" y="354"/>
                  </a:lnTo>
                  <a:lnTo>
                    <a:pt x="561" y="354"/>
                  </a:lnTo>
                  <a:lnTo>
                    <a:pt x="563" y="354"/>
                  </a:lnTo>
                  <a:lnTo>
                    <a:pt x="565" y="356"/>
                  </a:lnTo>
                  <a:lnTo>
                    <a:pt x="567" y="358"/>
                  </a:lnTo>
                  <a:lnTo>
                    <a:pt x="571" y="362"/>
                  </a:lnTo>
                  <a:lnTo>
                    <a:pt x="572" y="364"/>
                  </a:lnTo>
                  <a:lnTo>
                    <a:pt x="574" y="364"/>
                  </a:lnTo>
                  <a:lnTo>
                    <a:pt x="576" y="366"/>
                  </a:lnTo>
                  <a:lnTo>
                    <a:pt x="580" y="366"/>
                  </a:lnTo>
                  <a:lnTo>
                    <a:pt x="582" y="364"/>
                  </a:lnTo>
                  <a:lnTo>
                    <a:pt x="584" y="364"/>
                  </a:lnTo>
                  <a:lnTo>
                    <a:pt x="586" y="364"/>
                  </a:lnTo>
                  <a:lnTo>
                    <a:pt x="588" y="364"/>
                  </a:lnTo>
                  <a:lnTo>
                    <a:pt x="588" y="366"/>
                  </a:lnTo>
                  <a:lnTo>
                    <a:pt x="591" y="366"/>
                  </a:lnTo>
                  <a:lnTo>
                    <a:pt x="595" y="366"/>
                  </a:lnTo>
                  <a:lnTo>
                    <a:pt x="601" y="366"/>
                  </a:lnTo>
                  <a:lnTo>
                    <a:pt x="603" y="366"/>
                  </a:lnTo>
                  <a:lnTo>
                    <a:pt x="605" y="366"/>
                  </a:lnTo>
                  <a:lnTo>
                    <a:pt x="605" y="364"/>
                  </a:lnTo>
                  <a:lnTo>
                    <a:pt x="603" y="362"/>
                  </a:lnTo>
                  <a:lnTo>
                    <a:pt x="605" y="358"/>
                  </a:lnTo>
                  <a:lnTo>
                    <a:pt x="611" y="356"/>
                  </a:lnTo>
                  <a:lnTo>
                    <a:pt x="611" y="358"/>
                  </a:lnTo>
                  <a:lnTo>
                    <a:pt x="614" y="358"/>
                  </a:lnTo>
                  <a:lnTo>
                    <a:pt x="616" y="358"/>
                  </a:lnTo>
                  <a:lnTo>
                    <a:pt x="618" y="358"/>
                  </a:lnTo>
                  <a:lnTo>
                    <a:pt x="622" y="356"/>
                  </a:lnTo>
                  <a:lnTo>
                    <a:pt x="622" y="354"/>
                  </a:lnTo>
                  <a:lnTo>
                    <a:pt x="624" y="354"/>
                  </a:lnTo>
                  <a:lnTo>
                    <a:pt x="624" y="352"/>
                  </a:lnTo>
                  <a:lnTo>
                    <a:pt x="624" y="351"/>
                  </a:lnTo>
                  <a:lnTo>
                    <a:pt x="630" y="347"/>
                  </a:lnTo>
                  <a:lnTo>
                    <a:pt x="633" y="343"/>
                  </a:lnTo>
                  <a:lnTo>
                    <a:pt x="635" y="339"/>
                  </a:lnTo>
                  <a:lnTo>
                    <a:pt x="637" y="335"/>
                  </a:lnTo>
                  <a:lnTo>
                    <a:pt x="639" y="333"/>
                  </a:lnTo>
                  <a:lnTo>
                    <a:pt x="641" y="332"/>
                  </a:lnTo>
                  <a:lnTo>
                    <a:pt x="645" y="330"/>
                  </a:lnTo>
                  <a:lnTo>
                    <a:pt x="649" y="330"/>
                  </a:lnTo>
                  <a:lnTo>
                    <a:pt x="662" y="328"/>
                  </a:lnTo>
                  <a:lnTo>
                    <a:pt x="685" y="324"/>
                  </a:lnTo>
                  <a:lnTo>
                    <a:pt x="702" y="322"/>
                  </a:lnTo>
                  <a:lnTo>
                    <a:pt x="731" y="316"/>
                  </a:lnTo>
                  <a:lnTo>
                    <a:pt x="733" y="316"/>
                  </a:lnTo>
                  <a:lnTo>
                    <a:pt x="735" y="318"/>
                  </a:lnTo>
                  <a:lnTo>
                    <a:pt x="736" y="320"/>
                  </a:lnTo>
                  <a:lnTo>
                    <a:pt x="738" y="322"/>
                  </a:lnTo>
                  <a:lnTo>
                    <a:pt x="742" y="326"/>
                  </a:lnTo>
                  <a:lnTo>
                    <a:pt x="744" y="328"/>
                  </a:lnTo>
                  <a:lnTo>
                    <a:pt x="746" y="332"/>
                  </a:lnTo>
                  <a:lnTo>
                    <a:pt x="748" y="335"/>
                  </a:lnTo>
                  <a:lnTo>
                    <a:pt x="750" y="337"/>
                  </a:lnTo>
                  <a:lnTo>
                    <a:pt x="752" y="339"/>
                  </a:lnTo>
                  <a:lnTo>
                    <a:pt x="752" y="341"/>
                  </a:lnTo>
                  <a:lnTo>
                    <a:pt x="750" y="341"/>
                  </a:lnTo>
                  <a:lnTo>
                    <a:pt x="748" y="343"/>
                  </a:lnTo>
                  <a:lnTo>
                    <a:pt x="744" y="345"/>
                  </a:lnTo>
                  <a:lnTo>
                    <a:pt x="740" y="345"/>
                  </a:lnTo>
                  <a:lnTo>
                    <a:pt x="735" y="347"/>
                  </a:lnTo>
                  <a:lnTo>
                    <a:pt x="731" y="349"/>
                  </a:lnTo>
                  <a:lnTo>
                    <a:pt x="731" y="351"/>
                  </a:lnTo>
                  <a:lnTo>
                    <a:pt x="731" y="352"/>
                  </a:lnTo>
                  <a:lnTo>
                    <a:pt x="731" y="354"/>
                  </a:lnTo>
                  <a:lnTo>
                    <a:pt x="733" y="354"/>
                  </a:lnTo>
                  <a:lnTo>
                    <a:pt x="735" y="356"/>
                  </a:lnTo>
                  <a:lnTo>
                    <a:pt x="736" y="358"/>
                  </a:lnTo>
                  <a:lnTo>
                    <a:pt x="740" y="358"/>
                  </a:lnTo>
                  <a:lnTo>
                    <a:pt x="744" y="358"/>
                  </a:lnTo>
                  <a:lnTo>
                    <a:pt x="748" y="362"/>
                  </a:lnTo>
                  <a:lnTo>
                    <a:pt x="750" y="362"/>
                  </a:lnTo>
                  <a:lnTo>
                    <a:pt x="750" y="364"/>
                  </a:lnTo>
                  <a:lnTo>
                    <a:pt x="750" y="366"/>
                  </a:lnTo>
                  <a:lnTo>
                    <a:pt x="752" y="370"/>
                  </a:lnTo>
                  <a:lnTo>
                    <a:pt x="752" y="373"/>
                  </a:lnTo>
                  <a:lnTo>
                    <a:pt x="752" y="379"/>
                  </a:lnTo>
                  <a:lnTo>
                    <a:pt x="750" y="385"/>
                  </a:lnTo>
                  <a:lnTo>
                    <a:pt x="750" y="389"/>
                  </a:lnTo>
                  <a:lnTo>
                    <a:pt x="752" y="393"/>
                  </a:lnTo>
                  <a:lnTo>
                    <a:pt x="752" y="394"/>
                  </a:lnTo>
                  <a:lnTo>
                    <a:pt x="752" y="400"/>
                  </a:lnTo>
                  <a:lnTo>
                    <a:pt x="750" y="402"/>
                  </a:lnTo>
                  <a:lnTo>
                    <a:pt x="750" y="406"/>
                  </a:lnTo>
                  <a:lnTo>
                    <a:pt x="750" y="408"/>
                  </a:lnTo>
                  <a:lnTo>
                    <a:pt x="748" y="408"/>
                  </a:lnTo>
                  <a:lnTo>
                    <a:pt x="746" y="408"/>
                  </a:lnTo>
                  <a:lnTo>
                    <a:pt x="744" y="410"/>
                  </a:lnTo>
                  <a:lnTo>
                    <a:pt x="742" y="410"/>
                  </a:lnTo>
                  <a:lnTo>
                    <a:pt x="738" y="412"/>
                  </a:lnTo>
                  <a:lnTo>
                    <a:pt x="735" y="412"/>
                  </a:lnTo>
                  <a:lnTo>
                    <a:pt x="733" y="414"/>
                  </a:lnTo>
                  <a:lnTo>
                    <a:pt x="731" y="415"/>
                  </a:lnTo>
                  <a:lnTo>
                    <a:pt x="727" y="419"/>
                  </a:lnTo>
                  <a:lnTo>
                    <a:pt x="727" y="421"/>
                  </a:lnTo>
                  <a:lnTo>
                    <a:pt x="725" y="423"/>
                  </a:lnTo>
                  <a:lnTo>
                    <a:pt x="725" y="427"/>
                  </a:lnTo>
                  <a:lnTo>
                    <a:pt x="725" y="429"/>
                  </a:lnTo>
                  <a:lnTo>
                    <a:pt x="725" y="435"/>
                  </a:lnTo>
                  <a:lnTo>
                    <a:pt x="725" y="438"/>
                  </a:lnTo>
                  <a:lnTo>
                    <a:pt x="725" y="444"/>
                  </a:lnTo>
                  <a:lnTo>
                    <a:pt x="725" y="459"/>
                  </a:lnTo>
                  <a:lnTo>
                    <a:pt x="721" y="459"/>
                  </a:lnTo>
                  <a:lnTo>
                    <a:pt x="714" y="459"/>
                  </a:lnTo>
                  <a:lnTo>
                    <a:pt x="706" y="459"/>
                  </a:lnTo>
                  <a:lnTo>
                    <a:pt x="693" y="459"/>
                  </a:lnTo>
                  <a:lnTo>
                    <a:pt x="683" y="459"/>
                  </a:lnTo>
                  <a:lnTo>
                    <a:pt x="672" y="459"/>
                  </a:lnTo>
                  <a:lnTo>
                    <a:pt x="666" y="459"/>
                  </a:lnTo>
                  <a:lnTo>
                    <a:pt x="664" y="459"/>
                  </a:lnTo>
                  <a:lnTo>
                    <a:pt x="662" y="459"/>
                  </a:lnTo>
                  <a:lnTo>
                    <a:pt x="660" y="459"/>
                  </a:lnTo>
                  <a:lnTo>
                    <a:pt x="658" y="461"/>
                  </a:lnTo>
                  <a:lnTo>
                    <a:pt x="658" y="465"/>
                  </a:lnTo>
                  <a:lnTo>
                    <a:pt x="658" y="467"/>
                  </a:lnTo>
                  <a:lnTo>
                    <a:pt x="656" y="469"/>
                  </a:lnTo>
                  <a:lnTo>
                    <a:pt x="656" y="471"/>
                  </a:lnTo>
                  <a:lnTo>
                    <a:pt x="653" y="475"/>
                  </a:lnTo>
                  <a:lnTo>
                    <a:pt x="651" y="476"/>
                  </a:lnTo>
                  <a:lnTo>
                    <a:pt x="649" y="478"/>
                  </a:lnTo>
                  <a:lnTo>
                    <a:pt x="647" y="478"/>
                  </a:lnTo>
                  <a:lnTo>
                    <a:pt x="643" y="476"/>
                  </a:lnTo>
                  <a:lnTo>
                    <a:pt x="641" y="476"/>
                  </a:lnTo>
                  <a:lnTo>
                    <a:pt x="637" y="476"/>
                  </a:lnTo>
                  <a:lnTo>
                    <a:pt x="637" y="478"/>
                  </a:lnTo>
                  <a:lnTo>
                    <a:pt x="635" y="478"/>
                  </a:lnTo>
                  <a:lnTo>
                    <a:pt x="632" y="482"/>
                  </a:lnTo>
                  <a:lnTo>
                    <a:pt x="626" y="484"/>
                  </a:lnTo>
                  <a:lnTo>
                    <a:pt x="624" y="484"/>
                  </a:lnTo>
                  <a:lnTo>
                    <a:pt x="622" y="484"/>
                  </a:lnTo>
                  <a:lnTo>
                    <a:pt x="620" y="482"/>
                  </a:lnTo>
                  <a:lnTo>
                    <a:pt x="620" y="486"/>
                  </a:lnTo>
                  <a:lnTo>
                    <a:pt x="620" y="488"/>
                  </a:lnTo>
                  <a:lnTo>
                    <a:pt x="622" y="490"/>
                  </a:lnTo>
                  <a:lnTo>
                    <a:pt x="624" y="494"/>
                  </a:lnTo>
                  <a:lnTo>
                    <a:pt x="626" y="496"/>
                  </a:lnTo>
                  <a:lnTo>
                    <a:pt x="628" y="497"/>
                  </a:lnTo>
                  <a:lnTo>
                    <a:pt x="630" y="499"/>
                  </a:lnTo>
                  <a:lnTo>
                    <a:pt x="632" y="503"/>
                  </a:lnTo>
                  <a:lnTo>
                    <a:pt x="633" y="505"/>
                  </a:lnTo>
                  <a:lnTo>
                    <a:pt x="633" y="507"/>
                  </a:lnTo>
                  <a:lnTo>
                    <a:pt x="637" y="509"/>
                  </a:lnTo>
                  <a:lnTo>
                    <a:pt x="637" y="511"/>
                  </a:lnTo>
                  <a:lnTo>
                    <a:pt x="637" y="513"/>
                  </a:lnTo>
                  <a:lnTo>
                    <a:pt x="637" y="515"/>
                  </a:lnTo>
                  <a:lnTo>
                    <a:pt x="637" y="517"/>
                  </a:lnTo>
                  <a:lnTo>
                    <a:pt x="632" y="522"/>
                  </a:lnTo>
                  <a:lnTo>
                    <a:pt x="626" y="528"/>
                  </a:lnTo>
                  <a:lnTo>
                    <a:pt x="622" y="530"/>
                  </a:lnTo>
                  <a:lnTo>
                    <a:pt x="618" y="532"/>
                  </a:lnTo>
                  <a:lnTo>
                    <a:pt x="616" y="534"/>
                  </a:lnTo>
                  <a:lnTo>
                    <a:pt x="612" y="536"/>
                  </a:lnTo>
                  <a:lnTo>
                    <a:pt x="611" y="536"/>
                  </a:lnTo>
                  <a:lnTo>
                    <a:pt x="611" y="538"/>
                  </a:lnTo>
                  <a:lnTo>
                    <a:pt x="609" y="539"/>
                  </a:lnTo>
                  <a:lnTo>
                    <a:pt x="591" y="549"/>
                  </a:lnTo>
                  <a:lnTo>
                    <a:pt x="576" y="557"/>
                  </a:lnTo>
                  <a:lnTo>
                    <a:pt x="576" y="558"/>
                  </a:lnTo>
                  <a:lnTo>
                    <a:pt x="576" y="560"/>
                  </a:lnTo>
                  <a:lnTo>
                    <a:pt x="576" y="562"/>
                  </a:lnTo>
                  <a:lnTo>
                    <a:pt x="580" y="562"/>
                  </a:lnTo>
                  <a:lnTo>
                    <a:pt x="582" y="564"/>
                  </a:lnTo>
                  <a:lnTo>
                    <a:pt x="584" y="566"/>
                  </a:lnTo>
                  <a:lnTo>
                    <a:pt x="584" y="568"/>
                  </a:lnTo>
                  <a:lnTo>
                    <a:pt x="582" y="568"/>
                  </a:lnTo>
                  <a:lnTo>
                    <a:pt x="584" y="570"/>
                  </a:lnTo>
                  <a:lnTo>
                    <a:pt x="588" y="570"/>
                  </a:lnTo>
                  <a:lnTo>
                    <a:pt x="591" y="572"/>
                  </a:lnTo>
                  <a:lnTo>
                    <a:pt x="595" y="576"/>
                  </a:lnTo>
                  <a:lnTo>
                    <a:pt x="597" y="578"/>
                  </a:lnTo>
                  <a:lnTo>
                    <a:pt x="597" y="579"/>
                  </a:lnTo>
                  <a:lnTo>
                    <a:pt x="599" y="581"/>
                  </a:lnTo>
                  <a:lnTo>
                    <a:pt x="601" y="583"/>
                  </a:lnTo>
                  <a:lnTo>
                    <a:pt x="603" y="585"/>
                  </a:lnTo>
                  <a:lnTo>
                    <a:pt x="607" y="585"/>
                  </a:lnTo>
                  <a:lnTo>
                    <a:pt x="611" y="587"/>
                  </a:lnTo>
                  <a:lnTo>
                    <a:pt x="611" y="589"/>
                  </a:lnTo>
                  <a:lnTo>
                    <a:pt x="612" y="591"/>
                  </a:lnTo>
                  <a:lnTo>
                    <a:pt x="614" y="593"/>
                  </a:lnTo>
                  <a:lnTo>
                    <a:pt x="616" y="593"/>
                  </a:lnTo>
                  <a:lnTo>
                    <a:pt x="618" y="593"/>
                  </a:lnTo>
                  <a:lnTo>
                    <a:pt x="620" y="595"/>
                  </a:lnTo>
                  <a:lnTo>
                    <a:pt x="620" y="597"/>
                  </a:lnTo>
                  <a:lnTo>
                    <a:pt x="620" y="600"/>
                  </a:lnTo>
                  <a:lnTo>
                    <a:pt x="622" y="602"/>
                  </a:lnTo>
                  <a:lnTo>
                    <a:pt x="622" y="604"/>
                  </a:lnTo>
                  <a:lnTo>
                    <a:pt x="622" y="606"/>
                  </a:lnTo>
                  <a:lnTo>
                    <a:pt x="622" y="608"/>
                  </a:lnTo>
                  <a:lnTo>
                    <a:pt x="622" y="610"/>
                  </a:lnTo>
                  <a:lnTo>
                    <a:pt x="624" y="612"/>
                  </a:lnTo>
                  <a:lnTo>
                    <a:pt x="626" y="614"/>
                  </a:lnTo>
                  <a:lnTo>
                    <a:pt x="630" y="618"/>
                  </a:lnTo>
                  <a:lnTo>
                    <a:pt x="633" y="618"/>
                  </a:lnTo>
                  <a:lnTo>
                    <a:pt x="639" y="618"/>
                  </a:lnTo>
                  <a:lnTo>
                    <a:pt x="643" y="618"/>
                  </a:lnTo>
                  <a:lnTo>
                    <a:pt x="645" y="618"/>
                  </a:lnTo>
                  <a:lnTo>
                    <a:pt x="647" y="616"/>
                  </a:lnTo>
                  <a:lnTo>
                    <a:pt x="653" y="614"/>
                  </a:lnTo>
                  <a:lnTo>
                    <a:pt x="654" y="614"/>
                  </a:lnTo>
                  <a:lnTo>
                    <a:pt x="654" y="612"/>
                  </a:lnTo>
                  <a:lnTo>
                    <a:pt x="654" y="610"/>
                  </a:lnTo>
                  <a:lnTo>
                    <a:pt x="654" y="608"/>
                  </a:lnTo>
                  <a:lnTo>
                    <a:pt x="656" y="608"/>
                  </a:lnTo>
                  <a:lnTo>
                    <a:pt x="658" y="608"/>
                  </a:lnTo>
                  <a:lnTo>
                    <a:pt x="660" y="610"/>
                  </a:lnTo>
                  <a:lnTo>
                    <a:pt x="662" y="612"/>
                  </a:lnTo>
                  <a:lnTo>
                    <a:pt x="664" y="614"/>
                  </a:lnTo>
                  <a:lnTo>
                    <a:pt x="668" y="616"/>
                  </a:lnTo>
                  <a:lnTo>
                    <a:pt x="670" y="618"/>
                  </a:lnTo>
                  <a:lnTo>
                    <a:pt x="673" y="620"/>
                  </a:lnTo>
                  <a:lnTo>
                    <a:pt x="675" y="621"/>
                  </a:lnTo>
                  <a:lnTo>
                    <a:pt x="677" y="623"/>
                  </a:lnTo>
                  <a:lnTo>
                    <a:pt x="679" y="623"/>
                  </a:lnTo>
                  <a:lnTo>
                    <a:pt x="681" y="623"/>
                  </a:lnTo>
                  <a:lnTo>
                    <a:pt x="683" y="623"/>
                  </a:lnTo>
                  <a:lnTo>
                    <a:pt x="685" y="621"/>
                  </a:lnTo>
                  <a:lnTo>
                    <a:pt x="689" y="620"/>
                  </a:lnTo>
                  <a:lnTo>
                    <a:pt x="693" y="618"/>
                  </a:lnTo>
                  <a:lnTo>
                    <a:pt x="694" y="616"/>
                  </a:lnTo>
                  <a:lnTo>
                    <a:pt x="694" y="614"/>
                  </a:lnTo>
                  <a:lnTo>
                    <a:pt x="696" y="612"/>
                  </a:lnTo>
                  <a:lnTo>
                    <a:pt x="698" y="610"/>
                  </a:lnTo>
                  <a:lnTo>
                    <a:pt x="698" y="608"/>
                  </a:lnTo>
                  <a:lnTo>
                    <a:pt x="700" y="606"/>
                  </a:lnTo>
                  <a:lnTo>
                    <a:pt x="700" y="604"/>
                  </a:lnTo>
                  <a:lnTo>
                    <a:pt x="702" y="604"/>
                  </a:lnTo>
                  <a:lnTo>
                    <a:pt x="704" y="602"/>
                  </a:lnTo>
                  <a:lnTo>
                    <a:pt x="706" y="602"/>
                  </a:lnTo>
                  <a:lnTo>
                    <a:pt x="710" y="602"/>
                  </a:lnTo>
                  <a:lnTo>
                    <a:pt x="712" y="600"/>
                  </a:lnTo>
                  <a:lnTo>
                    <a:pt x="712" y="599"/>
                  </a:lnTo>
                  <a:lnTo>
                    <a:pt x="712" y="597"/>
                  </a:lnTo>
                  <a:lnTo>
                    <a:pt x="714" y="595"/>
                  </a:lnTo>
                  <a:lnTo>
                    <a:pt x="714" y="593"/>
                  </a:lnTo>
                  <a:lnTo>
                    <a:pt x="715" y="593"/>
                  </a:lnTo>
                  <a:lnTo>
                    <a:pt x="717" y="593"/>
                  </a:lnTo>
                  <a:lnTo>
                    <a:pt x="719" y="595"/>
                  </a:lnTo>
                  <a:lnTo>
                    <a:pt x="721" y="595"/>
                  </a:lnTo>
                  <a:lnTo>
                    <a:pt x="723" y="595"/>
                  </a:lnTo>
                  <a:lnTo>
                    <a:pt x="725" y="595"/>
                  </a:lnTo>
                  <a:lnTo>
                    <a:pt x="727" y="593"/>
                  </a:lnTo>
                  <a:lnTo>
                    <a:pt x="729" y="591"/>
                  </a:lnTo>
                  <a:lnTo>
                    <a:pt x="731" y="591"/>
                  </a:lnTo>
                  <a:lnTo>
                    <a:pt x="733" y="591"/>
                  </a:lnTo>
                  <a:lnTo>
                    <a:pt x="735" y="593"/>
                  </a:lnTo>
                  <a:lnTo>
                    <a:pt x="738" y="591"/>
                  </a:lnTo>
                  <a:lnTo>
                    <a:pt x="740" y="591"/>
                  </a:lnTo>
                  <a:lnTo>
                    <a:pt x="742" y="591"/>
                  </a:lnTo>
                  <a:lnTo>
                    <a:pt x="742" y="593"/>
                  </a:lnTo>
                  <a:lnTo>
                    <a:pt x="742" y="595"/>
                  </a:lnTo>
                  <a:lnTo>
                    <a:pt x="744" y="595"/>
                  </a:lnTo>
                  <a:lnTo>
                    <a:pt x="746" y="597"/>
                  </a:lnTo>
                  <a:lnTo>
                    <a:pt x="750" y="599"/>
                  </a:lnTo>
                  <a:lnTo>
                    <a:pt x="750" y="600"/>
                  </a:lnTo>
                  <a:lnTo>
                    <a:pt x="752" y="600"/>
                  </a:lnTo>
                  <a:lnTo>
                    <a:pt x="754" y="600"/>
                  </a:lnTo>
                  <a:lnTo>
                    <a:pt x="754" y="602"/>
                  </a:lnTo>
                  <a:lnTo>
                    <a:pt x="752" y="602"/>
                  </a:lnTo>
                  <a:lnTo>
                    <a:pt x="752" y="604"/>
                  </a:lnTo>
                  <a:lnTo>
                    <a:pt x="754" y="606"/>
                  </a:lnTo>
                  <a:lnTo>
                    <a:pt x="754" y="608"/>
                  </a:lnTo>
                  <a:lnTo>
                    <a:pt x="752" y="610"/>
                  </a:lnTo>
                  <a:lnTo>
                    <a:pt x="752" y="612"/>
                  </a:lnTo>
                  <a:lnTo>
                    <a:pt x="752" y="614"/>
                  </a:lnTo>
                  <a:lnTo>
                    <a:pt x="752" y="616"/>
                  </a:lnTo>
                  <a:lnTo>
                    <a:pt x="752" y="618"/>
                  </a:lnTo>
                  <a:lnTo>
                    <a:pt x="754" y="620"/>
                  </a:lnTo>
                  <a:lnTo>
                    <a:pt x="755" y="621"/>
                  </a:lnTo>
                  <a:lnTo>
                    <a:pt x="757" y="621"/>
                  </a:lnTo>
                  <a:lnTo>
                    <a:pt x="757" y="623"/>
                  </a:lnTo>
                  <a:lnTo>
                    <a:pt x="759" y="623"/>
                  </a:lnTo>
                  <a:lnTo>
                    <a:pt x="759" y="625"/>
                  </a:lnTo>
                  <a:lnTo>
                    <a:pt x="759" y="627"/>
                  </a:lnTo>
                  <a:lnTo>
                    <a:pt x="763" y="629"/>
                  </a:lnTo>
                  <a:lnTo>
                    <a:pt x="765" y="631"/>
                  </a:lnTo>
                  <a:lnTo>
                    <a:pt x="767" y="633"/>
                  </a:lnTo>
                  <a:lnTo>
                    <a:pt x="769" y="633"/>
                  </a:lnTo>
                  <a:lnTo>
                    <a:pt x="769" y="635"/>
                  </a:lnTo>
                  <a:lnTo>
                    <a:pt x="771" y="635"/>
                  </a:lnTo>
                  <a:lnTo>
                    <a:pt x="775" y="639"/>
                  </a:lnTo>
                  <a:lnTo>
                    <a:pt x="778" y="640"/>
                  </a:lnTo>
                  <a:lnTo>
                    <a:pt x="780" y="642"/>
                  </a:lnTo>
                  <a:lnTo>
                    <a:pt x="782" y="642"/>
                  </a:lnTo>
                  <a:lnTo>
                    <a:pt x="782" y="640"/>
                  </a:lnTo>
                  <a:lnTo>
                    <a:pt x="784" y="640"/>
                  </a:lnTo>
                  <a:lnTo>
                    <a:pt x="786" y="640"/>
                  </a:lnTo>
                  <a:lnTo>
                    <a:pt x="788" y="642"/>
                  </a:lnTo>
                  <a:lnTo>
                    <a:pt x="788" y="644"/>
                  </a:lnTo>
                  <a:lnTo>
                    <a:pt x="790" y="646"/>
                  </a:lnTo>
                  <a:lnTo>
                    <a:pt x="792" y="650"/>
                  </a:lnTo>
                  <a:lnTo>
                    <a:pt x="792" y="652"/>
                  </a:lnTo>
                  <a:lnTo>
                    <a:pt x="794" y="652"/>
                  </a:lnTo>
                  <a:lnTo>
                    <a:pt x="794" y="654"/>
                  </a:lnTo>
                  <a:lnTo>
                    <a:pt x="796" y="654"/>
                  </a:lnTo>
                  <a:lnTo>
                    <a:pt x="797" y="656"/>
                  </a:lnTo>
                  <a:lnTo>
                    <a:pt x="799" y="656"/>
                  </a:lnTo>
                  <a:lnTo>
                    <a:pt x="801" y="658"/>
                  </a:lnTo>
                  <a:lnTo>
                    <a:pt x="803" y="660"/>
                  </a:lnTo>
                  <a:lnTo>
                    <a:pt x="805" y="660"/>
                  </a:lnTo>
                  <a:lnTo>
                    <a:pt x="805" y="661"/>
                  </a:lnTo>
                  <a:lnTo>
                    <a:pt x="807" y="661"/>
                  </a:lnTo>
                  <a:lnTo>
                    <a:pt x="807" y="660"/>
                  </a:lnTo>
                  <a:lnTo>
                    <a:pt x="809" y="661"/>
                  </a:lnTo>
                  <a:lnTo>
                    <a:pt x="807" y="663"/>
                  </a:lnTo>
                  <a:lnTo>
                    <a:pt x="809" y="665"/>
                  </a:lnTo>
                  <a:lnTo>
                    <a:pt x="811" y="669"/>
                  </a:lnTo>
                  <a:lnTo>
                    <a:pt x="811" y="671"/>
                  </a:lnTo>
                  <a:lnTo>
                    <a:pt x="811" y="673"/>
                  </a:lnTo>
                  <a:lnTo>
                    <a:pt x="811" y="675"/>
                  </a:lnTo>
                  <a:lnTo>
                    <a:pt x="811" y="677"/>
                  </a:lnTo>
                  <a:lnTo>
                    <a:pt x="813" y="677"/>
                  </a:lnTo>
                  <a:lnTo>
                    <a:pt x="813" y="679"/>
                  </a:lnTo>
                  <a:lnTo>
                    <a:pt x="815" y="681"/>
                  </a:lnTo>
                  <a:lnTo>
                    <a:pt x="817" y="681"/>
                  </a:lnTo>
                  <a:lnTo>
                    <a:pt x="818" y="682"/>
                  </a:lnTo>
                  <a:lnTo>
                    <a:pt x="820" y="682"/>
                  </a:lnTo>
                  <a:lnTo>
                    <a:pt x="822" y="684"/>
                  </a:lnTo>
                  <a:lnTo>
                    <a:pt x="824" y="686"/>
                  </a:lnTo>
                  <a:lnTo>
                    <a:pt x="826" y="686"/>
                  </a:lnTo>
                  <a:lnTo>
                    <a:pt x="828" y="686"/>
                  </a:lnTo>
                  <a:lnTo>
                    <a:pt x="830" y="688"/>
                  </a:lnTo>
                  <a:lnTo>
                    <a:pt x="832" y="688"/>
                  </a:lnTo>
                  <a:lnTo>
                    <a:pt x="832" y="690"/>
                  </a:lnTo>
                  <a:lnTo>
                    <a:pt x="834" y="692"/>
                  </a:lnTo>
                  <a:lnTo>
                    <a:pt x="836" y="692"/>
                  </a:lnTo>
                  <a:lnTo>
                    <a:pt x="836" y="694"/>
                  </a:lnTo>
                  <a:lnTo>
                    <a:pt x="836" y="696"/>
                  </a:lnTo>
                  <a:lnTo>
                    <a:pt x="837" y="698"/>
                  </a:lnTo>
                  <a:lnTo>
                    <a:pt x="837" y="700"/>
                  </a:lnTo>
                  <a:lnTo>
                    <a:pt x="839" y="702"/>
                  </a:lnTo>
                  <a:lnTo>
                    <a:pt x="841" y="702"/>
                  </a:lnTo>
                  <a:lnTo>
                    <a:pt x="841" y="703"/>
                  </a:lnTo>
                  <a:lnTo>
                    <a:pt x="839" y="705"/>
                  </a:lnTo>
                  <a:lnTo>
                    <a:pt x="837" y="705"/>
                  </a:lnTo>
                  <a:lnTo>
                    <a:pt x="839" y="709"/>
                  </a:lnTo>
                  <a:lnTo>
                    <a:pt x="841" y="709"/>
                  </a:lnTo>
                  <a:lnTo>
                    <a:pt x="841" y="711"/>
                  </a:lnTo>
                  <a:lnTo>
                    <a:pt x="843" y="711"/>
                  </a:lnTo>
                  <a:lnTo>
                    <a:pt x="843" y="713"/>
                  </a:lnTo>
                  <a:lnTo>
                    <a:pt x="845" y="713"/>
                  </a:lnTo>
                  <a:lnTo>
                    <a:pt x="847" y="713"/>
                  </a:lnTo>
                  <a:lnTo>
                    <a:pt x="849" y="711"/>
                  </a:lnTo>
                  <a:lnTo>
                    <a:pt x="851" y="711"/>
                  </a:lnTo>
                  <a:lnTo>
                    <a:pt x="853" y="711"/>
                  </a:lnTo>
                  <a:lnTo>
                    <a:pt x="857" y="709"/>
                  </a:lnTo>
                  <a:lnTo>
                    <a:pt x="858" y="707"/>
                  </a:lnTo>
                  <a:lnTo>
                    <a:pt x="860" y="707"/>
                  </a:lnTo>
                  <a:lnTo>
                    <a:pt x="862" y="709"/>
                  </a:lnTo>
                  <a:lnTo>
                    <a:pt x="862" y="711"/>
                  </a:lnTo>
                  <a:lnTo>
                    <a:pt x="862" y="713"/>
                  </a:lnTo>
                  <a:lnTo>
                    <a:pt x="864" y="713"/>
                  </a:lnTo>
                  <a:lnTo>
                    <a:pt x="866" y="713"/>
                  </a:lnTo>
                  <a:lnTo>
                    <a:pt x="868" y="713"/>
                  </a:lnTo>
                  <a:lnTo>
                    <a:pt x="868" y="715"/>
                  </a:lnTo>
                  <a:lnTo>
                    <a:pt x="870" y="715"/>
                  </a:lnTo>
                  <a:lnTo>
                    <a:pt x="872" y="715"/>
                  </a:lnTo>
                  <a:lnTo>
                    <a:pt x="874" y="717"/>
                  </a:lnTo>
                  <a:lnTo>
                    <a:pt x="874" y="719"/>
                  </a:lnTo>
                  <a:lnTo>
                    <a:pt x="876" y="721"/>
                  </a:lnTo>
                  <a:lnTo>
                    <a:pt x="876" y="723"/>
                  </a:lnTo>
                  <a:lnTo>
                    <a:pt x="878" y="724"/>
                  </a:lnTo>
                  <a:lnTo>
                    <a:pt x="881" y="724"/>
                  </a:lnTo>
                  <a:lnTo>
                    <a:pt x="883" y="726"/>
                  </a:lnTo>
                  <a:lnTo>
                    <a:pt x="887" y="726"/>
                  </a:lnTo>
                  <a:lnTo>
                    <a:pt x="889" y="728"/>
                  </a:lnTo>
                  <a:lnTo>
                    <a:pt x="893" y="730"/>
                  </a:lnTo>
                  <a:lnTo>
                    <a:pt x="895" y="730"/>
                  </a:lnTo>
                  <a:lnTo>
                    <a:pt x="899" y="732"/>
                  </a:lnTo>
                  <a:lnTo>
                    <a:pt x="900" y="734"/>
                  </a:lnTo>
                  <a:lnTo>
                    <a:pt x="902" y="736"/>
                  </a:lnTo>
                  <a:lnTo>
                    <a:pt x="900" y="736"/>
                  </a:lnTo>
                  <a:lnTo>
                    <a:pt x="899" y="736"/>
                  </a:lnTo>
                  <a:lnTo>
                    <a:pt x="899" y="740"/>
                  </a:lnTo>
                  <a:lnTo>
                    <a:pt x="899" y="742"/>
                  </a:lnTo>
                  <a:lnTo>
                    <a:pt x="899" y="743"/>
                  </a:lnTo>
                  <a:lnTo>
                    <a:pt x="900" y="743"/>
                  </a:lnTo>
                  <a:lnTo>
                    <a:pt x="900" y="745"/>
                  </a:lnTo>
                  <a:lnTo>
                    <a:pt x="902" y="747"/>
                  </a:lnTo>
                  <a:lnTo>
                    <a:pt x="902" y="749"/>
                  </a:lnTo>
                  <a:lnTo>
                    <a:pt x="904" y="749"/>
                  </a:lnTo>
                  <a:lnTo>
                    <a:pt x="908" y="749"/>
                  </a:lnTo>
                  <a:lnTo>
                    <a:pt x="910" y="747"/>
                  </a:lnTo>
                  <a:lnTo>
                    <a:pt x="912" y="747"/>
                  </a:lnTo>
                  <a:lnTo>
                    <a:pt x="912" y="749"/>
                  </a:lnTo>
                  <a:lnTo>
                    <a:pt x="914" y="749"/>
                  </a:lnTo>
                  <a:lnTo>
                    <a:pt x="914" y="751"/>
                  </a:lnTo>
                  <a:lnTo>
                    <a:pt x="914" y="753"/>
                  </a:lnTo>
                  <a:lnTo>
                    <a:pt x="916" y="753"/>
                  </a:lnTo>
                  <a:lnTo>
                    <a:pt x="916" y="755"/>
                  </a:lnTo>
                  <a:lnTo>
                    <a:pt x="916" y="757"/>
                  </a:lnTo>
                  <a:lnTo>
                    <a:pt x="916" y="759"/>
                  </a:lnTo>
                  <a:lnTo>
                    <a:pt x="918" y="761"/>
                  </a:lnTo>
                  <a:lnTo>
                    <a:pt x="919" y="761"/>
                  </a:lnTo>
                  <a:lnTo>
                    <a:pt x="919" y="759"/>
                  </a:lnTo>
                  <a:lnTo>
                    <a:pt x="921" y="759"/>
                  </a:lnTo>
                  <a:lnTo>
                    <a:pt x="923" y="759"/>
                  </a:lnTo>
                  <a:lnTo>
                    <a:pt x="925" y="759"/>
                  </a:lnTo>
                  <a:lnTo>
                    <a:pt x="929" y="761"/>
                  </a:lnTo>
                  <a:lnTo>
                    <a:pt x="933" y="759"/>
                  </a:lnTo>
                  <a:lnTo>
                    <a:pt x="935" y="757"/>
                  </a:lnTo>
                  <a:lnTo>
                    <a:pt x="937" y="757"/>
                  </a:lnTo>
                  <a:lnTo>
                    <a:pt x="937" y="759"/>
                  </a:lnTo>
                  <a:lnTo>
                    <a:pt x="939" y="759"/>
                  </a:lnTo>
                  <a:lnTo>
                    <a:pt x="940" y="759"/>
                  </a:lnTo>
                  <a:lnTo>
                    <a:pt x="942" y="761"/>
                  </a:lnTo>
                  <a:lnTo>
                    <a:pt x="942" y="763"/>
                  </a:lnTo>
                  <a:lnTo>
                    <a:pt x="942" y="764"/>
                  </a:lnTo>
                  <a:lnTo>
                    <a:pt x="942" y="766"/>
                  </a:lnTo>
                  <a:lnTo>
                    <a:pt x="942" y="770"/>
                  </a:lnTo>
                  <a:lnTo>
                    <a:pt x="944" y="772"/>
                  </a:lnTo>
                  <a:lnTo>
                    <a:pt x="944" y="776"/>
                  </a:lnTo>
                  <a:lnTo>
                    <a:pt x="944" y="778"/>
                  </a:lnTo>
                  <a:lnTo>
                    <a:pt x="946" y="778"/>
                  </a:lnTo>
                  <a:lnTo>
                    <a:pt x="946" y="780"/>
                  </a:lnTo>
                  <a:lnTo>
                    <a:pt x="948" y="778"/>
                  </a:lnTo>
                  <a:lnTo>
                    <a:pt x="950" y="778"/>
                  </a:lnTo>
                  <a:lnTo>
                    <a:pt x="952" y="776"/>
                  </a:lnTo>
                  <a:lnTo>
                    <a:pt x="956" y="776"/>
                  </a:lnTo>
                  <a:lnTo>
                    <a:pt x="958" y="776"/>
                  </a:lnTo>
                  <a:lnTo>
                    <a:pt x="960" y="776"/>
                  </a:lnTo>
                  <a:lnTo>
                    <a:pt x="961" y="774"/>
                  </a:lnTo>
                  <a:lnTo>
                    <a:pt x="961" y="772"/>
                  </a:lnTo>
                  <a:lnTo>
                    <a:pt x="963" y="772"/>
                  </a:lnTo>
                  <a:lnTo>
                    <a:pt x="965" y="774"/>
                  </a:lnTo>
                  <a:lnTo>
                    <a:pt x="965" y="776"/>
                  </a:lnTo>
                  <a:lnTo>
                    <a:pt x="965" y="778"/>
                  </a:lnTo>
                  <a:lnTo>
                    <a:pt x="965" y="782"/>
                  </a:lnTo>
                  <a:lnTo>
                    <a:pt x="965" y="784"/>
                  </a:lnTo>
                  <a:lnTo>
                    <a:pt x="967" y="784"/>
                  </a:lnTo>
                  <a:lnTo>
                    <a:pt x="969" y="784"/>
                  </a:lnTo>
                  <a:lnTo>
                    <a:pt x="969" y="785"/>
                  </a:lnTo>
                  <a:lnTo>
                    <a:pt x="969" y="787"/>
                  </a:lnTo>
                  <a:lnTo>
                    <a:pt x="969" y="789"/>
                  </a:lnTo>
                  <a:lnTo>
                    <a:pt x="969" y="791"/>
                  </a:lnTo>
                  <a:lnTo>
                    <a:pt x="971" y="795"/>
                  </a:lnTo>
                  <a:lnTo>
                    <a:pt x="969" y="795"/>
                  </a:lnTo>
                  <a:lnTo>
                    <a:pt x="969" y="797"/>
                  </a:lnTo>
                  <a:lnTo>
                    <a:pt x="969" y="799"/>
                  </a:lnTo>
                  <a:lnTo>
                    <a:pt x="969" y="801"/>
                  </a:lnTo>
                  <a:lnTo>
                    <a:pt x="969" y="805"/>
                  </a:lnTo>
                  <a:lnTo>
                    <a:pt x="971" y="806"/>
                  </a:lnTo>
                  <a:lnTo>
                    <a:pt x="975" y="806"/>
                  </a:lnTo>
                  <a:lnTo>
                    <a:pt x="977" y="806"/>
                  </a:lnTo>
                  <a:lnTo>
                    <a:pt x="979" y="806"/>
                  </a:lnTo>
                  <a:lnTo>
                    <a:pt x="981" y="806"/>
                  </a:lnTo>
                  <a:lnTo>
                    <a:pt x="981" y="808"/>
                  </a:lnTo>
                  <a:lnTo>
                    <a:pt x="981" y="810"/>
                  </a:lnTo>
                  <a:lnTo>
                    <a:pt x="979" y="810"/>
                  </a:lnTo>
                  <a:lnTo>
                    <a:pt x="981" y="812"/>
                  </a:lnTo>
                  <a:lnTo>
                    <a:pt x="982" y="812"/>
                  </a:lnTo>
                  <a:lnTo>
                    <a:pt x="984" y="812"/>
                  </a:lnTo>
                  <a:lnTo>
                    <a:pt x="986" y="812"/>
                  </a:lnTo>
                  <a:lnTo>
                    <a:pt x="988" y="810"/>
                  </a:lnTo>
                  <a:lnTo>
                    <a:pt x="988" y="812"/>
                  </a:lnTo>
                  <a:lnTo>
                    <a:pt x="990" y="812"/>
                  </a:lnTo>
                  <a:lnTo>
                    <a:pt x="990" y="814"/>
                  </a:lnTo>
                  <a:lnTo>
                    <a:pt x="990" y="816"/>
                  </a:lnTo>
                  <a:lnTo>
                    <a:pt x="988" y="818"/>
                  </a:lnTo>
                  <a:lnTo>
                    <a:pt x="988" y="820"/>
                  </a:lnTo>
                  <a:lnTo>
                    <a:pt x="990" y="820"/>
                  </a:lnTo>
                  <a:lnTo>
                    <a:pt x="992" y="820"/>
                  </a:lnTo>
                  <a:lnTo>
                    <a:pt x="994" y="822"/>
                  </a:lnTo>
                  <a:lnTo>
                    <a:pt x="994" y="824"/>
                  </a:lnTo>
                  <a:lnTo>
                    <a:pt x="996" y="824"/>
                  </a:lnTo>
                  <a:lnTo>
                    <a:pt x="998" y="824"/>
                  </a:lnTo>
                  <a:lnTo>
                    <a:pt x="1002" y="824"/>
                  </a:lnTo>
                  <a:lnTo>
                    <a:pt x="1003" y="824"/>
                  </a:lnTo>
                  <a:lnTo>
                    <a:pt x="1005" y="824"/>
                  </a:lnTo>
                  <a:lnTo>
                    <a:pt x="1007" y="824"/>
                  </a:lnTo>
                  <a:lnTo>
                    <a:pt x="1009" y="824"/>
                  </a:lnTo>
                  <a:lnTo>
                    <a:pt x="1009" y="826"/>
                  </a:lnTo>
                  <a:lnTo>
                    <a:pt x="1007" y="826"/>
                  </a:lnTo>
                  <a:lnTo>
                    <a:pt x="1007" y="827"/>
                  </a:lnTo>
                  <a:lnTo>
                    <a:pt x="1007" y="829"/>
                  </a:lnTo>
                  <a:lnTo>
                    <a:pt x="1009" y="831"/>
                  </a:lnTo>
                  <a:lnTo>
                    <a:pt x="1009" y="833"/>
                  </a:lnTo>
                  <a:lnTo>
                    <a:pt x="1009" y="835"/>
                  </a:lnTo>
                  <a:lnTo>
                    <a:pt x="1009" y="837"/>
                  </a:lnTo>
                  <a:lnTo>
                    <a:pt x="1011" y="837"/>
                  </a:lnTo>
                  <a:lnTo>
                    <a:pt x="1013" y="835"/>
                  </a:lnTo>
                  <a:lnTo>
                    <a:pt x="1015" y="835"/>
                  </a:lnTo>
                  <a:lnTo>
                    <a:pt x="1017" y="833"/>
                  </a:lnTo>
                  <a:lnTo>
                    <a:pt x="1019" y="833"/>
                  </a:lnTo>
                  <a:lnTo>
                    <a:pt x="1021" y="833"/>
                  </a:lnTo>
                  <a:lnTo>
                    <a:pt x="1022" y="833"/>
                  </a:lnTo>
                  <a:lnTo>
                    <a:pt x="1024" y="833"/>
                  </a:lnTo>
                  <a:lnTo>
                    <a:pt x="1026" y="833"/>
                  </a:lnTo>
                  <a:lnTo>
                    <a:pt x="1030" y="833"/>
                  </a:lnTo>
                  <a:lnTo>
                    <a:pt x="1034" y="833"/>
                  </a:lnTo>
                  <a:lnTo>
                    <a:pt x="1036" y="833"/>
                  </a:lnTo>
                  <a:lnTo>
                    <a:pt x="1036" y="835"/>
                  </a:lnTo>
                  <a:lnTo>
                    <a:pt x="1036" y="837"/>
                  </a:lnTo>
                  <a:lnTo>
                    <a:pt x="1038" y="839"/>
                  </a:lnTo>
                  <a:lnTo>
                    <a:pt x="1040" y="839"/>
                  </a:lnTo>
                  <a:lnTo>
                    <a:pt x="1042" y="841"/>
                  </a:lnTo>
                  <a:lnTo>
                    <a:pt x="1042" y="843"/>
                  </a:lnTo>
                  <a:lnTo>
                    <a:pt x="1043" y="843"/>
                  </a:lnTo>
                  <a:lnTo>
                    <a:pt x="1045" y="845"/>
                  </a:lnTo>
                  <a:lnTo>
                    <a:pt x="1045" y="846"/>
                  </a:lnTo>
                  <a:lnTo>
                    <a:pt x="1047" y="846"/>
                  </a:lnTo>
                  <a:lnTo>
                    <a:pt x="1047" y="848"/>
                  </a:lnTo>
                  <a:lnTo>
                    <a:pt x="1047" y="850"/>
                  </a:lnTo>
                  <a:lnTo>
                    <a:pt x="1047" y="852"/>
                  </a:lnTo>
                  <a:lnTo>
                    <a:pt x="1047" y="854"/>
                  </a:lnTo>
                  <a:lnTo>
                    <a:pt x="1049" y="856"/>
                  </a:lnTo>
                  <a:lnTo>
                    <a:pt x="1051" y="856"/>
                  </a:lnTo>
                  <a:lnTo>
                    <a:pt x="1051" y="858"/>
                  </a:lnTo>
                  <a:lnTo>
                    <a:pt x="1053" y="860"/>
                  </a:lnTo>
                  <a:lnTo>
                    <a:pt x="1053" y="862"/>
                  </a:lnTo>
                  <a:lnTo>
                    <a:pt x="1053" y="864"/>
                  </a:lnTo>
                  <a:lnTo>
                    <a:pt x="1055" y="864"/>
                  </a:lnTo>
                  <a:lnTo>
                    <a:pt x="1057" y="866"/>
                  </a:lnTo>
                  <a:lnTo>
                    <a:pt x="1059" y="867"/>
                  </a:lnTo>
                  <a:lnTo>
                    <a:pt x="1061" y="867"/>
                  </a:lnTo>
                  <a:lnTo>
                    <a:pt x="1063" y="867"/>
                  </a:lnTo>
                  <a:lnTo>
                    <a:pt x="1064" y="869"/>
                  </a:lnTo>
                  <a:lnTo>
                    <a:pt x="1061" y="875"/>
                  </a:lnTo>
                  <a:lnTo>
                    <a:pt x="1057" y="877"/>
                  </a:lnTo>
                  <a:lnTo>
                    <a:pt x="1055" y="881"/>
                  </a:lnTo>
                  <a:lnTo>
                    <a:pt x="1049" y="885"/>
                  </a:lnTo>
                  <a:lnTo>
                    <a:pt x="1047" y="885"/>
                  </a:lnTo>
                  <a:lnTo>
                    <a:pt x="1045" y="885"/>
                  </a:lnTo>
                  <a:lnTo>
                    <a:pt x="1042" y="883"/>
                  </a:lnTo>
                  <a:lnTo>
                    <a:pt x="1038" y="883"/>
                  </a:lnTo>
                  <a:lnTo>
                    <a:pt x="1036" y="883"/>
                  </a:lnTo>
                  <a:lnTo>
                    <a:pt x="1034" y="885"/>
                  </a:lnTo>
                  <a:lnTo>
                    <a:pt x="1032" y="888"/>
                  </a:lnTo>
                  <a:lnTo>
                    <a:pt x="1032" y="890"/>
                  </a:lnTo>
                  <a:lnTo>
                    <a:pt x="1030" y="892"/>
                  </a:lnTo>
                  <a:lnTo>
                    <a:pt x="1028" y="894"/>
                  </a:lnTo>
                  <a:lnTo>
                    <a:pt x="1026" y="898"/>
                  </a:lnTo>
                  <a:lnTo>
                    <a:pt x="1024" y="902"/>
                  </a:lnTo>
                  <a:lnTo>
                    <a:pt x="1022" y="904"/>
                  </a:lnTo>
                  <a:lnTo>
                    <a:pt x="1021" y="906"/>
                  </a:lnTo>
                  <a:lnTo>
                    <a:pt x="1019" y="908"/>
                  </a:lnTo>
                  <a:lnTo>
                    <a:pt x="1017" y="911"/>
                  </a:lnTo>
                  <a:lnTo>
                    <a:pt x="1015" y="911"/>
                  </a:lnTo>
                  <a:lnTo>
                    <a:pt x="1015" y="913"/>
                  </a:lnTo>
                  <a:lnTo>
                    <a:pt x="1013" y="913"/>
                  </a:lnTo>
                  <a:lnTo>
                    <a:pt x="1011" y="911"/>
                  </a:lnTo>
                  <a:lnTo>
                    <a:pt x="1009" y="911"/>
                  </a:lnTo>
                  <a:lnTo>
                    <a:pt x="1007" y="913"/>
                  </a:lnTo>
                  <a:lnTo>
                    <a:pt x="1005" y="917"/>
                  </a:lnTo>
                  <a:lnTo>
                    <a:pt x="1003" y="921"/>
                  </a:lnTo>
                  <a:lnTo>
                    <a:pt x="1000" y="923"/>
                  </a:lnTo>
                  <a:lnTo>
                    <a:pt x="996" y="923"/>
                  </a:lnTo>
                  <a:lnTo>
                    <a:pt x="992" y="923"/>
                  </a:lnTo>
                  <a:lnTo>
                    <a:pt x="988" y="925"/>
                  </a:lnTo>
                  <a:lnTo>
                    <a:pt x="982" y="927"/>
                  </a:lnTo>
                  <a:lnTo>
                    <a:pt x="977" y="930"/>
                  </a:lnTo>
                  <a:lnTo>
                    <a:pt x="973" y="932"/>
                  </a:lnTo>
                  <a:lnTo>
                    <a:pt x="967" y="934"/>
                  </a:lnTo>
                  <a:lnTo>
                    <a:pt x="961" y="938"/>
                  </a:lnTo>
                  <a:lnTo>
                    <a:pt x="960" y="942"/>
                  </a:lnTo>
                  <a:lnTo>
                    <a:pt x="958" y="944"/>
                  </a:lnTo>
                  <a:lnTo>
                    <a:pt x="954" y="946"/>
                  </a:lnTo>
                  <a:lnTo>
                    <a:pt x="952" y="946"/>
                  </a:lnTo>
                  <a:lnTo>
                    <a:pt x="948" y="948"/>
                  </a:lnTo>
                  <a:lnTo>
                    <a:pt x="944" y="949"/>
                  </a:lnTo>
                  <a:lnTo>
                    <a:pt x="940" y="953"/>
                  </a:lnTo>
                  <a:lnTo>
                    <a:pt x="939" y="957"/>
                  </a:lnTo>
                  <a:lnTo>
                    <a:pt x="937" y="963"/>
                  </a:lnTo>
                  <a:lnTo>
                    <a:pt x="933" y="969"/>
                  </a:lnTo>
                  <a:lnTo>
                    <a:pt x="931" y="972"/>
                  </a:lnTo>
                  <a:lnTo>
                    <a:pt x="927" y="974"/>
                  </a:lnTo>
                  <a:lnTo>
                    <a:pt x="925" y="974"/>
                  </a:lnTo>
                  <a:lnTo>
                    <a:pt x="919" y="974"/>
                  </a:lnTo>
                  <a:lnTo>
                    <a:pt x="916" y="974"/>
                  </a:lnTo>
                  <a:lnTo>
                    <a:pt x="914" y="974"/>
                  </a:lnTo>
                  <a:lnTo>
                    <a:pt x="912" y="974"/>
                  </a:lnTo>
                  <a:lnTo>
                    <a:pt x="910" y="972"/>
                  </a:lnTo>
                  <a:lnTo>
                    <a:pt x="906" y="969"/>
                  </a:lnTo>
                  <a:lnTo>
                    <a:pt x="904" y="965"/>
                  </a:lnTo>
                  <a:lnTo>
                    <a:pt x="902" y="967"/>
                  </a:lnTo>
                  <a:lnTo>
                    <a:pt x="900" y="967"/>
                  </a:lnTo>
                  <a:lnTo>
                    <a:pt x="899" y="969"/>
                  </a:lnTo>
                  <a:lnTo>
                    <a:pt x="897" y="969"/>
                  </a:lnTo>
                  <a:lnTo>
                    <a:pt x="895" y="970"/>
                  </a:lnTo>
                  <a:lnTo>
                    <a:pt x="893" y="972"/>
                  </a:lnTo>
                  <a:lnTo>
                    <a:pt x="891" y="972"/>
                  </a:lnTo>
                  <a:lnTo>
                    <a:pt x="891" y="974"/>
                  </a:lnTo>
                  <a:lnTo>
                    <a:pt x="889" y="976"/>
                  </a:lnTo>
                  <a:lnTo>
                    <a:pt x="887" y="978"/>
                  </a:lnTo>
                  <a:lnTo>
                    <a:pt x="885" y="982"/>
                  </a:lnTo>
                  <a:lnTo>
                    <a:pt x="885" y="986"/>
                  </a:lnTo>
                  <a:lnTo>
                    <a:pt x="883" y="990"/>
                  </a:lnTo>
                  <a:lnTo>
                    <a:pt x="881" y="993"/>
                  </a:lnTo>
                  <a:lnTo>
                    <a:pt x="881" y="999"/>
                  </a:lnTo>
                  <a:lnTo>
                    <a:pt x="878" y="1003"/>
                  </a:lnTo>
                  <a:lnTo>
                    <a:pt x="876" y="1007"/>
                  </a:lnTo>
                  <a:lnTo>
                    <a:pt x="874" y="1009"/>
                  </a:lnTo>
                  <a:lnTo>
                    <a:pt x="874" y="1011"/>
                  </a:lnTo>
                  <a:lnTo>
                    <a:pt x="872" y="1014"/>
                  </a:lnTo>
                  <a:lnTo>
                    <a:pt x="872" y="1018"/>
                  </a:lnTo>
                  <a:lnTo>
                    <a:pt x="874" y="1020"/>
                  </a:lnTo>
                  <a:lnTo>
                    <a:pt x="874" y="1026"/>
                  </a:lnTo>
                  <a:lnTo>
                    <a:pt x="876" y="1030"/>
                  </a:lnTo>
                  <a:lnTo>
                    <a:pt x="876" y="1033"/>
                  </a:lnTo>
                  <a:lnTo>
                    <a:pt x="876" y="1039"/>
                  </a:lnTo>
                  <a:lnTo>
                    <a:pt x="874" y="1041"/>
                  </a:lnTo>
                  <a:lnTo>
                    <a:pt x="872" y="1045"/>
                  </a:lnTo>
                  <a:lnTo>
                    <a:pt x="868" y="1047"/>
                  </a:lnTo>
                  <a:lnTo>
                    <a:pt x="864" y="1049"/>
                  </a:lnTo>
                  <a:lnTo>
                    <a:pt x="862" y="1051"/>
                  </a:lnTo>
                  <a:lnTo>
                    <a:pt x="860" y="1054"/>
                  </a:lnTo>
                  <a:lnTo>
                    <a:pt x="858" y="1058"/>
                  </a:lnTo>
                  <a:lnTo>
                    <a:pt x="858" y="1060"/>
                  </a:lnTo>
                  <a:lnTo>
                    <a:pt x="858" y="1066"/>
                  </a:lnTo>
                  <a:lnTo>
                    <a:pt x="858" y="1070"/>
                  </a:lnTo>
                  <a:lnTo>
                    <a:pt x="858" y="1072"/>
                  </a:lnTo>
                  <a:lnTo>
                    <a:pt x="857" y="1073"/>
                  </a:lnTo>
                  <a:lnTo>
                    <a:pt x="858" y="1077"/>
                  </a:lnTo>
                  <a:lnTo>
                    <a:pt x="858" y="1079"/>
                  </a:lnTo>
                  <a:lnTo>
                    <a:pt x="860" y="1081"/>
                  </a:lnTo>
                  <a:lnTo>
                    <a:pt x="860" y="1085"/>
                  </a:lnTo>
                  <a:lnTo>
                    <a:pt x="858" y="1087"/>
                  </a:lnTo>
                  <a:lnTo>
                    <a:pt x="858" y="1089"/>
                  </a:lnTo>
                  <a:lnTo>
                    <a:pt x="855" y="1093"/>
                  </a:lnTo>
                  <a:lnTo>
                    <a:pt x="849" y="1098"/>
                  </a:lnTo>
                  <a:lnTo>
                    <a:pt x="845" y="1104"/>
                  </a:lnTo>
                  <a:lnTo>
                    <a:pt x="841" y="1110"/>
                  </a:lnTo>
                  <a:lnTo>
                    <a:pt x="836" y="1115"/>
                  </a:lnTo>
                  <a:lnTo>
                    <a:pt x="836" y="1117"/>
                  </a:lnTo>
                  <a:lnTo>
                    <a:pt x="834" y="1121"/>
                  </a:lnTo>
                  <a:lnTo>
                    <a:pt x="834" y="1123"/>
                  </a:lnTo>
                  <a:lnTo>
                    <a:pt x="832" y="1123"/>
                  </a:lnTo>
                  <a:lnTo>
                    <a:pt x="834" y="1125"/>
                  </a:lnTo>
                  <a:lnTo>
                    <a:pt x="836" y="1125"/>
                  </a:lnTo>
                  <a:lnTo>
                    <a:pt x="837" y="1127"/>
                  </a:lnTo>
                  <a:lnTo>
                    <a:pt x="839" y="1127"/>
                  </a:lnTo>
                  <a:lnTo>
                    <a:pt x="843" y="1127"/>
                  </a:lnTo>
                  <a:lnTo>
                    <a:pt x="845" y="1127"/>
                  </a:lnTo>
                  <a:lnTo>
                    <a:pt x="845" y="1125"/>
                  </a:lnTo>
                  <a:lnTo>
                    <a:pt x="847" y="1125"/>
                  </a:lnTo>
                  <a:lnTo>
                    <a:pt x="849" y="1125"/>
                  </a:lnTo>
                  <a:lnTo>
                    <a:pt x="849" y="1127"/>
                  </a:lnTo>
                  <a:lnTo>
                    <a:pt x="849" y="1129"/>
                  </a:lnTo>
                  <a:lnTo>
                    <a:pt x="849" y="1131"/>
                  </a:lnTo>
                  <a:lnTo>
                    <a:pt x="849" y="1133"/>
                  </a:lnTo>
                  <a:lnTo>
                    <a:pt x="851" y="1133"/>
                  </a:lnTo>
                  <a:lnTo>
                    <a:pt x="851" y="1134"/>
                  </a:lnTo>
                  <a:lnTo>
                    <a:pt x="853" y="1134"/>
                  </a:lnTo>
                  <a:lnTo>
                    <a:pt x="855" y="1134"/>
                  </a:lnTo>
                  <a:lnTo>
                    <a:pt x="857" y="1136"/>
                  </a:lnTo>
                  <a:lnTo>
                    <a:pt x="860" y="1138"/>
                  </a:lnTo>
                  <a:lnTo>
                    <a:pt x="862" y="1138"/>
                  </a:lnTo>
                  <a:lnTo>
                    <a:pt x="864" y="1140"/>
                  </a:lnTo>
                  <a:lnTo>
                    <a:pt x="866" y="1140"/>
                  </a:lnTo>
                  <a:lnTo>
                    <a:pt x="868" y="1142"/>
                  </a:lnTo>
                  <a:lnTo>
                    <a:pt x="868" y="1144"/>
                  </a:lnTo>
                  <a:lnTo>
                    <a:pt x="868" y="1146"/>
                  </a:lnTo>
                  <a:lnTo>
                    <a:pt x="868" y="1150"/>
                  </a:lnTo>
                  <a:lnTo>
                    <a:pt x="868" y="1152"/>
                  </a:lnTo>
                  <a:lnTo>
                    <a:pt x="870" y="1152"/>
                  </a:lnTo>
                  <a:lnTo>
                    <a:pt x="872" y="1152"/>
                  </a:lnTo>
                  <a:lnTo>
                    <a:pt x="874" y="1154"/>
                  </a:lnTo>
                  <a:lnTo>
                    <a:pt x="876" y="1154"/>
                  </a:lnTo>
                  <a:lnTo>
                    <a:pt x="878" y="1154"/>
                  </a:lnTo>
                  <a:lnTo>
                    <a:pt x="879" y="1152"/>
                  </a:lnTo>
                  <a:lnTo>
                    <a:pt x="881" y="1150"/>
                  </a:lnTo>
                  <a:lnTo>
                    <a:pt x="885" y="1150"/>
                  </a:lnTo>
                  <a:lnTo>
                    <a:pt x="887" y="1150"/>
                  </a:lnTo>
                  <a:lnTo>
                    <a:pt x="889" y="1148"/>
                  </a:lnTo>
                  <a:lnTo>
                    <a:pt x="891" y="1148"/>
                  </a:lnTo>
                  <a:lnTo>
                    <a:pt x="893" y="1148"/>
                  </a:lnTo>
                  <a:lnTo>
                    <a:pt x="895" y="1148"/>
                  </a:lnTo>
                  <a:lnTo>
                    <a:pt x="895" y="1150"/>
                  </a:lnTo>
                  <a:lnTo>
                    <a:pt x="897" y="1150"/>
                  </a:lnTo>
                  <a:lnTo>
                    <a:pt x="897" y="1152"/>
                  </a:lnTo>
                  <a:lnTo>
                    <a:pt x="897" y="1154"/>
                  </a:lnTo>
                  <a:lnTo>
                    <a:pt x="895" y="1154"/>
                  </a:lnTo>
                  <a:lnTo>
                    <a:pt x="895" y="1155"/>
                  </a:lnTo>
                  <a:lnTo>
                    <a:pt x="893" y="1157"/>
                  </a:lnTo>
                  <a:lnTo>
                    <a:pt x="895" y="1159"/>
                  </a:lnTo>
                  <a:lnTo>
                    <a:pt x="893" y="1159"/>
                  </a:lnTo>
                  <a:lnTo>
                    <a:pt x="893" y="1161"/>
                  </a:lnTo>
                  <a:lnTo>
                    <a:pt x="893" y="1163"/>
                  </a:lnTo>
                  <a:lnTo>
                    <a:pt x="895" y="1163"/>
                  </a:lnTo>
                  <a:lnTo>
                    <a:pt x="897" y="1163"/>
                  </a:lnTo>
                  <a:lnTo>
                    <a:pt x="897" y="1165"/>
                  </a:lnTo>
                  <a:lnTo>
                    <a:pt x="899" y="1165"/>
                  </a:lnTo>
                  <a:lnTo>
                    <a:pt x="900" y="1165"/>
                  </a:lnTo>
                  <a:lnTo>
                    <a:pt x="902" y="1163"/>
                  </a:lnTo>
                  <a:lnTo>
                    <a:pt x="904" y="1161"/>
                  </a:lnTo>
                  <a:lnTo>
                    <a:pt x="906" y="1161"/>
                  </a:lnTo>
                  <a:lnTo>
                    <a:pt x="908" y="1161"/>
                  </a:lnTo>
                  <a:lnTo>
                    <a:pt x="912" y="1165"/>
                  </a:lnTo>
                  <a:lnTo>
                    <a:pt x="912" y="1167"/>
                  </a:lnTo>
                  <a:lnTo>
                    <a:pt x="910" y="1167"/>
                  </a:lnTo>
                  <a:lnTo>
                    <a:pt x="910" y="1169"/>
                  </a:lnTo>
                  <a:lnTo>
                    <a:pt x="908" y="1169"/>
                  </a:lnTo>
                  <a:lnTo>
                    <a:pt x="910" y="1171"/>
                  </a:lnTo>
                  <a:lnTo>
                    <a:pt x="910" y="1173"/>
                  </a:lnTo>
                  <a:lnTo>
                    <a:pt x="912" y="1173"/>
                  </a:lnTo>
                  <a:lnTo>
                    <a:pt x="912" y="1175"/>
                  </a:lnTo>
                  <a:lnTo>
                    <a:pt x="914" y="1175"/>
                  </a:lnTo>
                  <a:lnTo>
                    <a:pt x="916" y="1175"/>
                  </a:lnTo>
                  <a:lnTo>
                    <a:pt x="918" y="1175"/>
                  </a:lnTo>
                  <a:lnTo>
                    <a:pt x="919" y="1175"/>
                  </a:lnTo>
                  <a:lnTo>
                    <a:pt x="921" y="1175"/>
                  </a:lnTo>
                  <a:lnTo>
                    <a:pt x="923" y="1175"/>
                  </a:lnTo>
                  <a:lnTo>
                    <a:pt x="925" y="1175"/>
                  </a:lnTo>
                  <a:lnTo>
                    <a:pt x="925" y="1173"/>
                  </a:lnTo>
                  <a:lnTo>
                    <a:pt x="927" y="1171"/>
                  </a:lnTo>
                  <a:lnTo>
                    <a:pt x="929" y="1171"/>
                  </a:lnTo>
                  <a:lnTo>
                    <a:pt x="931" y="1171"/>
                  </a:lnTo>
                  <a:lnTo>
                    <a:pt x="933" y="1171"/>
                  </a:lnTo>
                  <a:lnTo>
                    <a:pt x="935" y="1171"/>
                  </a:lnTo>
                  <a:lnTo>
                    <a:pt x="935" y="1173"/>
                  </a:lnTo>
                  <a:lnTo>
                    <a:pt x="937" y="1173"/>
                  </a:lnTo>
                  <a:lnTo>
                    <a:pt x="937" y="1175"/>
                  </a:lnTo>
                  <a:lnTo>
                    <a:pt x="939" y="1175"/>
                  </a:lnTo>
                  <a:lnTo>
                    <a:pt x="940" y="1176"/>
                  </a:lnTo>
                  <a:lnTo>
                    <a:pt x="940" y="1175"/>
                  </a:lnTo>
                  <a:lnTo>
                    <a:pt x="942" y="1175"/>
                  </a:lnTo>
                  <a:lnTo>
                    <a:pt x="944" y="1173"/>
                  </a:lnTo>
                  <a:lnTo>
                    <a:pt x="946" y="1173"/>
                  </a:lnTo>
                  <a:lnTo>
                    <a:pt x="948" y="1173"/>
                  </a:lnTo>
                  <a:lnTo>
                    <a:pt x="950" y="1173"/>
                  </a:lnTo>
                  <a:lnTo>
                    <a:pt x="952" y="1173"/>
                  </a:lnTo>
                  <a:lnTo>
                    <a:pt x="954" y="1173"/>
                  </a:lnTo>
                  <a:lnTo>
                    <a:pt x="956" y="1175"/>
                  </a:lnTo>
                  <a:lnTo>
                    <a:pt x="956" y="1176"/>
                  </a:lnTo>
                  <a:lnTo>
                    <a:pt x="954" y="1176"/>
                  </a:lnTo>
                  <a:lnTo>
                    <a:pt x="954" y="1178"/>
                  </a:lnTo>
                  <a:lnTo>
                    <a:pt x="954" y="1180"/>
                  </a:lnTo>
                  <a:lnTo>
                    <a:pt x="952" y="1180"/>
                  </a:lnTo>
                  <a:lnTo>
                    <a:pt x="950" y="1180"/>
                  </a:lnTo>
                  <a:lnTo>
                    <a:pt x="948" y="1180"/>
                  </a:lnTo>
                  <a:lnTo>
                    <a:pt x="948" y="1182"/>
                  </a:lnTo>
                  <a:lnTo>
                    <a:pt x="948" y="1184"/>
                  </a:lnTo>
                  <a:lnTo>
                    <a:pt x="950" y="1184"/>
                  </a:lnTo>
                  <a:lnTo>
                    <a:pt x="950" y="1186"/>
                  </a:lnTo>
                  <a:lnTo>
                    <a:pt x="952" y="1188"/>
                  </a:lnTo>
                  <a:lnTo>
                    <a:pt x="954" y="1190"/>
                  </a:lnTo>
                  <a:lnTo>
                    <a:pt x="956" y="1190"/>
                  </a:lnTo>
                  <a:lnTo>
                    <a:pt x="958" y="1192"/>
                  </a:lnTo>
                  <a:lnTo>
                    <a:pt x="958" y="1194"/>
                  </a:lnTo>
                  <a:lnTo>
                    <a:pt x="960" y="1194"/>
                  </a:lnTo>
                  <a:lnTo>
                    <a:pt x="961" y="1194"/>
                  </a:lnTo>
                  <a:lnTo>
                    <a:pt x="961" y="1197"/>
                  </a:lnTo>
                  <a:lnTo>
                    <a:pt x="963" y="1199"/>
                  </a:lnTo>
                  <a:lnTo>
                    <a:pt x="965" y="1199"/>
                  </a:lnTo>
                  <a:lnTo>
                    <a:pt x="969" y="1203"/>
                  </a:lnTo>
                  <a:lnTo>
                    <a:pt x="971" y="1203"/>
                  </a:lnTo>
                  <a:lnTo>
                    <a:pt x="973" y="1205"/>
                  </a:lnTo>
                  <a:lnTo>
                    <a:pt x="996" y="1218"/>
                  </a:lnTo>
                  <a:lnTo>
                    <a:pt x="992" y="1218"/>
                  </a:lnTo>
                  <a:lnTo>
                    <a:pt x="982" y="1218"/>
                  </a:lnTo>
                  <a:lnTo>
                    <a:pt x="971" y="1218"/>
                  </a:lnTo>
                  <a:lnTo>
                    <a:pt x="960" y="1218"/>
                  </a:lnTo>
                  <a:lnTo>
                    <a:pt x="948" y="1218"/>
                  </a:lnTo>
                  <a:lnTo>
                    <a:pt x="939" y="1218"/>
                  </a:lnTo>
                  <a:lnTo>
                    <a:pt x="937" y="1218"/>
                  </a:lnTo>
                  <a:lnTo>
                    <a:pt x="925" y="1218"/>
                  </a:lnTo>
                  <a:lnTo>
                    <a:pt x="914" y="1218"/>
                  </a:lnTo>
                  <a:lnTo>
                    <a:pt x="902" y="1218"/>
                  </a:lnTo>
                  <a:lnTo>
                    <a:pt x="893" y="1218"/>
                  </a:lnTo>
                  <a:lnTo>
                    <a:pt x="893" y="1236"/>
                  </a:lnTo>
                  <a:lnTo>
                    <a:pt x="881" y="1236"/>
                  </a:lnTo>
                  <a:lnTo>
                    <a:pt x="870" y="1236"/>
                  </a:lnTo>
                  <a:lnTo>
                    <a:pt x="858" y="1236"/>
                  </a:lnTo>
                  <a:lnTo>
                    <a:pt x="847" y="1236"/>
                  </a:lnTo>
                  <a:lnTo>
                    <a:pt x="836" y="1236"/>
                  </a:lnTo>
                  <a:lnTo>
                    <a:pt x="822" y="1236"/>
                  </a:lnTo>
                  <a:lnTo>
                    <a:pt x="813" y="1236"/>
                  </a:lnTo>
                  <a:lnTo>
                    <a:pt x="799" y="1236"/>
                  </a:lnTo>
                  <a:lnTo>
                    <a:pt x="788" y="1236"/>
                  </a:lnTo>
                  <a:lnTo>
                    <a:pt x="776" y="1236"/>
                  </a:lnTo>
                  <a:lnTo>
                    <a:pt x="765" y="1236"/>
                  </a:lnTo>
                  <a:lnTo>
                    <a:pt x="754" y="1236"/>
                  </a:lnTo>
                  <a:lnTo>
                    <a:pt x="742" y="1236"/>
                  </a:lnTo>
                  <a:lnTo>
                    <a:pt x="731" y="1236"/>
                  </a:lnTo>
                  <a:lnTo>
                    <a:pt x="729" y="1236"/>
                  </a:lnTo>
                  <a:lnTo>
                    <a:pt x="727" y="1237"/>
                  </a:lnTo>
                  <a:lnTo>
                    <a:pt x="725" y="1237"/>
                  </a:lnTo>
                  <a:lnTo>
                    <a:pt x="710" y="1237"/>
                  </a:lnTo>
                  <a:lnTo>
                    <a:pt x="708" y="1237"/>
                  </a:lnTo>
                  <a:lnTo>
                    <a:pt x="696" y="1237"/>
                  </a:lnTo>
                  <a:lnTo>
                    <a:pt x="685" y="1237"/>
                  </a:lnTo>
                  <a:lnTo>
                    <a:pt x="675" y="1237"/>
                  </a:lnTo>
                  <a:lnTo>
                    <a:pt x="662" y="1237"/>
                  </a:lnTo>
                  <a:lnTo>
                    <a:pt x="651" y="1237"/>
                  </a:lnTo>
                  <a:lnTo>
                    <a:pt x="639" y="1237"/>
                  </a:lnTo>
                  <a:lnTo>
                    <a:pt x="628" y="1237"/>
                  </a:lnTo>
                  <a:lnTo>
                    <a:pt x="616" y="1237"/>
                  </a:lnTo>
                  <a:lnTo>
                    <a:pt x="612" y="1237"/>
                  </a:lnTo>
                  <a:lnTo>
                    <a:pt x="611" y="1237"/>
                  </a:lnTo>
                  <a:lnTo>
                    <a:pt x="609" y="1237"/>
                  </a:lnTo>
                  <a:lnTo>
                    <a:pt x="605" y="1237"/>
                  </a:lnTo>
                  <a:lnTo>
                    <a:pt x="603" y="1237"/>
                  </a:lnTo>
                  <a:lnTo>
                    <a:pt x="597" y="1237"/>
                  </a:lnTo>
                  <a:lnTo>
                    <a:pt x="586" y="1237"/>
                  </a:lnTo>
                  <a:lnTo>
                    <a:pt x="574" y="1237"/>
                  </a:lnTo>
                  <a:lnTo>
                    <a:pt x="563" y="1237"/>
                  </a:lnTo>
                  <a:lnTo>
                    <a:pt x="557" y="1237"/>
                  </a:lnTo>
                  <a:lnTo>
                    <a:pt x="551" y="1237"/>
                  </a:lnTo>
                  <a:lnTo>
                    <a:pt x="548" y="1237"/>
                  </a:lnTo>
                  <a:lnTo>
                    <a:pt x="546" y="1237"/>
                  </a:lnTo>
                  <a:lnTo>
                    <a:pt x="540" y="1236"/>
                  </a:lnTo>
                  <a:lnTo>
                    <a:pt x="529" y="1236"/>
                  </a:lnTo>
                  <a:lnTo>
                    <a:pt x="517" y="1236"/>
                  </a:lnTo>
                  <a:lnTo>
                    <a:pt x="506" y="1236"/>
                  </a:lnTo>
                  <a:lnTo>
                    <a:pt x="494" y="1236"/>
                  </a:lnTo>
                  <a:lnTo>
                    <a:pt x="483" y="1236"/>
                  </a:lnTo>
                  <a:lnTo>
                    <a:pt x="471" y="1236"/>
                  </a:lnTo>
                  <a:lnTo>
                    <a:pt x="460" y="1236"/>
                  </a:lnTo>
                  <a:lnTo>
                    <a:pt x="448" y="1236"/>
                  </a:lnTo>
                  <a:lnTo>
                    <a:pt x="437" y="1236"/>
                  </a:lnTo>
                  <a:lnTo>
                    <a:pt x="426" y="1236"/>
                  </a:lnTo>
                  <a:lnTo>
                    <a:pt x="412" y="1236"/>
                  </a:lnTo>
                  <a:lnTo>
                    <a:pt x="401" y="1236"/>
                  </a:lnTo>
                  <a:lnTo>
                    <a:pt x="389" y="1236"/>
                  </a:lnTo>
                  <a:lnTo>
                    <a:pt x="378" y="1236"/>
                  </a:lnTo>
                  <a:lnTo>
                    <a:pt x="372" y="1236"/>
                  </a:lnTo>
                  <a:lnTo>
                    <a:pt x="366" y="1236"/>
                  </a:lnTo>
                  <a:lnTo>
                    <a:pt x="355" y="1236"/>
                  </a:lnTo>
                  <a:lnTo>
                    <a:pt x="344" y="1236"/>
                  </a:lnTo>
                  <a:lnTo>
                    <a:pt x="332" y="1236"/>
                  </a:lnTo>
                  <a:lnTo>
                    <a:pt x="321" y="1236"/>
                  </a:lnTo>
                  <a:lnTo>
                    <a:pt x="309" y="1236"/>
                  </a:lnTo>
                  <a:lnTo>
                    <a:pt x="298" y="1236"/>
                  </a:lnTo>
                  <a:lnTo>
                    <a:pt x="286" y="1236"/>
                  </a:lnTo>
                  <a:lnTo>
                    <a:pt x="283" y="1236"/>
                  </a:lnTo>
                  <a:lnTo>
                    <a:pt x="275" y="1236"/>
                  </a:lnTo>
                  <a:lnTo>
                    <a:pt x="263" y="1236"/>
                  </a:lnTo>
                  <a:lnTo>
                    <a:pt x="252" y="1236"/>
                  </a:lnTo>
                  <a:lnTo>
                    <a:pt x="241" y="1236"/>
                  </a:lnTo>
                  <a:lnTo>
                    <a:pt x="229" y="1236"/>
                  </a:lnTo>
                  <a:lnTo>
                    <a:pt x="218" y="1236"/>
                  </a:lnTo>
                  <a:lnTo>
                    <a:pt x="210" y="1236"/>
                  </a:lnTo>
                  <a:lnTo>
                    <a:pt x="210" y="1237"/>
                  </a:lnTo>
                  <a:lnTo>
                    <a:pt x="210" y="1243"/>
                  </a:lnTo>
                  <a:lnTo>
                    <a:pt x="199" y="1243"/>
                  </a:lnTo>
                  <a:lnTo>
                    <a:pt x="187" y="1243"/>
                  </a:lnTo>
                  <a:lnTo>
                    <a:pt x="176" y="1243"/>
                  </a:lnTo>
                  <a:lnTo>
                    <a:pt x="164" y="1243"/>
                  </a:lnTo>
                  <a:lnTo>
                    <a:pt x="153" y="1243"/>
                  </a:lnTo>
                  <a:lnTo>
                    <a:pt x="141" y="1243"/>
                  </a:lnTo>
                  <a:lnTo>
                    <a:pt x="130" y="1243"/>
                  </a:lnTo>
                  <a:lnTo>
                    <a:pt x="128" y="1243"/>
                  </a:lnTo>
                  <a:lnTo>
                    <a:pt x="143" y="1228"/>
                  </a:lnTo>
                  <a:lnTo>
                    <a:pt x="145" y="1226"/>
                  </a:lnTo>
                  <a:lnTo>
                    <a:pt x="147" y="1224"/>
                  </a:lnTo>
                  <a:lnTo>
                    <a:pt x="151" y="1222"/>
                  </a:lnTo>
                  <a:lnTo>
                    <a:pt x="155" y="1220"/>
                  </a:lnTo>
                  <a:lnTo>
                    <a:pt x="157" y="1218"/>
                  </a:lnTo>
                  <a:lnTo>
                    <a:pt x="160" y="1215"/>
                  </a:lnTo>
                  <a:lnTo>
                    <a:pt x="162" y="1211"/>
                  </a:lnTo>
                  <a:lnTo>
                    <a:pt x="162" y="1209"/>
                  </a:lnTo>
                  <a:lnTo>
                    <a:pt x="162" y="1205"/>
                  </a:lnTo>
                  <a:lnTo>
                    <a:pt x="164" y="1205"/>
                  </a:lnTo>
                  <a:lnTo>
                    <a:pt x="164" y="1201"/>
                  </a:lnTo>
                  <a:lnTo>
                    <a:pt x="166" y="1201"/>
                  </a:lnTo>
                  <a:lnTo>
                    <a:pt x="168" y="1199"/>
                  </a:lnTo>
                  <a:lnTo>
                    <a:pt x="170" y="1199"/>
                  </a:lnTo>
                  <a:lnTo>
                    <a:pt x="176" y="1199"/>
                  </a:lnTo>
                  <a:lnTo>
                    <a:pt x="178" y="1199"/>
                  </a:lnTo>
                  <a:lnTo>
                    <a:pt x="181" y="1199"/>
                  </a:lnTo>
                  <a:lnTo>
                    <a:pt x="185" y="1199"/>
                  </a:lnTo>
                  <a:lnTo>
                    <a:pt x="187" y="1201"/>
                  </a:lnTo>
                  <a:lnTo>
                    <a:pt x="191" y="1201"/>
                  </a:lnTo>
                  <a:lnTo>
                    <a:pt x="193" y="1201"/>
                  </a:lnTo>
                  <a:lnTo>
                    <a:pt x="197" y="1201"/>
                  </a:lnTo>
                  <a:lnTo>
                    <a:pt x="199" y="1201"/>
                  </a:lnTo>
                  <a:lnTo>
                    <a:pt x="201" y="1199"/>
                  </a:lnTo>
                  <a:lnTo>
                    <a:pt x="202" y="1197"/>
                  </a:lnTo>
                  <a:lnTo>
                    <a:pt x="204" y="1196"/>
                  </a:lnTo>
                  <a:lnTo>
                    <a:pt x="204" y="1190"/>
                  </a:lnTo>
                  <a:lnTo>
                    <a:pt x="206" y="1188"/>
                  </a:lnTo>
                  <a:lnTo>
                    <a:pt x="208" y="1184"/>
                  </a:lnTo>
                  <a:lnTo>
                    <a:pt x="210" y="1180"/>
                  </a:lnTo>
                  <a:lnTo>
                    <a:pt x="210" y="1176"/>
                  </a:lnTo>
                  <a:lnTo>
                    <a:pt x="210" y="1171"/>
                  </a:lnTo>
                  <a:lnTo>
                    <a:pt x="212" y="1167"/>
                  </a:lnTo>
                  <a:lnTo>
                    <a:pt x="212" y="1165"/>
                  </a:lnTo>
                  <a:lnTo>
                    <a:pt x="212" y="1161"/>
                  </a:lnTo>
                  <a:lnTo>
                    <a:pt x="212" y="1157"/>
                  </a:lnTo>
                  <a:lnTo>
                    <a:pt x="210" y="1155"/>
                  </a:lnTo>
                  <a:lnTo>
                    <a:pt x="208" y="1154"/>
                  </a:lnTo>
                  <a:lnTo>
                    <a:pt x="208" y="1152"/>
                  </a:lnTo>
                  <a:lnTo>
                    <a:pt x="206" y="1150"/>
                  </a:lnTo>
                  <a:lnTo>
                    <a:pt x="204" y="1150"/>
                  </a:lnTo>
                  <a:lnTo>
                    <a:pt x="204" y="1148"/>
                  </a:lnTo>
                  <a:lnTo>
                    <a:pt x="202" y="1148"/>
                  </a:lnTo>
                  <a:lnTo>
                    <a:pt x="201" y="1146"/>
                  </a:lnTo>
                  <a:lnTo>
                    <a:pt x="199" y="1146"/>
                  </a:lnTo>
                  <a:lnTo>
                    <a:pt x="195" y="1144"/>
                  </a:lnTo>
                  <a:lnTo>
                    <a:pt x="189" y="1140"/>
                  </a:lnTo>
                  <a:lnTo>
                    <a:pt x="185" y="1136"/>
                  </a:lnTo>
                  <a:lnTo>
                    <a:pt x="181" y="1133"/>
                  </a:lnTo>
                  <a:lnTo>
                    <a:pt x="180" y="1129"/>
                  </a:lnTo>
                  <a:lnTo>
                    <a:pt x="178" y="1127"/>
                  </a:lnTo>
                  <a:lnTo>
                    <a:pt x="178" y="1123"/>
                  </a:lnTo>
                  <a:lnTo>
                    <a:pt x="176" y="1121"/>
                  </a:lnTo>
                  <a:lnTo>
                    <a:pt x="174" y="1121"/>
                  </a:lnTo>
                  <a:lnTo>
                    <a:pt x="172" y="1119"/>
                  </a:lnTo>
                  <a:lnTo>
                    <a:pt x="170" y="1117"/>
                  </a:lnTo>
                  <a:lnTo>
                    <a:pt x="168" y="1115"/>
                  </a:lnTo>
                  <a:lnTo>
                    <a:pt x="162" y="1112"/>
                  </a:lnTo>
                  <a:lnTo>
                    <a:pt x="160" y="1108"/>
                  </a:lnTo>
                  <a:lnTo>
                    <a:pt x="159" y="1108"/>
                  </a:lnTo>
                  <a:lnTo>
                    <a:pt x="157" y="1106"/>
                  </a:lnTo>
                  <a:lnTo>
                    <a:pt x="155" y="1104"/>
                  </a:lnTo>
                  <a:lnTo>
                    <a:pt x="153" y="1104"/>
                  </a:lnTo>
                  <a:lnTo>
                    <a:pt x="151" y="1102"/>
                  </a:lnTo>
                  <a:lnTo>
                    <a:pt x="147" y="1100"/>
                  </a:lnTo>
                  <a:lnTo>
                    <a:pt x="143" y="1100"/>
                  </a:lnTo>
                  <a:lnTo>
                    <a:pt x="140" y="1100"/>
                  </a:lnTo>
                  <a:lnTo>
                    <a:pt x="138" y="1100"/>
                  </a:lnTo>
                  <a:lnTo>
                    <a:pt x="134" y="1100"/>
                  </a:lnTo>
                  <a:lnTo>
                    <a:pt x="132" y="1102"/>
                  </a:lnTo>
                  <a:lnTo>
                    <a:pt x="130" y="1102"/>
                  </a:lnTo>
                  <a:lnTo>
                    <a:pt x="128" y="1104"/>
                  </a:lnTo>
                  <a:lnTo>
                    <a:pt x="126" y="1108"/>
                  </a:lnTo>
                  <a:lnTo>
                    <a:pt x="128" y="1112"/>
                  </a:lnTo>
                  <a:lnTo>
                    <a:pt x="128" y="1117"/>
                  </a:lnTo>
                  <a:lnTo>
                    <a:pt x="130" y="1121"/>
                  </a:lnTo>
                  <a:lnTo>
                    <a:pt x="130" y="1125"/>
                  </a:lnTo>
                  <a:lnTo>
                    <a:pt x="132" y="1127"/>
                  </a:lnTo>
                  <a:lnTo>
                    <a:pt x="132" y="1129"/>
                  </a:lnTo>
                  <a:lnTo>
                    <a:pt x="130" y="1129"/>
                  </a:lnTo>
                  <a:lnTo>
                    <a:pt x="130" y="1131"/>
                  </a:lnTo>
                  <a:lnTo>
                    <a:pt x="126" y="1131"/>
                  </a:lnTo>
                  <a:lnTo>
                    <a:pt x="117" y="1134"/>
                  </a:lnTo>
                  <a:lnTo>
                    <a:pt x="109" y="1138"/>
                  </a:lnTo>
                  <a:lnTo>
                    <a:pt x="103" y="1140"/>
                  </a:lnTo>
                  <a:lnTo>
                    <a:pt x="99" y="1142"/>
                  </a:lnTo>
                  <a:lnTo>
                    <a:pt x="96" y="1142"/>
                  </a:lnTo>
                  <a:lnTo>
                    <a:pt x="94" y="1144"/>
                  </a:lnTo>
                  <a:lnTo>
                    <a:pt x="94" y="1142"/>
                  </a:lnTo>
                  <a:lnTo>
                    <a:pt x="94" y="1140"/>
                  </a:lnTo>
                  <a:lnTo>
                    <a:pt x="94" y="1138"/>
                  </a:lnTo>
                  <a:lnTo>
                    <a:pt x="94" y="1136"/>
                  </a:lnTo>
                  <a:lnTo>
                    <a:pt x="92" y="1131"/>
                  </a:lnTo>
                  <a:lnTo>
                    <a:pt x="90" y="1127"/>
                  </a:lnTo>
                  <a:lnTo>
                    <a:pt x="88" y="1123"/>
                  </a:lnTo>
                  <a:lnTo>
                    <a:pt x="88" y="1121"/>
                  </a:lnTo>
                  <a:lnTo>
                    <a:pt x="88" y="1119"/>
                  </a:lnTo>
                  <a:lnTo>
                    <a:pt x="88" y="1115"/>
                  </a:lnTo>
                  <a:lnTo>
                    <a:pt x="88" y="1114"/>
                  </a:lnTo>
                  <a:lnTo>
                    <a:pt x="88" y="1112"/>
                  </a:lnTo>
                  <a:lnTo>
                    <a:pt x="88" y="1110"/>
                  </a:lnTo>
                  <a:lnTo>
                    <a:pt x="88" y="1108"/>
                  </a:lnTo>
                  <a:lnTo>
                    <a:pt x="86" y="1104"/>
                  </a:lnTo>
                  <a:lnTo>
                    <a:pt x="86" y="1102"/>
                  </a:lnTo>
                  <a:lnTo>
                    <a:pt x="86" y="1100"/>
                  </a:lnTo>
                  <a:lnTo>
                    <a:pt x="86" y="1094"/>
                  </a:lnTo>
                  <a:lnTo>
                    <a:pt x="86" y="1093"/>
                  </a:lnTo>
                  <a:lnTo>
                    <a:pt x="86" y="1089"/>
                  </a:lnTo>
                  <a:lnTo>
                    <a:pt x="86" y="1087"/>
                  </a:lnTo>
                  <a:lnTo>
                    <a:pt x="84" y="1081"/>
                  </a:lnTo>
                  <a:lnTo>
                    <a:pt x="82" y="1079"/>
                  </a:lnTo>
                  <a:lnTo>
                    <a:pt x="82" y="1077"/>
                  </a:lnTo>
                  <a:lnTo>
                    <a:pt x="80" y="1075"/>
                  </a:lnTo>
                  <a:lnTo>
                    <a:pt x="80" y="1073"/>
                  </a:lnTo>
                  <a:lnTo>
                    <a:pt x="80" y="1072"/>
                  </a:lnTo>
                  <a:lnTo>
                    <a:pt x="80" y="1070"/>
                  </a:lnTo>
                  <a:lnTo>
                    <a:pt x="80" y="1068"/>
                  </a:lnTo>
                  <a:lnTo>
                    <a:pt x="82" y="1066"/>
                  </a:lnTo>
                  <a:lnTo>
                    <a:pt x="82" y="1064"/>
                  </a:lnTo>
                  <a:lnTo>
                    <a:pt x="80" y="1062"/>
                  </a:lnTo>
                  <a:lnTo>
                    <a:pt x="80" y="1060"/>
                  </a:lnTo>
                  <a:lnTo>
                    <a:pt x="80" y="1058"/>
                  </a:lnTo>
                  <a:lnTo>
                    <a:pt x="80" y="1056"/>
                  </a:lnTo>
                  <a:lnTo>
                    <a:pt x="80" y="1054"/>
                  </a:lnTo>
                  <a:lnTo>
                    <a:pt x="82" y="1051"/>
                  </a:lnTo>
                  <a:lnTo>
                    <a:pt x="82" y="1049"/>
                  </a:lnTo>
                  <a:lnTo>
                    <a:pt x="82" y="1047"/>
                  </a:lnTo>
                  <a:lnTo>
                    <a:pt x="86" y="1045"/>
                  </a:lnTo>
                  <a:lnTo>
                    <a:pt x="90" y="1043"/>
                  </a:lnTo>
                  <a:lnTo>
                    <a:pt x="94" y="1039"/>
                  </a:lnTo>
                  <a:lnTo>
                    <a:pt x="96" y="1035"/>
                  </a:lnTo>
                  <a:lnTo>
                    <a:pt x="98" y="1033"/>
                  </a:lnTo>
                  <a:lnTo>
                    <a:pt x="99" y="1028"/>
                  </a:lnTo>
                  <a:lnTo>
                    <a:pt x="99" y="1026"/>
                  </a:lnTo>
                  <a:lnTo>
                    <a:pt x="101" y="1022"/>
                  </a:lnTo>
                  <a:lnTo>
                    <a:pt x="105" y="1016"/>
                  </a:lnTo>
                  <a:lnTo>
                    <a:pt x="107" y="1014"/>
                  </a:lnTo>
                  <a:lnTo>
                    <a:pt x="113" y="1011"/>
                  </a:lnTo>
                  <a:lnTo>
                    <a:pt x="117" y="1007"/>
                  </a:lnTo>
                  <a:lnTo>
                    <a:pt x="122" y="1005"/>
                  </a:lnTo>
                  <a:lnTo>
                    <a:pt x="124" y="1003"/>
                  </a:lnTo>
                  <a:lnTo>
                    <a:pt x="126" y="1003"/>
                  </a:lnTo>
                  <a:lnTo>
                    <a:pt x="128" y="1005"/>
                  </a:lnTo>
                  <a:lnTo>
                    <a:pt x="132" y="1007"/>
                  </a:lnTo>
                  <a:lnTo>
                    <a:pt x="134" y="1009"/>
                  </a:lnTo>
                  <a:lnTo>
                    <a:pt x="138" y="1011"/>
                  </a:lnTo>
                  <a:lnTo>
                    <a:pt x="140" y="1011"/>
                  </a:lnTo>
                  <a:lnTo>
                    <a:pt x="147" y="1014"/>
                  </a:lnTo>
                  <a:lnTo>
                    <a:pt x="149" y="1016"/>
                  </a:lnTo>
                  <a:lnTo>
                    <a:pt x="157" y="1014"/>
                  </a:lnTo>
                  <a:lnTo>
                    <a:pt x="166" y="1016"/>
                  </a:lnTo>
                  <a:lnTo>
                    <a:pt x="176" y="1016"/>
                  </a:lnTo>
                  <a:lnTo>
                    <a:pt x="180" y="1016"/>
                  </a:lnTo>
                  <a:lnTo>
                    <a:pt x="181" y="1016"/>
                  </a:lnTo>
                  <a:lnTo>
                    <a:pt x="185" y="1016"/>
                  </a:lnTo>
                  <a:lnTo>
                    <a:pt x="189" y="1016"/>
                  </a:lnTo>
                  <a:lnTo>
                    <a:pt x="195" y="1018"/>
                  </a:lnTo>
                  <a:lnTo>
                    <a:pt x="197" y="1018"/>
                  </a:lnTo>
                  <a:lnTo>
                    <a:pt x="197" y="1016"/>
                  </a:lnTo>
                  <a:lnTo>
                    <a:pt x="199" y="1014"/>
                  </a:lnTo>
                  <a:lnTo>
                    <a:pt x="199" y="1012"/>
                  </a:lnTo>
                  <a:lnTo>
                    <a:pt x="199" y="1011"/>
                  </a:lnTo>
                  <a:lnTo>
                    <a:pt x="199" y="1009"/>
                  </a:lnTo>
                  <a:lnTo>
                    <a:pt x="199" y="1005"/>
                  </a:lnTo>
                  <a:lnTo>
                    <a:pt x="199" y="1003"/>
                  </a:lnTo>
                  <a:lnTo>
                    <a:pt x="199" y="1001"/>
                  </a:lnTo>
                  <a:lnTo>
                    <a:pt x="199" y="999"/>
                  </a:lnTo>
                  <a:lnTo>
                    <a:pt x="201" y="995"/>
                  </a:lnTo>
                  <a:lnTo>
                    <a:pt x="201" y="993"/>
                  </a:lnTo>
                  <a:lnTo>
                    <a:pt x="201" y="991"/>
                  </a:lnTo>
                  <a:lnTo>
                    <a:pt x="202" y="990"/>
                  </a:lnTo>
                  <a:lnTo>
                    <a:pt x="202" y="988"/>
                  </a:lnTo>
                  <a:lnTo>
                    <a:pt x="202" y="986"/>
                  </a:lnTo>
                  <a:lnTo>
                    <a:pt x="204" y="986"/>
                  </a:lnTo>
                  <a:lnTo>
                    <a:pt x="206" y="986"/>
                  </a:lnTo>
                  <a:lnTo>
                    <a:pt x="208" y="988"/>
                  </a:lnTo>
                  <a:lnTo>
                    <a:pt x="210" y="988"/>
                  </a:lnTo>
                  <a:lnTo>
                    <a:pt x="210" y="986"/>
                  </a:lnTo>
                  <a:lnTo>
                    <a:pt x="212" y="986"/>
                  </a:lnTo>
                  <a:lnTo>
                    <a:pt x="214" y="986"/>
                  </a:lnTo>
                  <a:lnTo>
                    <a:pt x="216" y="986"/>
                  </a:lnTo>
                  <a:lnTo>
                    <a:pt x="218" y="986"/>
                  </a:lnTo>
                  <a:lnTo>
                    <a:pt x="220" y="986"/>
                  </a:lnTo>
                  <a:lnTo>
                    <a:pt x="222" y="986"/>
                  </a:lnTo>
                  <a:lnTo>
                    <a:pt x="223" y="986"/>
                  </a:lnTo>
                  <a:lnTo>
                    <a:pt x="225" y="986"/>
                  </a:lnTo>
                  <a:lnTo>
                    <a:pt x="227" y="986"/>
                  </a:lnTo>
                  <a:lnTo>
                    <a:pt x="229" y="988"/>
                  </a:lnTo>
                  <a:lnTo>
                    <a:pt x="231" y="988"/>
                  </a:lnTo>
                  <a:lnTo>
                    <a:pt x="233" y="988"/>
                  </a:lnTo>
                  <a:lnTo>
                    <a:pt x="235" y="986"/>
                  </a:lnTo>
                  <a:lnTo>
                    <a:pt x="237" y="984"/>
                  </a:lnTo>
                  <a:lnTo>
                    <a:pt x="239" y="986"/>
                  </a:lnTo>
                  <a:lnTo>
                    <a:pt x="242" y="988"/>
                  </a:lnTo>
                  <a:lnTo>
                    <a:pt x="244" y="986"/>
                  </a:lnTo>
                  <a:lnTo>
                    <a:pt x="244" y="984"/>
                  </a:lnTo>
                  <a:lnTo>
                    <a:pt x="246" y="982"/>
                  </a:lnTo>
                  <a:lnTo>
                    <a:pt x="246" y="980"/>
                  </a:lnTo>
                  <a:lnTo>
                    <a:pt x="246" y="978"/>
                  </a:lnTo>
                  <a:lnTo>
                    <a:pt x="248" y="978"/>
                  </a:lnTo>
                  <a:lnTo>
                    <a:pt x="250" y="978"/>
                  </a:lnTo>
                  <a:lnTo>
                    <a:pt x="252" y="976"/>
                  </a:lnTo>
                  <a:lnTo>
                    <a:pt x="254" y="976"/>
                  </a:lnTo>
                  <a:lnTo>
                    <a:pt x="258" y="972"/>
                  </a:lnTo>
                  <a:lnTo>
                    <a:pt x="260" y="972"/>
                  </a:lnTo>
                  <a:lnTo>
                    <a:pt x="262" y="970"/>
                  </a:lnTo>
                  <a:lnTo>
                    <a:pt x="263" y="969"/>
                  </a:lnTo>
                  <a:lnTo>
                    <a:pt x="265" y="969"/>
                  </a:lnTo>
                  <a:lnTo>
                    <a:pt x="267" y="967"/>
                  </a:lnTo>
                  <a:lnTo>
                    <a:pt x="267" y="965"/>
                  </a:lnTo>
                  <a:lnTo>
                    <a:pt x="269" y="963"/>
                  </a:lnTo>
                  <a:lnTo>
                    <a:pt x="271" y="961"/>
                  </a:lnTo>
                  <a:lnTo>
                    <a:pt x="271" y="959"/>
                  </a:lnTo>
                  <a:lnTo>
                    <a:pt x="267" y="957"/>
                  </a:lnTo>
                  <a:lnTo>
                    <a:pt x="267" y="955"/>
                  </a:lnTo>
                  <a:lnTo>
                    <a:pt x="265" y="955"/>
                  </a:lnTo>
                  <a:lnTo>
                    <a:pt x="265" y="953"/>
                  </a:lnTo>
                  <a:lnTo>
                    <a:pt x="263" y="951"/>
                  </a:lnTo>
                  <a:lnTo>
                    <a:pt x="262" y="951"/>
                  </a:lnTo>
                  <a:lnTo>
                    <a:pt x="260" y="951"/>
                  </a:lnTo>
                  <a:lnTo>
                    <a:pt x="258" y="949"/>
                  </a:lnTo>
                  <a:lnTo>
                    <a:pt x="258" y="948"/>
                  </a:lnTo>
                  <a:lnTo>
                    <a:pt x="256" y="948"/>
                  </a:lnTo>
                  <a:lnTo>
                    <a:pt x="254" y="946"/>
                  </a:lnTo>
                  <a:lnTo>
                    <a:pt x="250" y="946"/>
                  </a:lnTo>
                  <a:lnTo>
                    <a:pt x="246" y="946"/>
                  </a:lnTo>
                  <a:lnTo>
                    <a:pt x="242" y="946"/>
                  </a:lnTo>
                  <a:lnTo>
                    <a:pt x="237" y="944"/>
                  </a:lnTo>
                  <a:lnTo>
                    <a:pt x="233" y="940"/>
                  </a:lnTo>
                  <a:lnTo>
                    <a:pt x="229" y="940"/>
                  </a:lnTo>
                  <a:lnTo>
                    <a:pt x="225" y="936"/>
                  </a:lnTo>
                  <a:lnTo>
                    <a:pt x="216" y="929"/>
                  </a:lnTo>
                  <a:lnTo>
                    <a:pt x="214" y="927"/>
                  </a:lnTo>
                  <a:lnTo>
                    <a:pt x="212" y="927"/>
                  </a:lnTo>
                  <a:lnTo>
                    <a:pt x="210" y="927"/>
                  </a:lnTo>
                  <a:lnTo>
                    <a:pt x="208" y="925"/>
                  </a:lnTo>
                  <a:lnTo>
                    <a:pt x="206" y="925"/>
                  </a:lnTo>
                  <a:lnTo>
                    <a:pt x="202" y="923"/>
                  </a:lnTo>
                  <a:lnTo>
                    <a:pt x="195" y="921"/>
                  </a:lnTo>
                  <a:lnTo>
                    <a:pt x="189" y="919"/>
                  </a:lnTo>
                  <a:lnTo>
                    <a:pt x="183" y="913"/>
                  </a:lnTo>
                  <a:lnTo>
                    <a:pt x="178" y="909"/>
                  </a:lnTo>
                  <a:lnTo>
                    <a:pt x="174" y="908"/>
                  </a:lnTo>
                  <a:lnTo>
                    <a:pt x="170" y="904"/>
                  </a:lnTo>
                  <a:lnTo>
                    <a:pt x="170" y="900"/>
                  </a:lnTo>
                  <a:lnTo>
                    <a:pt x="168" y="898"/>
                  </a:lnTo>
                  <a:lnTo>
                    <a:pt x="168" y="896"/>
                  </a:lnTo>
                  <a:lnTo>
                    <a:pt x="168" y="894"/>
                  </a:lnTo>
                  <a:lnTo>
                    <a:pt x="168" y="892"/>
                  </a:lnTo>
                  <a:lnTo>
                    <a:pt x="170" y="888"/>
                  </a:lnTo>
                  <a:lnTo>
                    <a:pt x="170" y="885"/>
                  </a:lnTo>
                  <a:lnTo>
                    <a:pt x="172" y="875"/>
                  </a:lnTo>
                  <a:lnTo>
                    <a:pt x="172" y="871"/>
                  </a:lnTo>
                  <a:lnTo>
                    <a:pt x="172" y="866"/>
                  </a:lnTo>
                  <a:lnTo>
                    <a:pt x="172" y="860"/>
                  </a:lnTo>
                  <a:lnTo>
                    <a:pt x="172" y="856"/>
                  </a:lnTo>
                  <a:lnTo>
                    <a:pt x="170" y="852"/>
                  </a:lnTo>
                  <a:lnTo>
                    <a:pt x="170" y="850"/>
                  </a:lnTo>
                  <a:lnTo>
                    <a:pt x="168" y="846"/>
                  </a:lnTo>
                  <a:lnTo>
                    <a:pt x="166" y="843"/>
                  </a:lnTo>
                  <a:lnTo>
                    <a:pt x="164" y="841"/>
                  </a:lnTo>
                  <a:lnTo>
                    <a:pt x="162" y="839"/>
                  </a:lnTo>
                  <a:lnTo>
                    <a:pt x="159" y="837"/>
                  </a:lnTo>
                  <a:lnTo>
                    <a:pt x="157" y="835"/>
                  </a:lnTo>
                  <a:lnTo>
                    <a:pt x="153" y="833"/>
                  </a:lnTo>
                  <a:lnTo>
                    <a:pt x="149" y="831"/>
                  </a:lnTo>
                  <a:lnTo>
                    <a:pt x="147" y="831"/>
                  </a:lnTo>
                  <a:lnTo>
                    <a:pt x="145" y="829"/>
                  </a:lnTo>
                  <a:lnTo>
                    <a:pt x="145" y="827"/>
                  </a:lnTo>
                  <a:lnTo>
                    <a:pt x="143" y="826"/>
                  </a:lnTo>
                  <a:lnTo>
                    <a:pt x="143" y="824"/>
                  </a:lnTo>
                  <a:lnTo>
                    <a:pt x="143" y="820"/>
                  </a:lnTo>
                  <a:lnTo>
                    <a:pt x="141" y="814"/>
                  </a:lnTo>
                  <a:lnTo>
                    <a:pt x="141" y="806"/>
                  </a:lnTo>
                  <a:lnTo>
                    <a:pt x="140" y="795"/>
                  </a:lnTo>
                  <a:lnTo>
                    <a:pt x="140" y="789"/>
                  </a:lnTo>
                  <a:lnTo>
                    <a:pt x="138" y="787"/>
                  </a:lnTo>
                  <a:lnTo>
                    <a:pt x="138" y="784"/>
                  </a:lnTo>
                  <a:lnTo>
                    <a:pt x="138" y="780"/>
                  </a:lnTo>
                  <a:lnTo>
                    <a:pt x="138" y="778"/>
                  </a:lnTo>
                  <a:lnTo>
                    <a:pt x="138" y="776"/>
                  </a:lnTo>
                  <a:lnTo>
                    <a:pt x="138" y="772"/>
                  </a:lnTo>
                  <a:lnTo>
                    <a:pt x="136" y="770"/>
                  </a:lnTo>
                  <a:lnTo>
                    <a:pt x="132" y="766"/>
                  </a:lnTo>
                  <a:lnTo>
                    <a:pt x="132" y="764"/>
                  </a:lnTo>
                  <a:lnTo>
                    <a:pt x="128" y="761"/>
                  </a:lnTo>
                  <a:lnTo>
                    <a:pt x="124" y="759"/>
                  </a:lnTo>
                  <a:lnTo>
                    <a:pt x="120" y="755"/>
                  </a:lnTo>
                  <a:lnTo>
                    <a:pt x="119" y="753"/>
                  </a:lnTo>
                  <a:lnTo>
                    <a:pt x="117" y="751"/>
                  </a:lnTo>
                  <a:lnTo>
                    <a:pt x="113" y="747"/>
                  </a:lnTo>
                  <a:lnTo>
                    <a:pt x="111" y="745"/>
                  </a:lnTo>
                  <a:lnTo>
                    <a:pt x="109" y="743"/>
                  </a:lnTo>
                  <a:lnTo>
                    <a:pt x="107" y="743"/>
                  </a:lnTo>
                  <a:lnTo>
                    <a:pt x="105" y="742"/>
                  </a:lnTo>
                  <a:lnTo>
                    <a:pt x="103" y="740"/>
                  </a:lnTo>
                  <a:lnTo>
                    <a:pt x="101" y="740"/>
                  </a:lnTo>
                  <a:lnTo>
                    <a:pt x="101" y="738"/>
                  </a:lnTo>
                  <a:lnTo>
                    <a:pt x="99" y="736"/>
                  </a:lnTo>
                  <a:lnTo>
                    <a:pt x="98" y="734"/>
                  </a:lnTo>
                  <a:lnTo>
                    <a:pt x="96" y="734"/>
                  </a:lnTo>
                  <a:lnTo>
                    <a:pt x="96" y="732"/>
                  </a:lnTo>
                  <a:lnTo>
                    <a:pt x="92" y="730"/>
                  </a:lnTo>
                  <a:lnTo>
                    <a:pt x="90" y="730"/>
                  </a:lnTo>
                  <a:lnTo>
                    <a:pt x="90" y="728"/>
                  </a:lnTo>
                  <a:lnTo>
                    <a:pt x="88" y="728"/>
                  </a:lnTo>
                  <a:lnTo>
                    <a:pt x="86" y="726"/>
                  </a:lnTo>
                  <a:lnTo>
                    <a:pt x="84" y="726"/>
                  </a:lnTo>
                  <a:lnTo>
                    <a:pt x="82" y="726"/>
                  </a:lnTo>
                  <a:lnTo>
                    <a:pt x="78" y="726"/>
                  </a:lnTo>
                  <a:lnTo>
                    <a:pt x="77" y="726"/>
                  </a:lnTo>
                  <a:lnTo>
                    <a:pt x="77" y="728"/>
                  </a:lnTo>
                  <a:lnTo>
                    <a:pt x="75" y="728"/>
                  </a:lnTo>
                  <a:lnTo>
                    <a:pt x="71" y="728"/>
                  </a:lnTo>
                  <a:lnTo>
                    <a:pt x="67" y="728"/>
                  </a:lnTo>
                  <a:lnTo>
                    <a:pt x="65" y="728"/>
                  </a:lnTo>
                  <a:lnTo>
                    <a:pt x="63" y="728"/>
                  </a:lnTo>
                  <a:lnTo>
                    <a:pt x="61" y="728"/>
                  </a:lnTo>
                  <a:lnTo>
                    <a:pt x="59" y="728"/>
                  </a:lnTo>
                  <a:lnTo>
                    <a:pt x="57" y="730"/>
                  </a:lnTo>
                  <a:lnTo>
                    <a:pt x="56" y="730"/>
                  </a:lnTo>
                  <a:lnTo>
                    <a:pt x="52" y="730"/>
                  </a:lnTo>
                  <a:lnTo>
                    <a:pt x="48" y="732"/>
                  </a:lnTo>
                  <a:lnTo>
                    <a:pt x="46" y="732"/>
                  </a:lnTo>
                  <a:lnTo>
                    <a:pt x="44" y="730"/>
                  </a:lnTo>
                  <a:lnTo>
                    <a:pt x="42" y="730"/>
                  </a:lnTo>
                  <a:lnTo>
                    <a:pt x="42" y="732"/>
                  </a:lnTo>
                  <a:lnTo>
                    <a:pt x="40" y="732"/>
                  </a:lnTo>
                  <a:lnTo>
                    <a:pt x="38" y="732"/>
                  </a:lnTo>
                  <a:lnTo>
                    <a:pt x="35" y="732"/>
                  </a:lnTo>
                  <a:lnTo>
                    <a:pt x="33" y="730"/>
                  </a:lnTo>
                  <a:lnTo>
                    <a:pt x="29" y="728"/>
                  </a:lnTo>
                  <a:lnTo>
                    <a:pt x="27" y="726"/>
                  </a:lnTo>
                  <a:lnTo>
                    <a:pt x="23" y="724"/>
                  </a:lnTo>
                  <a:lnTo>
                    <a:pt x="23" y="723"/>
                  </a:lnTo>
                  <a:lnTo>
                    <a:pt x="19" y="721"/>
                  </a:lnTo>
                  <a:lnTo>
                    <a:pt x="16" y="719"/>
                  </a:lnTo>
                  <a:lnTo>
                    <a:pt x="10" y="715"/>
                  </a:lnTo>
                  <a:lnTo>
                    <a:pt x="8" y="711"/>
                  </a:lnTo>
                  <a:lnTo>
                    <a:pt x="6" y="711"/>
                  </a:lnTo>
                  <a:lnTo>
                    <a:pt x="6" y="709"/>
                  </a:lnTo>
                  <a:lnTo>
                    <a:pt x="6" y="707"/>
                  </a:lnTo>
                  <a:lnTo>
                    <a:pt x="4" y="705"/>
                  </a:lnTo>
                  <a:lnTo>
                    <a:pt x="4" y="703"/>
                  </a:lnTo>
                  <a:lnTo>
                    <a:pt x="4" y="700"/>
                  </a:lnTo>
                  <a:lnTo>
                    <a:pt x="4" y="698"/>
                  </a:lnTo>
                  <a:lnTo>
                    <a:pt x="4" y="692"/>
                  </a:lnTo>
                  <a:lnTo>
                    <a:pt x="6" y="690"/>
                  </a:lnTo>
                  <a:lnTo>
                    <a:pt x="8" y="690"/>
                  </a:lnTo>
                  <a:lnTo>
                    <a:pt x="10" y="690"/>
                  </a:lnTo>
                  <a:lnTo>
                    <a:pt x="14" y="690"/>
                  </a:lnTo>
                  <a:lnTo>
                    <a:pt x="16" y="690"/>
                  </a:lnTo>
                  <a:lnTo>
                    <a:pt x="19" y="690"/>
                  </a:lnTo>
                  <a:lnTo>
                    <a:pt x="23" y="692"/>
                  </a:lnTo>
                  <a:lnTo>
                    <a:pt x="25" y="692"/>
                  </a:lnTo>
                  <a:lnTo>
                    <a:pt x="27" y="692"/>
                  </a:lnTo>
                  <a:lnTo>
                    <a:pt x="31" y="692"/>
                  </a:lnTo>
                  <a:lnTo>
                    <a:pt x="31" y="690"/>
                  </a:lnTo>
                  <a:lnTo>
                    <a:pt x="35" y="690"/>
                  </a:lnTo>
                  <a:lnTo>
                    <a:pt x="37" y="688"/>
                  </a:lnTo>
                  <a:lnTo>
                    <a:pt x="38" y="686"/>
                  </a:lnTo>
                  <a:lnTo>
                    <a:pt x="40" y="686"/>
                  </a:lnTo>
                  <a:lnTo>
                    <a:pt x="42" y="684"/>
                  </a:lnTo>
                  <a:lnTo>
                    <a:pt x="44" y="684"/>
                  </a:lnTo>
                  <a:lnTo>
                    <a:pt x="46" y="684"/>
                  </a:lnTo>
                  <a:lnTo>
                    <a:pt x="46" y="682"/>
                  </a:lnTo>
                  <a:lnTo>
                    <a:pt x="52" y="681"/>
                  </a:lnTo>
                  <a:lnTo>
                    <a:pt x="54" y="681"/>
                  </a:lnTo>
                  <a:lnTo>
                    <a:pt x="56" y="679"/>
                  </a:lnTo>
                  <a:lnTo>
                    <a:pt x="57" y="677"/>
                  </a:lnTo>
                  <a:lnTo>
                    <a:pt x="57" y="675"/>
                  </a:lnTo>
                  <a:lnTo>
                    <a:pt x="59" y="673"/>
                  </a:lnTo>
                  <a:lnTo>
                    <a:pt x="59" y="669"/>
                  </a:lnTo>
                  <a:lnTo>
                    <a:pt x="59" y="667"/>
                  </a:lnTo>
                  <a:lnTo>
                    <a:pt x="59" y="665"/>
                  </a:lnTo>
                  <a:lnTo>
                    <a:pt x="59" y="663"/>
                  </a:lnTo>
                  <a:lnTo>
                    <a:pt x="61" y="661"/>
                  </a:lnTo>
                  <a:lnTo>
                    <a:pt x="63" y="660"/>
                  </a:lnTo>
                  <a:lnTo>
                    <a:pt x="63" y="658"/>
                  </a:lnTo>
                  <a:lnTo>
                    <a:pt x="65" y="658"/>
                  </a:lnTo>
                  <a:lnTo>
                    <a:pt x="65" y="656"/>
                  </a:lnTo>
                  <a:lnTo>
                    <a:pt x="67" y="654"/>
                  </a:lnTo>
                  <a:lnTo>
                    <a:pt x="69" y="652"/>
                  </a:lnTo>
                  <a:lnTo>
                    <a:pt x="69" y="650"/>
                  </a:lnTo>
                  <a:lnTo>
                    <a:pt x="71" y="650"/>
                  </a:lnTo>
                  <a:lnTo>
                    <a:pt x="69" y="644"/>
                  </a:lnTo>
                  <a:lnTo>
                    <a:pt x="69" y="642"/>
                  </a:lnTo>
                  <a:lnTo>
                    <a:pt x="67" y="640"/>
                  </a:lnTo>
                  <a:lnTo>
                    <a:pt x="67" y="639"/>
                  </a:lnTo>
                  <a:lnTo>
                    <a:pt x="67" y="637"/>
                  </a:lnTo>
                  <a:lnTo>
                    <a:pt x="65" y="635"/>
                  </a:lnTo>
                  <a:lnTo>
                    <a:pt x="63" y="633"/>
                  </a:lnTo>
                  <a:lnTo>
                    <a:pt x="59" y="631"/>
                  </a:lnTo>
                  <a:lnTo>
                    <a:pt x="57" y="629"/>
                  </a:lnTo>
                  <a:lnTo>
                    <a:pt x="56" y="629"/>
                  </a:lnTo>
                  <a:lnTo>
                    <a:pt x="52" y="627"/>
                  </a:lnTo>
                  <a:lnTo>
                    <a:pt x="50" y="625"/>
                  </a:lnTo>
                  <a:lnTo>
                    <a:pt x="48" y="623"/>
                  </a:lnTo>
                  <a:lnTo>
                    <a:pt x="48" y="621"/>
                  </a:lnTo>
                  <a:lnTo>
                    <a:pt x="46" y="621"/>
                  </a:lnTo>
                  <a:lnTo>
                    <a:pt x="44" y="621"/>
                  </a:lnTo>
                  <a:lnTo>
                    <a:pt x="38" y="620"/>
                  </a:lnTo>
                  <a:lnTo>
                    <a:pt x="37" y="618"/>
                  </a:lnTo>
                  <a:lnTo>
                    <a:pt x="35" y="616"/>
                  </a:lnTo>
                  <a:lnTo>
                    <a:pt x="33" y="614"/>
                  </a:lnTo>
                  <a:lnTo>
                    <a:pt x="33" y="612"/>
                  </a:lnTo>
                  <a:lnTo>
                    <a:pt x="33" y="608"/>
                  </a:lnTo>
                  <a:lnTo>
                    <a:pt x="33" y="604"/>
                  </a:lnTo>
                  <a:lnTo>
                    <a:pt x="35" y="604"/>
                  </a:lnTo>
                  <a:lnTo>
                    <a:pt x="35" y="602"/>
                  </a:lnTo>
                  <a:lnTo>
                    <a:pt x="38" y="599"/>
                  </a:lnTo>
                  <a:lnTo>
                    <a:pt x="42" y="593"/>
                  </a:lnTo>
                  <a:lnTo>
                    <a:pt x="44" y="593"/>
                  </a:lnTo>
                  <a:lnTo>
                    <a:pt x="46" y="591"/>
                  </a:lnTo>
                  <a:lnTo>
                    <a:pt x="48" y="589"/>
                  </a:lnTo>
                  <a:lnTo>
                    <a:pt x="50" y="587"/>
                  </a:lnTo>
                  <a:lnTo>
                    <a:pt x="52" y="585"/>
                  </a:lnTo>
                  <a:lnTo>
                    <a:pt x="52" y="583"/>
                  </a:lnTo>
                  <a:lnTo>
                    <a:pt x="54" y="579"/>
                  </a:lnTo>
                  <a:lnTo>
                    <a:pt x="54" y="578"/>
                  </a:lnTo>
                  <a:lnTo>
                    <a:pt x="54" y="576"/>
                  </a:lnTo>
                  <a:lnTo>
                    <a:pt x="52" y="574"/>
                  </a:lnTo>
                  <a:lnTo>
                    <a:pt x="52" y="572"/>
                  </a:lnTo>
                  <a:lnTo>
                    <a:pt x="52" y="570"/>
                  </a:lnTo>
                  <a:lnTo>
                    <a:pt x="50" y="570"/>
                  </a:lnTo>
                  <a:lnTo>
                    <a:pt x="50" y="568"/>
                  </a:lnTo>
                  <a:lnTo>
                    <a:pt x="48" y="566"/>
                  </a:lnTo>
                  <a:lnTo>
                    <a:pt x="48" y="564"/>
                  </a:lnTo>
                  <a:lnTo>
                    <a:pt x="42" y="560"/>
                  </a:lnTo>
                  <a:lnTo>
                    <a:pt x="38" y="558"/>
                  </a:lnTo>
                  <a:lnTo>
                    <a:pt x="37" y="558"/>
                  </a:lnTo>
                  <a:lnTo>
                    <a:pt x="35" y="558"/>
                  </a:lnTo>
                  <a:lnTo>
                    <a:pt x="33" y="558"/>
                  </a:lnTo>
                  <a:lnTo>
                    <a:pt x="33" y="557"/>
                  </a:lnTo>
                  <a:lnTo>
                    <a:pt x="31" y="557"/>
                  </a:lnTo>
                  <a:lnTo>
                    <a:pt x="29" y="558"/>
                  </a:lnTo>
                  <a:lnTo>
                    <a:pt x="27" y="557"/>
                  </a:lnTo>
                  <a:lnTo>
                    <a:pt x="25" y="557"/>
                  </a:lnTo>
                  <a:lnTo>
                    <a:pt x="23" y="555"/>
                  </a:lnTo>
                  <a:lnTo>
                    <a:pt x="23" y="553"/>
                  </a:lnTo>
                  <a:lnTo>
                    <a:pt x="21" y="553"/>
                  </a:lnTo>
                  <a:lnTo>
                    <a:pt x="19" y="551"/>
                  </a:lnTo>
                  <a:lnTo>
                    <a:pt x="17" y="551"/>
                  </a:lnTo>
                  <a:lnTo>
                    <a:pt x="16" y="549"/>
                  </a:lnTo>
                  <a:lnTo>
                    <a:pt x="14" y="547"/>
                  </a:lnTo>
                  <a:lnTo>
                    <a:pt x="14" y="545"/>
                  </a:lnTo>
                  <a:lnTo>
                    <a:pt x="14" y="543"/>
                  </a:lnTo>
                  <a:lnTo>
                    <a:pt x="14" y="541"/>
                  </a:lnTo>
                  <a:lnTo>
                    <a:pt x="12" y="539"/>
                  </a:lnTo>
                  <a:lnTo>
                    <a:pt x="10" y="536"/>
                  </a:lnTo>
                  <a:lnTo>
                    <a:pt x="8" y="534"/>
                  </a:lnTo>
                  <a:lnTo>
                    <a:pt x="6" y="534"/>
                  </a:lnTo>
                  <a:lnTo>
                    <a:pt x="6" y="532"/>
                  </a:lnTo>
                  <a:lnTo>
                    <a:pt x="4" y="532"/>
                  </a:lnTo>
                  <a:lnTo>
                    <a:pt x="4" y="530"/>
                  </a:lnTo>
                  <a:lnTo>
                    <a:pt x="0" y="528"/>
                  </a:lnTo>
                  <a:lnTo>
                    <a:pt x="0" y="526"/>
                  </a:lnTo>
                  <a:lnTo>
                    <a:pt x="0" y="524"/>
                  </a:lnTo>
                  <a:lnTo>
                    <a:pt x="0" y="522"/>
                  </a:lnTo>
                  <a:lnTo>
                    <a:pt x="0" y="520"/>
                  </a:lnTo>
                  <a:lnTo>
                    <a:pt x="2" y="517"/>
                  </a:lnTo>
                  <a:lnTo>
                    <a:pt x="4" y="515"/>
                  </a:lnTo>
                  <a:lnTo>
                    <a:pt x="6" y="515"/>
                  </a:lnTo>
                  <a:lnTo>
                    <a:pt x="6" y="513"/>
                  </a:lnTo>
                  <a:lnTo>
                    <a:pt x="8" y="513"/>
                  </a:lnTo>
                  <a:lnTo>
                    <a:pt x="10" y="511"/>
                  </a:lnTo>
                  <a:lnTo>
                    <a:pt x="12" y="509"/>
                  </a:lnTo>
                  <a:lnTo>
                    <a:pt x="16" y="507"/>
                  </a:lnTo>
                  <a:lnTo>
                    <a:pt x="17" y="505"/>
                  </a:lnTo>
                  <a:lnTo>
                    <a:pt x="21" y="503"/>
                  </a:lnTo>
                  <a:lnTo>
                    <a:pt x="23" y="503"/>
                  </a:lnTo>
                  <a:lnTo>
                    <a:pt x="25" y="501"/>
                  </a:lnTo>
                  <a:lnTo>
                    <a:pt x="27" y="501"/>
                  </a:lnTo>
                  <a:lnTo>
                    <a:pt x="29" y="501"/>
                  </a:lnTo>
                  <a:lnTo>
                    <a:pt x="31" y="501"/>
                  </a:lnTo>
                  <a:lnTo>
                    <a:pt x="31" y="499"/>
                  </a:lnTo>
                  <a:lnTo>
                    <a:pt x="35" y="499"/>
                  </a:lnTo>
                  <a:lnTo>
                    <a:pt x="37" y="497"/>
                  </a:lnTo>
                  <a:lnTo>
                    <a:pt x="38" y="497"/>
                  </a:lnTo>
                  <a:lnTo>
                    <a:pt x="40" y="497"/>
                  </a:lnTo>
                  <a:lnTo>
                    <a:pt x="42" y="497"/>
                  </a:lnTo>
                  <a:lnTo>
                    <a:pt x="46" y="499"/>
                  </a:lnTo>
                  <a:lnTo>
                    <a:pt x="50" y="501"/>
                  </a:lnTo>
                  <a:lnTo>
                    <a:pt x="54" y="501"/>
                  </a:lnTo>
                  <a:lnTo>
                    <a:pt x="56" y="503"/>
                  </a:lnTo>
                  <a:lnTo>
                    <a:pt x="57" y="503"/>
                  </a:lnTo>
                  <a:lnTo>
                    <a:pt x="59" y="505"/>
                  </a:lnTo>
                  <a:lnTo>
                    <a:pt x="61" y="507"/>
                  </a:lnTo>
                  <a:lnTo>
                    <a:pt x="63" y="509"/>
                  </a:lnTo>
                  <a:lnTo>
                    <a:pt x="63" y="513"/>
                  </a:lnTo>
                  <a:lnTo>
                    <a:pt x="65" y="515"/>
                  </a:lnTo>
                  <a:lnTo>
                    <a:pt x="67" y="515"/>
                  </a:lnTo>
                  <a:lnTo>
                    <a:pt x="67" y="517"/>
                  </a:lnTo>
                  <a:lnTo>
                    <a:pt x="69" y="518"/>
                  </a:lnTo>
                  <a:lnTo>
                    <a:pt x="69" y="520"/>
                  </a:lnTo>
                  <a:lnTo>
                    <a:pt x="73" y="524"/>
                  </a:lnTo>
                  <a:lnTo>
                    <a:pt x="75" y="524"/>
                  </a:lnTo>
                  <a:lnTo>
                    <a:pt x="77" y="522"/>
                  </a:lnTo>
                  <a:lnTo>
                    <a:pt x="78" y="522"/>
                  </a:lnTo>
                  <a:lnTo>
                    <a:pt x="80" y="522"/>
                  </a:lnTo>
                  <a:lnTo>
                    <a:pt x="80" y="520"/>
                  </a:lnTo>
                  <a:lnTo>
                    <a:pt x="82" y="518"/>
                  </a:lnTo>
                  <a:lnTo>
                    <a:pt x="82" y="517"/>
                  </a:lnTo>
                  <a:lnTo>
                    <a:pt x="82" y="509"/>
                  </a:lnTo>
                  <a:lnTo>
                    <a:pt x="82" y="507"/>
                  </a:lnTo>
                  <a:lnTo>
                    <a:pt x="82" y="503"/>
                  </a:lnTo>
                  <a:lnTo>
                    <a:pt x="84" y="501"/>
                  </a:lnTo>
                  <a:lnTo>
                    <a:pt x="84" y="499"/>
                  </a:lnTo>
                  <a:lnTo>
                    <a:pt x="84" y="497"/>
                  </a:lnTo>
                  <a:lnTo>
                    <a:pt x="86" y="496"/>
                  </a:lnTo>
                  <a:lnTo>
                    <a:pt x="88" y="492"/>
                  </a:lnTo>
                  <a:lnTo>
                    <a:pt x="90" y="490"/>
                  </a:lnTo>
                  <a:lnTo>
                    <a:pt x="90" y="488"/>
                  </a:lnTo>
                  <a:lnTo>
                    <a:pt x="90" y="486"/>
                  </a:lnTo>
                  <a:lnTo>
                    <a:pt x="90" y="484"/>
                  </a:lnTo>
                  <a:lnTo>
                    <a:pt x="90" y="482"/>
                  </a:lnTo>
                  <a:lnTo>
                    <a:pt x="90" y="480"/>
                  </a:lnTo>
                  <a:lnTo>
                    <a:pt x="90" y="478"/>
                  </a:lnTo>
                  <a:lnTo>
                    <a:pt x="88" y="476"/>
                  </a:lnTo>
                  <a:lnTo>
                    <a:pt x="88" y="475"/>
                  </a:lnTo>
                  <a:lnTo>
                    <a:pt x="86" y="475"/>
                  </a:lnTo>
                  <a:lnTo>
                    <a:pt x="84" y="471"/>
                  </a:lnTo>
                  <a:lnTo>
                    <a:pt x="84" y="469"/>
                  </a:lnTo>
                  <a:lnTo>
                    <a:pt x="82" y="467"/>
                  </a:lnTo>
                  <a:lnTo>
                    <a:pt x="80" y="467"/>
                  </a:lnTo>
                  <a:lnTo>
                    <a:pt x="78" y="465"/>
                  </a:lnTo>
                  <a:lnTo>
                    <a:pt x="75" y="463"/>
                  </a:lnTo>
                  <a:lnTo>
                    <a:pt x="73" y="457"/>
                  </a:lnTo>
                  <a:lnTo>
                    <a:pt x="73" y="455"/>
                  </a:lnTo>
                  <a:lnTo>
                    <a:pt x="73" y="454"/>
                  </a:lnTo>
                  <a:lnTo>
                    <a:pt x="73" y="448"/>
                  </a:lnTo>
                  <a:lnTo>
                    <a:pt x="73" y="446"/>
                  </a:lnTo>
                  <a:lnTo>
                    <a:pt x="71" y="444"/>
                  </a:lnTo>
                  <a:lnTo>
                    <a:pt x="71" y="440"/>
                  </a:lnTo>
                  <a:lnTo>
                    <a:pt x="71" y="438"/>
                  </a:lnTo>
                  <a:lnTo>
                    <a:pt x="69" y="436"/>
                  </a:lnTo>
                  <a:lnTo>
                    <a:pt x="69" y="435"/>
                  </a:lnTo>
                  <a:lnTo>
                    <a:pt x="69" y="433"/>
                  </a:lnTo>
                  <a:lnTo>
                    <a:pt x="69" y="431"/>
                  </a:lnTo>
                  <a:lnTo>
                    <a:pt x="69" y="429"/>
                  </a:lnTo>
                  <a:lnTo>
                    <a:pt x="67" y="427"/>
                  </a:lnTo>
                  <a:lnTo>
                    <a:pt x="67" y="425"/>
                  </a:lnTo>
                  <a:lnTo>
                    <a:pt x="67" y="423"/>
                  </a:lnTo>
                  <a:lnTo>
                    <a:pt x="65" y="421"/>
                  </a:lnTo>
                  <a:lnTo>
                    <a:pt x="65" y="417"/>
                  </a:lnTo>
                  <a:lnTo>
                    <a:pt x="63" y="415"/>
                  </a:lnTo>
                  <a:lnTo>
                    <a:pt x="61" y="414"/>
                  </a:lnTo>
                  <a:lnTo>
                    <a:pt x="59" y="412"/>
                  </a:lnTo>
                  <a:lnTo>
                    <a:pt x="59" y="410"/>
                  </a:lnTo>
                  <a:lnTo>
                    <a:pt x="57" y="410"/>
                  </a:lnTo>
                  <a:lnTo>
                    <a:pt x="56" y="408"/>
                  </a:lnTo>
                  <a:lnTo>
                    <a:pt x="52" y="404"/>
                  </a:lnTo>
                  <a:lnTo>
                    <a:pt x="50" y="402"/>
                  </a:lnTo>
                  <a:lnTo>
                    <a:pt x="48" y="402"/>
                  </a:lnTo>
                  <a:lnTo>
                    <a:pt x="46" y="400"/>
                  </a:lnTo>
                  <a:lnTo>
                    <a:pt x="44" y="400"/>
                  </a:lnTo>
                  <a:lnTo>
                    <a:pt x="44" y="398"/>
                  </a:lnTo>
                  <a:lnTo>
                    <a:pt x="42" y="398"/>
                  </a:lnTo>
                  <a:lnTo>
                    <a:pt x="42" y="396"/>
                  </a:lnTo>
                  <a:lnTo>
                    <a:pt x="40" y="396"/>
                  </a:lnTo>
                  <a:lnTo>
                    <a:pt x="38" y="396"/>
                  </a:lnTo>
                  <a:lnTo>
                    <a:pt x="35" y="394"/>
                  </a:lnTo>
                  <a:lnTo>
                    <a:pt x="33" y="393"/>
                  </a:lnTo>
                  <a:lnTo>
                    <a:pt x="33" y="391"/>
                  </a:lnTo>
                  <a:lnTo>
                    <a:pt x="31" y="389"/>
                  </a:lnTo>
                  <a:lnTo>
                    <a:pt x="31" y="387"/>
                  </a:lnTo>
                  <a:lnTo>
                    <a:pt x="29" y="385"/>
                  </a:lnTo>
                  <a:lnTo>
                    <a:pt x="29" y="383"/>
                  </a:lnTo>
                  <a:lnTo>
                    <a:pt x="29" y="381"/>
                  </a:lnTo>
                  <a:lnTo>
                    <a:pt x="29" y="379"/>
                  </a:lnTo>
                  <a:lnTo>
                    <a:pt x="29" y="377"/>
                  </a:lnTo>
                  <a:lnTo>
                    <a:pt x="31" y="373"/>
                  </a:lnTo>
                  <a:lnTo>
                    <a:pt x="33" y="368"/>
                  </a:lnTo>
                  <a:lnTo>
                    <a:pt x="33" y="366"/>
                  </a:lnTo>
                  <a:lnTo>
                    <a:pt x="33" y="364"/>
                  </a:lnTo>
                  <a:lnTo>
                    <a:pt x="33" y="360"/>
                  </a:lnTo>
                  <a:lnTo>
                    <a:pt x="37" y="356"/>
                  </a:lnTo>
                  <a:lnTo>
                    <a:pt x="37" y="354"/>
                  </a:lnTo>
                  <a:lnTo>
                    <a:pt x="38" y="352"/>
                  </a:lnTo>
                  <a:lnTo>
                    <a:pt x="38" y="351"/>
                  </a:lnTo>
                  <a:lnTo>
                    <a:pt x="40" y="349"/>
                  </a:lnTo>
                  <a:lnTo>
                    <a:pt x="42" y="347"/>
                  </a:lnTo>
                  <a:lnTo>
                    <a:pt x="46" y="343"/>
                  </a:lnTo>
                  <a:lnTo>
                    <a:pt x="50" y="341"/>
                  </a:lnTo>
                  <a:lnTo>
                    <a:pt x="50" y="339"/>
                  </a:lnTo>
                  <a:lnTo>
                    <a:pt x="50" y="337"/>
                  </a:lnTo>
                  <a:lnTo>
                    <a:pt x="52" y="337"/>
                  </a:lnTo>
                  <a:lnTo>
                    <a:pt x="54" y="335"/>
                  </a:lnTo>
                  <a:lnTo>
                    <a:pt x="56" y="335"/>
                  </a:lnTo>
                  <a:lnTo>
                    <a:pt x="57" y="335"/>
                  </a:lnTo>
                  <a:lnTo>
                    <a:pt x="61" y="337"/>
                  </a:lnTo>
                  <a:lnTo>
                    <a:pt x="63" y="339"/>
                  </a:lnTo>
                  <a:lnTo>
                    <a:pt x="65" y="339"/>
                  </a:lnTo>
                  <a:lnTo>
                    <a:pt x="67" y="337"/>
                  </a:lnTo>
                  <a:lnTo>
                    <a:pt x="69" y="337"/>
                  </a:lnTo>
                  <a:lnTo>
                    <a:pt x="69" y="335"/>
                  </a:lnTo>
                  <a:lnTo>
                    <a:pt x="69" y="333"/>
                  </a:lnTo>
                  <a:lnTo>
                    <a:pt x="69" y="332"/>
                  </a:lnTo>
                  <a:lnTo>
                    <a:pt x="69" y="328"/>
                  </a:lnTo>
                  <a:lnTo>
                    <a:pt x="69" y="326"/>
                  </a:lnTo>
                  <a:lnTo>
                    <a:pt x="69" y="324"/>
                  </a:lnTo>
                  <a:lnTo>
                    <a:pt x="69" y="320"/>
                  </a:lnTo>
                  <a:lnTo>
                    <a:pt x="67" y="318"/>
                  </a:lnTo>
                  <a:lnTo>
                    <a:pt x="67" y="314"/>
                  </a:lnTo>
                  <a:lnTo>
                    <a:pt x="65" y="312"/>
                  </a:lnTo>
                  <a:lnTo>
                    <a:pt x="65" y="311"/>
                  </a:lnTo>
                  <a:lnTo>
                    <a:pt x="63" y="309"/>
                  </a:lnTo>
                  <a:lnTo>
                    <a:pt x="59" y="307"/>
                  </a:lnTo>
                  <a:lnTo>
                    <a:pt x="56" y="307"/>
                  </a:lnTo>
                  <a:lnTo>
                    <a:pt x="54" y="307"/>
                  </a:lnTo>
                  <a:lnTo>
                    <a:pt x="52" y="305"/>
                  </a:lnTo>
                  <a:lnTo>
                    <a:pt x="57" y="301"/>
                  </a:lnTo>
                  <a:lnTo>
                    <a:pt x="65" y="297"/>
                  </a:lnTo>
                  <a:lnTo>
                    <a:pt x="73" y="290"/>
                  </a:lnTo>
                  <a:lnTo>
                    <a:pt x="88" y="278"/>
                  </a:lnTo>
                  <a:lnTo>
                    <a:pt x="96" y="272"/>
                  </a:lnTo>
                  <a:lnTo>
                    <a:pt x="99" y="269"/>
                  </a:lnTo>
                  <a:lnTo>
                    <a:pt x="101" y="269"/>
                  </a:lnTo>
                  <a:lnTo>
                    <a:pt x="103" y="265"/>
                  </a:lnTo>
                  <a:lnTo>
                    <a:pt x="105" y="263"/>
                  </a:lnTo>
                  <a:lnTo>
                    <a:pt x="109" y="259"/>
                  </a:lnTo>
                  <a:lnTo>
                    <a:pt x="113" y="255"/>
                  </a:lnTo>
                  <a:lnTo>
                    <a:pt x="115" y="253"/>
                  </a:lnTo>
                  <a:lnTo>
                    <a:pt x="117" y="249"/>
                  </a:lnTo>
                  <a:lnTo>
                    <a:pt x="117" y="246"/>
                  </a:lnTo>
                  <a:lnTo>
                    <a:pt x="115" y="244"/>
                  </a:lnTo>
                  <a:lnTo>
                    <a:pt x="115" y="242"/>
                  </a:lnTo>
                  <a:lnTo>
                    <a:pt x="117" y="240"/>
                  </a:lnTo>
                  <a:lnTo>
                    <a:pt x="119" y="236"/>
                  </a:lnTo>
                  <a:lnTo>
                    <a:pt x="126" y="230"/>
                  </a:lnTo>
                  <a:lnTo>
                    <a:pt x="136" y="223"/>
                  </a:lnTo>
                  <a:lnTo>
                    <a:pt x="136" y="219"/>
                  </a:lnTo>
                  <a:lnTo>
                    <a:pt x="134" y="215"/>
                  </a:lnTo>
                  <a:lnTo>
                    <a:pt x="132" y="208"/>
                  </a:lnTo>
                  <a:lnTo>
                    <a:pt x="126" y="200"/>
                  </a:lnTo>
                  <a:lnTo>
                    <a:pt x="122" y="192"/>
                  </a:lnTo>
                  <a:lnTo>
                    <a:pt x="117" y="179"/>
                  </a:lnTo>
                  <a:lnTo>
                    <a:pt x="109" y="164"/>
                  </a:lnTo>
                  <a:lnTo>
                    <a:pt x="105" y="154"/>
                  </a:lnTo>
                  <a:lnTo>
                    <a:pt x="105" y="152"/>
                  </a:lnTo>
                  <a:lnTo>
                    <a:pt x="107" y="150"/>
                  </a:lnTo>
                  <a:lnTo>
                    <a:pt x="107" y="148"/>
                  </a:lnTo>
                  <a:lnTo>
                    <a:pt x="107" y="145"/>
                  </a:lnTo>
                  <a:lnTo>
                    <a:pt x="109" y="145"/>
                  </a:lnTo>
                  <a:lnTo>
                    <a:pt x="109" y="143"/>
                  </a:lnTo>
                  <a:lnTo>
                    <a:pt x="111" y="141"/>
                  </a:lnTo>
                  <a:lnTo>
                    <a:pt x="113" y="137"/>
                  </a:lnTo>
                  <a:lnTo>
                    <a:pt x="115" y="135"/>
                  </a:lnTo>
                  <a:lnTo>
                    <a:pt x="117" y="133"/>
                  </a:lnTo>
                  <a:lnTo>
                    <a:pt x="120" y="129"/>
                  </a:lnTo>
                  <a:lnTo>
                    <a:pt x="122" y="129"/>
                  </a:lnTo>
                  <a:lnTo>
                    <a:pt x="124" y="127"/>
                  </a:lnTo>
                  <a:lnTo>
                    <a:pt x="126" y="126"/>
                  </a:lnTo>
                  <a:lnTo>
                    <a:pt x="128" y="124"/>
                  </a:lnTo>
                  <a:lnTo>
                    <a:pt x="130" y="122"/>
                  </a:lnTo>
                  <a:lnTo>
                    <a:pt x="130" y="120"/>
                  </a:lnTo>
                  <a:lnTo>
                    <a:pt x="134" y="116"/>
                  </a:lnTo>
                  <a:lnTo>
                    <a:pt x="136" y="114"/>
                  </a:lnTo>
                  <a:lnTo>
                    <a:pt x="136" y="110"/>
                  </a:lnTo>
                  <a:lnTo>
                    <a:pt x="140" y="108"/>
                  </a:lnTo>
                  <a:lnTo>
                    <a:pt x="140" y="106"/>
                  </a:lnTo>
                  <a:lnTo>
                    <a:pt x="140" y="105"/>
                  </a:lnTo>
                  <a:lnTo>
                    <a:pt x="147" y="105"/>
                  </a:lnTo>
                  <a:lnTo>
                    <a:pt x="147" y="103"/>
                  </a:lnTo>
                  <a:lnTo>
                    <a:pt x="151" y="101"/>
                  </a:lnTo>
                  <a:lnTo>
                    <a:pt x="153" y="101"/>
                  </a:lnTo>
                  <a:lnTo>
                    <a:pt x="157" y="101"/>
                  </a:lnTo>
                  <a:lnTo>
                    <a:pt x="159" y="101"/>
                  </a:lnTo>
                  <a:lnTo>
                    <a:pt x="159" y="99"/>
                  </a:lnTo>
                  <a:lnTo>
                    <a:pt x="160" y="97"/>
                  </a:lnTo>
                  <a:lnTo>
                    <a:pt x="160" y="93"/>
                  </a:lnTo>
                  <a:lnTo>
                    <a:pt x="160" y="87"/>
                  </a:lnTo>
                  <a:lnTo>
                    <a:pt x="162" y="85"/>
                  </a:lnTo>
                  <a:lnTo>
                    <a:pt x="162" y="84"/>
                  </a:lnTo>
                  <a:lnTo>
                    <a:pt x="164" y="82"/>
                  </a:lnTo>
                  <a:lnTo>
                    <a:pt x="168" y="80"/>
                  </a:lnTo>
                  <a:lnTo>
                    <a:pt x="172" y="78"/>
                  </a:lnTo>
                  <a:lnTo>
                    <a:pt x="176" y="74"/>
                  </a:lnTo>
                  <a:lnTo>
                    <a:pt x="180" y="70"/>
                  </a:lnTo>
                  <a:lnTo>
                    <a:pt x="183" y="64"/>
                  </a:lnTo>
                  <a:lnTo>
                    <a:pt x="187" y="64"/>
                  </a:lnTo>
                  <a:lnTo>
                    <a:pt x="189" y="61"/>
                  </a:lnTo>
                  <a:lnTo>
                    <a:pt x="197" y="53"/>
                  </a:lnTo>
                  <a:lnTo>
                    <a:pt x="212" y="40"/>
                  </a:lnTo>
                  <a:lnTo>
                    <a:pt x="223" y="30"/>
                  </a:lnTo>
                  <a:lnTo>
                    <a:pt x="235" y="21"/>
                  </a:lnTo>
                  <a:lnTo>
                    <a:pt x="239" y="17"/>
                  </a:lnTo>
                  <a:lnTo>
                    <a:pt x="239" y="15"/>
                  </a:lnTo>
                  <a:lnTo>
                    <a:pt x="239" y="13"/>
                  </a:lnTo>
                  <a:lnTo>
                    <a:pt x="241" y="11"/>
                  </a:lnTo>
                  <a:lnTo>
                    <a:pt x="241" y="9"/>
                  </a:lnTo>
                  <a:lnTo>
                    <a:pt x="244" y="5"/>
                  </a:lnTo>
                  <a:lnTo>
                    <a:pt x="246" y="3"/>
                  </a:lnTo>
                  <a:lnTo>
                    <a:pt x="246" y="2"/>
                  </a:lnTo>
                  <a:lnTo>
                    <a:pt x="248" y="0"/>
                  </a:lnTo>
                  <a:lnTo>
                    <a:pt x="250" y="0"/>
                  </a:lnTo>
                  <a:lnTo>
                    <a:pt x="252" y="0"/>
                  </a:lnTo>
                  <a:lnTo>
                    <a:pt x="254" y="0"/>
                  </a:lnTo>
                  <a:lnTo>
                    <a:pt x="256" y="2"/>
                  </a:lnTo>
                  <a:lnTo>
                    <a:pt x="258" y="3"/>
                  </a:lnTo>
                  <a:lnTo>
                    <a:pt x="263" y="3"/>
                  </a:lnTo>
                  <a:lnTo>
                    <a:pt x="269" y="5"/>
                  </a:lnTo>
                  <a:lnTo>
                    <a:pt x="271" y="7"/>
                  </a:lnTo>
                  <a:lnTo>
                    <a:pt x="273" y="9"/>
                  </a:lnTo>
                  <a:lnTo>
                    <a:pt x="277" y="11"/>
                  </a:lnTo>
                  <a:lnTo>
                    <a:pt x="277" y="17"/>
                  </a:lnTo>
                  <a:lnTo>
                    <a:pt x="277" y="19"/>
                  </a:lnTo>
                  <a:lnTo>
                    <a:pt x="277" y="21"/>
                  </a:lnTo>
                  <a:lnTo>
                    <a:pt x="279" y="23"/>
                  </a:lnTo>
                  <a:lnTo>
                    <a:pt x="281" y="24"/>
                  </a:lnTo>
                  <a:lnTo>
                    <a:pt x="284" y="32"/>
                  </a:lnTo>
                  <a:lnTo>
                    <a:pt x="286" y="40"/>
                  </a:lnTo>
                  <a:lnTo>
                    <a:pt x="288" y="42"/>
                  </a:lnTo>
                  <a:lnTo>
                    <a:pt x="288" y="44"/>
                  </a:lnTo>
                  <a:lnTo>
                    <a:pt x="283" y="47"/>
                  </a:lnTo>
                  <a:lnTo>
                    <a:pt x="277" y="51"/>
                  </a:lnTo>
                  <a:lnTo>
                    <a:pt x="271" y="53"/>
                  </a:lnTo>
                  <a:lnTo>
                    <a:pt x="265" y="57"/>
                  </a:lnTo>
                  <a:lnTo>
                    <a:pt x="263" y="57"/>
                  </a:lnTo>
                  <a:lnTo>
                    <a:pt x="262" y="59"/>
                  </a:lnTo>
                  <a:lnTo>
                    <a:pt x="262" y="61"/>
                  </a:lnTo>
                  <a:lnTo>
                    <a:pt x="262" y="70"/>
                  </a:lnTo>
                  <a:lnTo>
                    <a:pt x="260" y="82"/>
                  </a:lnTo>
                  <a:lnTo>
                    <a:pt x="260" y="87"/>
                  </a:lnTo>
                  <a:lnTo>
                    <a:pt x="260" y="89"/>
                  </a:lnTo>
                  <a:lnTo>
                    <a:pt x="262" y="91"/>
                  </a:lnTo>
                  <a:lnTo>
                    <a:pt x="262" y="95"/>
                  </a:lnTo>
                  <a:lnTo>
                    <a:pt x="263" y="97"/>
                  </a:lnTo>
                  <a:lnTo>
                    <a:pt x="265" y="99"/>
                  </a:lnTo>
                  <a:lnTo>
                    <a:pt x="265" y="101"/>
                  </a:lnTo>
                  <a:lnTo>
                    <a:pt x="267" y="99"/>
                  </a:lnTo>
                  <a:lnTo>
                    <a:pt x="269" y="99"/>
                  </a:lnTo>
                  <a:lnTo>
                    <a:pt x="271" y="99"/>
                  </a:lnTo>
                  <a:lnTo>
                    <a:pt x="271" y="97"/>
                  </a:lnTo>
                  <a:lnTo>
                    <a:pt x="273" y="97"/>
                  </a:lnTo>
                  <a:lnTo>
                    <a:pt x="275" y="97"/>
                  </a:lnTo>
                  <a:lnTo>
                    <a:pt x="279" y="95"/>
                  </a:lnTo>
                  <a:lnTo>
                    <a:pt x="283" y="97"/>
                  </a:lnTo>
                  <a:lnTo>
                    <a:pt x="286" y="95"/>
                  </a:lnTo>
                  <a:lnTo>
                    <a:pt x="288" y="95"/>
                  </a:lnTo>
                  <a:lnTo>
                    <a:pt x="290" y="95"/>
                  </a:lnTo>
                  <a:lnTo>
                    <a:pt x="294" y="95"/>
                  </a:lnTo>
                  <a:lnTo>
                    <a:pt x="302" y="95"/>
                  </a:lnTo>
                  <a:lnTo>
                    <a:pt x="309" y="93"/>
                  </a:lnTo>
                  <a:lnTo>
                    <a:pt x="315" y="93"/>
                  </a:lnTo>
                  <a:lnTo>
                    <a:pt x="321" y="93"/>
                  </a:lnTo>
                  <a:lnTo>
                    <a:pt x="324" y="93"/>
                  </a:lnTo>
                  <a:lnTo>
                    <a:pt x="324" y="95"/>
                  </a:lnTo>
                  <a:lnTo>
                    <a:pt x="324" y="103"/>
                  </a:lnTo>
                  <a:lnTo>
                    <a:pt x="324" y="105"/>
                  </a:lnTo>
                  <a:lnTo>
                    <a:pt x="323" y="106"/>
                  </a:lnTo>
                  <a:lnTo>
                    <a:pt x="321" y="108"/>
                  </a:lnTo>
                  <a:lnTo>
                    <a:pt x="321" y="110"/>
                  </a:lnTo>
                  <a:lnTo>
                    <a:pt x="319" y="112"/>
                  </a:lnTo>
                  <a:lnTo>
                    <a:pt x="317" y="112"/>
                  </a:lnTo>
                  <a:lnTo>
                    <a:pt x="313" y="114"/>
                  </a:lnTo>
                  <a:lnTo>
                    <a:pt x="309" y="114"/>
                  </a:lnTo>
                  <a:lnTo>
                    <a:pt x="305" y="114"/>
                  </a:lnTo>
                  <a:lnTo>
                    <a:pt x="302" y="114"/>
                  </a:lnTo>
                  <a:lnTo>
                    <a:pt x="298" y="114"/>
                  </a:lnTo>
                  <a:lnTo>
                    <a:pt x="296" y="114"/>
                  </a:lnTo>
                  <a:lnTo>
                    <a:pt x="294" y="116"/>
                  </a:lnTo>
                  <a:lnTo>
                    <a:pt x="294" y="124"/>
                  </a:lnTo>
                  <a:lnTo>
                    <a:pt x="294" y="131"/>
                  </a:lnTo>
                  <a:lnTo>
                    <a:pt x="294" y="135"/>
                  </a:lnTo>
                  <a:lnTo>
                    <a:pt x="294" y="137"/>
                  </a:lnTo>
                  <a:lnTo>
                    <a:pt x="294" y="139"/>
                  </a:lnTo>
                  <a:lnTo>
                    <a:pt x="294" y="145"/>
                  </a:lnTo>
                  <a:lnTo>
                    <a:pt x="294" y="148"/>
                  </a:lnTo>
                  <a:lnTo>
                    <a:pt x="294" y="152"/>
                  </a:lnTo>
                  <a:lnTo>
                    <a:pt x="311" y="146"/>
                  </a:lnTo>
                  <a:lnTo>
                    <a:pt x="326" y="143"/>
                  </a:lnTo>
                  <a:lnTo>
                    <a:pt x="342" y="139"/>
                  </a:lnTo>
                  <a:lnTo>
                    <a:pt x="397" y="124"/>
                  </a:lnTo>
                  <a:lnTo>
                    <a:pt x="412" y="118"/>
                  </a:lnTo>
                  <a:lnTo>
                    <a:pt x="424" y="114"/>
                  </a:lnTo>
                  <a:lnTo>
                    <a:pt x="450" y="105"/>
                  </a:lnTo>
                  <a:lnTo>
                    <a:pt x="479" y="95"/>
                  </a:lnTo>
                  <a:lnTo>
                    <a:pt x="492" y="95"/>
                  </a:lnTo>
                  <a:lnTo>
                    <a:pt x="500" y="95"/>
                  </a:lnTo>
                  <a:lnTo>
                    <a:pt x="504" y="95"/>
                  </a:lnTo>
                  <a:lnTo>
                    <a:pt x="508" y="95"/>
                  </a:lnTo>
                  <a:lnTo>
                    <a:pt x="508" y="93"/>
                  </a:lnTo>
                  <a:lnTo>
                    <a:pt x="508" y="91"/>
                  </a:lnTo>
                  <a:lnTo>
                    <a:pt x="511" y="89"/>
                  </a:lnTo>
                  <a:lnTo>
                    <a:pt x="513" y="89"/>
                  </a:lnTo>
                  <a:lnTo>
                    <a:pt x="515" y="89"/>
                  </a:lnTo>
                  <a:lnTo>
                    <a:pt x="515" y="91"/>
                  </a:lnTo>
                  <a:lnTo>
                    <a:pt x="517" y="91"/>
                  </a:lnTo>
                  <a:lnTo>
                    <a:pt x="523" y="93"/>
                  </a:lnTo>
                  <a:lnTo>
                    <a:pt x="527" y="95"/>
                  </a:lnTo>
                  <a:lnTo>
                    <a:pt x="536" y="99"/>
                  </a:lnTo>
                  <a:lnTo>
                    <a:pt x="538" y="101"/>
                  </a:lnTo>
                  <a:lnTo>
                    <a:pt x="542" y="103"/>
                  </a:lnTo>
                  <a:lnTo>
                    <a:pt x="544" y="103"/>
                  </a:lnTo>
                  <a:lnTo>
                    <a:pt x="546" y="103"/>
                  </a:lnTo>
                  <a:lnTo>
                    <a:pt x="548" y="103"/>
                  </a:lnTo>
                  <a:lnTo>
                    <a:pt x="548" y="101"/>
                  </a:lnTo>
                  <a:lnTo>
                    <a:pt x="550" y="101"/>
                  </a:lnTo>
                  <a:lnTo>
                    <a:pt x="550" y="103"/>
                  </a:lnTo>
                  <a:lnTo>
                    <a:pt x="551" y="103"/>
                  </a:lnTo>
                  <a:lnTo>
                    <a:pt x="553" y="101"/>
                  </a:lnTo>
                  <a:lnTo>
                    <a:pt x="559" y="101"/>
                  </a:lnTo>
                  <a:lnTo>
                    <a:pt x="561" y="101"/>
                  </a:lnTo>
                  <a:lnTo>
                    <a:pt x="561" y="99"/>
                  </a:lnTo>
                  <a:lnTo>
                    <a:pt x="561" y="97"/>
                  </a:lnTo>
                  <a:lnTo>
                    <a:pt x="559" y="97"/>
                  </a:lnTo>
                  <a:lnTo>
                    <a:pt x="559" y="95"/>
                  </a:lnTo>
                  <a:lnTo>
                    <a:pt x="561" y="93"/>
                  </a:lnTo>
                  <a:lnTo>
                    <a:pt x="563" y="91"/>
                  </a:lnTo>
                  <a:lnTo>
                    <a:pt x="565" y="91"/>
                  </a:lnTo>
                  <a:lnTo>
                    <a:pt x="569" y="89"/>
                  </a:lnTo>
                  <a:lnTo>
                    <a:pt x="572" y="89"/>
                  </a:lnTo>
                  <a:lnTo>
                    <a:pt x="578" y="91"/>
                  </a:lnTo>
                  <a:lnTo>
                    <a:pt x="584" y="91"/>
                  </a:lnTo>
                  <a:lnTo>
                    <a:pt x="590" y="93"/>
                  </a:lnTo>
                  <a:lnTo>
                    <a:pt x="595" y="93"/>
                  </a:lnTo>
                  <a:lnTo>
                    <a:pt x="601" y="91"/>
                  </a:lnTo>
                  <a:lnTo>
                    <a:pt x="609" y="91"/>
                  </a:lnTo>
                  <a:lnTo>
                    <a:pt x="611" y="91"/>
                  </a:lnTo>
                  <a:lnTo>
                    <a:pt x="612" y="91"/>
                  </a:lnTo>
                  <a:lnTo>
                    <a:pt x="614" y="91"/>
                  </a:lnTo>
                  <a:lnTo>
                    <a:pt x="618" y="91"/>
                  </a:lnTo>
                  <a:lnTo>
                    <a:pt x="620" y="93"/>
                  </a:lnTo>
                  <a:lnTo>
                    <a:pt x="622" y="93"/>
                  </a:lnTo>
                  <a:lnTo>
                    <a:pt x="622" y="95"/>
                  </a:lnTo>
                  <a:lnTo>
                    <a:pt x="626" y="97"/>
                  </a:lnTo>
                  <a:lnTo>
                    <a:pt x="624" y="101"/>
                  </a:lnTo>
                  <a:lnTo>
                    <a:pt x="622" y="106"/>
                  </a:lnTo>
                  <a:lnTo>
                    <a:pt x="620" y="110"/>
                  </a:lnTo>
                  <a:lnTo>
                    <a:pt x="620" y="112"/>
                  </a:lnTo>
                  <a:lnTo>
                    <a:pt x="622" y="112"/>
                  </a:lnTo>
                  <a:lnTo>
                    <a:pt x="624" y="112"/>
                  </a:lnTo>
                  <a:lnTo>
                    <a:pt x="626" y="112"/>
                  </a:lnTo>
                  <a:lnTo>
                    <a:pt x="628" y="112"/>
                  </a:lnTo>
                  <a:lnTo>
                    <a:pt x="630" y="112"/>
                  </a:lnTo>
                  <a:lnTo>
                    <a:pt x="633" y="110"/>
                  </a:lnTo>
                  <a:lnTo>
                    <a:pt x="637" y="108"/>
                  </a:lnTo>
                  <a:lnTo>
                    <a:pt x="639" y="106"/>
                  </a:lnTo>
                  <a:lnTo>
                    <a:pt x="641" y="105"/>
                  </a:lnTo>
                  <a:lnTo>
                    <a:pt x="645" y="101"/>
                  </a:lnTo>
                  <a:lnTo>
                    <a:pt x="647" y="101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2" name="Freeform 15"/>
            <p:cNvSpPr>
              <a:spLocks/>
            </p:cNvSpPr>
            <p:nvPr/>
          </p:nvSpPr>
          <p:spPr bwMode="auto">
            <a:xfrm>
              <a:off x="2125" y="2094"/>
              <a:ext cx="936" cy="1142"/>
            </a:xfrm>
            <a:custGeom>
              <a:avLst/>
              <a:gdLst>
                <a:gd name="T0" fmla="*/ 526 w 936"/>
                <a:gd name="T1" fmla="*/ 19 h 1142"/>
                <a:gd name="T2" fmla="*/ 572 w 936"/>
                <a:gd name="T3" fmla="*/ 51 h 1142"/>
                <a:gd name="T4" fmla="*/ 607 w 936"/>
                <a:gd name="T5" fmla="*/ 99 h 1142"/>
                <a:gd name="T6" fmla="*/ 578 w 936"/>
                <a:gd name="T7" fmla="*/ 162 h 1142"/>
                <a:gd name="T8" fmla="*/ 526 w 936"/>
                <a:gd name="T9" fmla="*/ 143 h 1142"/>
                <a:gd name="T10" fmla="*/ 479 w 936"/>
                <a:gd name="T11" fmla="*/ 164 h 1142"/>
                <a:gd name="T12" fmla="*/ 431 w 936"/>
                <a:gd name="T13" fmla="*/ 253 h 1142"/>
                <a:gd name="T14" fmla="*/ 473 w 936"/>
                <a:gd name="T15" fmla="*/ 265 h 1142"/>
                <a:gd name="T16" fmla="*/ 505 w 936"/>
                <a:gd name="T17" fmla="*/ 242 h 1142"/>
                <a:gd name="T18" fmla="*/ 618 w 936"/>
                <a:gd name="T19" fmla="*/ 231 h 1142"/>
                <a:gd name="T20" fmla="*/ 612 w 936"/>
                <a:gd name="T21" fmla="*/ 257 h 1142"/>
                <a:gd name="T22" fmla="*/ 620 w 936"/>
                <a:gd name="T23" fmla="*/ 307 h 1142"/>
                <a:gd name="T24" fmla="*/ 593 w 936"/>
                <a:gd name="T25" fmla="*/ 358 h 1142"/>
                <a:gd name="T26" fmla="*/ 521 w 936"/>
                <a:gd name="T27" fmla="*/ 377 h 1142"/>
                <a:gd name="T28" fmla="*/ 500 w 936"/>
                <a:gd name="T29" fmla="*/ 396 h 1142"/>
                <a:gd name="T30" fmla="*/ 483 w 936"/>
                <a:gd name="T31" fmla="*/ 437 h 1142"/>
                <a:gd name="T32" fmla="*/ 469 w 936"/>
                <a:gd name="T33" fmla="*/ 478 h 1142"/>
                <a:gd name="T34" fmla="*/ 494 w 936"/>
                <a:gd name="T35" fmla="*/ 507 h 1142"/>
                <a:gd name="T36" fmla="*/ 532 w 936"/>
                <a:gd name="T37" fmla="*/ 509 h 1142"/>
                <a:gd name="T38" fmla="*/ 570 w 936"/>
                <a:gd name="T39" fmla="*/ 509 h 1142"/>
                <a:gd name="T40" fmla="*/ 595 w 936"/>
                <a:gd name="T41" fmla="*/ 494 h 1142"/>
                <a:gd name="T42" fmla="*/ 626 w 936"/>
                <a:gd name="T43" fmla="*/ 499 h 1142"/>
                <a:gd name="T44" fmla="*/ 631 w 936"/>
                <a:gd name="T45" fmla="*/ 526 h 1142"/>
                <a:gd name="T46" fmla="*/ 664 w 936"/>
                <a:gd name="T47" fmla="*/ 549 h 1142"/>
                <a:gd name="T48" fmla="*/ 683 w 936"/>
                <a:gd name="T49" fmla="*/ 570 h 1142"/>
                <a:gd name="T50" fmla="*/ 706 w 936"/>
                <a:gd name="T51" fmla="*/ 591 h 1142"/>
                <a:gd name="T52" fmla="*/ 719 w 936"/>
                <a:gd name="T53" fmla="*/ 612 h 1142"/>
                <a:gd name="T54" fmla="*/ 746 w 936"/>
                <a:gd name="T55" fmla="*/ 618 h 1142"/>
                <a:gd name="T56" fmla="*/ 771 w 936"/>
                <a:gd name="T57" fmla="*/ 642 h 1142"/>
                <a:gd name="T58" fmla="*/ 790 w 936"/>
                <a:gd name="T59" fmla="*/ 660 h 1142"/>
                <a:gd name="T60" fmla="*/ 814 w 936"/>
                <a:gd name="T61" fmla="*/ 669 h 1142"/>
                <a:gd name="T62" fmla="*/ 837 w 936"/>
                <a:gd name="T63" fmla="*/ 677 h 1142"/>
                <a:gd name="T64" fmla="*/ 849 w 936"/>
                <a:gd name="T65" fmla="*/ 705 h 1142"/>
                <a:gd name="T66" fmla="*/ 862 w 936"/>
                <a:gd name="T67" fmla="*/ 719 h 1142"/>
                <a:gd name="T68" fmla="*/ 881 w 936"/>
                <a:gd name="T69" fmla="*/ 734 h 1142"/>
                <a:gd name="T70" fmla="*/ 912 w 936"/>
                <a:gd name="T71" fmla="*/ 738 h 1142"/>
                <a:gd name="T72" fmla="*/ 927 w 936"/>
                <a:gd name="T73" fmla="*/ 763 h 1142"/>
                <a:gd name="T74" fmla="*/ 904 w 936"/>
                <a:gd name="T75" fmla="*/ 789 h 1142"/>
                <a:gd name="T76" fmla="*/ 872 w 936"/>
                <a:gd name="T77" fmla="*/ 822 h 1142"/>
                <a:gd name="T78" fmla="*/ 809 w 936"/>
                <a:gd name="T79" fmla="*/ 862 h 1142"/>
                <a:gd name="T80" fmla="*/ 765 w 936"/>
                <a:gd name="T81" fmla="*/ 871 h 1142"/>
                <a:gd name="T82" fmla="*/ 746 w 936"/>
                <a:gd name="T83" fmla="*/ 925 h 1142"/>
                <a:gd name="T84" fmla="*/ 730 w 936"/>
                <a:gd name="T85" fmla="*/ 978 h 1142"/>
                <a:gd name="T86" fmla="*/ 711 w 936"/>
                <a:gd name="T87" fmla="*/ 1026 h 1142"/>
                <a:gd name="T88" fmla="*/ 736 w 936"/>
                <a:gd name="T89" fmla="*/ 1039 h 1142"/>
                <a:gd name="T90" fmla="*/ 763 w 936"/>
                <a:gd name="T91" fmla="*/ 1047 h 1142"/>
                <a:gd name="T92" fmla="*/ 771 w 936"/>
                <a:gd name="T93" fmla="*/ 1064 h 1142"/>
                <a:gd name="T94" fmla="*/ 790 w 936"/>
                <a:gd name="T95" fmla="*/ 1074 h 1142"/>
                <a:gd name="T96" fmla="*/ 814 w 936"/>
                <a:gd name="T97" fmla="*/ 1074 h 1142"/>
                <a:gd name="T98" fmla="*/ 822 w 936"/>
                <a:gd name="T99" fmla="*/ 1083 h 1142"/>
                <a:gd name="T100" fmla="*/ 854 w 936"/>
                <a:gd name="T101" fmla="*/ 1117 h 1142"/>
                <a:gd name="T102" fmla="*/ 685 w 936"/>
                <a:gd name="T103" fmla="*/ 1135 h 1142"/>
                <a:gd name="T104" fmla="*/ 523 w 936"/>
                <a:gd name="T105" fmla="*/ 1136 h 1142"/>
                <a:gd name="T106" fmla="*/ 412 w 936"/>
                <a:gd name="T107" fmla="*/ 1135 h 1142"/>
                <a:gd name="T108" fmla="*/ 227 w 936"/>
                <a:gd name="T109" fmla="*/ 1135 h 1142"/>
                <a:gd name="T110" fmla="*/ 71 w 936"/>
                <a:gd name="T111" fmla="*/ 1142 h 1142"/>
                <a:gd name="T112" fmla="*/ 34 w 936"/>
                <a:gd name="T113" fmla="*/ 1104 h 1142"/>
                <a:gd name="T114" fmla="*/ 76 w 936"/>
                <a:gd name="T115" fmla="*/ 1095 h 1142"/>
                <a:gd name="T116" fmla="*/ 74 w 936"/>
                <a:gd name="T117" fmla="*/ 1047 h 1142"/>
                <a:gd name="T118" fmla="*/ 31 w 936"/>
                <a:gd name="T119" fmla="*/ 1007 h 1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36" h="1142">
                  <a:moveTo>
                    <a:pt x="519" y="0"/>
                  </a:moveTo>
                  <a:lnTo>
                    <a:pt x="521" y="0"/>
                  </a:lnTo>
                  <a:lnTo>
                    <a:pt x="523" y="0"/>
                  </a:lnTo>
                  <a:lnTo>
                    <a:pt x="525" y="2"/>
                  </a:lnTo>
                  <a:lnTo>
                    <a:pt x="526" y="2"/>
                  </a:lnTo>
                  <a:lnTo>
                    <a:pt x="528" y="4"/>
                  </a:lnTo>
                  <a:lnTo>
                    <a:pt x="526" y="4"/>
                  </a:lnTo>
                  <a:lnTo>
                    <a:pt x="528" y="5"/>
                  </a:lnTo>
                  <a:lnTo>
                    <a:pt x="530" y="5"/>
                  </a:lnTo>
                  <a:lnTo>
                    <a:pt x="532" y="5"/>
                  </a:lnTo>
                  <a:lnTo>
                    <a:pt x="532" y="7"/>
                  </a:lnTo>
                  <a:lnTo>
                    <a:pt x="534" y="7"/>
                  </a:lnTo>
                  <a:lnTo>
                    <a:pt x="534" y="9"/>
                  </a:lnTo>
                  <a:lnTo>
                    <a:pt x="532" y="11"/>
                  </a:lnTo>
                  <a:lnTo>
                    <a:pt x="532" y="13"/>
                  </a:lnTo>
                  <a:lnTo>
                    <a:pt x="528" y="15"/>
                  </a:lnTo>
                  <a:lnTo>
                    <a:pt x="526" y="19"/>
                  </a:lnTo>
                  <a:lnTo>
                    <a:pt x="525" y="21"/>
                  </a:lnTo>
                  <a:lnTo>
                    <a:pt x="523" y="25"/>
                  </a:lnTo>
                  <a:lnTo>
                    <a:pt x="523" y="26"/>
                  </a:lnTo>
                  <a:lnTo>
                    <a:pt x="526" y="28"/>
                  </a:lnTo>
                  <a:lnTo>
                    <a:pt x="528" y="28"/>
                  </a:lnTo>
                  <a:lnTo>
                    <a:pt x="532" y="30"/>
                  </a:lnTo>
                  <a:lnTo>
                    <a:pt x="534" y="32"/>
                  </a:lnTo>
                  <a:lnTo>
                    <a:pt x="538" y="32"/>
                  </a:lnTo>
                  <a:lnTo>
                    <a:pt x="542" y="34"/>
                  </a:lnTo>
                  <a:lnTo>
                    <a:pt x="545" y="36"/>
                  </a:lnTo>
                  <a:lnTo>
                    <a:pt x="549" y="38"/>
                  </a:lnTo>
                  <a:lnTo>
                    <a:pt x="553" y="40"/>
                  </a:lnTo>
                  <a:lnTo>
                    <a:pt x="557" y="42"/>
                  </a:lnTo>
                  <a:lnTo>
                    <a:pt x="561" y="44"/>
                  </a:lnTo>
                  <a:lnTo>
                    <a:pt x="565" y="47"/>
                  </a:lnTo>
                  <a:lnTo>
                    <a:pt x="568" y="49"/>
                  </a:lnTo>
                  <a:lnTo>
                    <a:pt x="572" y="51"/>
                  </a:lnTo>
                  <a:lnTo>
                    <a:pt x="574" y="53"/>
                  </a:lnTo>
                  <a:lnTo>
                    <a:pt x="578" y="53"/>
                  </a:lnTo>
                  <a:lnTo>
                    <a:pt x="580" y="53"/>
                  </a:lnTo>
                  <a:lnTo>
                    <a:pt x="582" y="53"/>
                  </a:lnTo>
                  <a:lnTo>
                    <a:pt x="586" y="53"/>
                  </a:lnTo>
                  <a:lnTo>
                    <a:pt x="587" y="55"/>
                  </a:lnTo>
                  <a:lnTo>
                    <a:pt x="589" y="59"/>
                  </a:lnTo>
                  <a:lnTo>
                    <a:pt x="591" y="63"/>
                  </a:lnTo>
                  <a:lnTo>
                    <a:pt x="593" y="70"/>
                  </a:lnTo>
                  <a:lnTo>
                    <a:pt x="595" y="74"/>
                  </a:lnTo>
                  <a:lnTo>
                    <a:pt x="597" y="78"/>
                  </a:lnTo>
                  <a:lnTo>
                    <a:pt x="599" y="80"/>
                  </a:lnTo>
                  <a:lnTo>
                    <a:pt x="601" y="82"/>
                  </a:lnTo>
                  <a:lnTo>
                    <a:pt x="601" y="84"/>
                  </a:lnTo>
                  <a:lnTo>
                    <a:pt x="603" y="89"/>
                  </a:lnTo>
                  <a:lnTo>
                    <a:pt x="605" y="93"/>
                  </a:lnTo>
                  <a:lnTo>
                    <a:pt x="607" y="99"/>
                  </a:lnTo>
                  <a:lnTo>
                    <a:pt x="608" y="107"/>
                  </a:lnTo>
                  <a:lnTo>
                    <a:pt x="616" y="120"/>
                  </a:lnTo>
                  <a:lnTo>
                    <a:pt x="618" y="124"/>
                  </a:lnTo>
                  <a:lnTo>
                    <a:pt x="620" y="128"/>
                  </a:lnTo>
                  <a:lnTo>
                    <a:pt x="622" y="131"/>
                  </a:lnTo>
                  <a:lnTo>
                    <a:pt x="622" y="133"/>
                  </a:lnTo>
                  <a:lnTo>
                    <a:pt x="624" y="135"/>
                  </a:lnTo>
                  <a:lnTo>
                    <a:pt x="624" y="137"/>
                  </a:lnTo>
                  <a:lnTo>
                    <a:pt x="622" y="137"/>
                  </a:lnTo>
                  <a:lnTo>
                    <a:pt x="618" y="141"/>
                  </a:lnTo>
                  <a:lnTo>
                    <a:pt x="612" y="143"/>
                  </a:lnTo>
                  <a:lnTo>
                    <a:pt x="607" y="148"/>
                  </a:lnTo>
                  <a:lnTo>
                    <a:pt x="603" y="150"/>
                  </a:lnTo>
                  <a:lnTo>
                    <a:pt x="595" y="154"/>
                  </a:lnTo>
                  <a:lnTo>
                    <a:pt x="587" y="158"/>
                  </a:lnTo>
                  <a:lnTo>
                    <a:pt x="584" y="160"/>
                  </a:lnTo>
                  <a:lnTo>
                    <a:pt x="578" y="162"/>
                  </a:lnTo>
                  <a:lnTo>
                    <a:pt x="574" y="164"/>
                  </a:lnTo>
                  <a:lnTo>
                    <a:pt x="570" y="164"/>
                  </a:lnTo>
                  <a:lnTo>
                    <a:pt x="568" y="164"/>
                  </a:lnTo>
                  <a:lnTo>
                    <a:pt x="565" y="162"/>
                  </a:lnTo>
                  <a:lnTo>
                    <a:pt x="563" y="160"/>
                  </a:lnTo>
                  <a:lnTo>
                    <a:pt x="561" y="158"/>
                  </a:lnTo>
                  <a:lnTo>
                    <a:pt x="559" y="156"/>
                  </a:lnTo>
                  <a:lnTo>
                    <a:pt x="557" y="152"/>
                  </a:lnTo>
                  <a:lnTo>
                    <a:pt x="553" y="150"/>
                  </a:lnTo>
                  <a:lnTo>
                    <a:pt x="549" y="147"/>
                  </a:lnTo>
                  <a:lnTo>
                    <a:pt x="544" y="145"/>
                  </a:lnTo>
                  <a:lnTo>
                    <a:pt x="540" y="143"/>
                  </a:lnTo>
                  <a:lnTo>
                    <a:pt x="538" y="143"/>
                  </a:lnTo>
                  <a:lnTo>
                    <a:pt x="536" y="141"/>
                  </a:lnTo>
                  <a:lnTo>
                    <a:pt x="532" y="141"/>
                  </a:lnTo>
                  <a:lnTo>
                    <a:pt x="528" y="141"/>
                  </a:lnTo>
                  <a:lnTo>
                    <a:pt x="526" y="143"/>
                  </a:lnTo>
                  <a:lnTo>
                    <a:pt x="523" y="143"/>
                  </a:lnTo>
                  <a:lnTo>
                    <a:pt x="517" y="143"/>
                  </a:lnTo>
                  <a:lnTo>
                    <a:pt x="513" y="143"/>
                  </a:lnTo>
                  <a:lnTo>
                    <a:pt x="509" y="143"/>
                  </a:lnTo>
                  <a:lnTo>
                    <a:pt x="505" y="143"/>
                  </a:lnTo>
                  <a:lnTo>
                    <a:pt x="502" y="145"/>
                  </a:lnTo>
                  <a:lnTo>
                    <a:pt x="500" y="145"/>
                  </a:lnTo>
                  <a:lnTo>
                    <a:pt x="496" y="147"/>
                  </a:lnTo>
                  <a:lnTo>
                    <a:pt x="492" y="147"/>
                  </a:lnTo>
                  <a:lnTo>
                    <a:pt x="488" y="147"/>
                  </a:lnTo>
                  <a:lnTo>
                    <a:pt x="486" y="148"/>
                  </a:lnTo>
                  <a:lnTo>
                    <a:pt x="483" y="148"/>
                  </a:lnTo>
                  <a:lnTo>
                    <a:pt x="481" y="150"/>
                  </a:lnTo>
                  <a:lnTo>
                    <a:pt x="479" y="152"/>
                  </a:lnTo>
                  <a:lnTo>
                    <a:pt x="479" y="154"/>
                  </a:lnTo>
                  <a:lnTo>
                    <a:pt x="477" y="158"/>
                  </a:lnTo>
                  <a:lnTo>
                    <a:pt x="479" y="164"/>
                  </a:lnTo>
                  <a:lnTo>
                    <a:pt x="479" y="166"/>
                  </a:lnTo>
                  <a:lnTo>
                    <a:pt x="477" y="166"/>
                  </a:lnTo>
                  <a:lnTo>
                    <a:pt x="475" y="169"/>
                  </a:lnTo>
                  <a:lnTo>
                    <a:pt x="467" y="177"/>
                  </a:lnTo>
                  <a:lnTo>
                    <a:pt x="462" y="183"/>
                  </a:lnTo>
                  <a:lnTo>
                    <a:pt x="460" y="185"/>
                  </a:lnTo>
                  <a:lnTo>
                    <a:pt x="460" y="187"/>
                  </a:lnTo>
                  <a:lnTo>
                    <a:pt x="458" y="200"/>
                  </a:lnTo>
                  <a:lnTo>
                    <a:pt x="458" y="208"/>
                  </a:lnTo>
                  <a:lnTo>
                    <a:pt x="458" y="211"/>
                  </a:lnTo>
                  <a:lnTo>
                    <a:pt x="454" y="217"/>
                  </a:lnTo>
                  <a:lnTo>
                    <a:pt x="448" y="223"/>
                  </a:lnTo>
                  <a:lnTo>
                    <a:pt x="443" y="231"/>
                  </a:lnTo>
                  <a:lnTo>
                    <a:pt x="435" y="238"/>
                  </a:lnTo>
                  <a:lnTo>
                    <a:pt x="429" y="244"/>
                  </a:lnTo>
                  <a:lnTo>
                    <a:pt x="427" y="244"/>
                  </a:lnTo>
                  <a:lnTo>
                    <a:pt x="431" y="253"/>
                  </a:lnTo>
                  <a:lnTo>
                    <a:pt x="433" y="253"/>
                  </a:lnTo>
                  <a:lnTo>
                    <a:pt x="435" y="253"/>
                  </a:lnTo>
                  <a:lnTo>
                    <a:pt x="437" y="255"/>
                  </a:lnTo>
                  <a:lnTo>
                    <a:pt x="439" y="257"/>
                  </a:lnTo>
                  <a:lnTo>
                    <a:pt x="443" y="261"/>
                  </a:lnTo>
                  <a:lnTo>
                    <a:pt x="444" y="263"/>
                  </a:lnTo>
                  <a:lnTo>
                    <a:pt x="446" y="263"/>
                  </a:lnTo>
                  <a:lnTo>
                    <a:pt x="448" y="265"/>
                  </a:lnTo>
                  <a:lnTo>
                    <a:pt x="452" y="265"/>
                  </a:lnTo>
                  <a:lnTo>
                    <a:pt x="454" y="263"/>
                  </a:lnTo>
                  <a:lnTo>
                    <a:pt x="456" y="263"/>
                  </a:lnTo>
                  <a:lnTo>
                    <a:pt x="458" y="263"/>
                  </a:lnTo>
                  <a:lnTo>
                    <a:pt x="460" y="263"/>
                  </a:lnTo>
                  <a:lnTo>
                    <a:pt x="460" y="265"/>
                  </a:lnTo>
                  <a:lnTo>
                    <a:pt x="463" y="265"/>
                  </a:lnTo>
                  <a:lnTo>
                    <a:pt x="467" y="265"/>
                  </a:lnTo>
                  <a:lnTo>
                    <a:pt x="473" y="265"/>
                  </a:lnTo>
                  <a:lnTo>
                    <a:pt x="475" y="265"/>
                  </a:lnTo>
                  <a:lnTo>
                    <a:pt x="477" y="265"/>
                  </a:lnTo>
                  <a:lnTo>
                    <a:pt x="477" y="263"/>
                  </a:lnTo>
                  <a:lnTo>
                    <a:pt x="475" y="261"/>
                  </a:lnTo>
                  <a:lnTo>
                    <a:pt x="477" y="257"/>
                  </a:lnTo>
                  <a:lnTo>
                    <a:pt x="483" y="255"/>
                  </a:lnTo>
                  <a:lnTo>
                    <a:pt x="483" y="257"/>
                  </a:lnTo>
                  <a:lnTo>
                    <a:pt x="486" y="257"/>
                  </a:lnTo>
                  <a:lnTo>
                    <a:pt x="488" y="257"/>
                  </a:lnTo>
                  <a:lnTo>
                    <a:pt x="490" y="257"/>
                  </a:lnTo>
                  <a:lnTo>
                    <a:pt x="494" y="255"/>
                  </a:lnTo>
                  <a:lnTo>
                    <a:pt x="494" y="253"/>
                  </a:lnTo>
                  <a:lnTo>
                    <a:pt x="496" y="253"/>
                  </a:lnTo>
                  <a:lnTo>
                    <a:pt x="496" y="251"/>
                  </a:lnTo>
                  <a:lnTo>
                    <a:pt x="496" y="250"/>
                  </a:lnTo>
                  <a:lnTo>
                    <a:pt x="502" y="246"/>
                  </a:lnTo>
                  <a:lnTo>
                    <a:pt x="505" y="242"/>
                  </a:lnTo>
                  <a:lnTo>
                    <a:pt x="507" y="238"/>
                  </a:lnTo>
                  <a:lnTo>
                    <a:pt x="509" y="234"/>
                  </a:lnTo>
                  <a:lnTo>
                    <a:pt x="511" y="232"/>
                  </a:lnTo>
                  <a:lnTo>
                    <a:pt x="513" y="231"/>
                  </a:lnTo>
                  <a:lnTo>
                    <a:pt x="517" y="229"/>
                  </a:lnTo>
                  <a:lnTo>
                    <a:pt x="521" y="229"/>
                  </a:lnTo>
                  <a:lnTo>
                    <a:pt x="534" y="227"/>
                  </a:lnTo>
                  <a:lnTo>
                    <a:pt x="557" y="223"/>
                  </a:lnTo>
                  <a:lnTo>
                    <a:pt x="574" y="221"/>
                  </a:lnTo>
                  <a:lnTo>
                    <a:pt x="603" y="215"/>
                  </a:lnTo>
                  <a:lnTo>
                    <a:pt x="605" y="215"/>
                  </a:lnTo>
                  <a:lnTo>
                    <a:pt x="607" y="217"/>
                  </a:lnTo>
                  <a:lnTo>
                    <a:pt x="608" y="219"/>
                  </a:lnTo>
                  <a:lnTo>
                    <a:pt x="610" y="221"/>
                  </a:lnTo>
                  <a:lnTo>
                    <a:pt x="614" y="225"/>
                  </a:lnTo>
                  <a:lnTo>
                    <a:pt x="616" y="227"/>
                  </a:lnTo>
                  <a:lnTo>
                    <a:pt x="618" y="231"/>
                  </a:lnTo>
                  <a:lnTo>
                    <a:pt x="620" y="234"/>
                  </a:lnTo>
                  <a:lnTo>
                    <a:pt x="622" y="236"/>
                  </a:lnTo>
                  <a:lnTo>
                    <a:pt x="624" y="238"/>
                  </a:lnTo>
                  <a:lnTo>
                    <a:pt x="624" y="240"/>
                  </a:lnTo>
                  <a:lnTo>
                    <a:pt x="622" y="240"/>
                  </a:lnTo>
                  <a:lnTo>
                    <a:pt x="620" y="242"/>
                  </a:lnTo>
                  <a:lnTo>
                    <a:pt x="616" y="244"/>
                  </a:lnTo>
                  <a:lnTo>
                    <a:pt x="612" y="244"/>
                  </a:lnTo>
                  <a:lnTo>
                    <a:pt x="607" y="246"/>
                  </a:lnTo>
                  <a:lnTo>
                    <a:pt x="603" y="248"/>
                  </a:lnTo>
                  <a:lnTo>
                    <a:pt x="603" y="250"/>
                  </a:lnTo>
                  <a:lnTo>
                    <a:pt x="603" y="251"/>
                  </a:lnTo>
                  <a:lnTo>
                    <a:pt x="603" y="253"/>
                  </a:lnTo>
                  <a:lnTo>
                    <a:pt x="605" y="253"/>
                  </a:lnTo>
                  <a:lnTo>
                    <a:pt x="607" y="255"/>
                  </a:lnTo>
                  <a:lnTo>
                    <a:pt x="608" y="257"/>
                  </a:lnTo>
                  <a:lnTo>
                    <a:pt x="612" y="257"/>
                  </a:lnTo>
                  <a:lnTo>
                    <a:pt x="616" y="257"/>
                  </a:lnTo>
                  <a:lnTo>
                    <a:pt x="620" y="261"/>
                  </a:lnTo>
                  <a:lnTo>
                    <a:pt x="622" y="261"/>
                  </a:lnTo>
                  <a:lnTo>
                    <a:pt x="622" y="263"/>
                  </a:lnTo>
                  <a:lnTo>
                    <a:pt x="622" y="265"/>
                  </a:lnTo>
                  <a:lnTo>
                    <a:pt x="624" y="269"/>
                  </a:lnTo>
                  <a:lnTo>
                    <a:pt x="624" y="272"/>
                  </a:lnTo>
                  <a:lnTo>
                    <a:pt x="624" y="278"/>
                  </a:lnTo>
                  <a:lnTo>
                    <a:pt x="622" y="284"/>
                  </a:lnTo>
                  <a:lnTo>
                    <a:pt x="622" y="288"/>
                  </a:lnTo>
                  <a:lnTo>
                    <a:pt x="624" y="292"/>
                  </a:lnTo>
                  <a:lnTo>
                    <a:pt x="624" y="293"/>
                  </a:lnTo>
                  <a:lnTo>
                    <a:pt x="624" y="299"/>
                  </a:lnTo>
                  <a:lnTo>
                    <a:pt x="622" y="301"/>
                  </a:lnTo>
                  <a:lnTo>
                    <a:pt x="622" y="305"/>
                  </a:lnTo>
                  <a:lnTo>
                    <a:pt x="622" y="307"/>
                  </a:lnTo>
                  <a:lnTo>
                    <a:pt x="620" y="307"/>
                  </a:lnTo>
                  <a:lnTo>
                    <a:pt x="618" y="307"/>
                  </a:lnTo>
                  <a:lnTo>
                    <a:pt x="616" y="309"/>
                  </a:lnTo>
                  <a:lnTo>
                    <a:pt x="614" y="309"/>
                  </a:lnTo>
                  <a:lnTo>
                    <a:pt x="610" y="311"/>
                  </a:lnTo>
                  <a:lnTo>
                    <a:pt x="607" y="311"/>
                  </a:lnTo>
                  <a:lnTo>
                    <a:pt x="605" y="313"/>
                  </a:lnTo>
                  <a:lnTo>
                    <a:pt x="603" y="314"/>
                  </a:lnTo>
                  <a:lnTo>
                    <a:pt x="599" y="318"/>
                  </a:lnTo>
                  <a:lnTo>
                    <a:pt x="599" y="320"/>
                  </a:lnTo>
                  <a:lnTo>
                    <a:pt x="597" y="322"/>
                  </a:lnTo>
                  <a:lnTo>
                    <a:pt x="597" y="326"/>
                  </a:lnTo>
                  <a:lnTo>
                    <a:pt x="597" y="328"/>
                  </a:lnTo>
                  <a:lnTo>
                    <a:pt x="597" y="334"/>
                  </a:lnTo>
                  <a:lnTo>
                    <a:pt x="597" y="337"/>
                  </a:lnTo>
                  <a:lnTo>
                    <a:pt x="597" y="343"/>
                  </a:lnTo>
                  <a:lnTo>
                    <a:pt x="597" y="358"/>
                  </a:lnTo>
                  <a:lnTo>
                    <a:pt x="593" y="358"/>
                  </a:lnTo>
                  <a:lnTo>
                    <a:pt x="586" y="358"/>
                  </a:lnTo>
                  <a:lnTo>
                    <a:pt x="578" y="358"/>
                  </a:lnTo>
                  <a:lnTo>
                    <a:pt x="565" y="358"/>
                  </a:lnTo>
                  <a:lnTo>
                    <a:pt x="555" y="358"/>
                  </a:lnTo>
                  <a:lnTo>
                    <a:pt x="544" y="358"/>
                  </a:lnTo>
                  <a:lnTo>
                    <a:pt x="538" y="358"/>
                  </a:lnTo>
                  <a:lnTo>
                    <a:pt x="536" y="358"/>
                  </a:lnTo>
                  <a:lnTo>
                    <a:pt x="534" y="358"/>
                  </a:lnTo>
                  <a:lnTo>
                    <a:pt x="532" y="358"/>
                  </a:lnTo>
                  <a:lnTo>
                    <a:pt x="530" y="360"/>
                  </a:lnTo>
                  <a:lnTo>
                    <a:pt x="530" y="364"/>
                  </a:lnTo>
                  <a:lnTo>
                    <a:pt x="530" y="366"/>
                  </a:lnTo>
                  <a:lnTo>
                    <a:pt x="528" y="368"/>
                  </a:lnTo>
                  <a:lnTo>
                    <a:pt x="528" y="370"/>
                  </a:lnTo>
                  <a:lnTo>
                    <a:pt x="525" y="374"/>
                  </a:lnTo>
                  <a:lnTo>
                    <a:pt x="523" y="375"/>
                  </a:lnTo>
                  <a:lnTo>
                    <a:pt x="521" y="377"/>
                  </a:lnTo>
                  <a:lnTo>
                    <a:pt x="519" y="377"/>
                  </a:lnTo>
                  <a:lnTo>
                    <a:pt x="515" y="375"/>
                  </a:lnTo>
                  <a:lnTo>
                    <a:pt x="513" y="375"/>
                  </a:lnTo>
                  <a:lnTo>
                    <a:pt x="509" y="375"/>
                  </a:lnTo>
                  <a:lnTo>
                    <a:pt x="509" y="377"/>
                  </a:lnTo>
                  <a:lnTo>
                    <a:pt x="507" y="377"/>
                  </a:lnTo>
                  <a:lnTo>
                    <a:pt x="504" y="381"/>
                  </a:lnTo>
                  <a:lnTo>
                    <a:pt x="498" y="383"/>
                  </a:lnTo>
                  <a:lnTo>
                    <a:pt x="496" y="383"/>
                  </a:lnTo>
                  <a:lnTo>
                    <a:pt x="494" y="383"/>
                  </a:lnTo>
                  <a:lnTo>
                    <a:pt x="492" y="381"/>
                  </a:lnTo>
                  <a:lnTo>
                    <a:pt x="492" y="385"/>
                  </a:lnTo>
                  <a:lnTo>
                    <a:pt x="492" y="387"/>
                  </a:lnTo>
                  <a:lnTo>
                    <a:pt x="494" y="389"/>
                  </a:lnTo>
                  <a:lnTo>
                    <a:pt x="496" y="393"/>
                  </a:lnTo>
                  <a:lnTo>
                    <a:pt x="498" y="395"/>
                  </a:lnTo>
                  <a:lnTo>
                    <a:pt x="500" y="396"/>
                  </a:lnTo>
                  <a:lnTo>
                    <a:pt x="502" y="398"/>
                  </a:lnTo>
                  <a:lnTo>
                    <a:pt x="504" y="402"/>
                  </a:lnTo>
                  <a:lnTo>
                    <a:pt x="505" y="404"/>
                  </a:lnTo>
                  <a:lnTo>
                    <a:pt x="505" y="406"/>
                  </a:lnTo>
                  <a:lnTo>
                    <a:pt x="509" y="408"/>
                  </a:lnTo>
                  <a:lnTo>
                    <a:pt x="509" y="410"/>
                  </a:lnTo>
                  <a:lnTo>
                    <a:pt x="509" y="412"/>
                  </a:lnTo>
                  <a:lnTo>
                    <a:pt x="509" y="414"/>
                  </a:lnTo>
                  <a:lnTo>
                    <a:pt x="509" y="416"/>
                  </a:lnTo>
                  <a:lnTo>
                    <a:pt x="504" y="421"/>
                  </a:lnTo>
                  <a:lnTo>
                    <a:pt x="498" y="427"/>
                  </a:lnTo>
                  <a:lnTo>
                    <a:pt x="494" y="429"/>
                  </a:lnTo>
                  <a:lnTo>
                    <a:pt x="490" y="431"/>
                  </a:lnTo>
                  <a:lnTo>
                    <a:pt x="488" y="433"/>
                  </a:lnTo>
                  <a:lnTo>
                    <a:pt x="484" y="435"/>
                  </a:lnTo>
                  <a:lnTo>
                    <a:pt x="483" y="435"/>
                  </a:lnTo>
                  <a:lnTo>
                    <a:pt x="483" y="437"/>
                  </a:lnTo>
                  <a:lnTo>
                    <a:pt x="481" y="438"/>
                  </a:lnTo>
                  <a:lnTo>
                    <a:pt x="463" y="448"/>
                  </a:lnTo>
                  <a:lnTo>
                    <a:pt x="448" y="456"/>
                  </a:lnTo>
                  <a:lnTo>
                    <a:pt x="448" y="457"/>
                  </a:lnTo>
                  <a:lnTo>
                    <a:pt x="448" y="459"/>
                  </a:lnTo>
                  <a:lnTo>
                    <a:pt x="448" y="461"/>
                  </a:lnTo>
                  <a:lnTo>
                    <a:pt x="452" y="461"/>
                  </a:lnTo>
                  <a:lnTo>
                    <a:pt x="454" y="463"/>
                  </a:lnTo>
                  <a:lnTo>
                    <a:pt x="456" y="465"/>
                  </a:lnTo>
                  <a:lnTo>
                    <a:pt x="456" y="467"/>
                  </a:lnTo>
                  <a:lnTo>
                    <a:pt x="454" y="467"/>
                  </a:lnTo>
                  <a:lnTo>
                    <a:pt x="456" y="469"/>
                  </a:lnTo>
                  <a:lnTo>
                    <a:pt x="460" y="469"/>
                  </a:lnTo>
                  <a:lnTo>
                    <a:pt x="463" y="471"/>
                  </a:lnTo>
                  <a:lnTo>
                    <a:pt x="467" y="475"/>
                  </a:lnTo>
                  <a:lnTo>
                    <a:pt x="469" y="477"/>
                  </a:lnTo>
                  <a:lnTo>
                    <a:pt x="469" y="478"/>
                  </a:lnTo>
                  <a:lnTo>
                    <a:pt x="471" y="480"/>
                  </a:lnTo>
                  <a:lnTo>
                    <a:pt x="473" y="482"/>
                  </a:lnTo>
                  <a:lnTo>
                    <a:pt x="475" y="484"/>
                  </a:lnTo>
                  <a:lnTo>
                    <a:pt x="479" y="484"/>
                  </a:lnTo>
                  <a:lnTo>
                    <a:pt x="483" y="486"/>
                  </a:lnTo>
                  <a:lnTo>
                    <a:pt x="483" y="488"/>
                  </a:lnTo>
                  <a:lnTo>
                    <a:pt x="484" y="490"/>
                  </a:lnTo>
                  <a:lnTo>
                    <a:pt x="486" y="492"/>
                  </a:lnTo>
                  <a:lnTo>
                    <a:pt x="488" y="492"/>
                  </a:lnTo>
                  <a:lnTo>
                    <a:pt x="490" y="492"/>
                  </a:lnTo>
                  <a:lnTo>
                    <a:pt x="492" y="494"/>
                  </a:lnTo>
                  <a:lnTo>
                    <a:pt x="492" y="496"/>
                  </a:lnTo>
                  <a:lnTo>
                    <a:pt x="492" y="499"/>
                  </a:lnTo>
                  <a:lnTo>
                    <a:pt x="494" y="501"/>
                  </a:lnTo>
                  <a:lnTo>
                    <a:pt x="494" y="503"/>
                  </a:lnTo>
                  <a:lnTo>
                    <a:pt x="494" y="505"/>
                  </a:lnTo>
                  <a:lnTo>
                    <a:pt x="494" y="507"/>
                  </a:lnTo>
                  <a:lnTo>
                    <a:pt x="494" y="509"/>
                  </a:lnTo>
                  <a:lnTo>
                    <a:pt x="496" y="511"/>
                  </a:lnTo>
                  <a:lnTo>
                    <a:pt x="498" y="513"/>
                  </a:lnTo>
                  <a:lnTo>
                    <a:pt x="502" y="517"/>
                  </a:lnTo>
                  <a:lnTo>
                    <a:pt x="505" y="517"/>
                  </a:lnTo>
                  <a:lnTo>
                    <a:pt x="511" y="517"/>
                  </a:lnTo>
                  <a:lnTo>
                    <a:pt x="515" y="517"/>
                  </a:lnTo>
                  <a:lnTo>
                    <a:pt x="517" y="517"/>
                  </a:lnTo>
                  <a:lnTo>
                    <a:pt x="519" y="515"/>
                  </a:lnTo>
                  <a:lnTo>
                    <a:pt x="525" y="513"/>
                  </a:lnTo>
                  <a:lnTo>
                    <a:pt x="526" y="513"/>
                  </a:lnTo>
                  <a:lnTo>
                    <a:pt x="526" y="511"/>
                  </a:lnTo>
                  <a:lnTo>
                    <a:pt x="526" y="509"/>
                  </a:lnTo>
                  <a:lnTo>
                    <a:pt x="526" y="507"/>
                  </a:lnTo>
                  <a:lnTo>
                    <a:pt x="528" y="507"/>
                  </a:lnTo>
                  <a:lnTo>
                    <a:pt x="530" y="507"/>
                  </a:lnTo>
                  <a:lnTo>
                    <a:pt x="532" y="509"/>
                  </a:lnTo>
                  <a:lnTo>
                    <a:pt x="534" y="511"/>
                  </a:lnTo>
                  <a:lnTo>
                    <a:pt x="536" y="513"/>
                  </a:lnTo>
                  <a:lnTo>
                    <a:pt x="540" y="515"/>
                  </a:lnTo>
                  <a:lnTo>
                    <a:pt x="542" y="517"/>
                  </a:lnTo>
                  <a:lnTo>
                    <a:pt x="545" y="519"/>
                  </a:lnTo>
                  <a:lnTo>
                    <a:pt x="547" y="520"/>
                  </a:lnTo>
                  <a:lnTo>
                    <a:pt x="549" y="522"/>
                  </a:lnTo>
                  <a:lnTo>
                    <a:pt x="551" y="522"/>
                  </a:lnTo>
                  <a:lnTo>
                    <a:pt x="553" y="522"/>
                  </a:lnTo>
                  <a:lnTo>
                    <a:pt x="555" y="522"/>
                  </a:lnTo>
                  <a:lnTo>
                    <a:pt x="557" y="520"/>
                  </a:lnTo>
                  <a:lnTo>
                    <a:pt x="561" y="519"/>
                  </a:lnTo>
                  <a:lnTo>
                    <a:pt x="565" y="517"/>
                  </a:lnTo>
                  <a:lnTo>
                    <a:pt x="566" y="515"/>
                  </a:lnTo>
                  <a:lnTo>
                    <a:pt x="566" y="513"/>
                  </a:lnTo>
                  <a:lnTo>
                    <a:pt x="568" y="511"/>
                  </a:lnTo>
                  <a:lnTo>
                    <a:pt x="570" y="509"/>
                  </a:lnTo>
                  <a:lnTo>
                    <a:pt x="570" y="507"/>
                  </a:lnTo>
                  <a:lnTo>
                    <a:pt x="572" y="505"/>
                  </a:lnTo>
                  <a:lnTo>
                    <a:pt x="572" y="503"/>
                  </a:lnTo>
                  <a:lnTo>
                    <a:pt x="574" y="503"/>
                  </a:lnTo>
                  <a:lnTo>
                    <a:pt x="576" y="501"/>
                  </a:lnTo>
                  <a:lnTo>
                    <a:pt x="578" y="501"/>
                  </a:lnTo>
                  <a:lnTo>
                    <a:pt x="582" y="501"/>
                  </a:lnTo>
                  <a:lnTo>
                    <a:pt x="584" y="499"/>
                  </a:lnTo>
                  <a:lnTo>
                    <a:pt x="584" y="498"/>
                  </a:lnTo>
                  <a:lnTo>
                    <a:pt x="584" y="496"/>
                  </a:lnTo>
                  <a:lnTo>
                    <a:pt x="586" y="494"/>
                  </a:lnTo>
                  <a:lnTo>
                    <a:pt x="586" y="492"/>
                  </a:lnTo>
                  <a:lnTo>
                    <a:pt x="587" y="492"/>
                  </a:lnTo>
                  <a:lnTo>
                    <a:pt x="589" y="492"/>
                  </a:lnTo>
                  <a:lnTo>
                    <a:pt x="591" y="494"/>
                  </a:lnTo>
                  <a:lnTo>
                    <a:pt x="593" y="494"/>
                  </a:lnTo>
                  <a:lnTo>
                    <a:pt x="595" y="494"/>
                  </a:lnTo>
                  <a:lnTo>
                    <a:pt x="597" y="494"/>
                  </a:lnTo>
                  <a:lnTo>
                    <a:pt x="599" y="492"/>
                  </a:lnTo>
                  <a:lnTo>
                    <a:pt x="601" y="490"/>
                  </a:lnTo>
                  <a:lnTo>
                    <a:pt x="603" y="490"/>
                  </a:lnTo>
                  <a:lnTo>
                    <a:pt x="605" y="490"/>
                  </a:lnTo>
                  <a:lnTo>
                    <a:pt x="607" y="492"/>
                  </a:lnTo>
                  <a:lnTo>
                    <a:pt x="610" y="490"/>
                  </a:lnTo>
                  <a:lnTo>
                    <a:pt x="612" y="490"/>
                  </a:lnTo>
                  <a:lnTo>
                    <a:pt x="614" y="490"/>
                  </a:lnTo>
                  <a:lnTo>
                    <a:pt x="614" y="492"/>
                  </a:lnTo>
                  <a:lnTo>
                    <a:pt x="614" y="494"/>
                  </a:lnTo>
                  <a:lnTo>
                    <a:pt x="616" y="494"/>
                  </a:lnTo>
                  <a:lnTo>
                    <a:pt x="618" y="496"/>
                  </a:lnTo>
                  <a:lnTo>
                    <a:pt x="622" y="498"/>
                  </a:lnTo>
                  <a:lnTo>
                    <a:pt x="622" y="499"/>
                  </a:lnTo>
                  <a:lnTo>
                    <a:pt x="624" y="499"/>
                  </a:lnTo>
                  <a:lnTo>
                    <a:pt x="626" y="499"/>
                  </a:lnTo>
                  <a:lnTo>
                    <a:pt x="626" y="501"/>
                  </a:lnTo>
                  <a:lnTo>
                    <a:pt x="624" y="501"/>
                  </a:lnTo>
                  <a:lnTo>
                    <a:pt x="624" y="503"/>
                  </a:lnTo>
                  <a:lnTo>
                    <a:pt x="626" y="505"/>
                  </a:lnTo>
                  <a:lnTo>
                    <a:pt x="626" y="507"/>
                  </a:lnTo>
                  <a:lnTo>
                    <a:pt x="624" y="509"/>
                  </a:lnTo>
                  <a:lnTo>
                    <a:pt x="624" y="511"/>
                  </a:lnTo>
                  <a:lnTo>
                    <a:pt x="624" y="513"/>
                  </a:lnTo>
                  <a:lnTo>
                    <a:pt x="624" y="515"/>
                  </a:lnTo>
                  <a:lnTo>
                    <a:pt x="624" y="517"/>
                  </a:lnTo>
                  <a:lnTo>
                    <a:pt x="626" y="519"/>
                  </a:lnTo>
                  <a:lnTo>
                    <a:pt x="627" y="520"/>
                  </a:lnTo>
                  <a:lnTo>
                    <a:pt x="629" y="520"/>
                  </a:lnTo>
                  <a:lnTo>
                    <a:pt x="629" y="522"/>
                  </a:lnTo>
                  <a:lnTo>
                    <a:pt x="631" y="522"/>
                  </a:lnTo>
                  <a:lnTo>
                    <a:pt x="631" y="524"/>
                  </a:lnTo>
                  <a:lnTo>
                    <a:pt x="631" y="526"/>
                  </a:lnTo>
                  <a:lnTo>
                    <a:pt x="635" y="528"/>
                  </a:lnTo>
                  <a:lnTo>
                    <a:pt x="637" y="530"/>
                  </a:lnTo>
                  <a:lnTo>
                    <a:pt x="639" y="532"/>
                  </a:lnTo>
                  <a:lnTo>
                    <a:pt x="641" y="532"/>
                  </a:lnTo>
                  <a:lnTo>
                    <a:pt x="641" y="534"/>
                  </a:lnTo>
                  <a:lnTo>
                    <a:pt x="643" y="534"/>
                  </a:lnTo>
                  <a:lnTo>
                    <a:pt x="647" y="538"/>
                  </a:lnTo>
                  <a:lnTo>
                    <a:pt x="650" y="539"/>
                  </a:lnTo>
                  <a:lnTo>
                    <a:pt x="652" y="541"/>
                  </a:lnTo>
                  <a:lnTo>
                    <a:pt x="654" y="541"/>
                  </a:lnTo>
                  <a:lnTo>
                    <a:pt x="654" y="539"/>
                  </a:lnTo>
                  <a:lnTo>
                    <a:pt x="656" y="539"/>
                  </a:lnTo>
                  <a:lnTo>
                    <a:pt x="658" y="539"/>
                  </a:lnTo>
                  <a:lnTo>
                    <a:pt x="660" y="541"/>
                  </a:lnTo>
                  <a:lnTo>
                    <a:pt x="660" y="543"/>
                  </a:lnTo>
                  <a:lnTo>
                    <a:pt x="662" y="545"/>
                  </a:lnTo>
                  <a:lnTo>
                    <a:pt x="664" y="549"/>
                  </a:lnTo>
                  <a:lnTo>
                    <a:pt x="664" y="551"/>
                  </a:lnTo>
                  <a:lnTo>
                    <a:pt x="666" y="551"/>
                  </a:lnTo>
                  <a:lnTo>
                    <a:pt x="666" y="553"/>
                  </a:lnTo>
                  <a:lnTo>
                    <a:pt x="668" y="553"/>
                  </a:lnTo>
                  <a:lnTo>
                    <a:pt x="669" y="555"/>
                  </a:lnTo>
                  <a:lnTo>
                    <a:pt x="671" y="555"/>
                  </a:lnTo>
                  <a:lnTo>
                    <a:pt x="673" y="557"/>
                  </a:lnTo>
                  <a:lnTo>
                    <a:pt x="675" y="559"/>
                  </a:lnTo>
                  <a:lnTo>
                    <a:pt x="677" y="559"/>
                  </a:lnTo>
                  <a:lnTo>
                    <a:pt x="677" y="560"/>
                  </a:lnTo>
                  <a:lnTo>
                    <a:pt x="679" y="560"/>
                  </a:lnTo>
                  <a:lnTo>
                    <a:pt x="679" y="559"/>
                  </a:lnTo>
                  <a:lnTo>
                    <a:pt x="681" y="560"/>
                  </a:lnTo>
                  <a:lnTo>
                    <a:pt x="679" y="562"/>
                  </a:lnTo>
                  <a:lnTo>
                    <a:pt x="681" y="564"/>
                  </a:lnTo>
                  <a:lnTo>
                    <a:pt x="683" y="568"/>
                  </a:lnTo>
                  <a:lnTo>
                    <a:pt x="683" y="570"/>
                  </a:lnTo>
                  <a:lnTo>
                    <a:pt x="683" y="572"/>
                  </a:lnTo>
                  <a:lnTo>
                    <a:pt x="683" y="574"/>
                  </a:lnTo>
                  <a:lnTo>
                    <a:pt x="683" y="576"/>
                  </a:lnTo>
                  <a:lnTo>
                    <a:pt x="685" y="576"/>
                  </a:lnTo>
                  <a:lnTo>
                    <a:pt x="685" y="578"/>
                  </a:lnTo>
                  <a:lnTo>
                    <a:pt x="687" y="580"/>
                  </a:lnTo>
                  <a:lnTo>
                    <a:pt x="689" y="580"/>
                  </a:lnTo>
                  <a:lnTo>
                    <a:pt x="690" y="581"/>
                  </a:lnTo>
                  <a:lnTo>
                    <a:pt x="692" y="581"/>
                  </a:lnTo>
                  <a:lnTo>
                    <a:pt x="694" y="583"/>
                  </a:lnTo>
                  <a:lnTo>
                    <a:pt x="696" y="585"/>
                  </a:lnTo>
                  <a:lnTo>
                    <a:pt x="698" y="585"/>
                  </a:lnTo>
                  <a:lnTo>
                    <a:pt x="700" y="585"/>
                  </a:lnTo>
                  <a:lnTo>
                    <a:pt x="702" y="587"/>
                  </a:lnTo>
                  <a:lnTo>
                    <a:pt x="704" y="587"/>
                  </a:lnTo>
                  <a:lnTo>
                    <a:pt x="704" y="589"/>
                  </a:lnTo>
                  <a:lnTo>
                    <a:pt x="706" y="591"/>
                  </a:lnTo>
                  <a:lnTo>
                    <a:pt x="708" y="591"/>
                  </a:lnTo>
                  <a:lnTo>
                    <a:pt x="708" y="593"/>
                  </a:lnTo>
                  <a:lnTo>
                    <a:pt x="708" y="595"/>
                  </a:lnTo>
                  <a:lnTo>
                    <a:pt x="709" y="597"/>
                  </a:lnTo>
                  <a:lnTo>
                    <a:pt x="709" y="599"/>
                  </a:lnTo>
                  <a:lnTo>
                    <a:pt x="711" y="601"/>
                  </a:lnTo>
                  <a:lnTo>
                    <a:pt x="713" y="601"/>
                  </a:lnTo>
                  <a:lnTo>
                    <a:pt x="713" y="602"/>
                  </a:lnTo>
                  <a:lnTo>
                    <a:pt x="711" y="604"/>
                  </a:lnTo>
                  <a:lnTo>
                    <a:pt x="709" y="604"/>
                  </a:lnTo>
                  <a:lnTo>
                    <a:pt x="711" y="608"/>
                  </a:lnTo>
                  <a:lnTo>
                    <a:pt x="713" y="608"/>
                  </a:lnTo>
                  <a:lnTo>
                    <a:pt x="713" y="610"/>
                  </a:lnTo>
                  <a:lnTo>
                    <a:pt x="715" y="610"/>
                  </a:lnTo>
                  <a:lnTo>
                    <a:pt x="715" y="612"/>
                  </a:lnTo>
                  <a:lnTo>
                    <a:pt x="717" y="612"/>
                  </a:lnTo>
                  <a:lnTo>
                    <a:pt x="719" y="612"/>
                  </a:lnTo>
                  <a:lnTo>
                    <a:pt x="721" y="610"/>
                  </a:lnTo>
                  <a:lnTo>
                    <a:pt x="723" y="610"/>
                  </a:lnTo>
                  <a:lnTo>
                    <a:pt x="725" y="610"/>
                  </a:lnTo>
                  <a:lnTo>
                    <a:pt x="729" y="608"/>
                  </a:lnTo>
                  <a:lnTo>
                    <a:pt x="730" y="606"/>
                  </a:lnTo>
                  <a:lnTo>
                    <a:pt x="732" y="606"/>
                  </a:lnTo>
                  <a:lnTo>
                    <a:pt x="734" y="608"/>
                  </a:lnTo>
                  <a:lnTo>
                    <a:pt x="734" y="610"/>
                  </a:lnTo>
                  <a:lnTo>
                    <a:pt x="734" y="612"/>
                  </a:lnTo>
                  <a:lnTo>
                    <a:pt x="736" y="612"/>
                  </a:lnTo>
                  <a:lnTo>
                    <a:pt x="738" y="612"/>
                  </a:lnTo>
                  <a:lnTo>
                    <a:pt x="740" y="612"/>
                  </a:lnTo>
                  <a:lnTo>
                    <a:pt x="740" y="614"/>
                  </a:lnTo>
                  <a:lnTo>
                    <a:pt x="742" y="614"/>
                  </a:lnTo>
                  <a:lnTo>
                    <a:pt x="744" y="614"/>
                  </a:lnTo>
                  <a:lnTo>
                    <a:pt x="746" y="616"/>
                  </a:lnTo>
                  <a:lnTo>
                    <a:pt x="746" y="618"/>
                  </a:lnTo>
                  <a:lnTo>
                    <a:pt x="748" y="620"/>
                  </a:lnTo>
                  <a:lnTo>
                    <a:pt x="748" y="622"/>
                  </a:lnTo>
                  <a:lnTo>
                    <a:pt x="750" y="623"/>
                  </a:lnTo>
                  <a:lnTo>
                    <a:pt x="753" y="623"/>
                  </a:lnTo>
                  <a:lnTo>
                    <a:pt x="755" y="625"/>
                  </a:lnTo>
                  <a:lnTo>
                    <a:pt x="759" y="625"/>
                  </a:lnTo>
                  <a:lnTo>
                    <a:pt x="761" y="627"/>
                  </a:lnTo>
                  <a:lnTo>
                    <a:pt x="765" y="629"/>
                  </a:lnTo>
                  <a:lnTo>
                    <a:pt x="767" y="629"/>
                  </a:lnTo>
                  <a:lnTo>
                    <a:pt x="771" y="631"/>
                  </a:lnTo>
                  <a:lnTo>
                    <a:pt x="772" y="633"/>
                  </a:lnTo>
                  <a:lnTo>
                    <a:pt x="774" y="635"/>
                  </a:lnTo>
                  <a:lnTo>
                    <a:pt x="772" y="635"/>
                  </a:lnTo>
                  <a:lnTo>
                    <a:pt x="771" y="635"/>
                  </a:lnTo>
                  <a:lnTo>
                    <a:pt x="771" y="639"/>
                  </a:lnTo>
                  <a:lnTo>
                    <a:pt x="771" y="641"/>
                  </a:lnTo>
                  <a:lnTo>
                    <a:pt x="771" y="642"/>
                  </a:lnTo>
                  <a:lnTo>
                    <a:pt x="772" y="642"/>
                  </a:lnTo>
                  <a:lnTo>
                    <a:pt x="772" y="644"/>
                  </a:lnTo>
                  <a:lnTo>
                    <a:pt x="774" y="646"/>
                  </a:lnTo>
                  <a:lnTo>
                    <a:pt x="774" y="648"/>
                  </a:lnTo>
                  <a:lnTo>
                    <a:pt x="776" y="648"/>
                  </a:lnTo>
                  <a:lnTo>
                    <a:pt x="780" y="648"/>
                  </a:lnTo>
                  <a:lnTo>
                    <a:pt x="782" y="646"/>
                  </a:lnTo>
                  <a:lnTo>
                    <a:pt x="784" y="646"/>
                  </a:lnTo>
                  <a:lnTo>
                    <a:pt x="784" y="648"/>
                  </a:lnTo>
                  <a:lnTo>
                    <a:pt x="786" y="648"/>
                  </a:lnTo>
                  <a:lnTo>
                    <a:pt x="786" y="650"/>
                  </a:lnTo>
                  <a:lnTo>
                    <a:pt x="786" y="652"/>
                  </a:lnTo>
                  <a:lnTo>
                    <a:pt x="788" y="652"/>
                  </a:lnTo>
                  <a:lnTo>
                    <a:pt x="788" y="654"/>
                  </a:lnTo>
                  <a:lnTo>
                    <a:pt x="788" y="656"/>
                  </a:lnTo>
                  <a:lnTo>
                    <a:pt x="788" y="658"/>
                  </a:lnTo>
                  <a:lnTo>
                    <a:pt x="790" y="660"/>
                  </a:lnTo>
                  <a:lnTo>
                    <a:pt x="791" y="660"/>
                  </a:lnTo>
                  <a:lnTo>
                    <a:pt x="791" y="658"/>
                  </a:lnTo>
                  <a:lnTo>
                    <a:pt x="793" y="658"/>
                  </a:lnTo>
                  <a:lnTo>
                    <a:pt x="795" y="658"/>
                  </a:lnTo>
                  <a:lnTo>
                    <a:pt x="797" y="658"/>
                  </a:lnTo>
                  <a:lnTo>
                    <a:pt x="801" y="660"/>
                  </a:lnTo>
                  <a:lnTo>
                    <a:pt x="805" y="658"/>
                  </a:lnTo>
                  <a:lnTo>
                    <a:pt x="807" y="656"/>
                  </a:lnTo>
                  <a:lnTo>
                    <a:pt x="809" y="656"/>
                  </a:lnTo>
                  <a:lnTo>
                    <a:pt x="809" y="658"/>
                  </a:lnTo>
                  <a:lnTo>
                    <a:pt x="811" y="658"/>
                  </a:lnTo>
                  <a:lnTo>
                    <a:pt x="812" y="658"/>
                  </a:lnTo>
                  <a:lnTo>
                    <a:pt x="814" y="660"/>
                  </a:lnTo>
                  <a:lnTo>
                    <a:pt x="814" y="662"/>
                  </a:lnTo>
                  <a:lnTo>
                    <a:pt x="814" y="663"/>
                  </a:lnTo>
                  <a:lnTo>
                    <a:pt x="814" y="665"/>
                  </a:lnTo>
                  <a:lnTo>
                    <a:pt x="814" y="669"/>
                  </a:lnTo>
                  <a:lnTo>
                    <a:pt x="816" y="671"/>
                  </a:lnTo>
                  <a:lnTo>
                    <a:pt x="816" y="675"/>
                  </a:lnTo>
                  <a:lnTo>
                    <a:pt x="816" y="677"/>
                  </a:lnTo>
                  <a:lnTo>
                    <a:pt x="818" y="677"/>
                  </a:lnTo>
                  <a:lnTo>
                    <a:pt x="818" y="679"/>
                  </a:lnTo>
                  <a:lnTo>
                    <a:pt x="820" y="677"/>
                  </a:lnTo>
                  <a:lnTo>
                    <a:pt x="822" y="677"/>
                  </a:lnTo>
                  <a:lnTo>
                    <a:pt x="824" y="675"/>
                  </a:lnTo>
                  <a:lnTo>
                    <a:pt x="828" y="675"/>
                  </a:lnTo>
                  <a:lnTo>
                    <a:pt x="830" y="675"/>
                  </a:lnTo>
                  <a:lnTo>
                    <a:pt x="832" y="675"/>
                  </a:lnTo>
                  <a:lnTo>
                    <a:pt x="833" y="673"/>
                  </a:lnTo>
                  <a:lnTo>
                    <a:pt x="833" y="671"/>
                  </a:lnTo>
                  <a:lnTo>
                    <a:pt x="835" y="671"/>
                  </a:lnTo>
                  <a:lnTo>
                    <a:pt x="837" y="673"/>
                  </a:lnTo>
                  <a:lnTo>
                    <a:pt x="837" y="675"/>
                  </a:lnTo>
                  <a:lnTo>
                    <a:pt x="837" y="677"/>
                  </a:lnTo>
                  <a:lnTo>
                    <a:pt x="837" y="681"/>
                  </a:lnTo>
                  <a:lnTo>
                    <a:pt x="837" y="683"/>
                  </a:lnTo>
                  <a:lnTo>
                    <a:pt x="839" y="683"/>
                  </a:lnTo>
                  <a:lnTo>
                    <a:pt x="841" y="683"/>
                  </a:lnTo>
                  <a:lnTo>
                    <a:pt x="841" y="684"/>
                  </a:lnTo>
                  <a:lnTo>
                    <a:pt x="841" y="686"/>
                  </a:lnTo>
                  <a:lnTo>
                    <a:pt x="841" y="688"/>
                  </a:lnTo>
                  <a:lnTo>
                    <a:pt x="841" y="690"/>
                  </a:lnTo>
                  <a:lnTo>
                    <a:pt x="843" y="694"/>
                  </a:lnTo>
                  <a:lnTo>
                    <a:pt x="841" y="694"/>
                  </a:lnTo>
                  <a:lnTo>
                    <a:pt x="841" y="696"/>
                  </a:lnTo>
                  <a:lnTo>
                    <a:pt x="841" y="698"/>
                  </a:lnTo>
                  <a:lnTo>
                    <a:pt x="841" y="700"/>
                  </a:lnTo>
                  <a:lnTo>
                    <a:pt x="841" y="704"/>
                  </a:lnTo>
                  <a:lnTo>
                    <a:pt x="843" y="705"/>
                  </a:lnTo>
                  <a:lnTo>
                    <a:pt x="847" y="705"/>
                  </a:lnTo>
                  <a:lnTo>
                    <a:pt x="849" y="705"/>
                  </a:lnTo>
                  <a:lnTo>
                    <a:pt x="851" y="705"/>
                  </a:lnTo>
                  <a:lnTo>
                    <a:pt x="853" y="705"/>
                  </a:lnTo>
                  <a:lnTo>
                    <a:pt x="853" y="707"/>
                  </a:lnTo>
                  <a:lnTo>
                    <a:pt x="853" y="709"/>
                  </a:lnTo>
                  <a:lnTo>
                    <a:pt x="851" y="709"/>
                  </a:lnTo>
                  <a:lnTo>
                    <a:pt x="853" y="711"/>
                  </a:lnTo>
                  <a:lnTo>
                    <a:pt x="854" y="711"/>
                  </a:lnTo>
                  <a:lnTo>
                    <a:pt x="856" y="711"/>
                  </a:lnTo>
                  <a:lnTo>
                    <a:pt x="858" y="711"/>
                  </a:lnTo>
                  <a:lnTo>
                    <a:pt x="860" y="709"/>
                  </a:lnTo>
                  <a:lnTo>
                    <a:pt x="860" y="711"/>
                  </a:lnTo>
                  <a:lnTo>
                    <a:pt x="862" y="711"/>
                  </a:lnTo>
                  <a:lnTo>
                    <a:pt x="862" y="713"/>
                  </a:lnTo>
                  <a:lnTo>
                    <a:pt x="862" y="715"/>
                  </a:lnTo>
                  <a:lnTo>
                    <a:pt x="860" y="717"/>
                  </a:lnTo>
                  <a:lnTo>
                    <a:pt x="860" y="719"/>
                  </a:lnTo>
                  <a:lnTo>
                    <a:pt x="862" y="719"/>
                  </a:lnTo>
                  <a:lnTo>
                    <a:pt x="864" y="719"/>
                  </a:lnTo>
                  <a:lnTo>
                    <a:pt x="866" y="721"/>
                  </a:lnTo>
                  <a:lnTo>
                    <a:pt x="866" y="723"/>
                  </a:lnTo>
                  <a:lnTo>
                    <a:pt x="868" y="723"/>
                  </a:lnTo>
                  <a:lnTo>
                    <a:pt x="870" y="723"/>
                  </a:lnTo>
                  <a:lnTo>
                    <a:pt x="874" y="723"/>
                  </a:lnTo>
                  <a:lnTo>
                    <a:pt x="875" y="723"/>
                  </a:lnTo>
                  <a:lnTo>
                    <a:pt x="877" y="723"/>
                  </a:lnTo>
                  <a:lnTo>
                    <a:pt x="879" y="723"/>
                  </a:lnTo>
                  <a:lnTo>
                    <a:pt x="881" y="723"/>
                  </a:lnTo>
                  <a:lnTo>
                    <a:pt x="881" y="725"/>
                  </a:lnTo>
                  <a:lnTo>
                    <a:pt x="879" y="725"/>
                  </a:lnTo>
                  <a:lnTo>
                    <a:pt x="879" y="726"/>
                  </a:lnTo>
                  <a:lnTo>
                    <a:pt x="879" y="728"/>
                  </a:lnTo>
                  <a:lnTo>
                    <a:pt x="881" y="730"/>
                  </a:lnTo>
                  <a:lnTo>
                    <a:pt x="881" y="732"/>
                  </a:lnTo>
                  <a:lnTo>
                    <a:pt x="881" y="734"/>
                  </a:lnTo>
                  <a:lnTo>
                    <a:pt x="881" y="736"/>
                  </a:lnTo>
                  <a:lnTo>
                    <a:pt x="883" y="736"/>
                  </a:lnTo>
                  <a:lnTo>
                    <a:pt x="885" y="734"/>
                  </a:lnTo>
                  <a:lnTo>
                    <a:pt x="887" y="734"/>
                  </a:lnTo>
                  <a:lnTo>
                    <a:pt x="889" y="732"/>
                  </a:lnTo>
                  <a:lnTo>
                    <a:pt x="891" y="732"/>
                  </a:lnTo>
                  <a:lnTo>
                    <a:pt x="893" y="732"/>
                  </a:lnTo>
                  <a:lnTo>
                    <a:pt x="894" y="732"/>
                  </a:lnTo>
                  <a:lnTo>
                    <a:pt x="896" y="732"/>
                  </a:lnTo>
                  <a:lnTo>
                    <a:pt x="898" y="732"/>
                  </a:lnTo>
                  <a:lnTo>
                    <a:pt x="902" y="732"/>
                  </a:lnTo>
                  <a:lnTo>
                    <a:pt x="906" y="732"/>
                  </a:lnTo>
                  <a:lnTo>
                    <a:pt x="908" y="732"/>
                  </a:lnTo>
                  <a:lnTo>
                    <a:pt x="908" y="734"/>
                  </a:lnTo>
                  <a:lnTo>
                    <a:pt x="908" y="736"/>
                  </a:lnTo>
                  <a:lnTo>
                    <a:pt x="910" y="738"/>
                  </a:lnTo>
                  <a:lnTo>
                    <a:pt x="912" y="738"/>
                  </a:lnTo>
                  <a:lnTo>
                    <a:pt x="914" y="740"/>
                  </a:lnTo>
                  <a:lnTo>
                    <a:pt x="914" y="742"/>
                  </a:lnTo>
                  <a:lnTo>
                    <a:pt x="915" y="742"/>
                  </a:lnTo>
                  <a:lnTo>
                    <a:pt x="917" y="744"/>
                  </a:lnTo>
                  <a:lnTo>
                    <a:pt x="917" y="745"/>
                  </a:lnTo>
                  <a:lnTo>
                    <a:pt x="919" y="745"/>
                  </a:lnTo>
                  <a:lnTo>
                    <a:pt x="919" y="747"/>
                  </a:lnTo>
                  <a:lnTo>
                    <a:pt x="919" y="749"/>
                  </a:lnTo>
                  <a:lnTo>
                    <a:pt x="919" y="751"/>
                  </a:lnTo>
                  <a:lnTo>
                    <a:pt x="919" y="753"/>
                  </a:lnTo>
                  <a:lnTo>
                    <a:pt x="921" y="755"/>
                  </a:lnTo>
                  <a:lnTo>
                    <a:pt x="923" y="755"/>
                  </a:lnTo>
                  <a:lnTo>
                    <a:pt x="923" y="757"/>
                  </a:lnTo>
                  <a:lnTo>
                    <a:pt x="925" y="759"/>
                  </a:lnTo>
                  <a:lnTo>
                    <a:pt x="925" y="761"/>
                  </a:lnTo>
                  <a:lnTo>
                    <a:pt x="925" y="763"/>
                  </a:lnTo>
                  <a:lnTo>
                    <a:pt x="927" y="763"/>
                  </a:lnTo>
                  <a:lnTo>
                    <a:pt x="929" y="765"/>
                  </a:lnTo>
                  <a:lnTo>
                    <a:pt x="931" y="766"/>
                  </a:lnTo>
                  <a:lnTo>
                    <a:pt x="933" y="766"/>
                  </a:lnTo>
                  <a:lnTo>
                    <a:pt x="935" y="766"/>
                  </a:lnTo>
                  <a:lnTo>
                    <a:pt x="936" y="768"/>
                  </a:lnTo>
                  <a:lnTo>
                    <a:pt x="933" y="774"/>
                  </a:lnTo>
                  <a:lnTo>
                    <a:pt x="929" y="776"/>
                  </a:lnTo>
                  <a:lnTo>
                    <a:pt x="927" y="780"/>
                  </a:lnTo>
                  <a:lnTo>
                    <a:pt x="921" y="784"/>
                  </a:lnTo>
                  <a:lnTo>
                    <a:pt x="919" y="784"/>
                  </a:lnTo>
                  <a:lnTo>
                    <a:pt x="917" y="784"/>
                  </a:lnTo>
                  <a:lnTo>
                    <a:pt x="914" y="782"/>
                  </a:lnTo>
                  <a:lnTo>
                    <a:pt x="910" y="782"/>
                  </a:lnTo>
                  <a:lnTo>
                    <a:pt x="908" y="782"/>
                  </a:lnTo>
                  <a:lnTo>
                    <a:pt x="906" y="784"/>
                  </a:lnTo>
                  <a:lnTo>
                    <a:pt x="904" y="787"/>
                  </a:lnTo>
                  <a:lnTo>
                    <a:pt x="904" y="789"/>
                  </a:lnTo>
                  <a:lnTo>
                    <a:pt x="902" y="791"/>
                  </a:lnTo>
                  <a:lnTo>
                    <a:pt x="900" y="793"/>
                  </a:lnTo>
                  <a:lnTo>
                    <a:pt x="898" y="797"/>
                  </a:lnTo>
                  <a:lnTo>
                    <a:pt x="896" y="801"/>
                  </a:lnTo>
                  <a:lnTo>
                    <a:pt x="894" y="803"/>
                  </a:lnTo>
                  <a:lnTo>
                    <a:pt x="893" y="805"/>
                  </a:lnTo>
                  <a:lnTo>
                    <a:pt x="891" y="807"/>
                  </a:lnTo>
                  <a:lnTo>
                    <a:pt x="889" y="810"/>
                  </a:lnTo>
                  <a:lnTo>
                    <a:pt x="887" y="810"/>
                  </a:lnTo>
                  <a:lnTo>
                    <a:pt x="887" y="812"/>
                  </a:lnTo>
                  <a:lnTo>
                    <a:pt x="885" y="812"/>
                  </a:lnTo>
                  <a:lnTo>
                    <a:pt x="883" y="810"/>
                  </a:lnTo>
                  <a:lnTo>
                    <a:pt x="881" y="810"/>
                  </a:lnTo>
                  <a:lnTo>
                    <a:pt x="879" y="812"/>
                  </a:lnTo>
                  <a:lnTo>
                    <a:pt x="877" y="816"/>
                  </a:lnTo>
                  <a:lnTo>
                    <a:pt x="875" y="820"/>
                  </a:lnTo>
                  <a:lnTo>
                    <a:pt x="872" y="822"/>
                  </a:lnTo>
                  <a:lnTo>
                    <a:pt x="868" y="822"/>
                  </a:lnTo>
                  <a:lnTo>
                    <a:pt x="864" y="822"/>
                  </a:lnTo>
                  <a:lnTo>
                    <a:pt x="860" y="824"/>
                  </a:lnTo>
                  <a:lnTo>
                    <a:pt x="854" y="826"/>
                  </a:lnTo>
                  <a:lnTo>
                    <a:pt x="849" y="829"/>
                  </a:lnTo>
                  <a:lnTo>
                    <a:pt x="845" y="831"/>
                  </a:lnTo>
                  <a:lnTo>
                    <a:pt x="839" y="833"/>
                  </a:lnTo>
                  <a:lnTo>
                    <a:pt x="833" y="837"/>
                  </a:lnTo>
                  <a:lnTo>
                    <a:pt x="832" y="841"/>
                  </a:lnTo>
                  <a:lnTo>
                    <a:pt x="830" y="843"/>
                  </a:lnTo>
                  <a:lnTo>
                    <a:pt x="826" y="845"/>
                  </a:lnTo>
                  <a:lnTo>
                    <a:pt x="824" y="845"/>
                  </a:lnTo>
                  <a:lnTo>
                    <a:pt x="820" y="847"/>
                  </a:lnTo>
                  <a:lnTo>
                    <a:pt x="816" y="848"/>
                  </a:lnTo>
                  <a:lnTo>
                    <a:pt x="812" y="852"/>
                  </a:lnTo>
                  <a:lnTo>
                    <a:pt x="811" y="856"/>
                  </a:lnTo>
                  <a:lnTo>
                    <a:pt x="809" y="862"/>
                  </a:lnTo>
                  <a:lnTo>
                    <a:pt x="805" y="868"/>
                  </a:lnTo>
                  <a:lnTo>
                    <a:pt x="803" y="871"/>
                  </a:lnTo>
                  <a:lnTo>
                    <a:pt x="799" y="873"/>
                  </a:lnTo>
                  <a:lnTo>
                    <a:pt x="797" y="873"/>
                  </a:lnTo>
                  <a:lnTo>
                    <a:pt x="791" y="873"/>
                  </a:lnTo>
                  <a:lnTo>
                    <a:pt x="788" y="873"/>
                  </a:lnTo>
                  <a:lnTo>
                    <a:pt x="786" y="873"/>
                  </a:lnTo>
                  <a:lnTo>
                    <a:pt x="784" y="873"/>
                  </a:lnTo>
                  <a:lnTo>
                    <a:pt x="782" y="871"/>
                  </a:lnTo>
                  <a:lnTo>
                    <a:pt x="778" y="868"/>
                  </a:lnTo>
                  <a:lnTo>
                    <a:pt x="776" y="864"/>
                  </a:lnTo>
                  <a:lnTo>
                    <a:pt x="774" y="866"/>
                  </a:lnTo>
                  <a:lnTo>
                    <a:pt x="772" y="866"/>
                  </a:lnTo>
                  <a:lnTo>
                    <a:pt x="771" y="868"/>
                  </a:lnTo>
                  <a:lnTo>
                    <a:pt x="769" y="868"/>
                  </a:lnTo>
                  <a:lnTo>
                    <a:pt x="767" y="869"/>
                  </a:lnTo>
                  <a:lnTo>
                    <a:pt x="765" y="871"/>
                  </a:lnTo>
                  <a:lnTo>
                    <a:pt x="763" y="871"/>
                  </a:lnTo>
                  <a:lnTo>
                    <a:pt x="763" y="873"/>
                  </a:lnTo>
                  <a:lnTo>
                    <a:pt x="761" y="875"/>
                  </a:lnTo>
                  <a:lnTo>
                    <a:pt x="759" y="877"/>
                  </a:lnTo>
                  <a:lnTo>
                    <a:pt x="757" y="881"/>
                  </a:lnTo>
                  <a:lnTo>
                    <a:pt x="757" y="885"/>
                  </a:lnTo>
                  <a:lnTo>
                    <a:pt x="755" y="889"/>
                  </a:lnTo>
                  <a:lnTo>
                    <a:pt x="753" y="892"/>
                  </a:lnTo>
                  <a:lnTo>
                    <a:pt x="753" y="898"/>
                  </a:lnTo>
                  <a:lnTo>
                    <a:pt x="750" y="902"/>
                  </a:lnTo>
                  <a:lnTo>
                    <a:pt x="748" y="906"/>
                  </a:lnTo>
                  <a:lnTo>
                    <a:pt x="746" y="908"/>
                  </a:lnTo>
                  <a:lnTo>
                    <a:pt x="746" y="910"/>
                  </a:lnTo>
                  <a:lnTo>
                    <a:pt x="744" y="913"/>
                  </a:lnTo>
                  <a:lnTo>
                    <a:pt x="744" y="917"/>
                  </a:lnTo>
                  <a:lnTo>
                    <a:pt x="746" y="919"/>
                  </a:lnTo>
                  <a:lnTo>
                    <a:pt x="746" y="925"/>
                  </a:lnTo>
                  <a:lnTo>
                    <a:pt x="748" y="929"/>
                  </a:lnTo>
                  <a:lnTo>
                    <a:pt x="748" y="932"/>
                  </a:lnTo>
                  <a:lnTo>
                    <a:pt x="748" y="938"/>
                  </a:lnTo>
                  <a:lnTo>
                    <a:pt x="746" y="940"/>
                  </a:lnTo>
                  <a:lnTo>
                    <a:pt x="744" y="944"/>
                  </a:lnTo>
                  <a:lnTo>
                    <a:pt x="740" y="946"/>
                  </a:lnTo>
                  <a:lnTo>
                    <a:pt x="736" y="948"/>
                  </a:lnTo>
                  <a:lnTo>
                    <a:pt x="734" y="950"/>
                  </a:lnTo>
                  <a:lnTo>
                    <a:pt x="732" y="953"/>
                  </a:lnTo>
                  <a:lnTo>
                    <a:pt x="730" y="957"/>
                  </a:lnTo>
                  <a:lnTo>
                    <a:pt x="730" y="959"/>
                  </a:lnTo>
                  <a:lnTo>
                    <a:pt x="730" y="965"/>
                  </a:lnTo>
                  <a:lnTo>
                    <a:pt x="730" y="969"/>
                  </a:lnTo>
                  <a:lnTo>
                    <a:pt x="730" y="971"/>
                  </a:lnTo>
                  <a:lnTo>
                    <a:pt x="729" y="972"/>
                  </a:lnTo>
                  <a:lnTo>
                    <a:pt x="730" y="976"/>
                  </a:lnTo>
                  <a:lnTo>
                    <a:pt x="730" y="978"/>
                  </a:lnTo>
                  <a:lnTo>
                    <a:pt x="732" y="980"/>
                  </a:lnTo>
                  <a:lnTo>
                    <a:pt x="732" y="984"/>
                  </a:lnTo>
                  <a:lnTo>
                    <a:pt x="730" y="986"/>
                  </a:lnTo>
                  <a:lnTo>
                    <a:pt x="730" y="988"/>
                  </a:lnTo>
                  <a:lnTo>
                    <a:pt x="727" y="992"/>
                  </a:lnTo>
                  <a:lnTo>
                    <a:pt x="721" y="997"/>
                  </a:lnTo>
                  <a:lnTo>
                    <a:pt x="717" y="1003"/>
                  </a:lnTo>
                  <a:lnTo>
                    <a:pt x="713" y="1009"/>
                  </a:lnTo>
                  <a:lnTo>
                    <a:pt x="708" y="1014"/>
                  </a:lnTo>
                  <a:lnTo>
                    <a:pt x="708" y="1016"/>
                  </a:lnTo>
                  <a:lnTo>
                    <a:pt x="706" y="1020"/>
                  </a:lnTo>
                  <a:lnTo>
                    <a:pt x="706" y="1022"/>
                  </a:lnTo>
                  <a:lnTo>
                    <a:pt x="704" y="1022"/>
                  </a:lnTo>
                  <a:lnTo>
                    <a:pt x="706" y="1024"/>
                  </a:lnTo>
                  <a:lnTo>
                    <a:pt x="708" y="1024"/>
                  </a:lnTo>
                  <a:lnTo>
                    <a:pt x="709" y="1026"/>
                  </a:lnTo>
                  <a:lnTo>
                    <a:pt x="711" y="1026"/>
                  </a:lnTo>
                  <a:lnTo>
                    <a:pt x="715" y="1026"/>
                  </a:lnTo>
                  <a:lnTo>
                    <a:pt x="717" y="1026"/>
                  </a:lnTo>
                  <a:lnTo>
                    <a:pt x="717" y="1024"/>
                  </a:lnTo>
                  <a:lnTo>
                    <a:pt x="719" y="1024"/>
                  </a:lnTo>
                  <a:lnTo>
                    <a:pt x="721" y="1024"/>
                  </a:lnTo>
                  <a:lnTo>
                    <a:pt x="721" y="1026"/>
                  </a:lnTo>
                  <a:lnTo>
                    <a:pt x="721" y="1028"/>
                  </a:lnTo>
                  <a:lnTo>
                    <a:pt x="721" y="1030"/>
                  </a:lnTo>
                  <a:lnTo>
                    <a:pt x="721" y="1032"/>
                  </a:lnTo>
                  <a:lnTo>
                    <a:pt x="723" y="1032"/>
                  </a:lnTo>
                  <a:lnTo>
                    <a:pt x="723" y="1033"/>
                  </a:lnTo>
                  <a:lnTo>
                    <a:pt x="725" y="1033"/>
                  </a:lnTo>
                  <a:lnTo>
                    <a:pt x="727" y="1033"/>
                  </a:lnTo>
                  <a:lnTo>
                    <a:pt x="729" y="1035"/>
                  </a:lnTo>
                  <a:lnTo>
                    <a:pt x="732" y="1037"/>
                  </a:lnTo>
                  <a:lnTo>
                    <a:pt x="734" y="1037"/>
                  </a:lnTo>
                  <a:lnTo>
                    <a:pt x="736" y="1039"/>
                  </a:lnTo>
                  <a:lnTo>
                    <a:pt x="738" y="1039"/>
                  </a:lnTo>
                  <a:lnTo>
                    <a:pt x="740" y="1041"/>
                  </a:lnTo>
                  <a:lnTo>
                    <a:pt x="740" y="1043"/>
                  </a:lnTo>
                  <a:lnTo>
                    <a:pt x="740" y="1045"/>
                  </a:lnTo>
                  <a:lnTo>
                    <a:pt x="740" y="1049"/>
                  </a:lnTo>
                  <a:lnTo>
                    <a:pt x="740" y="1051"/>
                  </a:lnTo>
                  <a:lnTo>
                    <a:pt x="742" y="1051"/>
                  </a:lnTo>
                  <a:lnTo>
                    <a:pt x="744" y="1051"/>
                  </a:lnTo>
                  <a:lnTo>
                    <a:pt x="746" y="1053"/>
                  </a:lnTo>
                  <a:lnTo>
                    <a:pt x="748" y="1053"/>
                  </a:lnTo>
                  <a:lnTo>
                    <a:pt x="750" y="1053"/>
                  </a:lnTo>
                  <a:lnTo>
                    <a:pt x="751" y="1051"/>
                  </a:lnTo>
                  <a:lnTo>
                    <a:pt x="753" y="1049"/>
                  </a:lnTo>
                  <a:lnTo>
                    <a:pt x="757" y="1049"/>
                  </a:lnTo>
                  <a:lnTo>
                    <a:pt x="759" y="1049"/>
                  </a:lnTo>
                  <a:lnTo>
                    <a:pt x="761" y="1047"/>
                  </a:lnTo>
                  <a:lnTo>
                    <a:pt x="763" y="1047"/>
                  </a:lnTo>
                  <a:lnTo>
                    <a:pt x="765" y="1047"/>
                  </a:lnTo>
                  <a:lnTo>
                    <a:pt x="767" y="1047"/>
                  </a:lnTo>
                  <a:lnTo>
                    <a:pt x="767" y="1049"/>
                  </a:lnTo>
                  <a:lnTo>
                    <a:pt x="769" y="1049"/>
                  </a:lnTo>
                  <a:lnTo>
                    <a:pt x="769" y="1051"/>
                  </a:lnTo>
                  <a:lnTo>
                    <a:pt x="769" y="1053"/>
                  </a:lnTo>
                  <a:lnTo>
                    <a:pt x="767" y="1053"/>
                  </a:lnTo>
                  <a:lnTo>
                    <a:pt x="767" y="1054"/>
                  </a:lnTo>
                  <a:lnTo>
                    <a:pt x="765" y="1056"/>
                  </a:lnTo>
                  <a:lnTo>
                    <a:pt x="767" y="1058"/>
                  </a:lnTo>
                  <a:lnTo>
                    <a:pt x="765" y="1058"/>
                  </a:lnTo>
                  <a:lnTo>
                    <a:pt x="765" y="1060"/>
                  </a:lnTo>
                  <a:lnTo>
                    <a:pt x="765" y="1062"/>
                  </a:lnTo>
                  <a:lnTo>
                    <a:pt x="767" y="1062"/>
                  </a:lnTo>
                  <a:lnTo>
                    <a:pt x="769" y="1062"/>
                  </a:lnTo>
                  <a:lnTo>
                    <a:pt x="769" y="1064"/>
                  </a:lnTo>
                  <a:lnTo>
                    <a:pt x="771" y="1064"/>
                  </a:lnTo>
                  <a:lnTo>
                    <a:pt x="772" y="1064"/>
                  </a:lnTo>
                  <a:lnTo>
                    <a:pt x="774" y="1062"/>
                  </a:lnTo>
                  <a:lnTo>
                    <a:pt x="776" y="1060"/>
                  </a:lnTo>
                  <a:lnTo>
                    <a:pt x="778" y="1060"/>
                  </a:lnTo>
                  <a:lnTo>
                    <a:pt x="780" y="1060"/>
                  </a:lnTo>
                  <a:lnTo>
                    <a:pt x="784" y="1064"/>
                  </a:lnTo>
                  <a:lnTo>
                    <a:pt x="784" y="1066"/>
                  </a:lnTo>
                  <a:lnTo>
                    <a:pt x="782" y="1066"/>
                  </a:lnTo>
                  <a:lnTo>
                    <a:pt x="782" y="1068"/>
                  </a:lnTo>
                  <a:lnTo>
                    <a:pt x="780" y="1068"/>
                  </a:lnTo>
                  <a:lnTo>
                    <a:pt x="782" y="1070"/>
                  </a:lnTo>
                  <a:lnTo>
                    <a:pt x="782" y="1072"/>
                  </a:lnTo>
                  <a:lnTo>
                    <a:pt x="784" y="1072"/>
                  </a:lnTo>
                  <a:lnTo>
                    <a:pt x="784" y="1074"/>
                  </a:lnTo>
                  <a:lnTo>
                    <a:pt x="786" y="1074"/>
                  </a:lnTo>
                  <a:lnTo>
                    <a:pt x="788" y="1074"/>
                  </a:lnTo>
                  <a:lnTo>
                    <a:pt x="790" y="1074"/>
                  </a:lnTo>
                  <a:lnTo>
                    <a:pt x="791" y="1074"/>
                  </a:lnTo>
                  <a:lnTo>
                    <a:pt x="793" y="1074"/>
                  </a:lnTo>
                  <a:lnTo>
                    <a:pt x="795" y="1074"/>
                  </a:lnTo>
                  <a:lnTo>
                    <a:pt x="797" y="1074"/>
                  </a:lnTo>
                  <a:lnTo>
                    <a:pt x="797" y="1072"/>
                  </a:lnTo>
                  <a:lnTo>
                    <a:pt x="799" y="1070"/>
                  </a:lnTo>
                  <a:lnTo>
                    <a:pt x="801" y="1070"/>
                  </a:lnTo>
                  <a:lnTo>
                    <a:pt x="803" y="1070"/>
                  </a:lnTo>
                  <a:lnTo>
                    <a:pt x="805" y="1070"/>
                  </a:lnTo>
                  <a:lnTo>
                    <a:pt x="807" y="1070"/>
                  </a:lnTo>
                  <a:lnTo>
                    <a:pt x="807" y="1072"/>
                  </a:lnTo>
                  <a:lnTo>
                    <a:pt x="809" y="1072"/>
                  </a:lnTo>
                  <a:lnTo>
                    <a:pt x="809" y="1074"/>
                  </a:lnTo>
                  <a:lnTo>
                    <a:pt x="811" y="1074"/>
                  </a:lnTo>
                  <a:lnTo>
                    <a:pt x="812" y="1075"/>
                  </a:lnTo>
                  <a:lnTo>
                    <a:pt x="812" y="1074"/>
                  </a:lnTo>
                  <a:lnTo>
                    <a:pt x="814" y="1074"/>
                  </a:lnTo>
                  <a:lnTo>
                    <a:pt x="816" y="1072"/>
                  </a:lnTo>
                  <a:lnTo>
                    <a:pt x="818" y="1072"/>
                  </a:lnTo>
                  <a:lnTo>
                    <a:pt x="820" y="1072"/>
                  </a:lnTo>
                  <a:lnTo>
                    <a:pt x="822" y="1072"/>
                  </a:lnTo>
                  <a:lnTo>
                    <a:pt x="824" y="1072"/>
                  </a:lnTo>
                  <a:lnTo>
                    <a:pt x="826" y="1072"/>
                  </a:lnTo>
                  <a:lnTo>
                    <a:pt x="828" y="1074"/>
                  </a:lnTo>
                  <a:lnTo>
                    <a:pt x="828" y="1075"/>
                  </a:lnTo>
                  <a:lnTo>
                    <a:pt x="826" y="1075"/>
                  </a:lnTo>
                  <a:lnTo>
                    <a:pt x="826" y="1077"/>
                  </a:lnTo>
                  <a:lnTo>
                    <a:pt x="826" y="1079"/>
                  </a:lnTo>
                  <a:lnTo>
                    <a:pt x="824" y="1079"/>
                  </a:lnTo>
                  <a:lnTo>
                    <a:pt x="822" y="1079"/>
                  </a:lnTo>
                  <a:lnTo>
                    <a:pt x="820" y="1079"/>
                  </a:lnTo>
                  <a:lnTo>
                    <a:pt x="820" y="1081"/>
                  </a:lnTo>
                  <a:lnTo>
                    <a:pt x="820" y="1083"/>
                  </a:lnTo>
                  <a:lnTo>
                    <a:pt x="822" y="1083"/>
                  </a:lnTo>
                  <a:lnTo>
                    <a:pt x="822" y="1085"/>
                  </a:lnTo>
                  <a:lnTo>
                    <a:pt x="824" y="1087"/>
                  </a:lnTo>
                  <a:lnTo>
                    <a:pt x="826" y="1089"/>
                  </a:lnTo>
                  <a:lnTo>
                    <a:pt x="828" y="1089"/>
                  </a:lnTo>
                  <a:lnTo>
                    <a:pt x="830" y="1091"/>
                  </a:lnTo>
                  <a:lnTo>
                    <a:pt x="830" y="1093"/>
                  </a:lnTo>
                  <a:lnTo>
                    <a:pt x="832" y="1093"/>
                  </a:lnTo>
                  <a:lnTo>
                    <a:pt x="833" y="1093"/>
                  </a:lnTo>
                  <a:lnTo>
                    <a:pt x="833" y="1096"/>
                  </a:lnTo>
                  <a:lnTo>
                    <a:pt x="835" y="1098"/>
                  </a:lnTo>
                  <a:lnTo>
                    <a:pt x="837" y="1098"/>
                  </a:lnTo>
                  <a:lnTo>
                    <a:pt x="841" y="1102"/>
                  </a:lnTo>
                  <a:lnTo>
                    <a:pt x="843" y="1102"/>
                  </a:lnTo>
                  <a:lnTo>
                    <a:pt x="845" y="1104"/>
                  </a:lnTo>
                  <a:lnTo>
                    <a:pt x="868" y="1117"/>
                  </a:lnTo>
                  <a:lnTo>
                    <a:pt x="864" y="1117"/>
                  </a:lnTo>
                  <a:lnTo>
                    <a:pt x="854" y="1117"/>
                  </a:lnTo>
                  <a:lnTo>
                    <a:pt x="843" y="1117"/>
                  </a:lnTo>
                  <a:lnTo>
                    <a:pt x="832" y="1117"/>
                  </a:lnTo>
                  <a:lnTo>
                    <a:pt x="820" y="1117"/>
                  </a:lnTo>
                  <a:lnTo>
                    <a:pt x="811" y="1117"/>
                  </a:lnTo>
                  <a:lnTo>
                    <a:pt x="809" y="1117"/>
                  </a:lnTo>
                  <a:lnTo>
                    <a:pt x="797" y="1117"/>
                  </a:lnTo>
                  <a:lnTo>
                    <a:pt x="786" y="1117"/>
                  </a:lnTo>
                  <a:lnTo>
                    <a:pt x="774" y="1117"/>
                  </a:lnTo>
                  <a:lnTo>
                    <a:pt x="765" y="1117"/>
                  </a:lnTo>
                  <a:lnTo>
                    <a:pt x="765" y="1135"/>
                  </a:lnTo>
                  <a:lnTo>
                    <a:pt x="753" y="1135"/>
                  </a:lnTo>
                  <a:lnTo>
                    <a:pt x="742" y="1135"/>
                  </a:lnTo>
                  <a:lnTo>
                    <a:pt x="730" y="1135"/>
                  </a:lnTo>
                  <a:lnTo>
                    <a:pt x="719" y="1135"/>
                  </a:lnTo>
                  <a:lnTo>
                    <a:pt x="708" y="1135"/>
                  </a:lnTo>
                  <a:lnTo>
                    <a:pt x="694" y="1135"/>
                  </a:lnTo>
                  <a:lnTo>
                    <a:pt x="685" y="1135"/>
                  </a:lnTo>
                  <a:lnTo>
                    <a:pt x="671" y="1135"/>
                  </a:lnTo>
                  <a:lnTo>
                    <a:pt x="660" y="1135"/>
                  </a:lnTo>
                  <a:lnTo>
                    <a:pt x="648" y="1135"/>
                  </a:lnTo>
                  <a:lnTo>
                    <a:pt x="637" y="1135"/>
                  </a:lnTo>
                  <a:lnTo>
                    <a:pt x="626" y="1135"/>
                  </a:lnTo>
                  <a:lnTo>
                    <a:pt x="614" y="1135"/>
                  </a:lnTo>
                  <a:lnTo>
                    <a:pt x="603" y="1135"/>
                  </a:lnTo>
                  <a:lnTo>
                    <a:pt x="601" y="1135"/>
                  </a:lnTo>
                  <a:lnTo>
                    <a:pt x="599" y="1136"/>
                  </a:lnTo>
                  <a:lnTo>
                    <a:pt x="597" y="1136"/>
                  </a:lnTo>
                  <a:lnTo>
                    <a:pt x="582" y="1136"/>
                  </a:lnTo>
                  <a:lnTo>
                    <a:pt x="580" y="1136"/>
                  </a:lnTo>
                  <a:lnTo>
                    <a:pt x="568" y="1136"/>
                  </a:lnTo>
                  <a:lnTo>
                    <a:pt x="557" y="1136"/>
                  </a:lnTo>
                  <a:lnTo>
                    <a:pt x="547" y="1136"/>
                  </a:lnTo>
                  <a:lnTo>
                    <a:pt x="534" y="1136"/>
                  </a:lnTo>
                  <a:lnTo>
                    <a:pt x="523" y="1136"/>
                  </a:lnTo>
                  <a:lnTo>
                    <a:pt x="511" y="1136"/>
                  </a:lnTo>
                  <a:lnTo>
                    <a:pt x="500" y="1136"/>
                  </a:lnTo>
                  <a:lnTo>
                    <a:pt x="488" y="1136"/>
                  </a:lnTo>
                  <a:lnTo>
                    <a:pt x="484" y="1136"/>
                  </a:lnTo>
                  <a:lnTo>
                    <a:pt x="483" y="1136"/>
                  </a:lnTo>
                  <a:lnTo>
                    <a:pt x="481" y="1136"/>
                  </a:lnTo>
                  <a:lnTo>
                    <a:pt x="477" y="1136"/>
                  </a:lnTo>
                  <a:lnTo>
                    <a:pt x="475" y="1136"/>
                  </a:lnTo>
                  <a:lnTo>
                    <a:pt x="469" y="1136"/>
                  </a:lnTo>
                  <a:lnTo>
                    <a:pt x="458" y="1136"/>
                  </a:lnTo>
                  <a:lnTo>
                    <a:pt x="446" y="1136"/>
                  </a:lnTo>
                  <a:lnTo>
                    <a:pt x="435" y="1136"/>
                  </a:lnTo>
                  <a:lnTo>
                    <a:pt x="429" y="1136"/>
                  </a:lnTo>
                  <a:lnTo>
                    <a:pt x="423" y="1136"/>
                  </a:lnTo>
                  <a:lnTo>
                    <a:pt x="420" y="1136"/>
                  </a:lnTo>
                  <a:lnTo>
                    <a:pt x="418" y="1136"/>
                  </a:lnTo>
                  <a:lnTo>
                    <a:pt x="412" y="1135"/>
                  </a:lnTo>
                  <a:lnTo>
                    <a:pt x="401" y="1135"/>
                  </a:lnTo>
                  <a:lnTo>
                    <a:pt x="389" y="1135"/>
                  </a:lnTo>
                  <a:lnTo>
                    <a:pt x="378" y="1135"/>
                  </a:lnTo>
                  <a:lnTo>
                    <a:pt x="366" y="1135"/>
                  </a:lnTo>
                  <a:lnTo>
                    <a:pt x="355" y="1135"/>
                  </a:lnTo>
                  <a:lnTo>
                    <a:pt x="343" y="1135"/>
                  </a:lnTo>
                  <a:lnTo>
                    <a:pt x="332" y="1135"/>
                  </a:lnTo>
                  <a:lnTo>
                    <a:pt x="320" y="1135"/>
                  </a:lnTo>
                  <a:lnTo>
                    <a:pt x="309" y="1135"/>
                  </a:lnTo>
                  <a:lnTo>
                    <a:pt x="298" y="1135"/>
                  </a:lnTo>
                  <a:lnTo>
                    <a:pt x="284" y="1135"/>
                  </a:lnTo>
                  <a:lnTo>
                    <a:pt x="273" y="1135"/>
                  </a:lnTo>
                  <a:lnTo>
                    <a:pt x="261" y="1135"/>
                  </a:lnTo>
                  <a:lnTo>
                    <a:pt x="250" y="1135"/>
                  </a:lnTo>
                  <a:lnTo>
                    <a:pt x="244" y="1135"/>
                  </a:lnTo>
                  <a:lnTo>
                    <a:pt x="238" y="1135"/>
                  </a:lnTo>
                  <a:lnTo>
                    <a:pt x="227" y="1135"/>
                  </a:lnTo>
                  <a:lnTo>
                    <a:pt x="216" y="1135"/>
                  </a:lnTo>
                  <a:lnTo>
                    <a:pt x="204" y="1135"/>
                  </a:lnTo>
                  <a:lnTo>
                    <a:pt x="193" y="1135"/>
                  </a:lnTo>
                  <a:lnTo>
                    <a:pt x="181" y="1135"/>
                  </a:lnTo>
                  <a:lnTo>
                    <a:pt x="170" y="1135"/>
                  </a:lnTo>
                  <a:lnTo>
                    <a:pt x="158" y="1135"/>
                  </a:lnTo>
                  <a:lnTo>
                    <a:pt x="155" y="1135"/>
                  </a:lnTo>
                  <a:lnTo>
                    <a:pt x="147" y="1135"/>
                  </a:lnTo>
                  <a:lnTo>
                    <a:pt x="135" y="1135"/>
                  </a:lnTo>
                  <a:lnTo>
                    <a:pt x="124" y="1135"/>
                  </a:lnTo>
                  <a:lnTo>
                    <a:pt x="113" y="1135"/>
                  </a:lnTo>
                  <a:lnTo>
                    <a:pt x="101" y="1135"/>
                  </a:lnTo>
                  <a:lnTo>
                    <a:pt x="90" y="1135"/>
                  </a:lnTo>
                  <a:lnTo>
                    <a:pt x="82" y="1135"/>
                  </a:lnTo>
                  <a:lnTo>
                    <a:pt x="82" y="1136"/>
                  </a:lnTo>
                  <a:lnTo>
                    <a:pt x="82" y="1142"/>
                  </a:lnTo>
                  <a:lnTo>
                    <a:pt x="71" y="1142"/>
                  </a:lnTo>
                  <a:lnTo>
                    <a:pt x="59" y="1142"/>
                  </a:lnTo>
                  <a:lnTo>
                    <a:pt x="48" y="1142"/>
                  </a:lnTo>
                  <a:lnTo>
                    <a:pt x="36" y="1142"/>
                  </a:lnTo>
                  <a:lnTo>
                    <a:pt x="25" y="1142"/>
                  </a:lnTo>
                  <a:lnTo>
                    <a:pt x="13" y="1142"/>
                  </a:lnTo>
                  <a:lnTo>
                    <a:pt x="2" y="1142"/>
                  </a:lnTo>
                  <a:lnTo>
                    <a:pt x="0" y="1142"/>
                  </a:lnTo>
                  <a:lnTo>
                    <a:pt x="15" y="1127"/>
                  </a:lnTo>
                  <a:lnTo>
                    <a:pt x="17" y="1125"/>
                  </a:lnTo>
                  <a:lnTo>
                    <a:pt x="19" y="1123"/>
                  </a:lnTo>
                  <a:lnTo>
                    <a:pt x="23" y="1121"/>
                  </a:lnTo>
                  <a:lnTo>
                    <a:pt x="27" y="1119"/>
                  </a:lnTo>
                  <a:lnTo>
                    <a:pt x="29" y="1117"/>
                  </a:lnTo>
                  <a:lnTo>
                    <a:pt x="32" y="1114"/>
                  </a:lnTo>
                  <a:lnTo>
                    <a:pt x="34" y="1110"/>
                  </a:lnTo>
                  <a:lnTo>
                    <a:pt x="34" y="1108"/>
                  </a:lnTo>
                  <a:lnTo>
                    <a:pt x="34" y="1104"/>
                  </a:lnTo>
                  <a:lnTo>
                    <a:pt x="36" y="1104"/>
                  </a:lnTo>
                  <a:lnTo>
                    <a:pt x="36" y="1100"/>
                  </a:lnTo>
                  <a:lnTo>
                    <a:pt x="38" y="1100"/>
                  </a:lnTo>
                  <a:lnTo>
                    <a:pt x="40" y="1098"/>
                  </a:lnTo>
                  <a:lnTo>
                    <a:pt x="42" y="1098"/>
                  </a:lnTo>
                  <a:lnTo>
                    <a:pt x="48" y="1098"/>
                  </a:lnTo>
                  <a:lnTo>
                    <a:pt x="50" y="1098"/>
                  </a:lnTo>
                  <a:lnTo>
                    <a:pt x="53" y="1098"/>
                  </a:lnTo>
                  <a:lnTo>
                    <a:pt x="57" y="1098"/>
                  </a:lnTo>
                  <a:lnTo>
                    <a:pt x="59" y="1100"/>
                  </a:lnTo>
                  <a:lnTo>
                    <a:pt x="63" y="1100"/>
                  </a:lnTo>
                  <a:lnTo>
                    <a:pt x="65" y="1100"/>
                  </a:lnTo>
                  <a:lnTo>
                    <a:pt x="69" y="1100"/>
                  </a:lnTo>
                  <a:lnTo>
                    <a:pt x="71" y="1100"/>
                  </a:lnTo>
                  <a:lnTo>
                    <a:pt x="73" y="1098"/>
                  </a:lnTo>
                  <a:lnTo>
                    <a:pt x="74" y="1096"/>
                  </a:lnTo>
                  <a:lnTo>
                    <a:pt x="76" y="1095"/>
                  </a:lnTo>
                  <a:lnTo>
                    <a:pt x="76" y="1089"/>
                  </a:lnTo>
                  <a:lnTo>
                    <a:pt x="78" y="1087"/>
                  </a:lnTo>
                  <a:lnTo>
                    <a:pt x="80" y="1083"/>
                  </a:lnTo>
                  <a:lnTo>
                    <a:pt x="82" y="1079"/>
                  </a:lnTo>
                  <a:lnTo>
                    <a:pt x="82" y="1075"/>
                  </a:lnTo>
                  <a:lnTo>
                    <a:pt x="82" y="1070"/>
                  </a:lnTo>
                  <a:lnTo>
                    <a:pt x="84" y="1066"/>
                  </a:lnTo>
                  <a:lnTo>
                    <a:pt x="84" y="1064"/>
                  </a:lnTo>
                  <a:lnTo>
                    <a:pt x="84" y="1060"/>
                  </a:lnTo>
                  <a:lnTo>
                    <a:pt x="84" y="1056"/>
                  </a:lnTo>
                  <a:lnTo>
                    <a:pt x="82" y="1054"/>
                  </a:lnTo>
                  <a:lnTo>
                    <a:pt x="80" y="1053"/>
                  </a:lnTo>
                  <a:lnTo>
                    <a:pt x="80" y="1051"/>
                  </a:lnTo>
                  <a:lnTo>
                    <a:pt x="78" y="1049"/>
                  </a:lnTo>
                  <a:lnTo>
                    <a:pt x="76" y="1049"/>
                  </a:lnTo>
                  <a:lnTo>
                    <a:pt x="76" y="1047"/>
                  </a:lnTo>
                  <a:lnTo>
                    <a:pt x="74" y="1047"/>
                  </a:lnTo>
                  <a:lnTo>
                    <a:pt x="73" y="1045"/>
                  </a:lnTo>
                  <a:lnTo>
                    <a:pt x="71" y="1045"/>
                  </a:lnTo>
                  <a:lnTo>
                    <a:pt x="67" y="1043"/>
                  </a:lnTo>
                  <a:lnTo>
                    <a:pt x="61" y="1039"/>
                  </a:lnTo>
                  <a:lnTo>
                    <a:pt x="57" y="1035"/>
                  </a:lnTo>
                  <a:lnTo>
                    <a:pt x="53" y="1032"/>
                  </a:lnTo>
                  <a:lnTo>
                    <a:pt x="52" y="1028"/>
                  </a:lnTo>
                  <a:lnTo>
                    <a:pt x="50" y="1026"/>
                  </a:lnTo>
                  <a:lnTo>
                    <a:pt x="50" y="1022"/>
                  </a:lnTo>
                  <a:lnTo>
                    <a:pt x="48" y="1020"/>
                  </a:lnTo>
                  <a:lnTo>
                    <a:pt x="46" y="1020"/>
                  </a:lnTo>
                  <a:lnTo>
                    <a:pt x="44" y="1018"/>
                  </a:lnTo>
                  <a:lnTo>
                    <a:pt x="42" y="1016"/>
                  </a:lnTo>
                  <a:lnTo>
                    <a:pt x="40" y="1014"/>
                  </a:lnTo>
                  <a:lnTo>
                    <a:pt x="34" y="1011"/>
                  </a:lnTo>
                  <a:lnTo>
                    <a:pt x="32" y="1007"/>
                  </a:lnTo>
                  <a:lnTo>
                    <a:pt x="31" y="1007"/>
                  </a:lnTo>
                  <a:lnTo>
                    <a:pt x="29" y="1005"/>
                  </a:lnTo>
                  <a:lnTo>
                    <a:pt x="27" y="1003"/>
                  </a:lnTo>
                  <a:lnTo>
                    <a:pt x="25" y="1003"/>
                  </a:lnTo>
                  <a:lnTo>
                    <a:pt x="23" y="100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3" name="Freeform 16"/>
            <p:cNvSpPr>
              <a:spLocks/>
            </p:cNvSpPr>
            <p:nvPr/>
          </p:nvSpPr>
          <p:spPr bwMode="auto">
            <a:xfrm>
              <a:off x="1997" y="1993"/>
              <a:ext cx="647" cy="1144"/>
            </a:xfrm>
            <a:custGeom>
              <a:avLst/>
              <a:gdLst>
                <a:gd name="T0" fmla="*/ 130 w 647"/>
                <a:gd name="T1" fmla="*/ 1121 h 1144"/>
                <a:gd name="T2" fmla="*/ 94 w 647"/>
                <a:gd name="T3" fmla="*/ 1142 h 1144"/>
                <a:gd name="T4" fmla="*/ 88 w 647"/>
                <a:gd name="T5" fmla="*/ 1108 h 1144"/>
                <a:gd name="T6" fmla="*/ 80 w 647"/>
                <a:gd name="T7" fmla="*/ 1072 h 1144"/>
                <a:gd name="T8" fmla="*/ 86 w 647"/>
                <a:gd name="T9" fmla="*/ 1045 h 1144"/>
                <a:gd name="T10" fmla="*/ 124 w 647"/>
                <a:gd name="T11" fmla="*/ 1003 h 1144"/>
                <a:gd name="T12" fmla="*/ 181 w 647"/>
                <a:gd name="T13" fmla="*/ 1016 h 1144"/>
                <a:gd name="T14" fmla="*/ 199 w 647"/>
                <a:gd name="T15" fmla="*/ 999 h 1144"/>
                <a:gd name="T16" fmla="*/ 214 w 647"/>
                <a:gd name="T17" fmla="*/ 986 h 1144"/>
                <a:gd name="T18" fmla="*/ 239 w 647"/>
                <a:gd name="T19" fmla="*/ 986 h 1144"/>
                <a:gd name="T20" fmla="*/ 262 w 647"/>
                <a:gd name="T21" fmla="*/ 970 h 1144"/>
                <a:gd name="T22" fmla="*/ 262 w 647"/>
                <a:gd name="T23" fmla="*/ 951 h 1144"/>
                <a:gd name="T24" fmla="*/ 216 w 647"/>
                <a:gd name="T25" fmla="*/ 929 h 1144"/>
                <a:gd name="T26" fmla="*/ 170 w 647"/>
                <a:gd name="T27" fmla="*/ 900 h 1144"/>
                <a:gd name="T28" fmla="*/ 170 w 647"/>
                <a:gd name="T29" fmla="*/ 850 h 1144"/>
                <a:gd name="T30" fmla="*/ 143 w 647"/>
                <a:gd name="T31" fmla="*/ 824 h 1144"/>
                <a:gd name="T32" fmla="*/ 132 w 647"/>
                <a:gd name="T33" fmla="*/ 766 h 1144"/>
                <a:gd name="T34" fmla="*/ 101 w 647"/>
                <a:gd name="T35" fmla="*/ 740 h 1144"/>
                <a:gd name="T36" fmla="*/ 78 w 647"/>
                <a:gd name="T37" fmla="*/ 726 h 1144"/>
                <a:gd name="T38" fmla="*/ 48 w 647"/>
                <a:gd name="T39" fmla="*/ 732 h 1144"/>
                <a:gd name="T40" fmla="*/ 19 w 647"/>
                <a:gd name="T41" fmla="*/ 721 h 1144"/>
                <a:gd name="T42" fmla="*/ 8 w 647"/>
                <a:gd name="T43" fmla="*/ 690 h 1144"/>
                <a:gd name="T44" fmla="*/ 40 w 647"/>
                <a:gd name="T45" fmla="*/ 686 h 1144"/>
                <a:gd name="T46" fmla="*/ 59 w 647"/>
                <a:gd name="T47" fmla="*/ 665 h 1144"/>
                <a:gd name="T48" fmla="*/ 67 w 647"/>
                <a:gd name="T49" fmla="*/ 640 h 1144"/>
                <a:gd name="T50" fmla="*/ 44 w 647"/>
                <a:gd name="T51" fmla="*/ 621 h 1144"/>
                <a:gd name="T52" fmla="*/ 46 w 647"/>
                <a:gd name="T53" fmla="*/ 591 h 1144"/>
                <a:gd name="T54" fmla="*/ 48 w 647"/>
                <a:gd name="T55" fmla="*/ 566 h 1144"/>
                <a:gd name="T56" fmla="*/ 23 w 647"/>
                <a:gd name="T57" fmla="*/ 553 h 1144"/>
                <a:gd name="T58" fmla="*/ 6 w 647"/>
                <a:gd name="T59" fmla="*/ 532 h 1144"/>
                <a:gd name="T60" fmla="*/ 10 w 647"/>
                <a:gd name="T61" fmla="*/ 511 h 1144"/>
                <a:gd name="T62" fmla="*/ 38 w 647"/>
                <a:gd name="T63" fmla="*/ 497 h 1144"/>
                <a:gd name="T64" fmla="*/ 67 w 647"/>
                <a:gd name="T65" fmla="*/ 515 h 1144"/>
                <a:gd name="T66" fmla="*/ 82 w 647"/>
                <a:gd name="T67" fmla="*/ 507 h 1144"/>
                <a:gd name="T68" fmla="*/ 90 w 647"/>
                <a:gd name="T69" fmla="*/ 478 h 1144"/>
                <a:gd name="T70" fmla="*/ 73 w 647"/>
                <a:gd name="T71" fmla="*/ 448 h 1144"/>
                <a:gd name="T72" fmla="*/ 65 w 647"/>
                <a:gd name="T73" fmla="*/ 421 h 1144"/>
                <a:gd name="T74" fmla="*/ 44 w 647"/>
                <a:gd name="T75" fmla="*/ 398 h 1144"/>
                <a:gd name="T76" fmla="*/ 29 w 647"/>
                <a:gd name="T77" fmla="*/ 379 h 1144"/>
                <a:gd name="T78" fmla="*/ 46 w 647"/>
                <a:gd name="T79" fmla="*/ 343 h 1144"/>
                <a:gd name="T80" fmla="*/ 69 w 647"/>
                <a:gd name="T81" fmla="*/ 335 h 1144"/>
                <a:gd name="T82" fmla="*/ 56 w 647"/>
                <a:gd name="T83" fmla="*/ 307 h 1144"/>
                <a:gd name="T84" fmla="*/ 113 w 647"/>
                <a:gd name="T85" fmla="*/ 255 h 1144"/>
                <a:gd name="T86" fmla="*/ 126 w 647"/>
                <a:gd name="T87" fmla="*/ 200 h 1144"/>
                <a:gd name="T88" fmla="*/ 115 w 647"/>
                <a:gd name="T89" fmla="*/ 135 h 1144"/>
                <a:gd name="T90" fmla="*/ 140 w 647"/>
                <a:gd name="T91" fmla="*/ 106 h 1144"/>
                <a:gd name="T92" fmla="*/ 162 w 647"/>
                <a:gd name="T93" fmla="*/ 84 h 1144"/>
                <a:gd name="T94" fmla="*/ 239 w 647"/>
                <a:gd name="T95" fmla="*/ 17 h 1144"/>
                <a:gd name="T96" fmla="*/ 258 w 647"/>
                <a:gd name="T97" fmla="*/ 3 h 1144"/>
                <a:gd name="T98" fmla="*/ 288 w 647"/>
                <a:gd name="T99" fmla="*/ 42 h 1144"/>
                <a:gd name="T100" fmla="*/ 262 w 647"/>
                <a:gd name="T101" fmla="*/ 91 h 1144"/>
                <a:gd name="T102" fmla="*/ 286 w 647"/>
                <a:gd name="T103" fmla="*/ 95 h 1144"/>
                <a:gd name="T104" fmla="*/ 321 w 647"/>
                <a:gd name="T105" fmla="*/ 108 h 1144"/>
                <a:gd name="T106" fmla="*/ 294 w 647"/>
                <a:gd name="T107" fmla="*/ 135 h 1144"/>
                <a:gd name="T108" fmla="*/ 479 w 647"/>
                <a:gd name="T109" fmla="*/ 95 h 1144"/>
                <a:gd name="T110" fmla="*/ 527 w 647"/>
                <a:gd name="T111" fmla="*/ 95 h 1144"/>
                <a:gd name="T112" fmla="*/ 561 w 647"/>
                <a:gd name="T113" fmla="*/ 101 h 1144"/>
                <a:gd name="T114" fmla="*/ 595 w 647"/>
                <a:gd name="T115" fmla="*/ 93 h 1144"/>
                <a:gd name="T116" fmla="*/ 620 w 647"/>
                <a:gd name="T117" fmla="*/ 110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47" h="1144">
                  <a:moveTo>
                    <a:pt x="151" y="1102"/>
                  </a:moveTo>
                  <a:lnTo>
                    <a:pt x="147" y="1100"/>
                  </a:lnTo>
                  <a:lnTo>
                    <a:pt x="143" y="1100"/>
                  </a:lnTo>
                  <a:lnTo>
                    <a:pt x="140" y="1100"/>
                  </a:lnTo>
                  <a:lnTo>
                    <a:pt x="138" y="1100"/>
                  </a:lnTo>
                  <a:lnTo>
                    <a:pt x="134" y="1100"/>
                  </a:lnTo>
                  <a:lnTo>
                    <a:pt x="132" y="1102"/>
                  </a:lnTo>
                  <a:lnTo>
                    <a:pt x="130" y="1102"/>
                  </a:lnTo>
                  <a:lnTo>
                    <a:pt x="128" y="1104"/>
                  </a:lnTo>
                  <a:lnTo>
                    <a:pt x="126" y="1108"/>
                  </a:lnTo>
                  <a:lnTo>
                    <a:pt x="128" y="1112"/>
                  </a:lnTo>
                  <a:lnTo>
                    <a:pt x="128" y="1117"/>
                  </a:lnTo>
                  <a:lnTo>
                    <a:pt x="130" y="1121"/>
                  </a:lnTo>
                  <a:lnTo>
                    <a:pt x="130" y="1125"/>
                  </a:lnTo>
                  <a:lnTo>
                    <a:pt x="132" y="1127"/>
                  </a:lnTo>
                  <a:lnTo>
                    <a:pt x="132" y="1129"/>
                  </a:lnTo>
                  <a:lnTo>
                    <a:pt x="130" y="1129"/>
                  </a:lnTo>
                  <a:lnTo>
                    <a:pt x="130" y="1131"/>
                  </a:lnTo>
                  <a:lnTo>
                    <a:pt x="126" y="1131"/>
                  </a:lnTo>
                  <a:lnTo>
                    <a:pt x="117" y="1134"/>
                  </a:lnTo>
                  <a:lnTo>
                    <a:pt x="109" y="1138"/>
                  </a:lnTo>
                  <a:lnTo>
                    <a:pt x="103" y="1140"/>
                  </a:lnTo>
                  <a:lnTo>
                    <a:pt x="99" y="1142"/>
                  </a:lnTo>
                  <a:lnTo>
                    <a:pt x="96" y="1142"/>
                  </a:lnTo>
                  <a:lnTo>
                    <a:pt x="94" y="1144"/>
                  </a:lnTo>
                  <a:lnTo>
                    <a:pt x="94" y="1142"/>
                  </a:lnTo>
                  <a:lnTo>
                    <a:pt x="94" y="1140"/>
                  </a:lnTo>
                  <a:lnTo>
                    <a:pt x="94" y="1138"/>
                  </a:lnTo>
                  <a:lnTo>
                    <a:pt x="94" y="1136"/>
                  </a:lnTo>
                  <a:lnTo>
                    <a:pt x="92" y="1131"/>
                  </a:lnTo>
                  <a:lnTo>
                    <a:pt x="90" y="1127"/>
                  </a:lnTo>
                  <a:lnTo>
                    <a:pt x="88" y="1123"/>
                  </a:lnTo>
                  <a:lnTo>
                    <a:pt x="88" y="1121"/>
                  </a:lnTo>
                  <a:lnTo>
                    <a:pt x="88" y="1119"/>
                  </a:lnTo>
                  <a:lnTo>
                    <a:pt x="88" y="1115"/>
                  </a:lnTo>
                  <a:lnTo>
                    <a:pt x="88" y="1114"/>
                  </a:lnTo>
                  <a:lnTo>
                    <a:pt x="88" y="1112"/>
                  </a:lnTo>
                  <a:lnTo>
                    <a:pt x="88" y="1110"/>
                  </a:lnTo>
                  <a:lnTo>
                    <a:pt x="88" y="1108"/>
                  </a:lnTo>
                  <a:lnTo>
                    <a:pt x="86" y="1104"/>
                  </a:lnTo>
                  <a:lnTo>
                    <a:pt x="86" y="1102"/>
                  </a:lnTo>
                  <a:lnTo>
                    <a:pt x="86" y="1100"/>
                  </a:lnTo>
                  <a:lnTo>
                    <a:pt x="86" y="1094"/>
                  </a:lnTo>
                  <a:lnTo>
                    <a:pt x="86" y="1093"/>
                  </a:lnTo>
                  <a:lnTo>
                    <a:pt x="86" y="1089"/>
                  </a:lnTo>
                  <a:lnTo>
                    <a:pt x="86" y="1087"/>
                  </a:lnTo>
                  <a:lnTo>
                    <a:pt x="84" y="1081"/>
                  </a:lnTo>
                  <a:lnTo>
                    <a:pt x="82" y="1079"/>
                  </a:lnTo>
                  <a:lnTo>
                    <a:pt x="82" y="1077"/>
                  </a:lnTo>
                  <a:lnTo>
                    <a:pt x="80" y="1075"/>
                  </a:lnTo>
                  <a:lnTo>
                    <a:pt x="80" y="1073"/>
                  </a:lnTo>
                  <a:lnTo>
                    <a:pt x="80" y="1072"/>
                  </a:lnTo>
                  <a:lnTo>
                    <a:pt x="80" y="1070"/>
                  </a:lnTo>
                  <a:lnTo>
                    <a:pt x="80" y="1068"/>
                  </a:lnTo>
                  <a:lnTo>
                    <a:pt x="82" y="1066"/>
                  </a:lnTo>
                  <a:lnTo>
                    <a:pt x="82" y="1064"/>
                  </a:lnTo>
                  <a:lnTo>
                    <a:pt x="80" y="1062"/>
                  </a:lnTo>
                  <a:lnTo>
                    <a:pt x="80" y="1060"/>
                  </a:lnTo>
                  <a:lnTo>
                    <a:pt x="80" y="1058"/>
                  </a:lnTo>
                  <a:lnTo>
                    <a:pt x="80" y="1056"/>
                  </a:lnTo>
                  <a:lnTo>
                    <a:pt x="80" y="1054"/>
                  </a:lnTo>
                  <a:lnTo>
                    <a:pt x="82" y="1051"/>
                  </a:lnTo>
                  <a:lnTo>
                    <a:pt x="82" y="1049"/>
                  </a:lnTo>
                  <a:lnTo>
                    <a:pt x="82" y="1047"/>
                  </a:lnTo>
                  <a:lnTo>
                    <a:pt x="86" y="1045"/>
                  </a:lnTo>
                  <a:lnTo>
                    <a:pt x="90" y="1043"/>
                  </a:lnTo>
                  <a:lnTo>
                    <a:pt x="94" y="1039"/>
                  </a:lnTo>
                  <a:lnTo>
                    <a:pt x="96" y="1035"/>
                  </a:lnTo>
                  <a:lnTo>
                    <a:pt x="98" y="1033"/>
                  </a:lnTo>
                  <a:lnTo>
                    <a:pt x="99" y="1028"/>
                  </a:lnTo>
                  <a:lnTo>
                    <a:pt x="99" y="1026"/>
                  </a:lnTo>
                  <a:lnTo>
                    <a:pt x="101" y="1022"/>
                  </a:lnTo>
                  <a:lnTo>
                    <a:pt x="105" y="1016"/>
                  </a:lnTo>
                  <a:lnTo>
                    <a:pt x="107" y="1014"/>
                  </a:lnTo>
                  <a:lnTo>
                    <a:pt x="113" y="1011"/>
                  </a:lnTo>
                  <a:lnTo>
                    <a:pt x="117" y="1007"/>
                  </a:lnTo>
                  <a:lnTo>
                    <a:pt x="122" y="1005"/>
                  </a:lnTo>
                  <a:lnTo>
                    <a:pt x="124" y="1003"/>
                  </a:lnTo>
                  <a:lnTo>
                    <a:pt x="126" y="1003"/>
                  </a:lnTo>
                  <a:lnTo>
                    <a:pt x="128" y="1005"/>
                  </a:lnTo>
                  <a:lnTo>
                    <a:pt x="132" y="1007"/>
                  </a:lnTo>
                  <a:lnTo>
                    <a:pt x="134" y="1009"/>
                  </a:lnTo>
                  <a:lnTo>
                    <a:pt x="138" y="1011"/>
                  </a:lnTo>
                  <a:lnTo>
                    <a:pt x="140" y="1011"/>
                  </a:lnTo>
                  <a:lnTo>
                    <a:pt x="147" y="1014"/>
                  </a:lnTo>
                  <a:lnTo>
                    <a:pt x="149" y="1016"/>
                  </a:lnTo>
                  <a:lnTo>
                    <a:pt x="157" y="1014"/>
                  </a:lnTo>
                  <a:lnTo>
                    <a:pt x="166" y="1016"/>
                  </a:lnTo>
                  <a:lnTo>
                    <a:pt x="176" y="1016"/>
                  </a:lnTo>
                  <a:lnTo>
                    <a:pt x="180" y="1016"/>
                  </a:lnTo>
                  <a:lnTo>
                    <a:pt x="181" y="1016"/>
                  </a:lnTo>
                  <a:lnTo>
                    <a:pt x="185" y="1016"/>
                  </a:lnTo>
                  <a:lnTo>
                    <a:pt x="189" y="1016"/>
                  </a:lnTo>
                  <a:lnTo>
                    <a:pt x="195" y="1018"/>
                  </a:lnTo>
                  <a:lnTo>
                    <a:pt x="197" y="1018"/>
                  </a:lnTo>
                  <a:lnTo>
                    <a:pt x="197" y="1016"/>
                  </a:lnTo>
                  <a:lnTo>
                    <a:pt x="199" y="1014"/>
                  </a:lnTo>
                  <a:lnTo>
                    <a:pt x="199" y="1012"/>
                  </a:lnTo>
                  <a:lnTo>
                    <a:pt x="199" y="1011"/>
                  </a:lnTo>
                  <a:lnTo>
                    <a:pt x="199" y="1009"/>
                  </a:lnTo>
                  <a:lnTo>
                    <a:pt x="199" y="1005"/>
                  </a:lnTo>
                  <a:lnTo>
                    <a:pt x="199" y="1003"/>
                  </a:lnTo>
                  <a:lnTo>
                    <a:pt x="199" y="1001"/>
                  </a:lnTo>
                  <a:lnTo>
                    <a:pt x="199" y="999"/>
                  </a:lnTo>
                  <a:lnTo>
                    <a:pt x="201" y="995"/>
                  </a:lnTo>
                  <a:lnTo>
                    <a:pt x="201" y="993"/>
                  </a:lnTo>
                  <a:lnTo>
                    <a:pt x="201" y="991"/>
                  </a:lnTo>
                  <a:lnTo>
                    <a:pt x="202" y="990"/>
                  </a:lnTo>
                  <a:lnTo>
                    <a:pt x="202" y="988"/>
                  </a:lnTo>
                  <a:lnTo>
                    <a:pt x="202" y="986"/>
                  </a:lnTo>
                  <a:lnTo>
                    <a:pt x="204" y="986"/>
                  </a:lnTo>
                  <a:lnTo>
                    <a:pt x="206" y="986"/>
                  </a:lnTo>
                  <a:lnTo>
                    <a:pt x="208" y="988"/>
                  </a:lnTo>
                  <a:lnTo>
                    <a:pt x="210" y="988"/>
                  </a:lnTo>
                  <a:lnTo>
                    <a:pt x="210" y="986"/>
                  </a:lnTo>
                  <a:lnTo>
                    <a:pt x="212" y="986"/>
                  </a:lnTo>
                  <a:lnTo>
                    <a:pt x="214" y="986"/>
                  </a:lnTo>
                  <a:lnTo>
                    <a:pt x="216" y="986"/>
                  </a:lnTo>
                  <a:lnTo>
                    <a:pt x="218" y="986"/>
                  </a:lnTo>
                  <a:lnTo>
                    <a:pt x="220" y="986"/>
                  </a:lnTo>
                  <a:lnTo>
                    <a:pt x="222" y="986"/>
                  </a:lnTo>
                  <a:lnTo>
                    <a:pt x="223" y="986"/>
                  </a:lnTo>
                  <a:lnTo>
                    <a:pt x="225" y="986"/>
                  </a:lnTo>
                  <a:lnTo>
                    <a:pt x="227" y="986"/>
                  </a:lnTo>
                  <a:lnTo>
                    <a:pt x="229" y="988"/>
                  </a:lnTo>
                  <a:lnTo>
                    <a:pt x="231" y="988"/>
                  </a:lnTo>
                  <a:lnTo>
                    <a:pt x="233" y="988"/>
                  </a:lnTo>
                  <a:lnTo>
                    <a:pt x="235" y="986"/>
                  </a:lnTo>
                  <a:lnTo>
                    <a:pt x="237" y="984"/>
                  </a:lnTo>
                  <a:lnTo>
                    <a:pt x="239" y="986"/>
                  </a:lnTo>
                  <a:lnTo>
                    <a:pt x="242" y="988"/>
                  </a:lnTo>
                  <a:lnTo>
                    <a:pt x="244" y="986"/>
                  </a:lnTo>
                  <a:lnTo>
                    <a:pt x="244" y="984"/>
                  </a:lnTo>
                  <a:lnTo>
                    <a:pt x="246" y="982"/>
                  </a:lnTo>
                  <a:lnTo>
                    <a:pt x="246" y="980"/>
                  </a:lnTo>
                  <a:lnTo>
                    <a:pt x="246" y="978"/>
                  </a:lnTo>
                  <a:lnTo>
                    <a:pt x="248" y="978"/>
                  </a:lnTo>
                  <a:lnTo>
                    <a:pt x="250" y="978"/>
                  </a:lnTo>
                  <a:lnTo>
                    <a:pt x="252" y="976"/>
                  </a:lnTo>
                  <a:lnTo>
                    <a:pt x="254" y="976"/>
                  </a:lnTo>
                  <a:lnTo>
                    <a:pt x="258" y="972"/>
                  </a:lnTo>
                  <a:lnTo>
                    <a:pt x="260" y="972"/>
                  </a:lnTo>
                  <a:lnTo>
                    <a:pt x="262" y="970"/>
                  </a:lnTo>
                  <a:lnTo>
                    <a:pt x="263" y="969"/>
                  </a:lnTo>
                  <a:lnTo>
                    <a:pt x="265" y="969"/>
                  </a:lnTo>
                  <a:lnTo>
                    <a:pt x="267" y="967"/>
                  </a:lnTo>
                  <a:lnTo>
                    <a:pt x="267" y="965"/>
                  </a:lnTo>
                  <a:lnTo>
                    <a:pt x="269" y="963"/>
                  </a:lnTo>
                  <a:lnTo>
                    <a:pt x="271" y="961"/>
                  </a:lnTo>
                  <a:lnTo>
                    <a:pt x="271" y="959"/>
                  </a:lnTo>
                  <a:lnTo>
                    <a:pt x="267" y="957"/>
                  </a:lnTo>
                  <a:lnTo>
                    <a:pt x="267" y="955"/>
                  </a:lnTo>
                  <a:lnTo>
                    <a:pt x="265" y="955"/>
                  </a:lnTo>
                  <a:lnTo>
                    <a:pt x="265" y="953"/>
                  </a:lnTo>
                  <a:lnTo>
                    <a:pt x="263" y="951"/>
                  </a:lnTo>
                  <a:lnTo>
                    <a:pt x="262" y="951"/>
                  </a:lnTo>
                  <a:lnTo>
                    <a:pt x="260" y="951"/>
                  </a:lnTo>
                  <a:lnTo>
                    <a:pt x="258" y="949"/>
                  </a:lnTo>
                  <a:lnTo>
                    <a:pt x="258" y="948"/>
                  </a:lnTo>
                  <a:lnTo>
                    <a:pt x="256" y="948"/>
                  </a:lnTo>
                  <a:lnTo>
                    <a:pt x="254" y="946"/>
                  </a:lnTo>
                  <a:lnTo>
                    <a:pt x="250" y="946"/>
                  </a:lnTo>
                  <a:lnTo>
                    <a:pt x="246" y="946"/>
                  </a:lnTo>
                  <a:lnTo>
                    <a:pt x="242" y="946"/>
                  </a:lnTo>
                  <a:lnTo>
                    <a:pt x="237" y="944"/>
                  </a:lnTo>
                  <a:lnTo>
                    <a:pt x="233" y="940"/>
                  </a:lnTo>
                  <a:lnTo>
                    <a:pt x="229" y="940"/>
                  </a:lnTo>
                  <a:lnTo>
                    <a:pt x="225" y="936"/>
                  </a:lnTo>
                  <a:lnTo>
                    <a:pt x="216" y="929"/>
                  </a:lnTo>
                  <a:lnTo>
                    <a:pt x="214" y="927"/>
                  </a:lnTo>
                  <a:lnTo>
                    <a:pt x="212" y="927"/>
                  </a:lnTo>
                  <a:lnTo>
                    <a:pt x="210" y="927"/>
                  </a:lnTo>
                  <a:lnTo>
                    <a:pt x="208" y="925"/>
                  </a:lnTo>
                  <a:lnTo>
                    <a:pt x="206" y="925"/>
                  </a:lnTo>
                  <a:lnTo>
                    <a:pt x="202" y="923"/>
                  </a:lnTo>
                  <a:lnTo>
                    <a:pt x="195" y="921"/>
                  </a:lnTo>
                  <a:lnTo>
                    <a:pt x="189" y="919"/>
                  </a:lnTo>
                  <a:lnTo>
                    <a:pt x="183" y="913"/>
                  </a:lnTo>
                  <a:lnTo>
                    <a:pt x="178" y="909"/>
                  </a:lnTo>
                  <a:lnTo>
                    <a:pt x="174" y="908"/>
                  </a:lnTo>
                  <a:lnTo>
                    <a:pt x="170" y="904"/>
                  </a:lnTo>
                  <a:lnTo>
                    <a:pt x="170" y="900"/>
                  </a:lnTo>
                  <a:lnTo>
                    <a:pt x="168" y="898"/>
                  </a:lnTo>
                  <a:lnTo>
                    <a:pt x="168" y="896"/>
                  </a:lnTo>
                  <a:lnTo>
                    <a:pt x="168" y="894"/>
                  </a:lnTo>
                  <a:lnTo>
                    <a:pt x="168" y="892"/>
                  </a:lnTo>
                  <a:lnTo>
                    <a:pt x="170" y="888"/>
                  </a:lnTo>
                  <a:lnTo>
                    <a:pt x="170" y="885"/>
                  </a:lnTo>
                  <a:lnTo>
                    <a:pt x="172" y="875"/>
                  </a:lnTo>
                  <a:lnTo>
                    <a:pt x="172" y="871"/>
                  </a:lnTo>
                  <a:lnTo>
                    <a:pt x="172" y="866"/>
                  </a:lnTo>
                  <a:lnTo>
                    <a:pt x="172" y="860"/>
                  </a:lnTo>
                  <a:lnTo>
                    <a:pt x="172" y="856"/>
                  </a:lnTo>
                  <a:lnTo>
                    <a:pt x="170" y="852"/>
                  </a:lnTo>
                  <a:lnTo>
                    <a:pt x="170" y="850"/>
                  </a:lnTo>
                  <a:lnTo>
                    <a:pt x="168" y="846"/>
                  </a:lnTo>
                  <a:lnTo>
                    <a:pt x="166" y="843"/>
                  </a:lnTo>
                  <a:lnTo>
                    <a:pt x="164" y="841"/>
                  </a:lnTo>
                  <a:lnTo>
                    <a:pt x="162" y="839"/>
                  </a:lnTo>
                  <a:lnTo>
                    <a:pt x="159" y="837"/>
                  </a:lnTo>
                  <a:lnTo>
                    <a:pt x="157" y="835"/>
                  </a:lnTo>
                  <a:lnTo>
                    <a:pt x="153" y="833"/>
                  </a:lnTo>
                  <a:lnTo>
                    <a:pt x="149" y="831"/>
                  </a:lnTo>
                  <a:lnTo>
                    <a:pt x="147" y="831"/>
                  </a:lnTo>
                  <a:lnTo>
                    <a:pt x="145" y="829"/>
                  </a:lnTo>
                  <a:lnTo>
                    <a:pt x="145" y="827"/>
                  </a:lnTo>
                  <a:lnTo>
                    <a:pt x="143" y="826"/>
                  </a:lnTo>
                  <a:lnTo>
                    <a:pt x="143" y="824"/>
                  </a:lnTo>
                  <a:lnTo>
                    <a:pt x="143" y="820"/>
                  </a:lnTo>
                  <a:lnTo>
                    <a:pt x="141" y="814"/>
                  </a:lnTo>
                  <a:lnTo>
                    <a:pt x="141" y="806"/>
                  </a:lnTo>
                  <a:lnTo>
                    <a:pt x="140" y="795"/>
                  </a:lnTo>
                  <a:lnTo>
                    <a:pt x="140" y="789"/>
                  </a:lnTo>
                  <a:lnTo>
                    <a:pt x="138" y="787"/>
                  </a:lnTo>
                  <a:lnTo>
                    <a:pt x="138" y="784"/>
                  </a:lnTo>
                  <a:lnTo>
                    <a:pt x="138" y="780"/>
                  </a:lnTo>
                  <a:lnTo>
                    <a:pt x="138" y="778"/>
                  </a:lnTo>
                  <a:lnTo>
                    <a:pt x="138" y="776"/>
                  </a:lnTo>
                  <a:lnTo>
                    <a:pt x="138" y="772"/>
                  </a:lnTo>
                  <a:lnTo>
                    <a:pt x="136" y="770"/>
                  </a:lnTo>
                  <a:lnTo>
                    <a:pt x="132" y="766"/>
                  </a:lnTo>
                  <a:lnTo>
                    <a:pt x="132" y="764"/>
                  </a:lnTo>
                  <a:lnTo>
                    <a:pt x="128" y="761"/>
                  </a:lnTo>
                  <a:lnTo>
                    <a:pt x="124" y="759"/>
                  </a:lnTo>
                  <a:lnTo>
                    <a:pt x="120" y="755"/>
                  </a:lnTo>
                  <a:lnTo>
                    <a:pt x="119" y="753"/>
                  </a:lnTo>
                  <a:lnTo>
                    <a:pt x="117" y="751"/>
                  </a:lnTo>
                  <a:lnTo>
                    <a:pt x="113" y="747"/>
                  </a:lnTo>
                  <a:lnTo>
                    <a:pt x="111" y="745"/>
                  </a:lnTo>
                  <a:lnTo>
                    <a:pt x="109" y="743"/>
                  </a:lnTo>
                  <a:lnTo>
                    <a:pt x="107" y="743"/>
                  </a:lnTo>
                  <a:lnTo>
                    <a:pt x="105" y="742"/>
                  </a:lnTo>
                  <a:lnTo>
                    <a:pt x="103" y="740"/>
                  </a:lnTo>
                  <a:lnTo>
                    <a:pt x="101" y="740"/>
                  </a:lnTo>
                  <a:lnTo>
                    <a:pt x="101" y="738"/>
                  </a:lnTo>
                  <a:lnTo>
                    <a:pt x="99" y="736"/>
                  </a:lnTo>
                  <a:lnTo>
                    <a:pt x="98" y="734"/>
                  </a:lnTo>
                  <a:lnTo>
                    <a:pt x="96" y="734"/>
                  </a:lnTo>
                  <a:lnTo>
                    <a:pt x="96" y="732"/>
                  </a:lnTo>
                  <a:lnTo>
                    <a:pt x="92" y="730"/>
                  </a:lnTo>
                  <a:lnTo>
                    <a:pt x="90" y="730"/>
                  </a:lnTo>
                  <a:lnTo>
                    <a:pt x="90" y="728"/>
                  </a:lnTo>
                  <a:lnTo>
                    <a:pt x="88" y="728"/>
                  </a:lnTo>
                  <a:lnTo>
                    <a:pt x="86" y="726"/>
                  </a:lnTo>
                  <a:lnTo>
                    <a:pt x="84" y="726"/>
                  </a:lnTo>
                  <a:lnTo>
                    <a:pt x="82" y="726"/>
                  </a:lnTo>
                  <a:lnTo>
                    <a:pt x="78" y="726"/>
                  </a:lnTo>
                  <a:lnTo>
                    <a:pt x="77" y="726"/>
                  </a:lnTo>
                  <a:lnTo>
                    <a:pt x="77" y="728"/>
                  </a:lnTo>
                  <a:lnTo>
                    <a:pt x="75" y="728"/>
                  </a:lnTo>
                  <a:lnTo>
                    <a:pt x="71" y="728"/>
                  </a:lnTo>
                  <a:lnTo>
                    <a:pt x="67" y="728"/>
                  </a:lnTo>
                  <a:lnTo>
                    <a:pt x="65" y="728"/>
                  </a:lnTo>
                  <a:lnTo>
                    <a:pt x="63" y="728"/>
                  </a:lnTo>
                  <a:lnTo>
                    <a:pt x="61" y="728"/>
                  </a:lnTo>
                  <a:lnTo>
                    <a:pt x="59" y="728"/>
                  </a:lnTo>
                  <a:lnTo>
                    <a:pt x="57" y="730"/>
                  </a:lnTo>
                  <a:lnTo>
                    <a:pt x="56" y="730"/>
                  </a:lnTo>
                  <a:lnTo>
                    <a:pt x="52" y="730"/>
                  </a:lnTo>
                  <a:lnTo>
                    <a:pt x="48" y="732"/>
                  </a:lnTo>
                  <a:lnTo>
                    <a:pt x="46" y="732"/>
                  </a:lnTo>
                  <a:lnTo>
                    <a:pt x="44" y="730"/>
                  </a:lnTo>
                  <a:lnTo>
                    <a:pt x="42" y="730"/>
                  </a:lnTo>
                  <a:lnTo>
                    <a:pt x="42" y="732"/>
                  </a:lnTo>
                  <a:lnTo>
                    <a:pt x="40" y="732"/>
                  </a:lnTo>
                  <a:lnTo>
                    <a:pt x="38" y="732"/>
                  </a:lnTo>
                  <a:lnTo>
                    <a:pt x="35" y="732"/>
                  </a:lnTo>
                  <a:lnTo>
                    <a:pt x="33" y="730"/>
                  </a:lnTo>
                  <a:lnTo>
                    <a:pt x="29" y="728"/>
                  </a:lnTo>
                  <a:lnTo>
                    <a:pt x="27" y="726"/>
                  </a:lnTo>
                  <a:lnTo>
                    <a:pt x="23" y="724"/>
                  </a:lnTo>
                  <a:lnTo>
                    <a:pt x="23" y="723"/>
                  </a:lnTo>
                  <a:lnTo>
                    <a:pt x="19" y="721"/>
                  </a:lnTo>
                  <a:lnTo>
                    <a:pt x="16" y="719"/>
                  </a:lnTo>
                  <a:lnTo>
                    <a:pt x="10" y="715"/>
                  </a:lnTo>
                  <a:lnTo>
                    <a:pt x="8" y="711"/>
                  </a:lnTo>
                  <a:lnTo>
                    <a:pt x="6" y="711"/>
                  </a:lnTo>
                  <a:lnTo>
                    <a:pt x="6" y="709"/>
                  </a:lnTo>
                  <a:lnTo>
                    <a:pt x="6" y="707"/>
                  </a:lnTo>
                  <a:lnTo>
                    <a:pt x="4" y="705"/>
                  </a:lnTo>
                  <a:lnTo>
                    <a:pt x="4" y="703"/>
                  </a:lnTo>
                  <a:lnTo>
                    <a:pt x="4" y="700"/>
                  </a:lnTo>
                  <a:lnTo>
                    <a:pt x="4" y="698"/>
                  </a:lnTo>
                  <a:lnTo>
                    <a:pt x="4" y="692"/>
                  </a:lnTo>
                  <a:lnTo>
                    <a:pt x="6" y="690"/>
                  </a:lnTo>
                  <a:lnTo>
                    <a:pt x="8" y="690"/>
                  </a:lnTo>
                  <a:lnTo>
                    <a:pt x="10" y="690"/>
                  </a:lnTo>
                  <a:lnTo>
                    <a:pt x="14" y="690"/>
                  </a:lnTo>
                  <a:lnTo>
                    <a:pt x="16" y="690"/>
                  </a:lnTo>
                  <a:lnTo>
                    <a:pt x="19" y="690"/>
                  </a:lnTo>
                  <a:lnTo>
                    <a:pt x="23" y="692"/>
                  </a:lnTo>
                  <a:lnTo>
                    <a:pt x="25" y="692"/>
                  </a:lnTo>
                  <a:lnTo>
                    <a:pt x="27" y="692"/>
                  </a:lnTo>
                  <a:lnTo>
                    <a:pt x="31" y="692"/>
                  </a:lnTo>
                  <a:lnTo>
                    <a:pt x="31" y="690"/>
                  </a:lnTo>
                  <a:lnTo>
                    <a:pt x="35" y="690"/>
                  </a:lnTo>
                  <a:lnTo>
                    <a:pt x="37" y="688"/>
                  </a:lnTo>
                  <a:lnTo>
                    <a:pt x="38" y="686"/>
                  </a:lnTo>
                  <a:lnTo>
                    <a:pt x="40" y="686"/>
                  </a:lnTo>
                  <a:lnTo>
                    <a:pt x="42" y="684"/>
                  </a:lnTo>
                  <a:lnTo>
                    <a:pt x="44" y="684"/>
                  </a:lnTo>
                  <a:lnTo>
                    <a:pt x="46" y="684"/>
                  </a:lnTo>
                  <a:lnTo>
                    <a:pt x="46" y="682"/>
                  </a:lnTo>
                  <a:lnTo>
                    <a:pt x="52" y="681"/>
                  </a:lnTo>
                  <a:lnTo>
                    <a:pt x="54" y="681"/>
                  </a:lnTo>
                  <a:lnTo>
                    <a:pt x="56" y="679"/>
                  </a:lnTo>
                  <a:lnTo>
                    <a:pt x="57" y="677"/>
                  </a:lnTo>
                  <a:lnTo>
                    <a:pt x="57" y="675"/>
                  </a:lnTo>
                  <a:lnTo>
                    <a:pt x="59" y="673"/>
                  </a:lnTo>
                  <a:lnTo>
                    <a:pt x="59" y="669"/>
                  </a:lnTo>
                  <a:lnTo>
                    <a:pt x="59" y="667"/>
                  </a:lnTo>
                  <a:lnTo>
                    <a:pt x="59" y="665"/>
                  </a:lnTo>
                  <a:lnTo>
                    <a:pt x="59" y="663"/>
                  </a:lnTo>
                  <a:lnTo>
                    <a:pt x="61" y="661"/>
                  </a:lnTo>
                  <a:lnTo>
                    <a:pt x="63" y="660"/>
                  </a:lnTo>
                  <a:lnTo>
                    <a:pt x="63" y="658"/>
                  </a:lnTo>
                  <a:lnTo>
                    <a:pt x="65" y="658"/>
                  </a:lnTo>
                  <a:lnTo>
                    <a:pt x="65" y="656"/>
                  </a:lnTo>
                  <a:lnTo>
                    <a:pt x="67" y="654"/>
                  </a:lnTo>
                  <a:lnTo>
                    <a:pt x="69" y="652"/>
                  </a:lnTo>
                  <a:lnTo>
                    <a:pt x="69" y="650"/>
                  </a:lnTo>
                  <a:lnTo>
                    <a:pt x="71" y="650"/>
                  </a:lnTo>
                  <a:lnTo>
                    <a:pt x="69" y="644"/>
                  </a:lnTo>
                  <a:lnTo>
                    <a:pt x="69" y="642"/>
                  </a:lnTo>
                  <a:lnTo>
                    <a:pt x="67" y="640"/>
                  </a:lnTo>
                  <a:lnTo>
                    <a:pt x="67" y="639"/>
                  </a:lnTo>
                  <a:lnTo>
                    <a:pt x="67" y="637"/>
                  </a:lnTo>
                  <a:lnTo>
                    <a:pt x="65" y="635"/>
                  </a:lnTo>
                  <a:lnTo>
                    <a:pt x="63" y="633"/>
                  </a:lnTo>
                  <a:lnTo>
                    <a:pt x="59" y="631"/>
                  </a:lnTo>
                  <a:lnTo>
                    <a:pt x="57" y="629"/>
                  </a:lnTo>
                  <a:lnTo>
                    <a:pt x="56" y="629"/>
                  </a:lnTo>
                  <a:lnTo>
                    <a:pt x="52" y="627"/>
                  </a:lnTo>
                  <a:lnTo>
                    <a:pt x="50" y="625"/>
                  </a:lnTo>
                  <a:lnTo>
                    <a:pt x="48" y="623"/>
                  </a:lnTo>
                  <a:lnTo>
                    <a:pt x="48" y="621"/>
                  </a:lnTo>
                  <a:lnTo>
                    <a:pt x="46" y="621"/>
                  </a:lnTo>
                  <a:lnTo>
                    <a:pt x="44" y="621"/>
                  </a:lnTo>
                  <a:lnTo>
                    <a:pt x="38" y="620"/>
                  </a:lnTo>
                  <a:lnTo>
                    <a:pt x="37" y="618"/>
                  </a:lnTo>
                  <a:lnTo>
                    <a:pt x="35" y="616"/>
                  </a:lnTo>
                  <a:lnTo>
                    <a:pt x="33" y="614"/>
                  </a:lnTo>
                  <a:lnTo>
                    <a:pt x="33" y="612"/>
                  </a:lnTo>
                  <a:lnTo>
                    <a:pt x="33" y="608"/>
                  </a:lnTo>
                  <a:lnTo>
                    <a:pt x="33" y="604"/>
                  </a:lnTo>
                  <a:lnTo>
                    <a:pt x="35" y="604"/>
                  </a:lnTo>
                  <a:lnTo>
                    <a:pt x="35" y="602"/>
                  </a:lnTo>
                  <a:lnTo>
                    <a:pt x="38" y="599"/>
                  </a:lnTo>
                  <a:lnTo>
                    <a:pt x="42" y="593"/>
                  </a:lnTo>
                  <a:lnTo>
                    <a:pt x="44" y="593"/>
                  </a:lnTo>
                  <a:lnTo>
                    <a:pt x="46" y="591"/>
                  </a:lnTo>
                  <a:lnTo>
                    <a:pt x="48" y="589"/>
                  </a:lnTo>
                  <a:lnTo>
                    <a:pt x="50" y="587"/>
                  </a:lnTo>
                  <a:lnTo>
                    <a:pt x="52" y="585"/>
                  </a:lnTo>
                  <a:lnTo>
                    <a:pt x="52" y="583"/>
                  </a:lnTo>
                  <a:lnTo>
                    <a:pt x="54" y="579"/>
                  </a:lnTo>
                  <a:lnTo>
                    <a:pt x="54" y="578"/>
                  </a:lnTo>
                  <a:lnTo>
                    <a:pt x="54" y="576"/>
                  </a:lnTo>
                  <a:lnTo>
                    <a:pt x="52" y="574"/>
                  </a:lnTo>
                  <a:lnTo>
                    <a:pt x="52" y="572"/>
                  </a:lnTo>
                  <a:lnTo>
                    <a:pt x="52" y="570"/>
                  </a:lnTo>
                  <a:lnTo>
                    <a:pt x="50" y="570"/>
                  </a:lnTo>
                  <a:lnTo>
                    <a:pt x="50" y="568"/>
                  </a:lnTo>
                  <a:lnTo>
                    <a:pt x="48" y="566"/>
                  </a:lnTo>
                  <a:lnTo>
                    <a:pt x="48" y="564"/>
                  </a:lnTo>
                  <a:lnTo>
                    <a:pt x="42" y="560"/>
                  </a:lnTo>
                  <a:lnTo>
                    <a:pt x="38" y="558"/>
                  </a:lnTo>
                  <a:lnTo>
                    <a:pt x="37" y="558"/>
                  </a:lnTo>
                  <a:lnTo>
                    <a:pt x="35" y="558"/>
                  </a:lnTo>
                  <a:lnTo>
                    <a:pt x="33" y="558"/>
                  </a:lnTo>
                  <a:lnTo>
                    <a:pt x="33" y="557"/>
                  </a:lnTo>
                  <a:lnTo>
                    <a:pt x="31" y="557"/>
                  </a:lnTo>
                  <a:lnTo>
                    <a:pt x="29" y="558"/>
                  </a:lnTo>
                  <a:lnTo>
                    <a:pt x="27" y="557"/>
                  </a:lnTo>
                  <a:lnTo>
                    <a:pt x="25" y="557"/>
                  </a:lnTo>
                  <a:lnTo>
                    <a:pt x="23" y="555"/>
                  </a:lnTo>
                  <a:lnTo>
                    <a:pt x="23" y="553"/>
                  </a:lnTo>
                  <a:lnTo>
                    <a:pt x="21" y="553"/>
                  </a:lnTo>
                  <a:lnTo>
                    <a:pt x="19" y="551"/>
                  </a:lnTo>
                  <a:lnTo>
                    <a:pt x="17" y="551"/>
                  </a:lnTo>
                  <a:lnTo>
                    <a:pt x="16" y="549"/>
                  </a:lnTo>
                  <a:lnTo>
                    <a:pt x="14" y="547"/>
                  </a:lnTo>
                  <a:lnTo>
                    <a:pt x="14" y="545"/>
                  </a:lnTo>
                  <a:lnTo>
                    <a:pt x="14" y="543"/>
                  </a:lnTo>
                  <a:lnTo>
                    <a:pt x="14" y="541"/>
                  </a:lnTo>
                  <a:lnTo>
                    <a:pt x="12" y="539"/>
                  </a:lnTo>
                  <a:lnTo>
                    <a:pt x="10" y="536"/>
                  </a:lnTo>
                  <a:lnTo>
                    <a:pt x="8" y="534"/>
                  </a:lnTo>
                  <a:lnTo>
                    <a:pt x="6" y="534"/>
                  </a:lnTo>
                  <a:lnTo>
                    <a:pt x="6" y="532"/>
                  </a:lnTo>
                  <a:lnTo>
                    <a:pt x="4" y="532"/>
                  </a:lnTo>
                  <a:lnTo>
                    <a:pt x="4" y="530"/>
                  </a:lnTo>
                  <a:lnTo>
                    <a:pt x="0" y="528"/>
                  </a:lnTo>
                  <a:lnTo>
                    <a:pt x="0" y="526"/>
                  </a:lnTo>
                  <a:lnTo>
                    <a:pt x="0" y="524"/>
                  </a:lnTo>
                  <a:lnTo>
                    <a:pt x="0" y="522"/>
                  </a:lnTo>
                  <a:lnTo>
                    <a:pt x="0" y="520"/>
                  </a:lnTo>
                  <a:lnTo>
                    <a:pt x="2" y="517"/>
                  </a:lnTo>
                  <a:lnTo>
                    <a:pt x="4" y="515"/>
                  </a:lnTo>
                  <a:lnTo>
                    <a:pt x="6" y="515"/>
                  </a:lnTo>
                  <a:lnTo>
                    <a:pt x="6" y="513"/>
                  </a:lnTo>
                  <a:lnTo>
                    <a:pt x="8" y="513"/>
                  </a:lnTo>
                  <a:lnTo>
                    <a:pt x="10" y="511"/>
                  </a:lnTo>
                  <a:lnTo>
                    <a:pt x="12" y="509"/>
                  </a:lnTo>
                  <a:lnTo>
                    <a:pt x="16" y="507"/>
                  </a:lnTo>
                  <a:lnTo>
                    <a:pt x="17" y="505"/>
                  </a:lnTo>
                  <a:lnTo>
                    <a:pt x="21" y="503"/>
                  </a:lnTo>
                  <a:lnTo>
                    <a:pt x="23" y="503"/>
                  </a:lnTo>
                  <a:lnTo>
                    <a:pt x="25" y="501"/>
                  </a:lnTo>
                  <a:lnTo>
                    <a:pt x="27" y="501"/>
                  </a:lnTo>
                  <a:lnTo>
                    <a:pt x="29" y="501"/>
                  </a:lnTo>
                  <a:lnTo>
                    <a:pt x="31" y="501"/>
                  </a:lnTo>
                  <a:lnTo>
                    <a:pt x="31" y="499"/>
                  </a:lnTo>
                  <a:lnTo>
                    <a:pt x="35" y="499"/>
                  </a:lnTo>
                  <a:lnTo>
                    <a:pt x="37" y="497"/>
                  </a:lnTo>
                  <a:lnTo>
                    <a:pt x="38" y="497"/>
                  </a:lnTo>
                  <a:lnTo>
                    <a:pt x="40" y="497"/>
                  </a:lnTo>
                  <a:lnTo>
                    <a:pt x="42" y="497"/>
                  </a:lnTo>
                  <a:lnTo>
                    <a:pt x="46" y="499"/>
                  </a:lnTo>
                  <a:lnTo>
                    <a:pt x="50" y="501"/>
                  </a:lnTo>
                  <a:lnTo>
                    <a:pt x="54" y="501"/>
                  </a:lnTo>
                  <a:lnTo>
                    <a:pt x="56" y="503"/>
                  </a:lnTo>
                  <a:lnTo>
                    <a:pt x="57" y="503"/>
                  </a:lnTo>
                  <a:lnTo>
                    <a:pt x="59" y="505"/>
                  </a:lnTo>
                  <a:lnTo>
                    <a:pt x="61" y="507"/>
                  </a:lnTo>
                  <a:lnTo>
                    <a:pt x="63" y="509"/>
                  </a:lnTo>
                  <a:lnTo>
                    <a:pt x="63" y="513"/>
                  </a:lnTo>
                  <a:lnTo>
                    <a:pt x="65" y="515"/>
                  </a:lnTo>
                  <a:lnTo>
                    <a:pt x="67" y="515"/>
                  </a:lnTo>
                  <a:lnTo>
                    <a:pt x="67" y="517"/>
                  </a:lnTo>
                  <a:lnTo>
                    <a:pt x="69" y="518"/>
                  </a:lnTo>
                  <a:lnTo>
                    <a:pt x="69" y="520"/>
                  </a:lnTo>
                  <a:lnTo>
                    <a:pt x="73" y="524"/>
                  </a:lnTo>
                  <a:lnTo>
                    <a:pt x="75" y="524"/>
                  </a:lnTo>
                  <a:lnTo>
                    <a:pt x="77" y="522"/>
                  </a:lnTo>
                  <a:lnTo>
                    <a:pt x="78" y="522"/>
                  </a:lnTo>
                  <a:lnTo>
                    <a:pt x="80" y="522"/>
                  </a:lnTo>
                  <a:lnTo>
                    <a:pt x="80" y="520"/>
                  </a:lnTo>
                  <a:lnTo>
                    <a:pt x="82" y="518"/>
                  </a:lnTo>
                  <a:lnTo>
                    <a:pt x="82" y="517"/>
                  </a:lnTo>
                  <a:lnTo>
                    <a:pt x="82" y="509"/>
                  </a:lnTo>
                  <a:lnTo>
                    <a:pt x="82" y="507"/>
                  </a:lnTo>
                  <a:lnTo>
                    <a:pt x="82" y="503"/>
                  </a:lnTo>
                  <a:lnTo>
                    <a:pt x="84" y="501"/>
                  </a:lnTo>
                  <a:lnTo>
                    <a:pt x="84" y="499"/>
                  </a:lnTo>
                  <a:lnTo>
                    <a:pt x="84" y="497"/>
                  </a:lnTo>
                  <a:lnTo>
                    <a:pt x="86" y="496"/>
                  </a:lnTo>
                  <a:lnTo>
                    <a:pt x="88" y="492"/>
                  </a:lnTo>
                  <a:lnTo>
                    <a:pt x="90" y="490"/>
                  </a:lnTo>
                  <a:lnTo>
                    <a:pt x="90" y="488"/>
                  </a:lnTo>
                  <a:lnTo>
                    <a:pt x="90" y="486"/>
                  </a:lnTo>
                  <a:lnTo>
                    <a:pt x="90" y="484"/>
                  </a:lnTo>
                  <a:lnTo>
                    <a:pt x="90" y="482"/>
                  </a:lnTo>
                  <a:lnTo>
                    <a:pt x="90" y="480"/>
                  </a:lnTo>
                  <a:lnTo>
                    <a:pt x="90" y="478"/>
                  </a:lnTo>
                  <a:lnTo>
                    <a:pt x="88" y="476"/>
                  </a:lnTo>
                  <a:lnTo>
                    <a:pt x="88" y="475"/>
                  </a:lnTo>
                  <a:lnTo>
                    <a:pt x="86" y="475"/>
                  </a:lnTo>
                  <a:lnTo>
                    <a:pt x="84" y="471"/>
                  </a:lnTo>
                  <a:lnTo>
                    <a:pt x="84" y="469"/>
                  </a:lnTo>
                  <a:lnTo>
                    <a:pt x="82" y="467"/>
                  </a:lnTo>
                  <a:lnTo>
                    <a:pt x="80" y="467"/>
                  </a:lnTo>
                  <a:lnTo>
                    <a:pt x="78" y="465"/>
                  </a:lnTo>
                  <a:lnTo>
                    <a:pt x="75" y="463"/>
                  </a:lnTo>
                  <a:lnTo>
                    <a:pt x="73" y="457"/>
                  </a:lnTo>
                  <a:lnTo>
                    <a:pt x="73" y="455"/>
                  </a:lnTo>
                  <a:lnTo>
                    <a:pt x="73" y="454"/>
                  </a:lnTo>
                  <a:lnTo>
                    <a:pt x="73" y="448"/>
                  </a:lnTo>
                  <a:lnTo>
                    <a:pt x="73" y="446"/>
                  </a:lnTo>
                  <a:lnTo>
                    <a:pt x="71" y="444"/>
                  </a:lnTo>
                  <a:lnTo>
                    <a:pt x="71" y="440"/>
                  </a:lnTo>
                  <a:lnTo>
                    <a:pt x="71" y="438"/>
                  </a:lnTo>
                  <a:lnTo>
                    <a:pt x="69" y="436"/>
                  </a:lnTo>
                  <a:lnTo>
                    <a:pt x="69" y="435"/>
                  </a:lnTo>
                  <a:lnTo>
                    <a:pt x="69" y="433"/>
                  </a:lnTo>
                  <a:lnTo>
                    <a:pt x="69" y="431"/>
                  </a:lnTo>
                  <a:lnTo>
                    <a:pt x="69" y="429"/>
                  </a:lnTo>
                  <a:lnTo>
                    <a:pt x="67" y="427"/>
                  </a:lnTo>
                  <a:lnTo>
                    <a:pt x="67" y="425"/>
                  </a:lnTo>
                  <a:lnTo>
                    <a:pt x="67" y="423"/>
                  </a:lnTo>
                  <a:lnTo>
                    <a:pt x="65" y="421"/>
                  </a:lnTo>
                  <a:lnTo>
                    <a:pt x="65" y="417"/>
                  </a:lnTo>
                  <a:lnTo>
                    <a:pt x="63" y="415"/>
                  </a:lnTo>
                  <a:lnTo>
                    <a:pt x="61" y="414"/>
                  </a:lnTo>
                  <a:lnTo>
                    <a:pt x="59" y="412"/>
                  </a:lnTo>
                  <a:lnTo>
                    <a:pt x="59" y="410"/>
                  </a:lnTo>
                  <a:lnTo>
                    <a:pt x="57" y="410"/>
                  </a:lnTo>
                  <a:lnTo>
                    <a:pt x="56" y="408"/>
                  </a:lnTo>
                  <a:lnTo>
                    <a:pt x="52" y="404"/>
                  </a:lnTo>
                  <a:lnTo>
                    <a:pt x="50" y="402"/>
                  </a:lnTo>
                  <a:lnTo>
                    <a:pt x="48" y="402"/>
                  </a:lnTo>
                  <a:lnTo>
                    <a:pt x="46" y="400"/>
                  </a:lnTo>
                  <a:lnTo>
                    <a:pt x="44" y="400"/>
                  </a:lnTo>
                  <a:lnTo>
                    <a:pt x="44" y="398"/>
                  </a:lnTo>
                  <a:lnTo>
                    <a:pt x="42" y="398"/>
                  </a:lnTo>
                  <a:lnTo>
                    <a:pt x="42" y="396"/>
                  </a:lnTo>
                  <a:lnTo>
                    <a:pt x="40" y="396"/>
                  </a:lnTo>
                  <a:lnTo>
                    <a:pt x="38" y="396"/>
                  </a:lnTo>
                  <a:lnTo>
                    <a:pt x="35" y="394"/>
                  </a:lnTo>
                  <a:lnTo>
                    <a:pt x="33" y="393"/>
                  </a:lnTo>
                  <a:lnTo>
                    <a:pt x="33" y="391"/>
                  </a:lnTo>
                  <a:lnTo>
                    <a:pt x="31" y="389"/>
                  </a:lnTo>
                  <a:lnTo>
                    <a:pt x="31" y="387"/>
                  </a:lnTo>
                  <a:lnTo>
                    <a:pt x="29" y="385"/>
                  </a:lnTo>
                  <a:lnTo>
                    <a:pt x="29" y="383"/>
                  </a:lnTo>
                  <a:lnTo>
                    <a:pt x="29" y="381"/>
                  </a:lnTo>
                  <a:lnTo>
                    <a:pt x="29" y="379"/>
                  </a:lnTo>
                  <a:lnTo>
                    <a:pt x="29" y="377"/>
                  </a:lnTo>
                  <a:lnTo>
                    <a:pt x="31" y="373"/>
                  </a:lnTo>
                  <a:lnTo>
                    <a:pt x="33" y="368"/>
                  </a:lnTo>
                  <a:lnTo>
                    <a:pt x="33" y="366"/>
                  </a:lnTo>
                  <a:lnTo>
                    <a:pt x="33" y="364"/>
                  </a:lnTo>
                  <a:lnTo>
                    <a:pt x="33" y="360"/>
                  </a:lnTo>
                  <a:lnTo>
                    <a:pt x="37" y="356"/>
                  </a:lnTo>
                  <a:lnTo>
                    <a:pt x="37" y="354"/>
                  </a:lnTo>
                  <a:lnTo>
                    <a:pt x="38" y="352"/>
                  </a:lnTo>
                  <a:lnTo>
                    <a:pt x="38" y="351"/>
                  </a:lnTo>
                  <a:lnTo>
                    <a:pt x="40" y="349"/>
                  </a:lnTo>
                  <a:lnTo>
                    <a:pt x="42" y="347"/>
                  </a:lnTo>
                  <a:lnTo>
                    <a:pt x="46" y="343"/>
                  </a:lnTo>
                  <a:lnTo>
                    <a:pt x="50" y="341"/>
                  </a:lnTo>
                  <a:lnTo>
                    <a:pt x="50" y="339"/>
                  </a:lnTo>
                  <a:lnTo>
                    <a:pt x="50" y="337"/>
                  </a:lnTo>
                  <a:lnTo>
                    <a:pt x="52" y="337"/>
                  </a:lnTo>
                  <a:lnTo>
                    <a:pt x="54" y="335"/>
                  </a:lnTo>
                  <a:lnTo>
                    <a:pt x="56" y="335"/>
                  </a:lnTo>
                  <a:lnTo>
                    <a:pt x="57" y="335"/>
                  </a:lnTo>
                  <a:lnTo>
                    <a:pt x="61" y="337"/>
                  </a:lnTo>
                  <a:lnTo>
                    <a:pt x="63" y="339"/>
                  </a:lnTo>
                  <a:lnTo>
                    <a:pt x="65" y="339"/>
                  </a:lnTo>
                  <a:lnTo>
                    <a:pt x="67" y="337"/>
                  </a:lnTo>
                  <a:lnTo>
                    <a:pt x="69" y="337"/>
                  </a:lnTo>
                  <a:lnTo>
                    <a:pt x="69" y="335"/>
                  </a:lnTo>
                  <a:lnTo>
                    <a:pt x="69" y="333"/>
                  </a:lnTo>
                  <a:lnTo>
                    <a:pt x="69" y="332"/>
                  </a:lnTo>
                  <a:lnTo>
                    <a:pt x="69" y="328"/>
                  </a:lnTo>
                  <a:lnTo>
                    <a:pt x="69" y="326"/>
                  </a:lnTo>
                  <a:lnTo>
                    <a:pt x="69" y="324"/>
                  </a:lnTo>
                  <a:lnTo>
                    <a:pt x="69" y="320"/>
                  </a:lnTo>
                  <a:lnTo>
                    <a:pt x="67" y="318"/>
                  </a:lnTo>
                  <a:lnTo>
                    <a:pt x="67" y="314"/>
                  </a:lnTo>
                  <a:lnTo>
                    <a:pt x="65" y="312"/>
                  </a:lnTo>
                  <a:lnTo>
                    <a:pt x="65" y="311"/>
                  </a:lnTo>
                  <a:lnTo>
                    <a:pt x="63" y="309"/>
                  </a:lnTo>
                  <a:lnTo>
                    <a:pt x="59" y="307"/>
                  </a:lnTo>
                  <a:lnTo>
                    <a:pt x="56" y="307"/>
                  </a:lnTo>
                  <a:lnTo>
                    <a:pt x="54" y="307"/>
                  </a:lnTo>
                  <a:lnTo>
                    <a:pt x="52" y="305"/>
                  </a:lnTo>
                  <a:lnTo>
                    <a:pt x="57" y="301"/>
                  </a:lnTo>
                  <a:lnTo>
                    <a:pt x="65" y="297"/>
                  </a:lnTo>
                  <a:lnTo>
                    <a:pt x="73" y="290"/>
                  </a:lnTo>
                  <a:lnTo>
                    <a:pt x="88" y="278"/>
                  </a:lnTo>
                  <a:lnTo>
                    <a:pt x="96" y="272"/>
                  </a:lnTo>
                  <a:lnTo>
                    <a:pt x="99" y="269"/>
                  </a:lnTo>
                  <a:lnTo>
                    <a:pt x="101" y="269"/>
                  </a:lnTo>
                  <a:lnTo>
                    <a:pt x="103" y="265"/>
                  </a:lnTo>
                  <a:lnTo>
                    <a:pt x="105" y="263"/>
                  </a:lnTo>
                  <a:lnTo>
                    <a:pt x="109" y="259"/>
                  </a:lnTo>
                  <a:lnTo>
                    <a:pt x="113" y="255"/>
                  </a:lnTo>
                  <a:lnTo>
                    <a:pt x="115" y="253"/>
                  </a:lnTo>
                  <a:lnTo>
                    <a:pt x="117" y="249"/>
                  </a:lnTo>
                  <a:lnTo>
                    <a:pt x="117" y="246"/>
                  </a:lnTo>
                  <a:lnTo>
                    <a:pt x="115" y="244"/>
                  </a:lnTo>
                  <a:lnTo>
                    <a:pt x="115" y="242"/>
                  </a:lnTo>
                  <a:lnTo>
                    <a:pt x="117" y="240"/>
                  </a:lnTo>
                  <a:lnTo>
                    <a:pt x="119" y="236"/>
                  </a:lnTo>
                  <a:lnTo>
                    <a:pt x="126" y="230"/>
                  </a:lnTo>
                  <a:lnTo>
                    <a:pt x="136" y="223"/>
                  </a:lnTo>
                  <a:lnTo>
                    <a:pt x="136" y="219"/>
                  </a:lnTo>
                  <a:lnTo>
                    <a:pt x="134" y="215"/>
                  </a:lnTo>
                  <a:lnTo>
                    <a:pt x="132" y="208"/>
                  </a:lnTo>
                  <a:lnTo>
                    <a:pt x="126" y="200"/>
                  </a:lnTo>
                  <a:lnTo>
                    <a:pt x="122" y="192"/>
                  </a:lnTo>
                  <a:lnTo>
                    <a:pt x="117" y="179"/>
                  </a:lnTo>
                  <a:lnTo>
                    <a:pt x="109" y="164"/>
                  </a:lnTo>
                  <a:lnTo>
                    <a:pt x="105" y="154"/>
                  </a:lnTo>
                  <a:lnTo>
                    <a:pt x="105" y="152"/>
                  </a:lnTo>
                  <a:lnTo>
                    <a:pt x="107" y="150"/>
                  </a:lnTo>
                  <a:lnTo>
                    <a:pt x="107" y="148"/>
                  </a:lnTo>
                  <a:lnTo>
                    <a:pt x="107" y="145"/>
                  </a:lnTo>
                  <a:lnTo>
                    <a:pt x="109" y="145"/>
                  </a:lnTo>
                  <a:lnTo>
                    <a:pt x="109" y="143"/>
                  </a:lnTo>
                  <a:lnTo>
                    <a:pt x="111" y="141"/>
                  </a:lnTo>
                  <a:lnTo>
                    <a:pt x="113" y="137"/>
                  </a:lnTo>
                  <a:lnTo>
                    <a:pt x="115" y="135"/>
                  </a:lnTo>
                  <a:lnTo>
                    <a:pt x="117" y="133"/>
                  </a:lnTo>
                  <a:lnTo>
                    <a:pt x="120" y="129"/>
                  </a:lnTo>
                  <a:lnTo>
                    <a:pt x="122" y="129"/>
                  </a:lnTo>
                  <a:lnTo>
                    <a:pt x="124" y="127"/>
                  </a:lnTo>
                  <a:lnTo>
                    <a:pt x="126" y="126"/>
                  </a:lnTo>
                  <a:lnTo>
                    <a:pt x="128" y="124"/>
                  </a:lnTo>
                  <a:lnTo>
                    <a:pt x="130" y="122"/>
                  </a:lnTo>
                  <a:lnTo>
                    <a:pt x="130" y="120"/>
                  </a:lnTo>
                  <a:lnTo>
                    <a:pt x="134" y="116"/>
                  </a:lnTo>
                  <a:lnTo>
                    <a:pt x="136" y="114"/>
                  </a:lnTo>
                  <a:lnTo>
                    <a:pt x="136" y="110"/>
                  </a:lnTo>
                  <a:lnTo>
                    <a:pt x="140" y="108"/>
                  </a:lnTo>
                  <a:lnTo>
                    <a:pt x="140" y="106"/>
                  </a:lnTo>
                  <a:lnTo>
                    <a:pt x="140" y="105"/>
                  </a:lnTo>
                  <a:lnTo>
                    <a:pt x="147" y="105"/>
                  </a:lnTo>
                  <a:lnTo>
                    <a:pt x="147" y="103"/>
                  </a:lnTo>
                  <a:lnTo>
                    <a:pt x="151" y="101"/>
                  </a:lnTo>
                  <a:lnTo>
                    <a:pt x="153" y="101"/>
                  </a:lnTo>
                  <a:lnTo>
                    <a:pt x="157" y="101"/>
                  </a:lnTo>
                  <a:lnTo>
                    <a:pt x="159" y="101"/>
                  </a:lnTo>
                  <a:lnTo>
                    <a:pt x="159" y="99"/>
                  </a:lnTo>
                  <a:lnTo>
                    <a:pt x="160" y="97"/>
                  </a:lnTo>
                  <a:lnTo>
                    <a:pt x="160" y="93"/>
                  </a:lnTo>
                  <a:lnTo>
                    <a:pt x="160" y="87"/>
                  </a:lnTo>
                  <a:lnTo>
                    <a:pt x="162" y="85"/>
                  </a:lnTo>
                  <a:lnTo>
                    <a:pt x="162" y="84"/>
                  </a:lnTo>
                  <a:lnTo>
                    <a:pt x="164" y="82"/>
                  </a:lnTo>
                  <a:lnTo>
                    <a:pt x="168" y="80"/>
                  </a:lnTo>
                  <a:lnTo>
                    <a:pt x="172" y="78"/>
                  </a:lnTo>
                  <a:lnTo>
                    <a:pt x="176" y="74"/>
                  </a:lnTo>
                  <a:lnTo>
                    <a:pt x="180" y="70"/>
                  </a:lnTo>
                  <a:lnTo>
                    <a:pt x="183" y="64"/>
                  </a:lnTo>
                  <a:lnTo>
                    <a:pt x="187" y="64"/>
                  </a:lnTo>
                  <a:lnTo>
                    <a:pt x="189" y="61"/>
                  </a:lnTo>
                  <a:lnTo>
                    <a:pt x="197" y="53"/>
                  </a:lnTo>
                  <a:lnTo>
                    <a:pt x="212" y="40"/>
                  </a:lnTo>
                  <a:lnTo>
                    <a:pt x="223" y="30"/>
                  </a:lnTo>
                  <a:lnTo>
                    <a:pt x="235" y="21"/>
                  </a:lnTo>
                  <a:lnTo>
                    <a:pt x="239" y="17"/>
                  </a:lnTo>
                  <a:lnTo>
                    <a:pt x="239" y="15"/>
                  </a:lnTo>
                  <a:lnTo>
                    <a:pt x="239" y="13"/>
                  </a:lnTo>
                  <a:lnTo>
                    <a:pt x="241" y="11"/>
                  </a:lnTo>
                  <a:lnTo>
                    <a:pt x="241" y="9"/>
                  </a:lnTo>
                  <a:lnTo>
                    <a:pt x="244" y="5"/>
                  </a:lnTo>
                  <a:lnTo>
                    <a:pt x="246" y="3"/>
                  </a:lnTo>
                  <a:lnTo>
                    <a:pt x="246" y="2"/>
                  </a:lnTo>
                  <a:lnTo>
                    <a:pt x="248" y="0"/>
                  </a:lnTo>
                  <a:lnTo>
                    <a:pt x="250" y="0"/>
                  </a:lnTo>
                  <a:lnTo>
                    <a:pt x="252" y="0"/>
                  </a:lnTo>
                  <a:lnTo>
                    <a:pt x="254" y="0"/>
                  </a:lnTo>
                  <a:lnTo>
                    <a:pt x="256" y="2"/>
                  </a:lnTo>
                  <a:lnTo>
                    <a:pt x="258" y="3"/>
                  </a:lnTo>
                  <a:lnTo>
                    <a:pt x="263" y="3"/>
                  </a:lnTo>
                  <a:lnTo>
                    <a:pt x="269" y="5"/>
                  </a:lnTo>
                  <a:lnTo>
                    <a:pt x="271" y="7"/>
                  </a:lnTo>
                  <a:lnTo>
                    <a:pt x="273" y="9"/>
                  </a:lnTo>
                  <a:lnTo>
                    <a:pt x="277" y="11"/>
                  </a:lnTo>
                  <a:lnTo>
                    <a:pt x="277" y="17"/>
                  </a:lnTo>
                  <a:lnTo>
                    <a:pt x="277" y="19"/>
                  </a:lnTo>
                  <a:lnTo>
                    <a:pt x="277" y="21"/>
                  </a:lnTo>
                  <a:lnTo>
                    <a:pt x="279" y="23"/>
                  </a:lnTo>
                  <a:lnTo>
                    <a:pt x="281" y="24"/>
                  </a:lnTo>
                  <a:lnTo>
                    <a:pt x="284" y="32"/>
                  </a:lnTo>
                  <a:lnTo>
                    <a:pt x="286" y="40"/>
                  </a:lnTo>
                  <a:lnTo>
                    <a:pt x="288" y="42"/>
                  </a:lnTo>
                  <a:lnTo>
                    <a:pt x="288" y="44"/>
                  </a:lnTo>
                  <a:lnTo>
                    <a:pt x="283" y="47"/>
                  </a:lnTo>
                  <a:lnTo>
                    <a:pt x="277" y="51"/>
                  </a:lnTo>
                  <a:lnTo>
                    <a:pt x="271" y="53"/>
                  </a:lnTo>
                  <a:lnTo>
                    <a:pt x="265" y="57"/>
                  </a:lnTo>
                  <a:lnTo>
                    <a:pt x="263" y="57"/>
                  </a:lnTo>
                  <a:lnTo>
                    <a:pt x="262" y="59"/>
                  </a:lnTo>
                  <a:lnTo>
                    <a:pt x="262" y="61"/>
                  </a:lnTo>
                  <a:lnTo>
                    <a:pt x="262" y="70"/>
                  </a:lnTo>
                  <a:lnTo>
                    <a:pt x="260" y="82"/>
                  </a:lnTo>
                  <a:lnTo>
                    <a:pt x="260" y="87"/>
                  </a:lnTo>
                  <a:lnTo>
                    <a:pt x="260" y="89"/>
                  </a:lnTo>
                  <a:lnTo>
                    <a:pt x="262" y="91"/>
                  </a:lnTo>
                  <a:lnTo>
                    <a:pt x="262" y="95"/>
                  </a:lnTo>
                  <a:lnTo>
                    <a:pt x="263" y="97"/>
                  </a:lnTo>
                  <a:lnTo>
                    <a:pt x="265" y="99"/>
                  </a:lnTo>
                  <a:lnTo>
                    <a:pt x="265" y="101"/>
                  </a:lnTo>
                  <a:lnTo>
                    <a:pt x="267" y="99"/>
                  </a:lnTo>
                  <a:lnTo>
                    <a:pt x="269" y="99"/>
                  </a:lnTo>
                  <a:lnTo>
                    <a:pt x="271" y="99"/>
                  </a:lnTo>
                  <a:lnTo>
                    <a:pt x="271" y="97"/>
                  </a:lnTo>
                  <a:lnTo>
                    <a:pt x="273" y="97"/>
                  </a:lnTo>
                  <a:lnTo>
                    <a:pt x="275" y="97"/>
                  </a:lnTo>
                  <a:lnTo>
                    <a:pt x="279" y="95"/>
                  </a:lnTo>
                  <a:lnTo>
                    <a:pt x="283" y="97"/>
                  </a:lnTo>
                  <a:lnTo>
                    <a:pt x="286" y="95"/>
                  </a:lnTo>
                  <a:lnTo>
                    <a:pt x="288" y="95"/>
                  </a:lnTo>
                  <a:lnTo>
                    <a:pt x="290" y="95"/>
                  </a:lnTo>
                  <a:lnTo>
                    <a:pt x="294" y="95"/>
                  </a:lnTo>
                  <a:lnTo>
                    <a:pt x="302" y="95"/>
                  </a:lnTo>
                  <a:lnTo>
                    <a:pt x="309" y="93"/>
                  </a:lnTo>
                  <a:lnTo>
                    <a:pt x="315" y="93"/>
                  </a:lnTo>
                  <a:lnTo>
                    <a:pt x="321" y="93"/>
                  </a:lnTo>
                  <a:lnTo>
                    <a:pt x="324" y="93"/>
                  </a:lnTo>
                  <a:lnTo>
                    <a:pt x="324" y="95"/>
                  </a:lnTo>
                  <a:lnTo>
                    <a:pt x="324" y="103"/>
                  </a:lnTo>
                  <a:lnTo>
                    <a:pt x="324" y="105"/>
                  </a:lnTo>
                  <a:lnTo>
                    <a:pt x="323" y="106"/>
                  </a:lnTo>
                  <a:lnTo>
                    <a:pt x="321" y="108"/>
                  </a:lnTo>
                  <a:lnTo>
                    <a:pt x="321" y="110"/>
                  </a:lnTo>
                  <a:lnTo>
                    <a:pt x="319" y="112"/>
                  </a:lnTo>
                  <a:lnTo>
                    <a:pt x="317" y="112"/>
                  </a:lnTo>
                  <a:lnTo>
                    <a:pt x="313" y="114"/>
                  </a:lnTo>
                  <a:lnTo>
                    <a:pt x="309" y="114"/>
                  </a:lnTo>
                  <a:lnTo>
                    <a:pt x="305" y="114"/>
                  </a:lnTo>
                  <a:lnTo>
                    <a:pt x="302" y="114"/>
                  </a:lnTo>
                  <a:lnTo>
                    <a:pt x="298" y="114"/>
                  </a:lnTo>
                  <a:lnTo>
                    <a:pt x="296" y="114"/>
                  </a:lnTo>
                  <a:lnTo>
                    <a:pt x="294" y="116"/>
                  </a:lnTo>
                  <a:lnTo>
                    <a:pt x="294" y="124"/>
                  </a:lnTo>
                  <a:lnTo>
                    <a:pt x="294" y="131"/>
                  </a:lnTo>
                  <a:lnTo>
                    <a:pt x="294" y="135"/>
                  </a:lnTo>
                  <a:lnTo>
                    <a:pt x="294" y="137"/>
                  </a:lnTo>
                  <a:lnTo>
                    <a:pt x="294" y="139"/>
                  </a:lnTo>
                  <a:lnTo>
                    <a:pt x="294" y="145"/>
                  </a:lnTo>
                  <a:lnTo>
                    <a:pt x="294" y="148"/>
                  </a:lnTo>
                  <a:lnTo>
                    <a:pt x="294" y="152"/>
                  </a:lnTo>
                  <a:lnTo>
                    <a:pt x="311" y="146"/>
                  </a:lnTo>
                  <a:lnTo>
                    <a:pt x="326" y="143"/>
                  </a:lnTo>
                  <a:lnTo>
                    <a:pt x="342" y="139"/>
                  </a:lnTo>
                  <a:lnTo>
                    <a:pt x="397" y="124"/>
                  </a:lnTo>
                  <a:lnTo>
                    <a:pt x="412" y="118"/>
                  </a:lnTo>
                  <a:lnTo>
                    <a:pt x="424" y="114"/>
                  </a:lnTo>
                  <a:lnTo>
                    <a:pt x="450" y="105"/>
                  </a:lnTo>
                  <a:lnTo>
                    <a:pt x="479" y="95"/>
                  </a:lnTo>
                  <a:lnTo>
                    <a:pt x="492" y="95"/>
                  </a:lnTo>
                  <a:lnTo>
                    <a:pt x="500" y="95"/>
                  </a:lnTo>
                  <a:lnTo>
                    <a:pt x="504" y="95"/>
                  </a:lnTo>
                  <a:lnTo>
                    <a:pt x="508" y="95"/>
                  </a:lnTo>
                  <a:lnTo>
                    <a:pt x="508" y="93"/>
                  </a:lnTo>
                  <a:lnTo>
                    <a:pt x="508" y="91"/>
                  </a:lnTo>
                  <a:lnTo>
                    <a:pt x="511" y="89"/>
                  </a:lnTo>
                  <a:lnTo>
                    <a:pt x="513" y="89"/>
                  </a:lnTo>
                  <a:lnTo>
                    <a:pt x="515" y="89"/>
                  </a:lnTo>
                  <a:lnTo>
                    <a:pt x="515" y="91"/>
                  </a:lnTo>
                  <a:lnTo>
                    <a:pt x="517" y="91"/>
                  </a:lnTo>
                  <a:lnTo>
                    <a:pt x="523" y="93"/>
                  </a:lnTo>
                  <a:lnTo>
                    <a:pt x="527" y="95"/>
                  </a:lnTo>
                  <a:lnTo>
                    <a:pt x="536" y="99"/>
                  </a:lnTo>
                  <a:lnTo>
                    <a:pt x="538" y="101"/>
                  </a:lnTo>
                  <a:lnTo>
                    <a:pt x="542" y="103"/>
                  </a:lnTo>
                  <a:lnTo>
                    <a:pt x="544" y="103"/>
                  </a:lnTo>
                  <a:lnTo>
                    <a:pt x="546" y="103"/>
                  </a:lnTo>
                  <a:lnTo>
                    <a:pt x="548" y="103"/>
                  </a:lnTo>
                  <a:lnTo>
                    <a:pt x="548" y="101"/>
                  </a:lnTo>
                  <a:lnTo>
                    <a:pt x="550" y="101"/>
                  </a:lnTo>
                  <a:lnTo>
                    <a:pt x="550" y="103"/>
                  </a:lnTo>
                  <a:lnTo>
                    <a:pt x="551" y="103"/>
                  </a:lnTo>
                  <a:lnTo>
                    <a:pt x="553" y="101"/>
                  </a:lnTo>
                  <a:lnTo>
                    <a:pt x="559" y="101"/>
                  </a:lnTo>
                  <a:lnTo>
                    <a:pt x="561" y="101"/>
                  </a:lnTo>
                  <a:lnTo>
                    <a:pt x="561" y="99"/>
                  </a:lnTo>
                  <a:lnTo>
                    <a:pt x="561" y="97"/>
                  </a:lnTo>
                  <a:lnTo>
                    <a:pt x="559" y="97"/>
                  </a:lnTo>
                  <a:lnTo>
                    <a:pt x="559" y="95"/>
                  </a:lnTo>
                  <a:lnTo>
                    <a:pt x="561" y="93"/>
                  </a:lnTo>
                  <a:lnTo>
                    <a:pt x="563" y="91"/>
                  </a:lnTo>
                  <a:lnTo>
                    <a:pt x="565" y="91"/>
                  </a:lnTo>
                  <a:lnTo>
                    <a:pt x="569" y="89"/>
                  </a:lnTo>
                  <a:lnTo>
                    <a:pt x="572" y="89"/>
                  </a:lnTo>
                  <a:lnTo>
                    <a:pt x="578" y="91"/>
                  </a:lnTo>
                  <a:lnTo>
                    <a:pt x="584" y="91"/>
                  </a:lnTo>
                  <a:lnTo>
                    <a:pt x="590" y="93"/>
                  </a:lnTo>
                  <a:lnTo>
                    <a:pt x="595" y="93"/>
                  </a:lnTo>
                  <a:lnTo>
                    <a:pt x="601" y="91"/>
                  </a:lnTo>
                  <a:lnTo>
                    <a:pt x="609" y="91"/>
                  </a:lnTo>
                  <a:lnTo>
                    <a:pt x="611" y="91"/>
                  </a:lnTo>
                  <a:lnTo>
                    <a:pt x="612" y="91"/>
                  </a:lnTo>
                  <a:lnTo>
                    <a:pt x="614" y="91"/>
                  </a:lnTo>
                  <a:lnTo>
                    <a:pt x="618" y="91"/>
                  </a:lnTo>
                  <a:lnTo>
                    <a:pt x="620" y="93"/>
                  </a:lnTo>
                  <a:lnTo>
                    <a:pt x="622" y="93"/>
                  </a:lnTo>
                  <a:lnTo>
                    <a:pt x="622" y="95"/>
                  </a:lnTo>
                  <a:lnTo>
                    <a:pt x="626" y="97"/>
                  </a:lnTo>
                  <a:lnTo>
                    <a:pt x="624" y="101"/>
                  </a:lnTo>
                  <a:lnTo>
                    <a:pt x="622" y="106"/>
                  </a:lnTo>
                  <a:lnTo>
                    <a:pt x="620" y="110"/>
                  </a:lnTo>
                  <a:lnTo>
                    <a:pt x="620" y="112"/>
                  </a:lnTo>
                  <a:lnTo>
                    <a:pt x="622" y="112"/>
                  </a:lnTo>
                  <a:lnTo>
                    <a:pt x="624" y="112"/>
                  </a:lnTo>
                  <a:lnTo>
                    <a:pt x="626" y="112"/>
                  </a:lnTo>
                  <a:lnTo>
                    <a:pt x="628" y="112"/>
                  </a:lnTo>
                  <a:lnTo>
                    <a:pt x="630" y="112"/>
                  </a:lnTo>
                  <a:lnTo>
                    <a:pt x="633" y="110"/>
                  </a:lnTo>
                  <a:lnTo>
                    <a:pt x="637" y="108"/>
                  </a:lnTo>
                  <a:lnTo>
                    <a:pt x="639" y="106"/>
                  </a:lnTo>
                  <a:lnTo>
                    <a:pt x="641" y="105"/>
                  </a:lnTo>
                  <a:lnTo>
                    <a:pt x="645" y="101"/>
                  </a:lnTo>
                  <a:lnTo>
                    <a:pt x="647" y="10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4" name="Freeform 17"/>
            <p:cNvSpPr>
              <a:spLocks/>
            </p:cNvSpPr>
            <p:nvPr/>
          </p:nvSpPr>
          <p:spPr bwMode="auto">
            <a:xfrm>
              <a:off x="2566" y="1932"/>
              <a:ext cx="1099" cy="711"/>
            </a:xfrm>
            <a:custGeom>
              <a:avLst/>
              <a:gdLst>
                <a:gd name="T0" fmla="*/ 387 w 1099"/>
                <a:gd name="T1" fmla="*/ 11 h 711"/>
                <a:gd name="T2" fmla="*/ 437 w 1099"/>
                <a:gd name="T3" fmla="*/ 40 h 711"/>
                <a:gd name="T4" fmla="*/ 473 w 1099"/>
                <a:gd name="T5" fmla="*/ 55 h 711"/>
                <a:gd name="T6" fmla="*/ 540 w 1099"/>
                <a:gd name="T7" fmla="*/ 72 h 711"/>
                <a:gd name="T8" fmla="*/ 614 w 1099"/>
                <a:gd name="T9" fmla="*/ 127 h 711"/>
                <a:gd name="T10" fmla="*/ 622 w 1099"/>
                <a:gd name="T11" fmla="*/ 164 h 711"/>
                <a:gd name="T12" fmla="*/ 618 w 1099"/>
                <a:gd name="T13" fmla="*/ 200 h 711"/>
                <a:gd name="T14" fmla="*/ 643 w 1099"/>
                <a:gd name="T15" fmla="*/ 162 h 711"/>
                <a:gd name="T16" fmla="*/ 717 w 1099"/>
                <a:gd name="T17" fmla="*/ 177 h 711"/>
                <a:gd name="T18" fmla="*/ 736 w 1099"/>
                <a:gd name="T19" fmla="*/ 202 h 711"/>
                <a:gd name="T20" fmla="*/ 765 w 1099"/>
                <a:gd name="T21" fmla="*/ 236 h 711"/>
                <a:gd name="T22" fmla="*/ 807 w 1099"/>
                <a:gd name="T23" fmla="*/ 259 h 711"/>
                <a:gd name="T24" fmla="*/ 853 w 1099"/>
                <a:gd name="T25" fmla="*/ 232 h 711"/>
                <a:gd name="T26" fmla="*/ 876 w 1099"/>
                <a:gd name="T27" fmla="*/ 196 h 711"/>
                <a:gd name="T28" fmla="*/ 879 w 1099"/>
                <a:gd name="T29" fmla="*/ 154 h 711"/>
                <a:gd name="T30" fmla="*/ 927 w 1099"/>
                <a:gd name="T31" fmla="*/ 164 h 711"/>
                <a:gd name="T32" fmla="*/ 944 w 1099"/>
                <a:gd name="T33" fmla="*/ 202 h 711"/>
                <a:gd name="T34" fmla="*/ 942 w 1099"/>
                <a:gd name="T35" fmla="*/ 244 h 711"/>
                <a:gd name="T36" fmla="*/ 954 w 1099"/>
                <a:gd name="T37" fmla="*/ 291 h 711"/>
                <a:gd name="T38" fmla="*/ 1007 w 1099"/>
                <a:gd name="T39" fmla="*/ 316 h 711"/>
                <a:gd name="T40" fmla="*/ 1030 w 1099"/>
                <a:gd name="T41" fmla="*/ 356 h 711"/>
                <a:gd name="T42" fmla="*/ 1026 w 1099"/>
                <a:gd name="T43" fmla="*/ 417 h 711"/>
                <a:gd name="T44" fmla="*/ 1047 w 1099"/>
                <a:gd name="T45" fmla="*/ 463 h 711"/>
                <a:gd name="T46" fmla="*/ 1082 w 1099"/>
                <a:gd name="T47" fmla="*/ 503 h 711"/>
                <a:gd name="T48" fmla="*/ 1089 w 1099"/>
                <a:gd name="T49" fmla="*/ 537 h 711"/>
                <a:gd name="T50" fmla="*/ 1093 w 1099"/>
                <a:gd name="T51" fmla="*/ 576 h 711"/>
                <a:gd name="T52" fmla="*/ 1072 w 1099"/>
                <a:gd name="T53" fmla="*/ 612 h 711"/>
                <a:gd name="T54" fmla="*/ 1030 w 1099"/>
                <a:gd name="T55" fmla="*/ 623 h 711"/>
                <a:gd name="T56" fmla="*/ 971 w 1099"/>
                <a:gd name="T57" fmla="*/ 629 h 711"/>
                <a:gd name="T58" fmla="*/ 933 w 1099"/>
                <a:gd name="T59" fmla="*/ 681 h 711"/>
                <a:gd name="T60" fmla="*/ 906 w 1099"/>
                <a:gd name="T61" fmla="*/ 701 h 711"/>
                <a:gd name="T62" fmla="*/ 824 w 1099"/>
                <a:gd name="T63" fmla="*/ 709 h 711"/>
                <a:gd name="T64" fmla="*/ 790 w 1099"/>
                <a:gd name="T65" fmla="*/ 703 h 711"/>
                <a:gd name="T66" fmla="*/ 786 w 1099"/>
                <a:gd name="T67" fmla="*/ 669 h 711"/>
                <a:gd name="T68" fmla="*/ 771 w 1099"/>
                <a:gd name="T69" fmla="*/ 644 h 711"/>
                <a:gd name="T70" fmla="*/ 740 w 1099"/>
                <a:gd name="T71" fmla="*/ 623 h 711"/>
                <a:gd name="T72" fmla="*/ 719 w 1099"/>
                <a:gd name="T73" fmla="*/ 597 h 711"/>
                <a:gd name="T74" fmla="*/ 696 w 1099"/>
                <a:gd name="T75" fmla="*/ 558 h 711"/>
                <a:gd name="T76" fmla="*/ 672 w 1099"/>
                <a:gd name="T77" fmla="*/ 513 h 711"/>
                <a:gd name="T78" fmla="*/ 666 w 1099"/>
                <a:gd name="T79" fmla="*/ 476 h 711"/>
                <a:gd name="T80" fmla="*/ 633 w 1099"/>
                <a:gd name="T81" fmla="*/ 446 h 711"/>
                <a:gd name="T82" fmla="*/ 605 w 1099"/>
                <a:gd name="T83" fmla="*/ 431 h 711"/>
                <a:gd name="T84" fmla="*/ 580 w 1099"/>
                <a:gd name="T85" fmla="*/ 410 h 711"/>
                <a:gd name="T86" fmla="*/ 540 w 1099"/>
                <a:gd name="T87" fmla="*/ 396 h 711"/>
                <a:gd name="T88" fmla="*/ 549 w 1099"/>
                <a:gd name="T89" fmla="*/ 341 h 711"/>
                <a:gd name="T90" fmla="*/ 485 w 1099"/>
                <a:gd name="T91" fmla="*/ 284 h 711"/>
                <a:gd name="T92" fmla="*/ 410 w 1099"/>
                <a:gd name="T93" fmla="*/ 293 h 711"/>
                <a:gd name="T94" fmla="*/ 385 w 1099"/>
                <a:gd name="T95" fmla="*/ 246 h 711"/>
                <a:gd name="T96" fmla="*/ 342 w 1099"/>
                <a:gd name="T97" fmla="*/ 202 h 711"/>
                <a:gd name="T98" fmla="*/ 309 w 1099"/>
                <a:gd name="T99" fmla="*/ 200 h 711"/>
                <a:gd name="T100" fmla="*/ 242 w 1099"/>
                <a:gd name="T101" fmla="*/ 234 h 711"/>
                <a:gd name="T102" fmla="*/ 258 w 1099"/>
                <a:gd name="T103" fmla="*/ 307 h 711"/>
                <a:gd name="T104" fmla="*/ 214 w 1099"/>
                <a:gd name="T105" fmla="*/ 360 h 711"/>
                <a:gd name="T106" fmla="*/ 69 w 1099"/>
                <a:gd name="T107" fmla="*/ 415 h 711"/>
                <a:gd name="T108" fmla="*/ 16 w 1099"/>
                <a:gd name="T109" fmla="*/ 423 h 711"/>
                <a:gd name="T110" fmla="*/ 52 w 1099"/>
                <a:gd name="T111" fmla="*/ 314 h 711"/>
                <a:gd name="T112" fmla="*/ 134 w 1099"/>
                <a:gd name="T113" fmla="*/ 320 h 711"/>
                <a:gd name="T114" fmla="*/ 176 w 1099"/>
                <a:gd name="T115" fmla="*/ 251 h 711"/>
                <a:gd name="T116" fmla="*/ 107 w 1099"/>
                <a:gd name="T117" fmla="*/ 194 h 711"/>
                <a:gd name="T118" fmla="*/ 90 w 1099"/>
                <a:gd name="T119" fmla="*/ 160 h 711"/>
                <a:gd name="T120" fmla="*/ 92 w 1099"/>
                <a:gd name="T121" fmla="*/ 91 h 711"/>
                <a:gd name="T122" fmla="*/ 136 w 1099"/>
                <a:gd name="T123" fmla="*/ 53 h 711"/>
                <a:gd name="T124" fmla="*/ 237 w 1099"/>
                <a:gd name="T125" fmla="*/ 17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99" h="711">
                  <a:moveTo>
                    <a:pt x="317" y="0"/>
                  </a:moveTo>
                  <a:lnTo>
                    <a:pt x="319" y="2"/>
                  </a:lnTo>
                  <a:lnTo>
                    <a:pt x="323" y="5"/>
                  </a:lnTo>
                  <a:lnTo>
                    <a:pt x="326" y="11"/>
                  </a:lnTo>
                  <a:lnTo>
                    <a:pt x="328" y="15"/>
                  </a:lnTo>
                  <a:lnTo>
                    <a:pt x="332" y="17"/>
                  </a:lnTo>
                  <a:lnTo>
                    <a:pt x="332" y="19"/>
                  </a:lnTo>
                  <a:lnTo>
                    <a:pt x="334" y="19"/>
                  </a:lnTo>
                  <a:lnTo>
                    <a:pt x="336" y="19"/>
                  </a:lnTo>
                  <a:lnTo>
                    <a:pt x="342" y="21"/>
                  </a:lnTo>
                  <a:lnTo>
                    <a:pt x="351" y="22"/>
                  </a:lnTo>
                  <a:lnTo>
                    <a:pt x="353" y="22"/>
                  </a:lnTo>
                  <a:lnTo>
                    <a:pt x="355" y="22"/>
                  </a:lnTo>
                  <a:lnTo>
                    <a:pt x="357" y="22"/>
                  </a:lnTo>
                  <a:lnTo>
                    <a:pt x="357" y="21"/>
                  </a:lnTo>
                  <a:lnTo>
                    <a:pt x="357" y="19"/>
                  </a:lnTo>
                  <a:lnTo>
                    <a:pt x="357" y="17"/>
                  </a:lnTo>
                  <a:lnTo>
                    <a:pt x="357" y="15"/>
                  </a:lnTo>
                  <a:lnTo>
                    <a:pt x="357" y="13"/>
                  </a:lnTo>
                  <a:lnTo>
                    <a:pt x="361" y="3"/>
                  </a:lnTo>
                  <a:lnTo>
                    <a:pt x="366" y="7"/>
                  </a:lnTo>
                  <a:lnTo>
                    <a:pt x="372" y="7"/>
                  </a:lnTo>
                  <a:lnTo>
                    <a:pt x="380" y="9"/>
                  </a:lnTo>
                  <a:lnTo>
                    <a:pt x="385" y="11"/>
                  </a:lnTo>
                  <a:lnTo>
                    <a:pt x="387" y="11"/>
                  </a:lnTo>
                  <a:lnTo>
                    <a:pt x="389" y="13"/>
                  </a:lnTo>
                  <a:lnTo>
                    <a:pt x="391" y="17"/>
                  </a:lnTo>
                  <a:lnTo>
                    <a:pt x="393" y="21"/>
                  </a:lnTo>
                  <a:lnTo>
                    <a:pt x="395" y="24"/>
                  </a:lnTo>
                  <a:lnTo>
                    <a:pt x="395" y="28"/>
                  </a:lnTo>
                  <a:lnTo>
                    <a:pt x="395" y="30"/>
                  </a:lnTo>
                  <a:lnTo>
                    <a:pt x="397" y="32"/>
                  </a:lnTo>
                  <a:lnTo>
                    <a:pt x="399" y="32"/>
                  </a:lnTo>
                  <a:lnTo>
                    <a:pt x="405" y="32"/>
                  </a:lnTo>
                  <a:lnTo>
                    <a:pt x="408" y="32"/>
                  </a:lnTo>
                  <a:lnTo>
                    <a:pt x="410" y="32"/>
                  </a:lnTo>
                  <a:lnTo>
                    <a:pt x="412" y="32"/>
                  </a:lnTo>
                  <a:lnTo>
                    <a:pt x="416" y="32"/>
                  </a:lnTo>
                  <a:lnTo>
                    <a:pt x="422" y="30"/>
                  </a:lnTo>
                  <a:lnTo>
                    <a:pt x="424" y="30"/>
                  </a:lnTo>
                  <a:lnTo>
                    <a:pt x="426" y="30"/>
                  </a:lnTo>
                  <a:lnTo>
                    <a:pt x="427" y="30"/>
                  </a:lnTo>
                  <a:lnTo>
                    <a:pt x="427" y="32"/>
                  </a:lnTo>
                  <a:lnTo>
                    <a:pt x="429" y="32"/>
                  </a:lnTo>
                  <a:lnTo>
                    <a:pt x="431" y="34"/>
                  </a:lnTo>
                  <a:lnTo>
                    <a:pt x="431" y="38"/>
                  </a:lnTo>
                  <a:lnTo>
                    <a:pt x="433" y="38"/>
                  </a:lnTo>
                  <a:lnTo>
                    <a:pt x="433" y="40"/>
                  </a:lnTo>
                  <a:lnTo>
                    <a:pt x="435" y="40"/>
                  </a:lnTo>
                  <a:lnTo>
                    <a:pt x="437" y="40"/>
                  </a:lnTo>
                  <a:lnTo>
                    <a:pt x="439" y="38"/>
                  </a:lnTo>
                  <a:lnTo>
                    <a:pt x="441" y="36"/>
                  </a:lnTo>
                  <a:lnTo>
                    <a:pt x="443" y="34"/>
                  </a:lnTo>
                  <a:lnTo>
                    <a:pt x="445" y="32"/>
                  </a:lnTo>
                  <a:lnTo>
                    <a:pt x="448" y="32"/>
                  </a:lnTo>
                  <a:lnTo>
                    <a:pt x="448" y="30"/>
                  </a:lnTo>
                  <a:lnTo>
                    <a:pt x="450" y="30"/>
                  </a:lnTo>
                  <a:lnTo>
                    <a:pt x="452" y="30"/>
                  </a:lnTo>
                  <a:lnTo>
                    <a:pt x="456" y="30"/>
                  </a:lnTo>
                  <a:lnTo>
                    <a:pt x="458" y="30"/>
                  </a:lnTo>
                  <a:lnTo>
                    <a:pt x="460" y="32"/>
                  </a:lnTo>
                  <a:lnTo>
                    <a:pt x="460" y="34"/>
                  </a:lnTo>
                  <a:lnTo>
                    <a:pt x="462" y="34"/>
                  </a:lnTo>
                  <a:lnTo>
                    <a:pt x="464" y="34"/>
                  </a:lnTo>
                  <a:lnTo>
                    <a:pt x="466" y="34"/>
                  </a:lnTo>
                  <a:lnTo>
                    <a:pt x="467" y="36"/>
                  </a:lnTo>
                  <a:lnTo>
                    <a:pt x="471" y="36"/>
                  </a:lnTo>
                  <a:lnTo>
                    <a:pt x="475" y="40"/>
                  </a:lnTo>
                  <a:lnTo>
                    <a:pt x="475" y="42"/>
                  </a:lnTo>
                  <a:lnTo>
                    <a:pt x="477" y="43"/>
                  </a:lnTo>
                  <a:lnTo>
                    <a:pt x="477" y="45"/>
                  </a:lnTo>
                  <a:lnTo>
                    <a:pt x="477" y="47"/>
                  </a:lnTo>
                  <a:lnTo>
                    <a:pt x="477" y="51"/>
                  </a:lnTo>
                  <a:lnTo>
                    <a:pt x="475" y="53"/>
                  </a:lnTo>
                  <a:lnTo>
                    <a:pt x="473" y="55"/>
                  </a:lnTo>
                  <a:lnTo>
                    <a:pt x="469" y="57"/>
                  </a:lnTo>
                  <a:lnTo>
                    <a:pt x="469" y="59"/>
                  </a:lnTo>
                  <a:lnTo>
                    <a:pt x="467" y="59"/>
                  </a:lnTo>
                  <a:lnTo>
                    <a:pt x="469" y="64"/>
                  </a:lnTo>
                  <a:lnTo>
                    <a:pt x="471" y="63"/>
                  </a:lnTo>
                  <a:lnTo>
                    <a:pt x="473" y="64"/>
                  </a:lnTo>
                  <a:lnTo>
                    <a:pt x="475" y="66"/>
                  </a:lnTo>
                  <a:lnTo>
                    <a:pt x="479" y="66"/>
                  </a:lnTo>
                  <a:lnTo>
                    <a:pt x="481" y="64"/>
                  </a:lnTo>
                  <a:lnTo>
                    <a:pt x="483" y="64"/>
                  </a:lnTo>
                  <a:lnTo>
                    <a:pt x="487" y="63"/>
                  </a:lnTo>
                  <a:lnTo>
                    <a:pt x="488" y="63"/>
                  </a:lnTo>
                  <a:lnTo>
                    <a:pt x="490" y="63"/>
                  </a:lnTo>
                  <a:lnTo>
                    <a:pt x="492" y="63"/>
                  </a:lnTo>
                  <a:lnTo>
                    <a:pt x="494" y="63"/>
                  </a:lnTo>
                  <a:lnTo>
                    <a:pt x="500" y="64"/>
                  </a:lnTo>
                  <a:lnTo>
                    <a:pt x="504" y="66"/>
                  </a:lnTo>
                  <a:lnTo>
                    <a:pt x="509" y="70"/>
                  </a:lnTo>
                  <a:lnTo>
                    <a:pt x="513" y="72"/>
                  </a:lnTo>
                  <a:lnTo>
                    <a:pt x="517" y="74"/>
                  </a:lnTo>
                  <a:lnTo>
                    <a:pt x="521" y="74"/>
                  </a:lnTo>
                  <a:lnTo>
                    <a:pt x="523" y="74"/>
                  </a:lnTo>
                  <a:lnTo>
                    <a:pt x="530" y="74"/>
                  </a:lnTo>
                  <a:lnTo>
                    <a:pt x="536" y="72"/>
                  </a:lnTo>
                  <a:lnTo>
                    <a:pt x="540" y="72"/>
                  </a:lnTo>
                  <a:lnTo>
                    <a:pt x="546" y="70"/>
                  </a:lnTo>
                  <a:lnTo>
                    <a:pt x="551" y="70"/>
                  </a:lnTo>
                  <a:lnTo>
                    <a:pt x="557" y="72"/>
                  </a:lnTo>
                  <a:lnTo>
                    <a:pt x="561" y="74"/>
                  </a:lnTo>
                  <a:lnTo>
                    <a:pt x="567" y="76"/>
                  </a:lnTo>
                  <a:lnTo>
                    <a:pt x="570" y="78"/>
                  </a:lnTo>
                  <a:lnTo>
                    <a:pt x="574" y="80"/>
                  </a:lnTo>
                  <a:lnTo>
                    <a:pt x="578" y="84"/>
                  </a:lnTo>
                  <a:lnTo>
                    <a:pt x="584" y="85"/>
                  </a:lnTo>
                  <a:lnTo>
                    <a:pt x="590" y="89"/>
                  </a:lnTo>
                  <a:lnTo>
                    <a:pt x="595" y="91"/>
                  </a:lnTo>
                  <a:lnTo>
                    <a:pt x="599" y="95"/>
                  </a:lnTo>
                  <a:lnTo>
                    <a:pt x="605" y="97"/>
                  </a:lnTo>
                  <a:lnTo>
                    <a:pt x="607" y="99"/>
                  </a:lnTo>
                  <a:lnTo>
                    <a:pt x="611" y="99"/>
                  </a:lnTo>
                  <a:lnTo>
                    <a:pt x="612" y="101"/>
                  </a:lnTo>
                  <a:lnTo>
                    <a:pt x="612" y="103"/>
                  </a:lnTo>
                  <a:lnTo>
                    <a:pt x="611" y="103"/>
                  </a:lnTo>
                  <a:lnTo>
                    <a:pt x="612" y="106"/>
                  </a:lnTo>
                  <a:lnTo>
                    <a:pt x="612" y="110"/>
                  </a:lnTo>
                  <a:lnTo>
                    <a:pt x="611" y="114"/>
                  </a:lnTo>
                  <a:lnTo>
                    <a:pt x="611" y="120"/>
                  </a:lnTo>
                  <a:lnTo>
                    <a:pt x="612" y="122"/>
                  </a:lnTo>
                  <a:lnTo>
                    <a:pt x="614" y="125"/>
                  </a:lnTo>
                  <a:lnTo>
                    <a:pt x="614" y="127"/>
                  </a:lnTo>
                  <a:lnTo>
                    <a:pt x="614" y="129"/>
                  </a:lnTo>
                  <a:lnTo>
                    <a:pt x="614" y="133"/>
                  </a:lnTo>
                  <a:lnTo>
                    <a:pt x="612" y="135"/>
                  </a:lnTo>
                  <a:lnTo>
                    <a:pt x="612" y="137"/>
                  </a:lnTo>
                  <a:lnTo>
                    <a:pt x="614" y="139"/>
                  </a:lnTo>
                  <a:lnTo>
                    <a:pt x="614" y="141"/>
                  </a:lnTo>
                  <a:lnTo>
                    <a:pt x="614" y="143"/>
                  </a:lnTo>
                  <a:lnTo>
                    <a:pt x="614" y="146"/>
                  </a:lnTo>
                  <a:lnTo>
                    <a:pt x="612" y="146"/>
                  </a:lnTo>
                  <a:lnTo>
                    <a:pt x="611" y="146"/>
                  </a:lnTo>
                  <a:lnTo>
                    <a:pt x="609" y="148"/>
                  </a:lnTo>
                  <a:lnTo>
                    <a:pt x="607" y="148"/>
                  </a:lnTo>
                  <a:lnTo>
                    <a:pt x="607" y="150"/>
                  </a:lnTo>
                  <a:lnTo>
                    <a:pt x="611" y="154"/>
                  </a:lnTo>
                  <a:lnTo>
                    <a:pt x="612" y="156"/>
                  </a:lnTo>
                  <a:lnTo>
                    <a:pt x="612" y="158"/>
                  </a:lnTo>
                  <a:lnTo>
                    <a:pt x="612" y="160"/>
                  </a:lnTo>
                  <a:lnTo>
                    <a:pt x="612" y="162"/>
                  </a:lnTo>
                  <a:lnTo>
                    <a:pt x="612" y="164"/>
                  </a:lnTo>
                  <a:lnTo>
                    <a:pt x="612" y="166"/>
                  </a:lnTo>
                  <a:lnTo>
                    <a:pt x="614" y="166"/>
                  </a:lnTo>
                  <a:lnTo>
                    <a:pt x="616" y="166"/>
                  </a:lnTo>
                  <a:lnTo>
                    <a:pt x="618" y="166"/>
                  </a:lnTo>
                  <a:lnTo>
                    <a:pt x="620" y="164"/>
                  </a:lnTo>
                  <a:lnTo>
                    <a:pt x="622" y="164"/>
                  </a:lnTo>
                  <a:lnTo>
                    <a:pt x="624" y="164"/>
                  </a:lnTo>
                  <a:lnTo>
                    <a:pt x="626" y="164"/>
                  </a:lnTo>
                  <a:lnTo>
                    <a:pt x="628" y="164"/>
                  </a:lnTo>
                  <a:lnTo>
                    <a:pt x="630" y="164"/>
                  </a:lnTo>
                  <a:lnTo>
                    <a:pt x="631" y="167"/>
                  </a:lnTo>
                  <a:lnTo>
                    <a:pt x="633" y="167"/>
                  </a:lnTo>
                  <a:lnTo>
                    <a:pt x="631" y="169"/>
                  </a:lnTo>
                  <a:lnTo>
                    <a:pt x="631" y="173"/>
                  </a:lnTo>
                  <a:lnTo>
                    <a:pt x="628" y="177"/>
                  </a:lnTo>
                  <a:lnTo>
                    <a:pt x="626" y="179"/>
                  </a:lnTo>
                  <a:lnTo>
                    <a:pt x="624" y="179"/>
                  </a:lnTo>
                  <a:lnTo>
                    <a:pt x="622" y="181"/>
                  </a:lnTo>
                  <a:lnTo>
                    <a:pt x="620" y="181"/>
                  </a:lnTo>
                  <a:lnTo>
                    <a:pt x="618" y="183"/>
                  </a:lnTo>
                  <a:lnTo>
                    <a:pt x="616" y="183"/>
                  </a:lnTo>
                  <a:lnTo>
                    <a:pt x="614" y="187"/>
                  </a:lnTo>
                  <a:lnTo>
                    <a:pt x="612" y="188"/>
                  </a:lnTo>
                  <a:lnTo>
                    <a:pt x="612" y="190"/>
                  </a:lnTo>
                  <a:lnTo>
                    <a:pt x="614" y="192"/>
                  </a:lnTo>
                  <a:lnTo>
                    <a:pt x="616" y="192"/>
                  </a:lnTo>
                  <a:lnTo>
                    <a:pt x="618" y="194"/>
                  </a:lnTo>
                  <a:lnTo>
                    <a:pt x="618" y="196"/>
                  </a:lnTo>
                  <a:lnTo>
                    <a:pt x="616" y="198"/>
                  </a:lnTo>
                  <a:lnTo>
                    <a:pt x="618" y="198"/>
                  </a:lnTo>
                  <a:lnTo>
                    <a:pt x="618" y="200"/>
                  </a:lnTo>
                  <a:lnTo>
                    <a:pt x="620" y="200"/>
                  </a:lnTo>
                  <a:lnTo>
                    <a:pt x="622" y="202"/>
                  </a:lnTo>
                  <a:lnTo>
                    <a:pt x="624" y="204"/>
                  </a:lnTo>
                  <a:lnTo>
                    <a:pt x="626" y="204"/>
                  </a:lnTo>
                  <a:lnTo>
                    <a:pt x="628" y="202"/>
                  </a:lnTo>
                  <a:lnTo>
                    <a:pt x="630" y="202"/>
                  </a:lnTo>
                  <a:lnTo>
                    <a:pt x="630" y="198"/>
                  </a:lnTo>
                  <a:lnTo>
                    <a:pt x="631" y="198"/>
                  </a:lnTo>
                  <a:lnTo>
                    <a:pt x="631" y="196"/>
                  </a:lnTo>
                  <a:lnTo>
                    <a:pt x="633" y="194"/>
                  </a:lnTo>
                  <a:lnTo>
                    <a:pt x="633" y="192"/>
                  </a:lnTo>
                  <a:lnTo>
                    <a:pt x="635" y="190"/>
                  </a:lnTo>
                  <a:lnTo>
                    <a:pt x="635" y="188"/>
                  </a:lnTo>
                  <a:lnTo>
                    <a:pt x="633" y="187"/>
                  </a:lnTo>
                  <a:lnTo>
                    <a:pt x="633" y="185"/>
                  </a:lnTo>
                  <a:lnTo>
                    <a:pt x="633" y="181"/>
                  </a:lnTo>
                  <a:lnTo>
                    <a:pt x="635" y="179"/>
                  </a:lnTo>
                  <a:lnTo>
                    <a:pt x="637" y="179"/>
                  </a:lnTo>
                  <a:lnTo>
                    <a:pt x="637" y="177"/>
                  </a:lnTo>
                  <a:lnTo>
                    <a:pt x="639" y="175"/>
                  </a:lnTo>
                  <a:lnTo>
                    <a:pt x="639" y="171"/>
                  </a:lnTo>
                  <a:lnTo>
                    <a:pt x="639" y="166"/>
                  </a:lnTo>
                  <a:lnTo>
                    <a:pt x="639" y="164"/>
                  </a:lnTo>
                  <a:lnTo>
                    <a:pt x="641" y="162"/>
                  </a:lnTo>
                  <a:lnTo>
                    <a:pt x="643" y="162"/>
                  </a:lnTo>
                  <a:lnTo>
                    <a:pt x="645" y="162"/>
                  </a:lnTo>
                  <a:lnTo>
                    <a:pt x="647" y="162"/>
                  </a:lnTo>
                  <a:lnTo>
                    <a:pt x="651" y="162"/>
                  </a:lnTo>
                  <a:lnTo>
                    <a:pt x="654" y="164"/>
                  </a:lnTo>
                  <a:lnTo>
                    <a:pt x="660" y="164"/>
                  </a:lnTo>
                  <a:lnTo>
                    <a:pt x="662" y="166"/>
                  </a:lnTo>
                  <a:lnTo>
                    <a:pt x="666" y="166"/>
                  </a:lnTo>
                  <a:lnTo>
                    <a:pt x="675" y="167"/>
                  </a:lnTo>
                  <a:lnTo>
                    <a:pt x="679" y="169"/>
                  </a:lnTo>
                  <a:lnTo>
                    <a:pt x="683" y="171"/>
                  </a:lnTo>
                  <a:lnTo>
                    <a:pt x="687" y="171"/>
                  </a:lnTo>
                  <a:lnTo>
                    <a:pt x="693" y="171"/>
                  </a:lnTo>
                  <a:lnTo>
                    <a:pt x="696" y="173"/>
                  </a:lnTo>
                  <a:lnTo>
                    <a:pt x="698" y="173"/>
                  </a:lnTo>
                  <a:lnTo>
                    <a:pt x="702" y="173"/>
                  </a:lnTo>
                  <a:lnTo>
                    <a:pt x="704" y="173"/>
                  </a:lnTo>
                  <a:lnTo>
                    <a:pt x="708" y="173"/>
                  </a:lnTo>
                  <a:lnTo>
                    <a:pt x="712" y="173"/>
                  </a:lnTo>
                  <a:lnTo>
                    <a:pt x="712" y="171"/>
                  </a:lnTo>
                  <a:lnTo>
                    <a:pt x="713" y="171"/>
                  </a:lnTo>
                  <a:lnTo>
                    <a:pt x="715" y="171"/>
                  </a:lnTo>
                  <a:lnTo>
                    <a:pt x="715" y="169"/>
                  </a:lnTo>
                  <a:lnTo>
                    <a:pt x="717" y="173"/>
                  </a:lnTo>
                  <a:lnTo>
                    <a:pt x="717" y="175"/>
                  </a:lnTo>
                  <a:lnTo>
                    <a:pt x="717" y="177"/>
                  </a:lnTo>
                  <a:lnTo>
                    <a:pt x="719" y="179"/>
                  </a:lnTo>
                  <a:lnTo>
                    <a:pt x="721" y="181"/>
                  </a:lnTo>
                  <a:lnTo>
                    <a:pt x="723" y="183"/>
                  </a:lnTo>
                  <a:lnTo>
                    <a:pt x="725" y="185"/>
                  </a:lnTo>
                  <a:lnTo>
                    <a:pt x="725" y="187"/>
                  </a:lnTo>
                  <a:lnTo>
                    <a:pt x="727" y="187"/>
                  </a:lnTo>
                  <a:lnTo>
                    <a:pt x="729" y="187"/>
                  </a:lnTo>
                  <a:lnTo>
                    <a:pt x="731" y="187"/>
                  </a:lnTo>
                  <a:lnTo>
                    <a:pt x="733" y="187"/>
                  </a:lnTo>
                  <a:lnTo>
                    <a:pt x="734" y="185"/>
                  </a:lnTo>
                  <a:lnTo>
                    <a:pt x="736" y="185"/>
                  </a:lnTo>
                  <a:lnTo>
                    <a:pt x="736" y="187"/>
                  </a:lnTo>
                  <a:lnTo>
                    <a:pt x="736" y="188"/>
                  </a:lnTo>
                  <a:lnTo>
                    <a:pt x="736" y="190"/>
                  </a:lnTo>
                  <a:lnTo>
                    <a:pt x="736" y="192"/>
                  </a:lnTo>
                  <a:lnTo>
                    <a:pt x="736" y="194"/>
                  </a:lnTo>
                  <a:lnTo>
                    <a:pt x="734" y="196"/>
                  </a:lnTo>
                  <a:lnTo>
                    <a:pt x="733" y="196"/>
                  </a:lnTo>
                  <a:lnTo>
                    <a:pt x="733" y="198"/>
                  </a:lnTo>
                  <a:lnTo>
                    <a:pt x="731" y="198"/>
                  </a:lnTo>
                  <a:lnTo>
                    <a:pt x="729" y="200"/>
                  </a:lnTo>
                  <a:lnTo>
                    <a:pt x="731" y="200"/>
                  </a:lnTo>
                  <a:lnTo>
                    <a:pt x="733" y="202"/>
                  </a:lnTo>
                  <a:lnTo>
                    <a:pt x="734" y="202"/>
                  </a:lnTo>
                  <a:lnTo>
                    <a:pt x="736" y="202"/>
                  </a:lnTo>
                  <a:lnTo>
                    <a:pt x="740" y="202"/>
                  </a:lnTo>
                  <a:lnTo>
                    <a:pt x="742" y="202"/>
                  </a:lnTo>
                  <a:lnTo>
                    <a:pt x="744" y="204"/>
                  </a:lnTo>
                  <a:lnTo>
                    <a:pt x="744" y="206"/>
                  </a:lnTo>
                  <a:lnTo>
                    <a:pt x="746" y="206"/>
                  </a:lnTo>
                  <a:lnTo>
                    <a:pt x="746" y="207"/>
                  </a:lnTo>
                  <a:lnTo>
                    <a:pt x="746" y="209"/>
                  </a:lnTo>
                  <a:lnTo>
                    <a:pt x="746" y="211"/>
                  </a:lnTo>
                  <a:lnTo>
                    <a:pt x="746" y="213"/>
                  </a:lnTo>
                  <a:lnTo>
                    <a:pt x="748" y="215"/>
                  </a:lnTo>
                  <a:lnTo>
                    <a:pt x="750" y="217"/>
                  </a:lnTo>
                  <a:lnTo>
                    <a:pt x="752" y="219"/>
                  </a:lnTo>
                  <a:lnTo>
                    <a:pt x="752" y="221"/>
                  </a:lnTo>
                  <a:lnTo>
                    <a:pt x="754" y="223"/>
                  </a:lnTo>
                  <a:lnTo>
                    <a:pt x="755" y="223"/>
                  </a:lnTo>
                  <a:lnTo>
                    <a:pt x="755" y="225"/>
                  </a:lnTo>
                  <a:lnTo>
                    <a:pt x="757" y="225"/>
                  </a:lnTo>
                  <a:lnTo>
                    <a:pt x="759" y="227"/>
                  </a:lnTo>
                  <a:lnTo>
                    <a:pt x="759" y="228"/>
                  </a:lnTo>
                  <a:lnTo>
                    <a:pt x="761" y="228"/>
                  </a:lnTo>
                  <a:lnTo>
                    <a:pt x="763" y="230"/>
                  </a:lnTo>
                  <a:lnTo>
                    <a:pt x="763" y="232"/>
                  </a:lnTo>
                  <a:lnTo>
                    <a:pt x="765" y="232"/>
                  </a:lnTo>
                  <a:lnTo>
                    <a:pt x="765" y="234"/>
                  </a:lnTo>
                  <a:lnTo>
                    <a:pt x="765" y="236"/>
                  </a:lnTo>
                  <a:lnTo>
                    <a:pt x="767" y="238"/>
                  </a:lnTo>
                  <a:lnTo>
                    <a:pt x="767" y="240"/>
                  </a:lnTo>
                  <a:lnTo>
                    <a:pt x="767" y="242"/>
                  </a:lnTo>
                  <a:lnTo>
                    <a:pt x="767" y="244"/>
                  </a:lnTo>
                  <a:lnTo>
                    <a:pt x="767" y="246"/>
                  </a:lnTo>
                  <a:lnTo>
                    <a:pt x="769" y="248"/>
                  </a:lnTo>
                  <a:lnTo>
                    <a:pt x="771" y="248"/>
                  </a:lnTo>
                  <a:lnTo>
                    <a:pt x="773" y="248"/>
                  </a:lnTo>
                  <a:lnTo>
                    <a:pt x="775" y="249"/>
                  </a:lnTo>
                  <a:lnTo>
                    <a:pt x="778" y="249"/>
                  </a:lnTo>
                  <a:lnTo>
                    <a:pt x="780" y="249"/>
                  </a:lnTo>
                  <a:lnTo>
                    <a:pt x="782" y="249"/>
                  </a:lnTo>
                  <a:lnTo>
                    <a:pt x="782" y="251"/>
                  </a:lnTo>
                  <a:lnTo>
                    <a:pt x="784" y="253"/>
                  </a:lnTo>
                  <a:lnTo>
                    <a:pt x="786" y="253"/>
                  </a:lnTo>
                  <a:lnTo>
                    <a:pt x="788" y="255"/>
                  </a:lnTo>
                  <a:lnTo>
                    <a:pt x="790" y="257"/>
                  </a:lnTo>
                  <a:lnTo>
                    <a:pt x="792" y="259"/>
                  </a:lnTo>
                  <a:lnTo>
                    <a:pt x="794" y="259"/>
                  </a:lnTo>
                  <a:lnTo>
                    <a:pt x="795" y="261"/>
                  </a:lnTo>
                  <a:lnTo>
                    <a:pt x="797" y="261"/>
                  </a:lnTo>
                  <a:lnTo>
                    <a:pt x="799" y="261"/>
                  </a:lnTo>
                  <a:lnTo>
                    <a:pt x="801" y="261"/>
                  </a:lnTo>
                  <a:lnTo>
                    <a:pt x="803" y="259"/>
                  </a:lnTo>
                  <a:lnTo>
                    <a:pt x="807" y="259"/>
                  </a:lnTo>
                  <a:lnTo>
                    <a:pt x="807" y="257"/>
                  </a:lnTo>
                  <a:lnTo>
                    <a:pt x="809" y="257"/>
                  </a:lnTo>
                  <a:lnTo>
                    <a:pt x="811" y="255"/>
                  </a:lnTo>
                  <a:lnTo>
                    <a:pt x="813" y="255"/>
                  </a:lnTo>
                  <a:lnTo>
                    <a:pt x="815" y="253"/>
                  </a:lnTo>
                  <a:lnTo>
                    <a:pt x="816" y="251"/>
                  </a:lnTo>
                  <a:lnTo>
                    <a:pt x="816" y="249"/>
                  </a:lnTo>
                  <a:lnTo>
                    <a:pt x="816" y="248"/>
                  </a:lnTo>
                  <a:lnTo>
                    <a:pt x="818" y="246"/>
                  </a:lnTo>
                  <a:lnTo>
                    <a:pt x="820" y="244"/>
                  </a:lnTo>
                  <a:lnTo>
                    <a:pt x="822" y="242"/>
                  </a:lnTo>
                  <a:lnTo>
                    <a:pt x="824" y="242"/>
                  </a:lnTo>
                  <a:lnTo>
                    <a:pt x="826" y="240"/>
                  </a:lnTo>
                  <a:lnTo>
                    <a:pt x="828" y="240"/>
                  </a:lnTo>
                  <a:lnTo>
                    <a:pt x="832" y="240"/>
                  </a:lnTo>
                  <a:lnTo>
                    <a:pt x="834" y="238"/>
                  </a:lnTo>
                  <a:lnTo>
                    <a:pt x="837" y="238"/>
                  </a:lnTo>
                  <a:lnTo>
                    <a:pt x="839" y="238"/>
                  </a:lnTo>
                  <a:lnTo>
                    <a:pt x="841" y="238"/>
                  </a:lnTo>
                  <a:lnTo>
                    <a:pt x="843" y="236"/>
                  </a:lnTo>
                  <a:lnTo>
                    <a:pt x="845" y="236"/>
                  </a:lnTo>
                  <a:lnTo>
                    <a:pt x="849" y="234"/>
                  </a:lnTo>
                  <a:lnTo>
                    <a:pt x="851" y="234"/>
                  </a:lnTo>
                  <a:lnTo>
                    <a:pt x="851" y="232"/>
                  </a:lnTo>
                  <a:lnTo>
                    <a:pt x="853" y="232"/>
                  </a:lnTo>
                  <a:lnTo>
                    <a:pt x="855" y="230"/>
                  </a:lnTo>
                  <a:lnTo>
                    <a:pt x="857" y="228"/>
                  </a:lnTo>
                  <a:lnTo>
                    <a:pt x="857" y="227"/>
                  </a:lnTo>
                  <a:lnTo>
                    <a:pt x="855" y="227"/>
                  </a:lnTo>
                  <a:lnTo>
                    <a:pt x="855" y="223"/>
                  </a:lnTo>
                  <a:lnTo>
                    <a:pt x="857" y="223"/>
                  </a:lnTo>
                  <a:lnTo>
                    <a:pt x="857" y="221"/>
                  </a:lnTo>
                  <a:lnTo>
                    <a:pt x="858" y="221"/>
                  </a:lnTo>
                  <a:lnTo>
                    <a:pt x="858" y="219"/>
                  </a:lnTo>
                  <a:lnTo>
                    <a:pt x="860" y="219"/>
                  </a:lnTo>
                  <a:lnTo>
                    <a:pt x="864" y="219"/>
                  </a:lnTo>
                  <a:lnTo>
                    <a:pt x="866" y="219"/>
                  </a:lnTo>
                  <a:lnTo>
                    <a:pt x="870" y="219"/>
                  </a:lnTo>
                  <a:lnTo>
                    <a:pt x="872" y="217"/>
                  </a:lnTo>
                  <a:lnTo>
                    <a:pt x="874" y="217"/>
                  </a:lnTo>
                  <a:lnTo>
                    <a:pt x="876" y="215"/>
                  </a:lnTo>
                  <a:lnTo>
                    <a:pt x="877" y="213"/>
                  </a:lnTo>
                  <a:lnTo>
                    <a:pt x="879" y="211"/>
                  </a:lnTo>
                  <a:lnTo>
                    <a:pt x="881" y="209"/>
                  </a:lnTo>
                  <a:lnTo>
                    <a:pt x="879" y="209"/>
                  </a:lnTo>
                  <a:lnTo>
                    <a:pt x="879" y="207"/>
                  </a:lnTo>
                  <a:lnTo>
                    <a:pt x="879" y="204"/>
                  </a:lnTo>
                  <a:lnTo>
                    <a:pt x="877" y="202"/>
                  </a:lnTo>
                  <a:lnTo>
                    <a:pt x="876" y="200"/>
                  </a:lnTo>
                  <a:lnTo>
                    <a:pt x="876" y="196"/>
                  </a:lnTo>
                  <a:lnTo>
                    <a:pt x="874" y="194"/>
                  </a:lnTo>
                  <a:lnTo>
                    <a:pt x="872" y="192"/>
                  </a:lnTo>
                  <a:lnTo>
                    <a:pt x="872" y="190"/>
                  </a:lnTo>
                  <a:lnTo>
                    <a:pt x="870" y="188"/>
                  </a:lnTo>
                  <a:lnTo>
                    <a:pt x="868" y="187"/>
                  </a:lnTo>
                  <a:lnTo>
                    <a:pt x="866" y="185"/>
                  </a:lnTo>
                  <a:lnTo>
                    <a:pt x="864" y="185"/>
                  </a:lnTo>
                  <a:lnTo>
                    <a:pt x="862" y="181"/>
                  </a:lnTo>
                  <a:lnTo>
                    <a:pt x="860" y="179"/>
                  </a:lnTo>
                  <a:lnTo>
                    <a:pt x="858" y="177"/>
                  </a:lnTo>
                  <a:lnTo>
                    <a:pt x="858" y="175"/>
                  </a:lnTo>
                  <a:lnTo>
                    <a:pt x="857" y="171"/>
                  </a:lnTo>
                  <a:lnTo>
                    <a:pt x="857" y="169"/>
                  </a:lnTo>
                  <a:lnTo>
                    <a:pt x="858" y="167"/>
                  </a:lnTo>
                  <a:lnTo>
                    <a:pt x="858" y="166"/>
                  </a:lnTo>
                  <a:lnTo>
                    <a:pt x="860" y="164"/>
                  </a:lnTo>
                  <a:lnTo>
                    <a:pt x="864" y="164"/>
                  </a:lnTo>
                  <a:lnTo>
                    <a:pt x="866" y="162"/>
                  </a:lnTo>
                  <a:lnTo>
                    <a:pt x="870" y="162"/>
                  </a:lnTo>
                  <a:lnTo>
                    <a:pt x="870" y="160"/>
                  </a:lnTo>
                  <a:lnTo>
                    <a:pt x="872" y="158"/>
                  </a:lnTo>
                  <a:lnTo>
                    <a:pt x="874" y="158"/>
                  </a:lnTo>
                  <a:lnTo>
                    <a:pt x="876" y="156"/>
                  </a:lnTo>
                  <a:lnTo>
                    <a:pt x="877" y="156"/>
                  </a:lnTo>
                  <a:lnTo>
                    <a:pt x="879" y="154"/>
                  </a:lnTo>
                  <a:lnTo>
                    <a:pt x="883" y="154"/>
                  </a:lnTo>
                  <a:lnTo>
                    <a:pt x="885" y="154"/>
                  </a:lnTo>
                  <a:lnTo>
                    <a:pt x="887" y="152"/>
                  </a:lnTo>
                  <a:lnTo>
                    <a:pt x="889" y="154"/>
                  </a:lnTo>
                  <a:lnTo>
                    <a:pt x="893" y="154"/>
                  </a:lnTo>
                  <a:lnTo>
                    <a:pt x="895" y="154"/>
                  </a:lnTo>
                  <a:lnTo>
                    <a:pt x="897" y="154"/>
                  </a:lnTo>
                  <a:lnTo>
                    <a:pt x="898" y="154"/>
                  </a:lnTo>
                  <a:lnTo>
                    <a:pt x="900" y="154"/>
                  </a:lnTo>
                  <a:lnTo>
                    <a:pt x="902" y="152"/>
                  </a:lnTo>
                  <a:lnTo>
                    <a:pt x="906" y="152"/>
                  </a:lnTo>
                  <a:lnTo>
                    <a:pt x="908" y="152"/>
                  </a:lnTo>
                  <a:lnTo>
                    <a:pt x="910" y="152"/>
                  </a:lnTo>
                  <a:lnTo>
                    <a:pt x="912" y="154"/>
                  </a:lnTo>
                  <a:lnTo>
                    <a:pt x="916" y="154"/>
                  </a:lnTo>
                  <a:lnTo>
                    <a:pt x="918" y="154"/>
                  </a:lnTo>
                  <a:lnTo>
                    <a:pt x="919" y="154"/>
                  </a:lnTo>
                  <a:lnTo>
                    <a:pt x="921" y="154"/>
                  </a:lnTo>
                  <a:lnTo>
                    <a:pt x="923" y="154"/>
                  </a:lnTo>
                  <a:lnTo>
                    <a:pt x="925" y="156"/>
                  </a:lnTo>
                  <a:lnTo>
                    <a:pt x="925" y="158"/>
                  </a:lnTo>
                  <a:lnTo>
                    <a:pt x="925" y="160"/>
                  </a:lnTo>
                  <a:lnTo>
                    <a:pt x="925" y="162"/>
                  </a:lnTo>
                  <a:lnTo>
                    <a:pt x="927" y="162"/>
                  </a:lnTo>
                  <a:lnTo>
                    <a:pt x="927" y="164"/>
                  </a:lnTo>
                  <a:lnTo>
                    <a:pt x="929" y="164"/>
                  </a:lnTo>
                  <a:lnTo>
                    <a:pt x="931" y="166"/>
                  </a:lnTo>
                  <a:lnTo>
                    <a:pt x="933" y="166"/>
                  </a:lnTo>
                  <a:lnTo>
                    <a:pt x="935" y="167"/>
                  </a:lnTo>
                  <a:lnTo>
                    <a:pt x="937" y="167"/>
                  </a:lnTo>
                  <a:lnTo>
                    <a:pt x="939" y="167"/>
                  </a:lnTo>
                  <a:lnTo>
                    <a:pt x="939" y="169"/>
                  </a:lnTo>
                  <a:lnTo>
                    <a:pt x="939" y="171"/>
                  </a:lnTo>
                  <a:lnTo>
                    <a:pt x="940" y="173"/>
                  </a:lnTo>
                  <a:lnTo>
                    <a:pt x="940" y="175"/>
                  </a:lnTo>
                  <a:lnTo>
                    <a:pt x="940" y="177"/>
                  </a:lnTo>
                  <a:lnTo>
                    <a:pt x="942" y="177"/>
                  </a:lnTo>
                  <a:lnTo>
                    <a:pt x="942" y="179"/>
                  </a:lnTo>
                  <a:lnTo>
                    <a:pt x="942" y="181"/>
                  </a:lnTo>
                  <a:lnTo>
                    <a:pt x="942" y="183"/>
                  </a:lnTo>
                  <a:lnTo>
                    <a:pt x="942" y="185"/>
                  </a:lnTo>
                  <a:lnTo>
                    <a:pt x="944" y="187"/>
                  </a:lnTo>
                  <a:lnTo>
                    <a:pt x="944" y="188"/>
                  </a:lnTo>
                  <a:lnTo>
                    <a:pt x="944" y="190"/>
                  </a:lnTo>
                  <a:lnTo>
                    <a:pt x="946" y="192"/>
                  </a:lnTo>
                  <a:lnTo>
                    <a:pt x="946" y="194"/>
                  </a:lnTo>
                  <a:lnTo>
                    <a:pt x="946" y="196"/>
                  </a:lnTo>
                  <a:lnTo>
                    <a:pt x="944" y="198"/>
                  </a:lnTo>
                  <a:lnTo>
                    <a:pt x="944" y="200"/>
                  </a:lnTo>
                  <a:lnTo>
                    <a:pt x="944" y="202"/>
                  </a:lnTo>
                  <a:lnTo>
                    <a:pt x="942" y="204"/>
                  </a:lnTo>
                  <a:lnTo>
                    <a:pt x="942" y="206"/>
                  </a:lnTo>
                  <a:lnTo>
                    <a:pt x="940" y="206"/>
                  </a:lnTo>
                  <a:lnTo>
                    <a:pt x="940" y="207"/>
                  </a:lnTo>
                  <a:lnTo>
                    <a:pt x="939" y="209"/>
                  </a:lnTo>
                  <a:lnTo>
                    <a:pt x="939" y="211"/>
                  </a:lnTo>
                  <a:lnTo>
                    <a:pt x="939" y="213"/>
                  </a:lnTo>
                  <a:lnTo>
                    <a:pt x="939" y="215"/>
                  </a:lnTo>
                  <a:lnTo>
                    <a:pt x="939" y="217"/>
                  </a:lnTo>
                  <a:lnTo>
                    <a:pt x="940" y="219"/>
                  </a:lnTo>
                  <a:lnTo>
                    <a:pt x="939" y="219"/>
                  </a:lnTo>
                  <a:lnTo>
                    <a:pt x="939" y="221"/>
                  </a:lnTo>
                  <a:lnTo>
                    <a:pt x="937" y="223"/>
                  </a:lnTo>
                  <a:lnTo>
                    <a:pt x="937" y="225"/>
                  </a:lnTo>
                  <a:lnTo>
                    <a:pt x="937" y="227"/>
                  </a:lnTo>
                  <a:lnTo>
                    <a:pt x="939" y="227"/>
                  </a:lnTo>
                  <a:lnTo>
                    <a:pt x="939" y="228"/>
                  </a:lnTo>
                  <a:lnTo>
                    <a:pt x="939" y="230"/>
                  </a:lnTo>
                  <a:lnTo>
                    <a:pt x="939" y="232"/>
                  </a:lnTo>
                  <a:lnTo>
                    <a:pt x="940" y="234"/>
                  </a:lnTo>
                  <a:lnTo>
                    <a:pt x="940" y="236"/>
                  </a:lnTo>
                  <a:lnTo>
                    <a:pt x="940" y="238"/>
                  </a:lnTo>
                  <a:lnTo>
                    <a:pt x="940" y="240"/>
                  </a:lnTo>
                  <a:lnTo>
                    <a:pt x="940" y="242"/>
                  </a:lnTo>
                  <a:lnTo>
                    <a:pt x="942" y="244"/>
                  </a:lnTo>
                  <a:lnTo>
                    <a:pt x="942" y="246"/>
                  </a:lnTo>
                  <a:lnTo>
                    <a:pt x="942" y="248"/>
                  </a:lnTo>
                  <a:lnTo>
                    <a:pt x="944" y="248"/>
                  </a:lnTo>
                  <a:lnTo>
                    <a:pt x="944" y="251"/>
                  </a:lnTo>
                  <a:lnTo>
                    <a:pt x="944" y="253"/>
                  </a:lnTo>
                  <a:lnTo>
                    <a:pt x="946" y="255"/>
                  </a:lnTo>
                  <a:lnTo>
                    <a:pt x="946" y="257"/>
                  </a:lnTo>
                  <a:lnTo>
                    <a:pt x="948" y="259"/>
                  </a:lnTo>
                  <a:lnTo>
                    <a:pt x="948" y="261"/>
                  </a:lnTo>
                  <a:lnTo>
                    <a:pt x="950" y="261"/>
                  </a:lnTo>
                  <a:lnTo>
                    <a:pt x="952" y="261"/>
                  </a:lnTo>
                  <a:lnTo>
                    <a:pt x="952" y="263"/>
                  </a:lnTo>
                  <a:lnTo>
                    <a:pt x="954" y="263"/>
                  </a:lnTo>
                  <a:lnTo>
                    <a:pt x="954" y="265"/>
                  </a:lnTo>
                  <a:lnTo>
                    <a:pt x="954" y="267"/>
                  </a:lnTo>
                  <a:lnTo>
                    <a:pt x="954" y="269"/>
                  </a:lnTo>
                  <a:lnTo>
                    <a:pt x="954" y="270"/>
                  </a:lnTo>
                  <a:lnTo>
                    <a:pt x="954" y="272"/>
                  </a:lnTo>
                  <a:lnTo>
                    <a:pt x="954" y="274"/>
                  </a:lnTo>
                  <a:lnTo>
                    <a:pt x="954" y="278"/>
                  </a:lnTo>
                  <a:lnTo>
                    <a:pt x="954" y="280"/>
                  </a:lnTo>
                  <a:lnTo>
                    <a:pt x="954" y="284"/>
                  </a:lnTo>
                  <a:lnTo>
                    <a:pt x="954" y="286"/>
                  </a:lnTo>
                  <a:lnTo>
                    <a:pt x="954" y="290"/>
                  </a:lnTo>
                  <a:lnTo>
                    <a:pt x="954" y="291"/>
                  </a:lnTo>
                  <a:lnTo>
                    <a:pt x="954" y="293"/>
                  </a:lnTo>
                  <a:lnTo>
                    <a:pt x="954" y="297"/>
                  </a:lnTo>
                  <a:lnTo>
                    <a:pt x="954" y="299"/>
                  </a:lnTo>
                  <a:lnTo>
                    <a:pt x="956" y="301"/>
                  </a:lnTo>
                  <a:lnTo>
                    <a:pt x="958" y="303"/>
                  </a:lnTo>
                  <a:lnTo>
                    <a:pt x="960" y="305"/>
                  </a:lnTo>
                  <a:lnTo>
                    <a:pt x="961" y="307"/>
                  </a:lnTo>
                  <a:lnTo>
                    <a:pt x="963" y="309"/>
                  </a:lnTo>
                  <a:lnTo>
                    <a:pt x="965" y="310"/>
                  </a:lnTo>
                  <a:lnTo>
                    <a:pt x="971" y="312"/>
                  </a:lnTo>
                  <a:lnTo>
                    <a:pt x="973" y="310"/>
                  </a:lnTo>
                  <a:lnTo>
                    <a:pt x="975" y="310"/>
                  </a:lnTo>
                  <a:lnTo>
                    <a:pt x="977" y="310"/>
                  </a:lnTo>
                  <a:lnTo>
                    <a:pt x="980" y="310"/>
                  </a:lnTo>
                  <a:lnTo>
                    <a:pt x="984" y="310"/>
                  </a:lnTo>
                  <a:lnTo>
                    <a:pt x="986" y="310"/>
                  </a:lnTo>
                  <a:lnTo>
                    <a:pt x="990" y="309"/>
                  </a:lnTo>
                  <a:lnTo>
                    <a:pt x="992" y="309"/>
                  </a:lnTo>
                  <a:lnTo>
                    <a:pt x="994" y="309"/>
                  </a:lnTo>
                  <a:lnTo>
                    <a:pt x="998" y="309"/>
                  </a:lnTo>
                  <a:lnTo>
                    <a:pt x="1000" y="309"/>
                  </a:lnTo>
                  <a:lnTo>
                    <a:pt x="1001" y="310"/>
                  </a:lnTo>
                  <a:lnTo>
                    <a:pt x="1005" y="310"/>
                  </a:lnTo>
                  <a:lnTo>
                    <a:pt x="1007" y="312"/>
                  </a:lnTo>
                  <a:lnTo>
                    <a:pt x="1007" y="316"/>
                  </a:lnTo>
                  <a:lnTo>
                    <a:pt x="1007" y="318"/>
                  </a:lnTo>
                  <a:lnTo>
                    <a:pt x="1007" y="320"/>
                  </a:lnTo>
                  <a:lnTo>
                    <a:pt x="1007" y="322"/>
                  </a:lnTo>
                  <a:lnTo>
                    <a:pt x="1009" y="324"/>
                  </a:lnTo>
                  <a:lnTo>
                    <a:pt x="1009" y="328"/>
                  </a:lnTo>
                  <a:lnTo>
                    <a:pt x="1009" y="331"/>
                  </a:lnTo>
                  <a:lnTo>
                    <a:pt x="1009" y="333"/>
                  </a:lnTo>
                  <a:lnTo>
                    <a:pt x="1007" y="337"/>
                  </a:lnTo>
                  <a:lnTo>
                    <a:pt x="1007" y="339"/>
                  </a:lnTo>
                  <a:lnTo>
                    <a:pt x="1009" y="341"/>
                  </a:lnTo>
                  <a:lnTo>
                    <a:pt x="1009" y="345"/>
                  </a:lnTo>
                  <a:lnTo>
                    <a:pt x="1007" y="347"/>
                  </a:lnTo>
                  <a:lnTo>
                    <a:pt x="1007" y="349"/>
                  </a:lnTo>
                  <a:lnTo>
                    <a:pt x="1009" y="352"/>
                  </a:lnTo>
                  <a:lnTo>
                    <a:pt x="1013" y="352"/>
                  </a:lnTo>
                  <a:lnTo>
                    <a:pt x="1015" y="352"/>
                  </a:lnTo>
                  <a:lnTo>
                    <a:pt x="1017" y="352"/>
                  </a:lnTo>
                  <a:lnTo>
                    <a:pt x="1019" y="352"/>
                  </a:lnTo>
                  <a:lnTo>
                    <a:pt x="1021" y="352"/>
                  </a:lnTo>
                  <a:lnTo>
                    <a:pt x="1022" y="352"/>
                  </a:lnTo>
                  <a:lnTo>
                    <a:pt x="1024" y="352"/>
                  </a:lnTo>
                  <a:lnTo>
                    <a:pt x="1026" y="352"/>
                  </a:lnTo>
                  <a:lnTo>
                    <a:pt x="1028" y="352"/>
                  </a:lnTo>
                  <a:lnTo>
                    <a:pt x="1030" y="352"/>
                  </a:lnTo>
                  <a:lnTo>
                    <a:pt x="1030" y="356"/>
                  </a:lnTo>
                  <a:lnTo>
                    <a:pt x="1032" y="362"/>
                  </a:lnTo>
                  <a:lnTo>
                    <a:pt x="1032" y="364"/>
                  </a:lnTo>
                  <a:lnTo>
                    <a:pt x="1032" y="368"/>
                  </a:lnTo>
                  <a:lnTo>
                    <a:pt x="1030" y="372"/>
                  </a:lnTo>
                  <a:lnTo>
                    <a:pt x="1030" y="373"/>
                  </a:lnTo>
                  <a:lnTo>
                    <a:pt x="1030" y="375"/>
                  </a:lnTo>
                  <a:lnTo>
                    <a:pt x="1028" y="377"/>
                  </a:lnTo>
                  <a:lnTo>
                    <a:pt x="1026" y="377"/>
                  </a:lnTo>
                  <a:lnTo>
                    <a:pt x="1022" y="379"/>
                  </a:lnTo>
                  <a:lnTo>
                    <a:pt x="1021" y="379"/>
                  </a:lnTo>
                  <a:lnTo>
                    <a:pt x="1021" y="381"/>
                  </a:lnTo>
                  <a:lnTo>
                    <a:pt x="1021" y="385"/>
                  </a:lnTo>
                  <a:lnTo>
                    <a:pt x="1019" y="387"/>
                  </a:lnTo>
                  <a:lnTo>
                    <a:pt x="1019" y="391"/>
                  </a:lnTo>
                  <a:lnTo>
                    <a:pt x="1019" y="393"/>
                  </a:lnTo>
                  <a:lnTo>
                    <a:pt x="1017" y="394"/>
                  </a:lnTo>
                  <a:lnTo>
                    <a:pt x="1017" y="396"/>
                  </a:lnTo>
                  <a:lnTo>
                    <a:pt x="1015" y="400"/>
                  </a:lnTo>
                  <a:lnTo>
                    <a:pt x="1015" y="402"/>
                  </a:lnTo>
                  <a:lnTo>
                    <a:pt x="1015" y="404"/>
                  </a:lnTo>
                  <a:lnTo>
                    <a:pt x="1017" y="406"/>
                  </a:lnTo>
                  <a:lnTo>
                    <a:pt x="1019" y="408"/>
                  </a:lnTo>
                  <a:lnTo>
                    <a:pt x="1022" y="412"/>
                  </a:lnTo>
                  <a:lnTo>
                    <a:pt x="1024" y="413"/>
                  </a:lnTo>
                  <a:lnTo>
                    <a:pt x="1026" y="417"/>
                  </a:lnTo>
                  <a:lnTo>
                    <a:pt x="1030" y="417"/>
                  </a:lnTo>
                  <a:lnTo>
                    <a:pt x="1028" y="419"/>
                  </a:lnTo>
                  <a:lnTo>
                    <a:pt x="1028" y="421"/>
                  </a:lnTo>
                  <a:lnTo>
                    <a:pt x="1028" y="423"/>
                  </a:lnTo>
                  <a:lnTo>
                    <a:pt x="1028" y="425"/>
                  </a:lnTo>
                  <a:lnTo>
                    <a:pt x="1028" y="427"/>
                  </a:lnTo>
                  <a:lnTo>
                    <a:pt x="1028" y="429"/>
                  </a:lnTo>
                  <a:lnTo>
                    <a:pt x="1028" y="431"/>
                  </a:lnTo>
                  <a:lnTo>
                    <a:pt x="1030" y="433"/>
                  </a:lnTo>
                  <a:lnTo>
                    <a:pt x="1032" y="433"/>
                  </a:lnTo>
                  <a:lnTo>
                    <a:pt x="1032" y="434"/>
                  </a:lnTo>
                  <a:lnTo>
                    <a:pt x="1034" y="434"/>
                  </a:lnTo>
                  <a:lnTo>
                    <a:pt x="1036" y="434"/>
                  </a:lnTo>
                  <a:lnTo>
                    <a:pt x="1038" y="434"/>
                  </a:lnTo>
                  <a:lnTo>
                    <a:pt x="1040" y="436"/>
                  </a:lnTo>
                  <a:lnTo>
                    <a:pt x="1042" y="436"/>
                  </a:lnTo>
                  <a:lnTo>
                    <a:pt x="1042" y="438"/>
                  </a:lnTo>
                  <a:lnTo>
                    <a:pt x="1043" y="440"/>
                  </a:lnTo>
                  <a:lnTo>
                    <a:pt x="1045" y="444"/>
                  </a:lnTo>
                  <a:lnTo>
                    <a:pt x="1045" y="448"/>
                  </a:lnTo>
                  <a:lnTo>
                    <a:pt x="1045" y="452"/>
                  </a:lnTo>
                  <a:lnTo>
                    <a:pt x="1047" y="457"/>
                  </a:lnTo>
                  <a:lnTo>
                    <a:pt x="1047" y="459"/>
                  </a:lnTo>
                  <a:lnTo>
                    <a:pt x="1047" y="461"/>
                  </a:lnTo>
                  <a:lnTo>
                    <a:pt x="1047" y="463"/>
                  </a:lnTo>
                  <a:lnTo>
                    <a:pt x="1047" y="465"/>
                  </a:lnTo>
                  <a:lnTo>
                    <a:pt x="1045" y="467"/>
                  </a:lnTo>
                  <a:lnTo>
                    <a:pt x="1045" y="469"/>
                  </a:lnTo>
                  <a:lnTo>
                    <a:pt x="1045" y="471"/>
                  </a:lnTo>
                  <a:lnTo>
                    <a:pt x="1045" y="475"/>
                  </a:lnTo>
                  <a:lnTo>
                    <a:pt x="1045" y="476"/>
                  </a:lnTo>
                  <a:lnTo>
                    <a:pt x="1045" y="478"/>
                  </a:lnTo>
                  <a:lnTo>
                    <a:pt x="1047" y="480"/>
                  </a:lnTo>
                  <a:lnTo>
                    <a:pt x="1049" y="480"/>
                  </a:lnTo>
                  <a:lnTo>
                    <a:pt x="1053" y="480"/>
                  </a:lnTo>
                  <a:lnTo>
                    <a:pt x="1057" y="480"/>
                  </a:lnTo>
                  <a:lnTo>
                    <a:pt x="1059" y="482"/>
                  </a:lnTo>
                  <a:lnTo>
                    <a:pt x="1062" y="482"/>
                  </a:lnTo>
                  <a:lnTo>
                    <a:pt x="1066" y="486"/>
                  </a:lnTo>
                  <a:lnTo>
                    <a:pt x="1068" y="488"/>
                  </a:lnTo>
                  <a:lnTo>
                    <a:pt x="1068" y="490"/>
                  </a:lnTo>
                  <a:lnTo>
                    <a:pt x="1068" y="492"/>
                  </a:lnTo>
                  <a:lnTo>
                    <a:pt x="1070" y="494"/>
                  </a:lnTo>
                  <a:lnTo>
                    <a:pt x="1072" y="496"/>
                  </a:lnTo>
                  <a:lnTo>
                    <a:pt x="1074" y="499"/>
                  </a:lnTo>
                  <a:lnTo>
                    <a:pt x="1076" y="499"/>
                  </a:lnTo>
                  <a:lnTo>
                    <a:pt x="1078" y="499"/>
                  </a:lnTo>
                  <a:lnTo>
                    <a:pt x="1080" y="499"/>
                  </a:lnTo>
                  <a:lnTo>
                    <a:pt x="1080" y="501"/>
                  </a:lnTo>
                  <a:lnTo>
                    <a:pt x="1082" y="503"/>
                  </a:lnTo>
                  <a:lnTo>
                    <a:pt x="1083" y="505"/>
                  </a:lnTo>
                  <a:lnTo>
                    <a:pt x="1085" y="507"/>
                  </a:lnTo>
                  <a:lnTo>
                    <a:pt x="1085" y="509"/>
                  </a:lnTo>
                  <a:lnTo>
                    <a:pt x="1087" y="511"/>
                  </a:lnTo>
                  <a:lnTo>
                    <a:pt x="1089" y="513"/>
                  </a:lnTo>
                  <a:lnTo>
                    <a:pt x="1089" y="515"/>
                  </a:lnTo>
                  <a:lnTo>
                    <a:pt x="1091" y="515"/>
                  </a:lnTo>
                  <a:lnTo>
                    <a:pt x="1091" y="516"/>
                  </a:lnTo>
                  <a:lnTo>
                    <a:pt x="1089" y="516"/>
                  </a:lnTo>
                  <a:lnTo>
                    <a:pt x="1087" y="516"/>
                  </a:lnTo>
                  <a:lnTo>
                    <a:pt x="1085" y="516"/>
                  </a:lnTo>
                  <a:lnTo>
                    <a:pt x="1083" y="516"/>
                  </a:lnTo>
                  <a:lnTo>
                    <a:pt x="1082" y="516"/>
                  </a:lnTo>
                  <a:lnTo>
                    <a:pt x="1080" y="518"/>
                  </a:lnTo>
                  <a:lnTo>
                    <a:pt x="1080" y="520"/>
                  </a:lnTo>
                  <a:lnTo>
                    <a:pt x="1082" y="522"/>
                  </a:lnTo>
                  <a:lnTo>
                    <a:pt x="1082" y="524"/>
                  </a:lnTo>
                  <a:lnTo>
                    <a:pt x="1083" y="526"/>
                  </a:lnTo>
                  <a:lnTo>
                    <a:pt x="1083" y="528"/>
                  </a:lnTo>
                  <a:lnTo>
                    <a:pt x="1085" y="530"/>
                  </a:lnTo>
                  <a:lnTo>
                    <a:pt x="1085" y="532"/>
                  </a:lnTo>
                  <a:lnTo>
                    <a:pt x="1087" y="532"/>
                  </a:lnTo>
                  <a:lnTo>
                    <a:pt x="1087" y="534"/>
                  </a:lnTo>
                  <a:lnTo>
                    <a:pt x="1089" y="536"/>
                  </a:lnTo>
                  <a:lnTo>
                    <a:pt x="1089" y="537"/>
                  </a:lnTo>
                  <a:lnTo>
                    <a:pt x="1089" y="539"/>
                  </a:lnTo>
                  <a:lnTo>
                    <a:pt x="1089" y="541"/>
                  </a:lnTo>
                  <a:lnTo>
                    <a:pt x="1089" y="543"/>
                  </a:lnTo>
                  <a:lnTo>
                    <a:pt x="1089" y="545"/>
                  </a:lnTo>
                  <a:lnTo>
                    <a:pt x="1087" y="547"/>
                  </a:lnTo>
                  <a:lnTo>
                    <a:pt x="1087" y="549"/>
                  </a:lnTo>
                  <a:lnTo>
                    <a:pt x="1087" y="551"/>
                  </a:lnTo>
                  <a:lnTo>
                    <a:pt x="1087" y="553"/>
                  </a:lnTo>
                  <a:lnTo>
                    <a:pt x="1087" y="555"/>
                  </a:lnTo>
                  <a:lnTo>
                    <a:pt x="1089" y="555"/>
                  </a:lnTo>
                  <a:lnTo>
                    <a:pt x="1091" y="555"/>
                  </a:lnTo>
                  <a:lnTo>
                    <a:pt x="1093" y="557"/>
                  </a:lnTo>
                  <a:lnTo>
                    <a:pt x="1093" y="558"/>
                  </a:lnTo>
                  <a:lnTo>
                    <a:pt x="1095" y="560"/>
                  </a:lnTo>
                  <a:lnTo>
                    <a:pt x="1097" y="560"/>
                  </a:lnTo>
                  <a:lnTo>
                    <a:pt x="1099" y="562"/>
                  </a:lnTo>
                  <a:lnTo>
                    <a:pt x="1099" y="564"/>
                  </a:lnTo>
                  <a:lnTo>
                    <a:pt x="1099" y="566"/>
                  </a:lnTo>
                  <a:lnTo>
                    <a:pt x="1097" y="568"/>
                  </a:lnTo>
                  <a:lnTo>
                    <a:pt x="1097" y="570"/>
                  </a:lnTo>
                  <a:lnTo>
                    <a:pt x="1097" y="572"/>
                  </a:lnTo>
                  <a:lnTo>
                    <a:pt x="1097" y="574"/>
                  </a:lnTo>
                  <a:lnTo>
                    <a:pt x="1095" y="574"/>
                  </a:lnTo>
                  <a:lnTo>
                    <a:pt x="1095" y="576"/>
                  </a:lnTo>
                  <a:lnTo>
                    <a:pt x="1093" y="576"/>
                  </a:lnTo>
                  <a:lnTo>
                    <a:pt x="1093" y="578"/>
                  </a:lnTo>
                  <a:lnTo>
                    <a:pt x="1091" y="579"/>
                  </a:lnTo>
                  <a:lnTo>
                    <a:pt x="1091" y="581"/>
                  </a:lnTo>
                  <a:lnTo>
                    <a:pt x="1091" y="583"/>
                  </a:lnTo>
                  <a:lnTo>
                    <a:pt x="1091" y="585"/>
                  </a:lnTo>
                  <a:lnTo>
                    <a:pt x="1089" y="585"/>
                  </a:lnTo>
                  <a:lnTo>
                    <a:pt x="1089" y="587"/>
                  </a:lnTo>
                  <a:lnTo>
                    <a:pt x="1089" y="589"/>
                  </a:lnTo>
                  <a:lnTo>
                    <a:pt x="1087" y="591"/>
                  </a:lnTo>
                  <a:lnTo>
                    <a:pt x="1085" y="591"/>
                  </a:lnTo>
                  <a:lnTo>
                    <a:pt x="1085" y="593"/>
                  </a:lnTo>
                  <a:lnTo>
                    <a:pt x="1085" y="595"/>
                  </a:lnTo>
                  <a:lnTo>
                    <a:pt x="1085" y="597"/>
                  </a:lnTo>
                  <a:lnTo>
                    <a:pt x="1083" y="597"/>
                  </a:lnTo>
                  <a:lnTo>
                    <a:pt x="1083" y="599"/>
                  </a:lnTo>
                  <a:lnTo>
                    <a:pt x="1082" y="600"/>
                  </a:lnTo>
                  <a:lnTo>
                    <a:pt x="1082" y="602"/>
                  </a:lnTo>
                  <a:lnTo>
                    <a:pt x="1080" y="604"/>
                  </a:lnTo>
                  <a:lnTo>
                    <a:pt x="1078" y="604"/>
                  </a:lnTo>
                  <a:lnTo>
                    <a:pt x="1078" y="606"/>
                  </a:lnTo>
                  <a:lnTo>
                    <a:pt x="1076" y="606"/>
                  </a:lnTo>
                  <a:lnTo>
                    <a:pt x="1076" y="608"/>
                  </a:lnTo>
                  <a:lnTo>
                    <a:pt x="1074" y="608"/>
                  </a:lnTo>
                  <a:lnTo>
                    <a:pt x="1074" y="610"/>
                  </a:lnTo>
                  <a:lnTo>
                    <a:pt x="1072" y="612"/>
                  </a:lnTo>
                  <a:lnTo>
                    <a:pt x="1072" y="610"/>
                  </a:lnTo>
                  <a:lnTo>
                    <a:pt x="1072" y="612"/>
                  </a:lnTo>
                  <a:lnTo>
                    <a:pt x="1072" y="614"/>
                  </a:lnTo>
                  <a:lnTo>
                    <a:pt x="1070" y="616"/>
                  </a:lnTo>
                  <a:lnTo>
                    <a:pt x="1068" y="616"/>
                  </a:lnTo>
                  <a:lnTo>
                    <a:pt x="1066" y="616"/>
                  </a:lnTo>
                  <a:lnTo>
                    <a:pt x="1064" y="618"/>
                  </a:lnTo>
                  <a:lnTo>
                    <a:pt x="1064" y="619"/>
                  </a:lnTo>
                  <a:lnTo>
                    <a:pt x="1062" y="619"/>
                  </a:lnTo>
                  <a:lnTo>
                    <a:pt x="1061" y="619"/>
                  </a:lnTo>
                  <a:lnTo>
                    <a:pt x="1061" y="621"/>
                  </a:lnTo>
                  <a:lnTo>
                    <a:pt x="1059" y="621"/>
                  </a:lnTo>
                  <a:lnTo>
                    <a:pt x="1057" y="621"/>
                  </a:lnTo>
                  <a:lnTo>
                    <a:pt x="1055" y="621"/>
                  </a:lnTo>
                  <a:lnTo>
                    <a:pt x="1053" y="623"/>
                  </a:lnTo>
                  <a:lnTo>
                    <a:pt x="1051" y="621"/>
                  </a:lnTo>
                  <a:lnTo>
                    <a:pt x="1049" y="621"/>
                  </a:lnTo>
                  <a:lnTo>
                    <a:pt x="1049" y="623"/>
                  </a:lnTo>
                  <a:lnTo>
                    <a:pt x="1047" y="625"/>
                  </a:lnTo>
                  <a:lnTo>
                    <a:pt x="1045" y="625"/>
                  </a:lnTo>
                  <a:lnTo>
                    <a:pt x="1042" y="627"/>
                  </a:lnTo>
                  <a:lnTo>
                    <a:pt x="1040" y="627"/>
                  </a:lnTo>
                  <a:lnTo>
                    <a:pt x="1036" y="625"/>
                  </a:lnTo>
                  <a:lnTo>
                    <a:pt x="1034" y="623"/>
                  </a:lnTo>
                  <a:lnTo>
                    <a:pt x="1030" y="623"/>
                  </a:lnTo>
                  <a:lnTo>
                    <a:pt x="1028" y="623"/>
                  </a:lnTo>
                  <a:lnTo>
                    <a:pt x="1024" y="621"/>
                  </a:lnTo>
                  <a:lnTo>
                    <a:pt x="1022" y="619"/>
                  </a:lnTo>
                  <a:lnTo>
                    <a:pt x="1021" y="619"/>
                  </a:lnTo>
                  <a:lnTo>
                    <a:pt x="1019" y="618"/>
                  </a:lnTo>
                  <a:lnTo>
                    <a:pt x="1015" y="618"/>
                  </a:lnTo>
                  <a:lnTo>
                    <a:pt x="1013" y="618"/>
                  </a:lnTo>
                  <a:lnTo>
                    <a:pt x="1011" y="616"/>
                  </a:lnTo>
                  <a:lnTo>
                    <a:pt x="1009" y="616"/>
                  </a:lnTo>
                  <a:lnTo>
                    <a:pt x="1005" y="616"/>
                  </a:lnTo>
                  <a:lnTo>
                    <a:pt x="1003" y="614"/>
                  </a:lnTo>
                  <a:lnTo>
                    <a:pt x="1000" y="614"/>
                  </a:lnTo>
                  <a:lnTo>
                    <a:pt x="998" y="616"/>
                  </a:lnTo>
                  <a:lnTo>
                    <a:pt x="996" y="616"/>
                  </a:lnTo>
                  <a:lnTo>
                    <a:pt x="994" y="616"/>
                  </a:lnTo>
                  <a:lnTo>
                    <a:pt x="990" y="616"/>
                  </a:lnTo>
                  <a:lnTo>
                    <a:pt x="988" y="618"/>
                  </a:lnTo>
                  <a:lnTo>
                    <a:pt x="984" y="619"/>
                  </a:lnTo>
                  <a:lnTo>
                    <a:pt x="982" y="619"/>
                  </a:lnTo>
                  <a:lnTo>
                    <a:pt x="980" y="621"/>
                  </a:lnTo>
                  <a:lnTo>
                    <a:pt x="979" y="623"/>
                  </a:lnTo>
                  <a:lnTo>
                    <a:pt x="975" y="625"/>
                  </a:lnTo>
                  <a:lnTo>
                    <a:pt x="973" y="625"/>
                  </a:lnTo>
                  <a:lnTo>
                    <a:pt x="973" y="627"/>
                  </a:lnTo>
                  <a:lnTo>
                    <a:pt x="971" y="629"/>
                  </a:lnTo>
                  <a:lnTo>
                    <a:pt x="967" y="631"/>
                  </a:lnTo>
                  <a:lnTo>
                    <a:pt x="963" y="633"/>
                  </a:lnTo>
                  <a:lnTo>
                    <a:pt x="961" y="637"/>
                  </a:lnTo>
                  <a:lnTo>
                    <a:pt x="958" y="639"/>
                  </a:lnTo>
                  <a:lnTo>
                    <a:pt x="956" y="642"/>
                  </a:lnTo>
                  <a:lnTo>
                    <a:pt x="954" y="644"/>
                  </a:lnTo>
                  <a:lnTo>
                    <a:pt x="952" y="648"/>
                  </a:lnTo>
                  <a:lnTo>
                    <a:pt x="948" y="654"/>
                  </a:lnTo>
                  <a:lnTo>
                    <a:pt x="946" y="656"/>
                  </a:lnTo>
                  <a:lnTo>
                    <a:pt x="944" y="658"/>
                  </a:lnTo>
                  <a:lnTo>
                    <a:pt x="942" y="661"/>
                  </a:lnTo>
                  <a:lnTo>
                    <a:pt x="940" y="665"/>
                  </a:lnTo>
                  <a:lnTo>
                    <a:pt x="939" y="667"/>
                  </a:lnTo>
                  <a:lnTo>
                    <a:pt x="939" y="669"/>
                  </a:lnTo>
                  <a:lnTo>
                    <a:pt x="939" y="671"/>
                  </a:lnTo>
                  <a:lnTo>
                    <a:pt x="939" y="673"/>
                  </a:lnTo>
                  <a:lnTo>
                    <a:pt x="939" y="675"/>
                  </a:lnTo>
                  <a:lnTo>
                    <a:pt x="937" y="677"/>
                  </a:lnTo>
                  <a:lnTo>
                    <a:pt x="937" y="679"/>
                  </a:lnTo>
                  <a:lnTo>
                    <a:pt x="937" y="681"/>
                  </a:lnTo>
                  <a:lnTo>
                    <a:pt x="935" y="681"/>
                  </a:lnTo>
                  <a:lnTo>
                    <a:pt x="937" y="682"/>
                  </a:lnTo>
                  <a:lnTo>
                    <a:pt x="935" y="682"/>
                  </a:lnTo>
                  <a:lnTo>
                    <a:pt x="935" y="681"/>
                  </a:lnTo>
                  <a:lnTo>
                    <a:pt x="933" y="681"/>
                  </a:lnTo>
                  <a:lnTo>
                    <a:pt x="933" y="682"/>
                  </a:lnTo>
                  <a:lnTo>
                    <a:pt x="933" y="684"/>
                  </a:lnTo>
                  <a:lnTo>
                    <a:pt x="931" y="684"/>
                  </a:lnTo>
                  <a:lnTo>
                    <a:pt x="931" y="682"/>
                  </a:lnTo>
                  <a:lnTo>
                    <a:pt x="929" y="684"/>
                  </a:lnTo>
                  <a:lnTo>
                    <a:pt x="927" y="684"/>
                  </a:lnTo>
                  <a:lnTo>
                    <a:pt x="925" y="684"/>
                  </a:lnTo>
                  <a:lnTo>
                    <a:pt x="925" y="688"/>
                  </a:lnTo>
                  <a:lnTo>
                    <a:pt x="925" y="690"/>
                  </a:lnTo>
                  <a:lnTo>
                    <a:pt x="923" y="690"/>
                  </a:lnTo>
                  <a:lnTo>
                    <a:pt x="923" y="692"/>
                  </a:lnTo>
                  <a:lnTo>
                    <a:pt x="921" y="692"/>
                  </a:lnTo>
                  <a:lnTo>
                    <a:pt x="919" y="694"/>
                  </a:lnTo>
                  <a:lnTo>
                    <a:pt x="918" y="694"/>
                  </a:lnTo>
                  <a:lnTo>
                    <a:pt x="918" y="696"/>
                  </a:lnTo>
                  <a:lnTo>
                    <a:pt x="916" y="696"/>
                  </a:lnTo>
                  <a:lnTo>
                    <a:pt x="916" y="698"/>
                  </a:lnTo>
                  <a:lnTo>
                    <a:pt x="914" y="700"/>
                  </a:lnTo>
                  <a:lnTo>
                    <a:pt x="912" y="700"/>
                  </a:lnTo>
                  <a:lnTo>
                    <a:pt x="912" y="701"/>
                  </a:lnTo>
                  <a:lnTo>
                    <a:pt x="910" y="701"/>
                  </a:lnTo>
                  <a:lnTo>
                    <a:pt x="910" y="703"/>
                  </a:lnTo>
                  <a:lnTo>
                    <a:pt x="908" y="703"/>
                  </a:lnTo>
                  <a:lnTo>
                    <a:pt x="906" y="703"/>
                  </a:lnTo>
                  <a:lnTo>
                    <a:pt x="906" y="701"/>
                  </a:lnTo>
                  <a:lnTo>
                    <a:pt x="904" y="701"/>
                  </a:lnTo>
                  <a:lnTo>
                    <a:pt x="902" y="701"/>
                  </a:lnTo>
                  <a:lnTo>
                    <a:pt x="902" y="700"/>
                  </a:lnTo>
                  <a:lnTo>
                    <a:pt x="900" y="700"/>
                  </a:lnTo>
                  <a:lnTo>
                    <a:pt x="898" y="700"/>
                  </a:lnTo>
                  <a:lnTo>
                    <a:pt x="898" y="701"/>
                  </a:lnTo>
                  <a:lnTo>
                    <a:pt x="897" y="703"/>
                  </a:lnTo>
                  <a:lnTo>
                    <a:pt x="897" y="705"/>
                  </a:lnTo>
                  <a:lnTo>
                    <a:pt x="895" y="707"/>
                  </a:lnTo>
                  <a:lnTo>
                    <a:pt x="893" y="709"/>
                  </a:lnTo>
                  <a:lnTo>
                    <a:pt x="891" y="709"/>
                  </a:lnTo>
                  <a:lnTo>
                    <a:pt x="889" y="711"/>
                  </a:lnTo>
                  <a:lnTo>
                    <a:pt x="887" y="709"/>
                  </a:lnTo>
                  <a:lnTo>
                    <a:pt x="885" y="711"/>
                  </a:lnTo>
                  <a:lnTo>
                    <a:pt x="877" y="711"/>
                  </a:lnTo>
                  <a:lnTo>
                    <a:pt x="872" y="711"/>
                  </a:lnTo>
                  <a:lnTo>
                    <a:pt x="858" y="711"/>
                  </a:lnTo>
                  <a:lnTo>
                    <a:pt x="845" y="711"/>
                  </a:lnTo>
                  <a:lnTo>
                    <a:pt x="839" y="711"/>
                  </a:lnTo>
                  <a:lnTo>
                    <a:pt x="836" y="711"/>
                  </a:lnTo>
                  <a:lnTo>
                    <a:pt x="834" y="711"/>
                  </a:lnTo>
                  <a:lnTo>
                    <a:pt x="830" y="711"/>
                  </a:lnTo>
                  <a:lnTo>
                    <a:pt x="826" y="711"/>
                  </a:lnTo>
                  <a:lnTo>
                    <a:pt x="826" y="709"/>
                  </a:lnTo>
                  <a:lnTo>
                    <a:pt x="824" y="709"/>
                  </a:lnTo>
                  <a:lnTo>
                    <a:pt x="824" y="707"/>
                  </a:lnTo>
                  <a:lnTo>
                    <a:pt x="822" y="707"/>
                  </a:lnTo>
                  <a:lnTo>
                    <a:pt x="818" y="705"/>
                  </a:lnTo>
                  <a:lnTo>
                    <a:pt x="818" y="703"/>
                  </a:lnTo>
                  <a:lnTo>
                    <a:pt x="816" y="703"/>
                  </a:lnTo>
                  <a:lnTo>
                    <a:pt x="815" y="703"/>
                  </a:lnTo>
                  <a:lnTo>
                    <a:pt x="813" y="703"/>
                  </a:lnTo>
                  <a:lnTo>
                    <a:pt x="813" y="705"/>
                  </a:lnTo>
                  <a:lnTo>
                    <a:pt x="811" y="705"/>
                  </a:lnTo>
                  <a:lnTo>
                    <a:pt x="811" y="707"/>
                  </a:lnTo>
                  <a:lnTo>
                    <a:pt x="809" y="707"/>
                  </a:lnTo>
                  <a:lnTo>
                    <a:pt x="809" y="709"/>
                  </a:lnTo>
                  <a:lnTo>
                    <a:pt x="807" y="709"/>
                  </a:lnTo>
                  <a:lnTo>
                    <a:pt x="805" y="709"/>
                  </a:lnTo>
                  <a:lnTo>
                    <a:pt x="803" y="709"/>
                  </a:lnTo>
                  <a:lnTo>
                    <a:pt x="801" y="709"/>
                  </a:lnTo>
                  <a:lnTo>
                    <a:pt x="801" y="707"/>
                  </a:lnTo>
                  <a:lnTo>
                    <a:pt x="799" y="707"/>
                  </a:lnTo>
                  <a:lnTo>
                    <a:pt x="797" y="707"/>
                  </a:lnTo>
                  <a:lnTo>
                    <a:pt x="795" y="707"/>
                  </a:lnTo>
                  <a:lnTo>
                    <a:pt x="794" y="707"/>
                  </a:lnTo>
                  <a:lnTo>
                    <a:pt x="794" y="705"/>
                  </a:lnTo>
                  <a:lnTo>
                    <a:pt x="792" y="705"/>
                  </a:lnTo>
                  <a:lnTo>
                    <a:pt x="792" y="703"/>
                  </a:lnTo>
                  <a:lnTo>
                    <a:pt x="790" y="703"/>
                  </a:lnTo>
                  <a:lnTo>
                    <a:pt x="790" y="701"/>
                  </a:lnTo>
                  <a:lnTo>
                    <a:pt x="788" y="701"/>
                  </a:lnTo>
                  <a:lnTo>
                    <a:pt x="786" y="700"/>
                  </a:lnTo>
                  <a:lnTo>
                    <a:pt x="784" y="700"/>
                  </a:lnTo>
                  <a:lnTo>
                    <a:pt x="784" y="698"/>
                  </a:lnTo>
                  <a:lnTo>
                    <a:pt x="782" y="698"/>
                  </a:lnTo>
                  <a:lnTo>
                    <a:pt x="782" y="696"/>
                  </a:lnTo>
                  <a:lnTo>
                    <a:pt x="784" y="694"/>
                  </a:lnTo>
                  <a:lnTo>
                    <a:pt x="784" y="692"/>
                  </a:lnTo>
                  <a:lnTo>
                    <a:pt x="786" y="692"/>
                  </a:lnTo>
                  <a:lnTo>
                    <a:pt x="786" y="688"/>
                  </a:lnTo>
                  <a:lnTo>
                    <a:pt x="786" y="686"/>
                  </a:lnTo>
                  <a:lnTo>
                    <a:pt x="786" y="684"/>
                  </a:lnTo>
                  <a:lnTo>
                    <a:pt x="784" y="682"/>
                  </a:lnTo>
                  <a:lnTo>
                    <a:pt x="786" y="681"/>
                  </a:lnTo>
                  <a:lnTo>
                    <a:pt x="786" y="679"/>
                  </a:lnTo>
                  <a:lnTo>
                    <a:pt x="786" y="677"/>
                  </a:lnTo>
                  <a:lnTo>
                    <a:pt x="788" y="675"/>
                  </a:lnTo>
                  <a:lnTo>
                    <a:pt x="788" y="673"/>
                  </a:lnTo>
                  <a:lnTo>
                    <a:pt x="786" y="673"/>
                  </a:lnTo>
                  <a:lnTo>
                    <a:pt x="784" y="671"/>
                  </a:lnTo>
                  <a:lnTo>
                    <a:pt x="782" y="671"/>
                  </a:lnTo>
                  <a:lnTo>
                    <a:pt x="784" y="671"/>
                  </a:lnTo>
                  <a:lnTo>
                    <a:pt x="784" y="669"/>
                  </a:lnTo>
                  <a:lnTo>
                    <a:pt x="786" y="669"/>
                  </a:lnTo>
                  <a:lnTo>
                    <a:pt x="788" y="667"/>
                  </a:lnTo>
                  <a:lnTo>
                    <a:pt x="786" y="667"/>
                  </a:lnTo>
                  <a:lnTo>
                    <a:pt x="786" y="665"/>
                  </a:lnTo>
                  <a:lnTo>
                    <a:pt x="784" y="665"/>
                  </a:lnTo>
                  <a:lnTo>
                    <a:pt x="784" y="663"/>
                  </a:lnTo>
                  <a:lnTo>
                    <a:pt x="784" y="661"/>
                  </a:lnTo>
                  <a:lnTo>
                    <a:pt x="784" y="660"/>
                  </a:lnTo>
                  <a:lnTo>
                    <a:pt x="782" y="660"/>
                  </a:lnTo>
                  <a:lnTo>
                    <a:pt x="782" y="658"/>
                  </a:lnTo>
                  <a:lnTo>
                    <a:pt x="780" y="658"/>
                  </a:lnTo>
                  <a:lnTo>
                    <a:pt x="780" y="656"/>
                  </a:lnTo>
                  <a:lnTo>
                    <a:pt x="780" y="654"/>
                  </a:lnTo>
                  <a:lnTo>
                    <a:pt x="778" y="654"/>
                  </a:lnTo>
                  <a:lnTo>
                    <a:pt x="776" y="652"/>
                  </a:lnTo>
                  <a:lnTo>
                    <a:pt x="776" y="650"/>
                  </a:lnTo>
                  <a:lnTo>
                    <a:pt x="775" y="650"/>
                  </a:lnTo>
                  <a:lnTo>
                    <a:pt x="775" y="652"/>
                  </a:lnTo>
                  <a:lnTo>
                    <a:pt x="773" y="652"/>
                  </a:lnTo>
                  <a:lnTo>
                    <a:pt x="773" y="650"/>
                  </a:lnTo>
                  <a:lnTo>
                    <a:pt x="771" y="650"/>
                  </a:lnTo>
                  <a:lnTo>
                    <a:pt x="771" y="648"/>
                  </a:lnTo>
                  <a:lnTo>
                    <a:pt x="773" y="648"/>
                  </a:lnTo>
                  <a:lnTo>
                    <a:pt x="773" y="646"/>
                  </a:lnTo>
                  <a:lnTo>
                    <a:pt x="771" y="646"/>
                  </a:lnTo>
                  <a:lnTo>
                    <a:pt x="771" y="644"/>
                  </a:lnTo>
                  <a:lnTo>
                    <a:pt x="771" y="642"/>
                  </a:lnTo>
                  <a:lnTo>
                    <a:pt x="771" y="640"/>
                  </a:lnTo>
                  <a:lnTo>
                    <a:pt x="769" y="640"/>
                  </a:lnTo>
                  <a:lnTo>
                    <a:pt x="769" y="639"/>
                  </a:lnTo>
                  <a:lnTo>
                    <a:pt x="769" y="637"/>
                  </a:lnTo>
                  <a:lnTo>
                    <a:pt x="767" y="637"/>
                  </a:lnTo>
                  <a:lnTo>
                    <a:pt x="765" y="637"/>
                  </a:lnTo>
                  <a:lnTo>
                    <a:pt x="763" y="637"/>
                  </a:lnTo>
                  <a:lnTo>
                    <a:pt x="761" y="637"/>
                  </a:lnTo>
                  <a:lnTo>
                    <a:pt x="759" y="637"/>
                  </a:lnTo>
                  <a:lnTo>
                    <a:pt x="757" y="637"/>
                  </a:lnTo>
                  <a:lnTo>
                    <a:pt x="757" y="635"/>
                  </a:lnTo>
                  <a:lnTo>
                    <a:pt x="755" y="635"/>
                  </a:lnTo>
                  <a:lnTo>
                    <a:pt x="754" y="635"/>
                  </a:lnTo>
                  <a:lnTo>
                    <a:pt x="754" y="633"/>
                  </a:lnTo>
                  <a:lnTo>
                    <a:pt x="752" y="633"/>
                  </a:lnTo>
                  <a:lnTo>
                    <a:pt x="752" y="631"/>
                  </a:lnTo>
                  <a:lnTo>
                    <a:pt x="750" y="629"/>
                  </a:lnTo>
                  <a:lnTo>
                    <a:pt x="750" y="627"/>
                  </a:lnTo>
                  <a:lnTo>
                    <a:pt x="748" y="627"/>
                  </a:lnTo>
                  <a:lnTo>
                    <a:pt x="748" y="625"/>
                  </a:lnTo>
                  <a:lnTo>
                    <a:pt x="746" y="625"/>
                  </a:lnTo>
                  <a:lnTo>
                    <a:pt x="744" y="623"/>
                  </a:lnTo>
                  <a:lnTo>
                    <a:pt x="742" y="623"/>
                  </a:lnTo>
                  <a:lnTo>
                    <a:pt x="740" y="623"/>
                  </a:lnTo>
                  <a:lnTo>
                    <a:pt x="740" y="621"/>
                  </a:lnTo>
                  <a:lnTo>
                    <a:pt x="738" y="621"/>
                  </a:lnTo>
                  <a:lnTo>
                    <a:pt x="736" y="619"/>
                  </a:lnTo>
                  <a:lnTo>
                    <a:pt x="736" y="621"/>
                  </a:lnTo>
                  <a:lnTo>
                    <a:pt x="736" y="619"/>
                  </a:lnTo>
                  <a:lnTo>
                    <a:pt x="734" y="619"/>
                  </a:lnTo>
                  <a:lnTo>
                    <a:pt x="734" y="618"/>
                  </a:lnTo>
                  <a:lnTo>
                    <a:pt x="733" y="618"/>
                  </a:lnTo>
                  <a:lnTo>
                    <a:pt x="731" y="618"/>
                  </a:lnTo>
                  <a:lnTo>
                    <a:pt x="731" y="616"/>
                  </a:lnTo>
                  <a:lnTo>
                    <a:pt x="729" y="614"/>
                  </a:lnTo>
                  <a:lnTo>
                    <a:pt x="727" y="612"/>
                  </a:lnTo>
                  <a:lnTo>
                    <a:pt x="729" y="612"/>
                  </a:lnTo>
                  <a:lnTo>
                    <a:pt x="729" y="610"/>
                  </a:lnTo>
                  <a:lnTo>
                    <a:pt x="727" y="608"/>
                  </a:lnTo>
                  <a:lnTo>
                    <a:pt x="727" y="610"/>
                  </a:lnTo>
                  <a:lnTo>
                    <a:pt x="725" y="608"/>
                  </a:lnTo>
                  <a:lnTo>
                    <a:pt x="725" y="606"/>
                  </a:lnTo>
                  <a:lnTo>
                    <a:pt x="725" y="604"/>
                  </a:lnTo>
                  <a:lnTo>
                    <a:pt x="725" y="602"/>
                  </a:lnTo>
                  <a:lnTo>
                    <a:pt x="723" y="602"/>
                  </a:lnTo>
                  <a:lnTo>
                    <a:pt x="721" y="600"/>
                  </a:lnTo>
                  <a:lnTo>
                    <a:pt x="721" y="599"/>
                  </a:lnTo>
                  <a:lnTo>
                    <a:pt x="719" y="599"/>
                  </a:lnTo>
                  <a:lnTo>
                    <a:pt x="719" y="597"/>
                  </a:lnTo>
                  <a:lnTo>
                    <a:pt x="719" y="595"/>
                  </a:lnTo>
                  <a:lnTo>
                    <a:pt x="719" y="593"/>
                  </a:lnTo>
                  <a:lnTo>
                    <a:pt x="717" y="593"/>
                  </a:lnTo>
                  <a:lnTo>
                    <a:pt x="717" y="591"/>
                  </a:lnTo>
                  <a:lnTo>
                    <a:pt x="715" y="589"/>
                  </a:lnTo>
                  <a:lnTo>
                    <a:pt x="715" y="587"/>
                  </a:lnTo>
                  <a:lnTo>
                    <a:pt x="713" y="587"/>
                  </a:lnTo>
                  <a:lnTo>
                    <a:pt x="712" y="587"/>
                  </a:lnTo>
                  <a:lnTo>
                    <a:pt x="712" y="585"/>
                  </a:lnTo>
                  <a:lnTo>
                    <a:pt x="710" y="583"/>
                  </a:lnTo>
                  <a:lnTo>
                    <a:pt x="708" y="583"/>
                  </a:lnTo>
                  <a:lnTo>
                    <a:pt x="706" y="581"/>
                  </a:lnTo>
                  <a:lnTo>
                    <a:pt x="706" y="579"/>
                  </a:lnTo>
                  <a:lnTo>
                    <a:pt x="704" y="578"/>
                  </a:lnTo>
                  <a:lnTo>
                    <a:pt x="702" y="576"/>
                  </a:lnTo>
                  <a:lnTo>
                    <a:pt x="702" y="574"/>
                  </a:lnTo>
                  <a:lnTo>
                    <a:pt x="700" y="574"/>
                  </a:lnTo>
                  <a:lnTo>
                    <a:pt x="700" y="572"/>
                  </a:lnTo>
                  <a:lnTo>
                    <a:pt x="698" y="570"/>
                  </a:lnTo>
                  <a:lnTo>
                    <a:pt x="696" y="568"/>
                  </a:lnTo>
                  <a:lnTo>
                    <a:pt x="694" y="566"/>
                  </a:lnTo>
                  <a:lnTo>
                    <a:pt x="694" y="564"/>
                  </a:lnTo>
                  <a:lnTo>
                    <a:pt x="694" y="562"/>
                  </a:lnTo>
                  <a:lnTo>
                    <a:pt x="696" y="560"/>
                  </a:lnTo>
                  <a:lnTo>
                    <a:pt x="696" y="558"/>
                  </a:lnTo>
                  <a:lnTo>
                    <a:pt x="696" y="557"/>
                  </a:lnTo>
                  <a:lnTo>
                    <a:pt x="696" y="555"/>
                  </a:lnTo>
                  <a:lnTo>
                    <a:pt x="696" y="553"/>
                  </a:lnTo>
                  <a:lnTo>
                    <a:pt x="698" y="553"/>
                  </a:lnTo>
                  <a:lnTo>
                    <a:pt x="698" y="551"/>
                  </a:lnTo>
                  <a:lnTo>
                    <a:pt x="698" y="547"/>
                  </a:lnTo>
                  <a:lnTo>
                    <a:pt x="696" y="545"/>
                  </a:lnTo>
                  <a:lnTo>
                    <a:pt x="696" y="543"/>
                  </a:lnTo>
                  <a:lnTo>
                    <a:pt x="696" y="539"/>
                  </a:lnTo>
                  <a:lnTo>
                    <a:pt x="694" y="539"/>
                  </a:lnTo>
                  <a:lnTo>
                    <a:pt x="693" y="539"/>
                  </a:lnTo>
                  <a:lnTo>
                    <a:pt x="693" y="537"/>
                  </a:lnTo>
                  <a:lnTo>
                    <a:pt x="693" y="536"/>
                  </a:lnTo>
                  <a:lnTo>
                    <a:pt x="691" y="534"/>
                  </a:lnTo>
                  <a:lnTo>
                    <a:pt x="693" y="534"/>
                  </a:lnTo>
                  <a:lnTo>
                    <a:pt x="693" y="532"/>
                  </a:lnTo>
                  <a:lnTo>
                    <a:pt x="693" y="530"/>
                  </a:lnTo>
                  <a:lnTo>
                    <a:pt x="693" y="528"/>
                  </a:lnTo>
                  <a:lnTo>
                    <a:pt x="691" y="526"/>
                  </a:lnTo>
                  <a:lnTo>
                    <a:pt x="689" y="524"/>
                  </a:lnTo>
                  <a:lnTo>
                    <a:pt x="689" y="522"/>
                  </a:lnTo>
                  <a:lnTo>
                    <a:pt x="685" y="520"/>
                  </a:lnTo>
                  <a:lnTo>
                    <a:pt x="679" y="516"/>
                  </a:lnTo>
                  <a:lnTo>
                    <a:pt x="675" y="515"/>
                  </a:lnTo>
                  <a:lnTo>
                    <a:pt x="672" y="513"/>
                  </a:lnTo>
                  <a:lnTo>
                    <a:pt x="670" y="511"/>
                  </a:lnTo>
                  <a:lnTo>
                    <a:pt x="666" y="507"/>
                  </a:lnTo>
                  <a:lnTo>
                    <a:pt x="666" y="505"/>
                  </a:lnTo>
                  <a:lnTo>
                    <a:pt x="664" y="505"/>
                  </a:lnTo>
                  <a:lnTo>
                    <a:pt x="664" y="503"/>
                  </a:lnTo>
                  <a:lnTo>
                    <a:pt x="664" y="501"/>
                  </a:lnTo>
                  <a:lnTo>
                    <a:pt x="666" y="501"/>
                  </a:lnTo>
                  <a:lnTo>
                    <a:pt x="666" y="499"/>
                  </a:lnTo>
                  <a:lnTo>
                    <a:pt x="668" y="499"/>
                  </a:lnTo>
                  <a:lnTo>
                    <a:pt x="670" y="497"/>
                  </a:lnTo>
                  <a:lnTo>
                    <a:pt x="670" y="496"/>
                  </a:lnTo>
                  <a:lnTo>
                    <a:pt x="670" y="494"/>
                  </a:lnTo>
                  <a:lnTo>
                    <a:pt x="672" y="492"/>
                  </a:lnTo>
                  <a:lnTo>
                    <a:pt x="670" y="492"/>
                  </a:lnTo>
                  <a:lnTo>
                    <a:pt x="670" y="490"/>
                  </a:lnTo>
                  <a:lnTo>
                    <a:pt x="668" y="490"/>
                  </a:lnTo>
                  <a:lnTo>
                    <a:pt x="668" y="488"/>
                  </a:lnTo>
                  <a:lnTo>
                    <a:pt x="666" y="488"/>
                  </a:lnTo>
                  <a:lnTo>
                    <a:pt x="666" y="486"/>
                  </a:lnTo>
                  <a:lnTo>
                    <a:pt x="666" y="484"/>
                  </a:lnTo>
                  <a:lnTo>
                    <a:pt x="666" y="482"/>
                  </a:lnTo>
                  <a:lnTo>
                    <a:pt x="668" y="482"/>
                  </a:lnTo>
                  <a:lnTo>
                    <a:pt x="668" y="480"/>
                  </a:lnTo>
                  <a:lnTo>
                    <a:pt x="666" y="478"/>
                  </a:lnTo>
                  <a:lnTo>
                    <a:pt x="666" y="476"/>
                  </a:lnTo>
                  <a:lnTo>
                    <a:pt x="664" y="476"/>
                  </a:lnTo>
                  <a:lnTo>
                    <a:pt x="662" y="476"/>
                  </a:lnTo>
                  <a:lnTo>
                    <a:pt x="660" y="476"/>
                  </a:lnTo>
                  <a:lnTo>
                    <a:pt x="658" y="475"/>
                  </a:lnTo>
                  <a:lnTo>
                    <a:pt x="652" y="476"/>
                  </a:lnTo>
                  <a:lnTo>
                    <a:pt x="652" y="475"/>
                  </a:lnTo>
                  <a:lnTo>
                    <a:pt x="651" y="473"/>
                  </a:lnTo>
                  <a:lnTo>
                    <a:pt x="651" y="471"/>
                  </a:lnTo>
                  <a:lnTo>
                    <a:pt x="652" y="469"/>
                  </a:lnTo>
                  <a:lnTo>
                    <a:pt x="654" y="467"/>
                  </a:lnTo>
                  <a:lnTo>
                    <a:pt x="654" y="465"/>
                  </a:lnTo>
                  <a:lnTo>
                    <a:pt x="654" y="463"/>
                  </a:lnTo>
                  <a:lnTo>
                    <a:pt x="652" y="459"/>
                  </a:lnTo>
                  <a:lnTo>
                    <a:pt x="651" y="457"/>
                  </a:lnTo>
                  <a:lnTo>
                    <a:pt x="649" y="455"/>
                  </a:lnTo>
                  <a:lnTo>
                    <a:pt x="649" y="450"/>
                  </a:lnTo>
                  <a:lnTo>
                    <a:pt x="649" y="448"/>
                  </a:lnTo>
                  <a:lnTo>
                    <a:pt x="647" y="446"/>
                  </a:lnTo>
                  <a:lnTo>
                    <a:pt x="645" y="446"/>
                  </a:lnTo>
                  <a:lnTo>
                    <a:pt x="641" y="446"/>
                  </a:lnTo>
                  <a:lnTo>
                    <a:pt x="639" y="446"/>
                  </a:lnTo>
                  <a:lnTo>
                    <a:pt x="637" y="446"/>
                  </a:lnTo>
                  <a:lnTo>
                    <a:pt x="635" y="448"/>
                  </a:lnTo>
                  <a:lnTo>
                    <a:pt x="633" y="448"/>
                  </a:lnTo>
                  <a:lnTo>
                    <a:pt x="633" y="446"/>
                  </a:lnTo>
                  <a:lnTo>
                    <a:pt x="630" y="448"/>
                  </a:lnTo>
                  <a:lnTo>
                    <a:pt x="628" y="450"/>
                  </a:lnTo>
                  <a:lnTo>
                    <a:pt x="624" y="452"/>
                  </a:lnTo>
                  <a:lnTo>
                    <a:pt x="620" y="452"/>
                  </a:lnTo>
                  <a:lnTo>
                    <a:pt x="618" y="452"/>
                  </a:lnTo>
                  <a:lnTo>
                    <a:pt x="616" y="450"/>
                  </a:lnTo>
                  <a:lnTo>
                    <a:pt x="616" y="446"/>
                  </a:lnTo>
                  <a:lnTo>
                    <a:pt x="616" y="440"/>
                  </a:lnTo>
                  <a:lnTo>
                    <a:pt x="614" y="440"/>
                  </a:lnTo>
                  <a:lnTo>
                    <a:pt x="614" y="438"/>
                  </a:lnTo>
                  <a:lnTo>
                    <a:pt x="612" y="440"/>
                  </a:lnTo>
                  <a:lnTo>
                    <a:pt x="611" y="440"/>
                  </a:lnTo>
                  <a:lnTo>
                    <a:pt x="611" y="442"/>
                  </a:lnTo>
                  <a:lnTo>
                    <a:pt x="609" y="442"/>
                  </a:lnTo>
                  <a:lnTo>
                    <a:pt x="607" y="442"/>
                  </a:lnTo>
                  <a:lnTo>
                    <a:pt x="605" y="440"/>
                  </a:lnTo>
                  <a:lnTo>
                    <a:pt x="603" y="438"/>
                  </a:lnTo>
                  <a:lnTo>
                    <a:pt x="605" y="438"/>
                  </a:lnTo>
                  <a:lnTo>
                    <a:pt x="605" y="436"/>
                  </a:lnTo>
                  <a:lnTo>
                    <a:pt x="607" y="436"/>
                  </a:lnTo>
                  <a:lnTo>
                    <a:pt x="607" y="434"/>
                  </a:lnTo>
                  <a:lnTo>
                    <a:pt x="609" y="433"/>
                  </a:lnTo>
                  <a:lnTo>
                    <a:pt x="607" y="433"/>
                  </a:lnTo>
                  <a:lnTo>
                    <a:pt x="607" y="431"/>
                  </a:lnTo>
                  <a:lnTo>
                    <a:pt x="605" y="431"/>
                  </a:lnTo>
                  <a:lnTo>
                    <a:pt x="603" y="431"/>
                  </a:lnTo>
                  <a:lnTo>
                    <a:pt x="601" y="431"/>
                  </a:lnTo>
                  <a:lnTo>
                    <a:pt x="601" y="429"/>
                  </a:lnTo>
                  <a:lnTo>
                    <a:pt x="601" y="427"/>
                  </a:lnTo>
                  <a:lnTo>
                    <a:pt x="601" y="425"/>
                  </a:lnTo>
                  <a:lnTo>
                    <a:pt x="601" y="423"/>
                  </a:lnTo>
                  <a:lnTo>
                    <a:pt x="599" y="421"/>
                  </a:lnTo>
                  <a:lnTo>
                    <a:pt x="597" y="423"/>
                  </a:lnTo>
                  <a:lnTo>
                    <a:pt x="595" y="425"/>
                  </a:lnTo>
                  <a:lnTo>
                    <a:pt x="593" y="427"/>
                  </a:lnTo>
                  <a:lnTo>
                    <a:pt x="593" y="429"/>
                  </a:lnTo>
                  <a:lnTo>
                    <a:pt x="591" y="429"/>
                  </a:lnTo>
                  <a:lnTo>
                    <a:pt x="590" y="429"/>
                  </a:lnTo>
                  <a:lnTo>
                    <a:pt x="588" y="429"/>
                  </a:lnTo>
                  <a:lnTo>
                    <a:pt x="586" y="427"/>
                  </a:lnTo>
                  <a:lnTo>
                    <a:pt x="584" y="425"/>
                  </a:lnTo>
                  <a:lnTo>
                    <a:pt x="582" y="423"/>
                  </a:lnTo>
                  <a:lnTo>
                    <a:pt x="584" y="421"/>
                  </a:lnTo>
                  <a:lnTo>
                    <a:pt x="584" y="419"/>
                  </a:lnTo>
                  <a:lnTo>
                    <a:pt x="584" y="417"/>
                  </a:lnTo>
                  <a:lnTo>
                    <a:pt x="582" y="415"/>
                  </a:lnTo>
                  <a:lnTo>
                    <a:pt x="582" y="413"/>
                  </a:lnTo>
                  <a:lnTo>
                    <a:pt x="582" y="412"/>
                  </a:lnTo>
                  <a:lnTo>
                    <a:pt x="580" y="412"/>
                  </a:lnTo>
                  <a:lnTo>
                    <a:pt x="580" y="410"/>
                  </a:lnTo>
                  <a:lnTo>
                    <a:pt x="578" y="410"/>
                  </a:lnTo>
                  <a:lnTo>
                    <a:pt x="578" y="408"/>
                  </a:lnTo>
                  <a:lnTo>
                    <a:pt x="576" y="408"/>
                  </a:lnTo>
                  <a:lnTo>
                    <a:pt x="574" y="406"/>
                  </a:lnTo>
                  <a:lnTo>
                    <a:pt x="572" y="406"/>
                  </a:lnTo>
                  <a:lnTo>
                    <a:pt x="570" y="404"/>
                  </a:lnTo>
                  <a:lnTo>
                    <a:pt x="569" y="402"/>
                  </a:lnTo>
                  <a:lnTo>
                    <a:pt x="565" y="400"/>
                  </a:lnTo>
                  <a:lnTo>
                    <a:pt x="563" y="400"/>
                  </a:lnTo>
                  <a:lnTo>
                    <a:pt x="561" y="402"/>
                  </a:lnTo>
                  <a:lnTo>
                    <a:pt x="559" y="404"/>
                  </a:lnTo>
                  <a:lnTo>
                    <a:pt x="557" y="404"/>
                  </a:lnTo>
                  <a:lnTo>
                    <a:pt x="555" y="404"/>
                  </a:lnTo>
                  <a:lnTo>
                    <a:pt x="553" y="402"/>
                  </a:lnTo>
                  <a:lnTo>
                    <a:pt x="551" y="402"/>
                  </a:lnTo>
                  <a:lnTo>
                    <a:pt x="549" y="402"/>
                  </a:lnTo>
                  <a:lnTo>
                    <a:pt x="548" y="400"/>
                  </a:lnTo>
                  <a:lnTo>
                    <a:pt x="548" y="398"/>
                  </a:lnTo>
                  <a:lnTo>
                    <a:pt x="548" y="396"/>
                  </a:lnTo>
                  <a:lnTo>
                    <a:pt x="548" y="394"/>
                  </a:lnTo>
                  <a:lnTo>
                    <a:pt x="546" y="393"/>
                  </a:lnTo>
                  <a:lnTo>
                    <a:pt x="544" y="393"/>
                  </a:lnTo>
                  <a:lnTo>
                    <a:pt x="544" y="394"/>
                  </a:lnTo>
                  <a:lnTo>
                    <a:pt x="542" y="394"/>
                  </a:lnTo>
                  <a:lnTo>
                    <a:pt x="540" y="396"/>
                  </a:lnTo>
                  <a:lnTo>
                    <a:pt x="538" y="394"/>
                  </a:lnTo>
                  <a:lnTo>
                    <a:pt x="536" y="394"/>
                  </a:lnTo>
                  <a:lnTo>
                    <a:pt x="536" y="393"/>
                  </a:lnTo>
                  <a:lnTo>
                    <a:pt x="534" y="393"/>
                  </a:lnTo>
                  <a:lnTo>
                    <a:pt x="534" y="391"/>
                  </a:lnTo>
                  <a:lnTo>
                    <a:pt x="532" y="391"/>
                  </a:lnTo>
                  <a:lnTo>
                    <a:pt x="530" y="391"/>
                  </a:lnTo>
                  <a:lnTo>
                    <a:pt x="529" y="389"/>
                  </a:lnTo>
                  <a:lnTo>
                    <a:pt x="529" y="387"/>
                  </a:lnTo>
                  <a:lnTo>
                    <a:pt x="529" y="383"/>
                  </a:lnTo>
                  <a:lnTo>
                    <a:pt x="530" y="381"/>
                  </a:lnTo>
                  <a:lnTo>
                    <a:pt x="532" y="379"/>
                  </a:lnTo>
                  <a:lnTo>
                    <a:pt x="534" y="375"/>
                  </a:lnTo>
                  <a:lnTo>
                    <a:pt x="534" y="373"/>
                  </a:lnTo>
                  <a:lnTo>
                    <a:pt x="534" y="372"/>
                  </a:lnTo>
                  <a:lnTo>
                    <a:pt x="534" y="366"/>
                  </a:lnTo>
                  <a:lnTo>
                    <a:pt x="534" y="362"/>
                  </a:lnTo>
                  <a:lnTo>
                    <a:pt x="536" y="360"/>
                  </a:lnTo>
                  <a:lnTo>
                    <a:pt x="538" y="358"/>
                  </a:lnTo>
                  <a:lnTo>
                    <a:pt x="542" y="356"/>
                  </a:lnTo>
                  <a:lnTo>
                    <a:pt x="544" y="354"/>
                  </a:lnTo>
                  <a:lnTo>
                    <a:pt x="546" y="352"/>
                  </a:lnTo>
                  <a:lnTo>
                    <a:pt x="548" y="351"/>
                  </a:lnTo>
                  <a:lnTo>
                    <a:pt x="549" y="347"/>
                  </a:lnTo>
                  <a:lnTo>
                    <a:pt x="549" y="341"/>
                  </a:lnTo>
                  <a:lnTo>
                    <a:pt x="549" y="333"/>
                  </a:lnTo>
                  <a:lnTo>
                    <a:pt x="549" y="328"/>
                  </a:lnTo>
                  <a:lnTo>
                    <a:pt x="549" y="320"/>
                  </a:lnTo>
                  <a:lnTo>
                    <a:pt x="549" y="310"/>
                  </a:lnTo>
                  <a:lnTo>
                    <a:pt x="549" y="305"/>
                  </a:lnTo>
                  <a:lnTo>
                    <a:pt x="549" y="299"/>
                  </a:lnTo>
                  <a:lnTo>
                    <a:pt x="546" y="295"/>
                  </a:lnTo>
                  <a:lnTo>
                    <a:pt x="544" y="295"/>
                  </a:lnTo>
                  <a:lnTo>
                    <a:pt x="542" y="293"/>
                  </a:lnTo>
                  <a:lnTo>
                    <a:pt x="540" y="291"/>
                  </a:lnTo>
                  <a:lnTo>
                    <a:pt x="536" y="291"/>
                  </a:lnTo>
                  <a:lnTo>
                    <a:pt x="534" y="290"/>
                  </a:lnTo>
                  <a:lnTo>
                    <a:pt x="530" y="291"/>
                  </a:lnTo>
                  <a:lnTo>
                    <a:pt x="529" y="291"/>
                  </a:lnTo>
                  <a:lnTo>
                    <a:pt x="525" y="291"/>
                  </a:lnTo>
                  <a:lnTo>
                    <a:pt x="521" y="291"/>
                  </a:lnTo>
                  <a:lnTo>
                    <a:pt x="517" y="290"/>
                  </a:lnTo>
                  <a:lnTo>
                    <a:pt x="513" y="288"/>
                  </a:lnTo>
                  <a:lnTo>
                    <a:pt x="511" y="288"/>
                  </a:lnTo>
                  <a:lnTo>
                    <a:pt x="506" y="284"/>
                  </a:lnTo>
                  <a:lnTo>
                    <a:pt x="504" y="284"/>
                  </a:lnTo>
                  <a:lnTo>
                    <a:pt x="500" y="284"/>
                  </a:lnTo>
                  <a:lnTo>
                    <a:pt x="496" y="284"/>
                  </a:lnTo>
                  <a:lnTo>
                    <a:pt x="490" y="284"/>
                  </a:lnTo>
                  <a:lnTo>
                    <a:pt x="485" y="284"/>
                  </a:lnTo>
                  <a:lnTo>
                    <a:pt x="479" y="286"/>
                  </a:lnTo>
                  <a:lnTo>
                    <a:pt x="477" y="288"/>
                  </a:lnTo>
                  <a:lnTo>
                    <a:pt x="473" y="290"/>
                  </a:lnTo>
                  <a:lnTo>
                    <a:pt x="469" y="295"/>
                  </a:lnTo>
                  <a:lnTo>
                    <a:pt x="466" y="297"/>
                  </a:lnTo>
                  <a:lnTo>
                    <a:pt x="464" y="301"/>
                  </a:lnTo>
                  <a:lnTo>
                    <a:pt x="462" y="303"/>
                  </a:lnTo>
                  <a:lnTo>
                    <a:pt x="460" y="307"/>
                  </a:lnTo>
                  <a:lnTo>
                    <a:pt x="456" y="307"/>
                  </a:lnTo>
                  <a:lnTo>
                    <a:pt x="454" y="309"/>
                  </a:lnTo>
                  <a:lnTo>
                    <a:pt x="450" y="309"/>
                  </a:lnTo>
                  <a:lnTo>
                    <a:pt x="445" y="310"/>
                  </a:lnTo>
                  <a:lnTo>
                    <a:pt x="439" y="312"/>
                  </a:lnTo>
                  <a:lnTo>
                    <a:pt x="435" y="312"/>
                  </a:lnTo>
                  <a:lnTo>
                    <a:pt x="431" y="312"/>
                  </a:lnTo>
                  <a:lnTo>
                    <a:pt x="426" y="312"/>
                  </a:lnTo>
                  <a:lnTo>
                    <a:pt x="422" y="314"/>
                  </a:lnTo>
                  <a:lnTo>
                    <a:pt x="418" y="314"/>
                  </a:lnTo>
                  <a:lnTo>
                    <a:pt x="416" y="312"/>
                  </a:lnTo>
                  <a:lnTo>
                    <a:pt x="414" y="312"/>
                  </a:lnTo>
                  <a:lnTo>
                    <a:pt x="414" y="309"/>
                  </a:lnTo>
                  <a:lnTo>
                    <a:pt x="412" y="305"/>
                  </a:lnTo>
                  <a:lnTo>
                    <a:pt x="412" y="301"/>
                  </a:lnTo>
                  <a:lnTo>
                    <a:pt x="410" y="297"/>
                  </a:lnTo>
                  <a:lnTo>
                    <a:pt x="410" y="293"/>
                  </a:lnTo>
                  <a:lnTo>
                    <a:pt x="410" y="291"/>
                  </a:lnTo>
                  <a:lnTo>
                    <a:pt x="410" y="288"/>
                  </a:lnTo>
                  <a:lnTo>
                    <a:pt x="412" y="284"/>
                  </a:lnTo>
                  <a:lnTo>
                    <a:pt x="412" y="280"/>
                  </a:lnTo>
                  <a:lnTo>
                    <a:pt x="414" y="276"/>
                  </a:lnTo>
                  <a:lnTo>
                    <a:pt x="418" y="269"/>
                  </a:lnTo>
                  <a:lnTo>
                    <a:pt x="418" y="267"/>
                  </a:lnTo>
                  <a:lnTo>
                    <a:pt x="418" y="263"/>
                  </a:lnTo>
                  <a:lnTo>
                    <a:pt x="416" y="261"/>
                  </a:lnTo>
                  <a:lnTo>
                    <a:pt x="412" y="259"/>
                  </a:lnTo>
                  <a:lnTo>
                    <a:pt x="408" y="257"/>
                  </a:lnTo>
                  <a:lnTo>
                    <a:pt x="406" y="255"/>
                  </a:lnTo>
                  <a:lnTo>
                    <a:pt x="405" y="251"/>
                  </a:lnTo>
                  <a:lnTo>
                    <a:pt x="403" y="248"/>
                  </a:lnTo>
                  <a:lnTo>
                    <a:pt x="403" y="246"/>
                  </a:lnTo>
                  <a:lnTo>
                    <a:pt x="401" y="246"/>
                  </a:lnTo>
                  <a:lnTo>
                    <a:pt x="401" y="244"/>
                  </a:lnTo>
                  <a:lnTo>
                    <a:pt x="399" y="244"/>
                  </a:lnTo>
                  <a:lnTo>
                    <a:pt x="397" y="244"/>
                  </a:lnTo>
                  <a:lnTo>
                    <a:pt x="395" y="244"/>
                  </a:lnTo>
                  <a:lnTo>
                    <a:pt x="393" y="244"/>
                  </a:lnTo>
                  <a:lnTo>
                    <a:pt x="391" y="244"/>
                  </a:lnTo>
                  <a:lnTo>
                    <a:pt x="389" y="244"/>
                  </a:lnTo>
                  <a:lnTo>
                    <a:pt x="389" y="246"/>
                  </a:lnTo>
                  <a:lnTo>
                    <a:pt x="385" y="246"/>
                  </a:lnTo>
                  <a:lnTo>
                    <a:pt x="382" y="248"/>
                  </a:lnTo>
                  <a:lnTo>
                    <a:pt x="376" y="251"/>
                  </a:lnTo>
                  <a:lnTo>
                    <a:pt x="368" y="253"/>
                  </a:lnTo>
                  <a:lnTo>
                    <a:pt x="363" y="255"/>
                  </a:lnTo>
                  <a:lnTo>
                    <a:pt x="357" y="257"/>
                  </a:lnTo>
                  <a:lnTo>
                    <a:pt x="351" y="259"/>
                  </a:lnTo>
                  <a:lnTo>
                    <a:pt x="347" y="259"/>
                  </a:lnTo>
                  <a:lnTo>
                    <a:pt x="344" y="261"/>
                  </a:lnTo>
                  <a:lnTo>
                    <a:pt x="342" y="259"/>
                  </a:lnTo>
                  <a:lnTo>
                    <a:pt x="340" y="259"/>
                  </a:lnTo>
                  <a:lnTo>
                    <a:pt x="338" y="259"/>
                  </a:lnTo>
                  <a:lnTo>
                    <a:pt x="336" y="259"/>
                  </a:lnTo>
                  <a:lnTo>
                    <a:pt x="336" y="257"/>
                  </a:lnTo>
                  <a:lnTo>
                    <a:pt x="334" y="255"/>
                  </a:lnTo>
                  <a:lnTo>
                    <a:pt x="332" y="253"/>
                  </a:lnTo>
                  <a:lnTo>
                    <a:pt x="332" y="249"/>
                  </a:lnTo>
                  <a:lnTo>
                    <a:pt x="330" y="244"/>
                  </a:lnTo>
                  <a:lnTo>
                    <a:pt x="332" y="240"/>
                  </a:lnTo>
                  <a:lnTo>
                    <a:pt x="332" y="232"/>
                  </a:lnTo>
                  <a:lnTo>
                    <a:pt x="336" y="223"/>
                  </a:lnTo>
                  <a:lnTo>
                    <a:pt x="342" y="215"/>
                  </a:lnTo>
                  <a:lnTo>
                    <a:pt x="344" y="209"/>
                  </a:lnTo>
                  <a:lnTo>
                    <a:pt x="344" y="207"/>
                  </a:lnTo>
                  <a:lnTo>
                    <a:pt x="344" y="206"/>
                  </a:lnTo>
                  <a:lnTo>
                    <a:pt x="342" y="202"/>
                  </a:lnTo>
                  <a:lnTo>
                    <a:pt x="340" y="196"/>
                  </a:lnTo>
                  <a:lnTo>
                    <a:pt x="340" y="190"/>
                  </a:lnTo>
                  <a:lnTo>
                    <a:pt x="338" y="185"/>
                  </a:lnTo>
                  <a:lnTo>
                    <a:pt x="336" y="181"/>
                  </a:lnTo>
                  <a:lnTo>
                    <a:pt x="334" y="177"/>
                  </a:lnTo>
                  <a:lnTo>
                    <a:pt x="332" y="175"/>
                  </a:lnTo>
                  <a:lnTo>
                    <a:pt x="330" y="173"/>
                  </a:lnTo>
                  <a:lnTo>
                    <a:pt x="328" y="171"/>
                  </a:lnTo>
                  <a:lnTo>
                    <a:pt x="328" y="169"/>
                  </a:lnTo>
                  <a:lnTo>
                    <a:pt x="323" y="167"/>
                  </a:lnTo>
                  <a:lnTo>
                    <a:pt x="319" y="167"/>
                  </a:lnTo>
                  <a:lnTo>
                    <a:pt x="319" y="166"/>
                  </a:lnTo>
                  <a:lnTo>
                    <a:pt x="317" y="166"/>
                  </a:lnTo>
                  <a:lnTo>
                    <a:pt x="315" y="167"/>
                  </a:lnTo>
                  <a:lnTo>
                    <a:pt x="315" y="169"/>
                  </a:lnTo>
                  <a:lnTo>
                    <a:pt x="315" y="173"/>
                  </a:lnTo>
                  <a:lnTo>
                    <a:pt x="315" y="175"/>
                  </a:lnTo>
                  <a:lnTo>
                    <a:pt x="313" y="175"/>
                  </a:lnTo>
                  <a:lnTo>
                    <a:pt x="313" y="179"/>
                  </a:lnTo>
                  <a:lnTo>
                    <a:pt x="311" y="183"/>
                  </a:lnTo>
                  <a:lnTo>
                    <a:pt x="311" y="187"/>
                  </a:lnTo>
                  <a:lnTo>
                    <a:pt x="311" y="190"/>
                  </a:lnTo>
                  <a:lnTo>
                    <a:pt x="311" y="192"/>
                  </a:lnTo>
                  <a:lnTo>
                    <a:pt x="309" y="196"/>
                  </a:lnTo>
                  <a:lnTo>
                    <a:pt x="309" y="200"/>
                  </a:lnTo>
                  <a:lnTo>
                    <a:pt x="307" y="202"/>
                  </a:lnTo>
                  <a:lnTo>
                    <a:pt x="307" y="206"/>
                  </a:lnTo>
                  <a:lnTo>
                    <a:pt x="305" y="211"/>
                  </a:lnTo>
                  <a:lnTo>
                    <a:pt x="303" y="213"/>
                  </a:lnTo>
                  <a:lnTo>
                    <a:pt x="302" y="215"/>
                  </a:lnTo>
                  <a:lnTo>
                    <a:pt x="300" y="217"/>
                  </a:lnTo>
                  <a:lnTo>
                    <a:pt x="298" y="217"/>
                  </a:lnTo>
                  <a:lnTo>
                    <a:pt x="296" y="219"/>
                  </a:lnTo>
                  <a:lnTo>
                    <a:pt x="292" y="219"/>
                  </a:lnTo>
                  <a:lnTo>
                    <a:pt x="290" y="217"/>
                  </a:lnTo>
                  <a:lnTo>
                    <a:pt x="286" y="219"/>
                  </a:lnTo>
                  <a:lnTo>
                    <a:pt x="284" y="219"/>
                  </a:lnTo>
                  <a:lnTo>
                    <a:pt x="282" y="219"/>
                  </a:lnTo>
                  <a:lnTo>
                    <a:pt x="282" y="217"/>
                  </a:lnTo>
                  <a:lnTo>
                    <a:pt x="281" y="217"/>
                  </a:lnTo>
                  <a:lnTo>
                    <a:pt x="281" y="219"/>
                  </a:lnTo>
                  <a:lnTo>
                    <a:pt x="277" y="217"/>
                  </a:lnTo>
                  <a:lnTo>
                    <a:pt x="273" y="219"/>
                  </a:lnTo>
                  <a:lnTo>
                    <a:pt x="269" y="219"/>
                  </a:lnTo>
                  <a:lnTo>
                    <a:pt x="265" y="221"/>
                  </a:lnTo>
                  <a:lnTo>
                    <a:pt x="262" y="223"/>
                  </a:lnTo>
                  <a:lnTo>
                    <a:pt x="256" y="228"/>
                  </a:lnTo>
                  <a:lnTo>
                    <a:pt x="250" y="230"/>
                  </a:lnTo>
                  <a:lnTo>
                    <a:pt x="246" y="232"/>
                  </a:lnTo>
                  <a:lnTo>
                    <a:pt x="242" y="234"/>
                  </a:lnTo>
                  <a:lnTo>
                    <a:pt x="237" y="236"/>
                  </a:lnTo>
                  <a:lnTo>
                    <a:pt x="235" y="238"/>
                  </a:lnTo>
                  <a:lnTo>
                    <a:pt x="233" y="240"/>
                  </a:lnTo>
                  <a:lnTo>
                    <a:pt x="235" y="240"/>
                  </a:lnTo>
                  <a:lnTo>
                    <a:pt x="235" y="242"/>
                  </a:lnTo>
                  <a:lnTo>
                    <a:pt x="235" y="244"/>
                  </a:lnTo>
                  <a:lnTo>
                    <a:pt x="237" y="248"/>
                  </a:lnTo>
                  <a:lnTo>
                    <a:pt x="237" y="251"/>
                  </a:lnTo>
                  <a:lnTo>
                    <a:pt x="237" y="257"/>
                  </a:lnTo>
                  <a:lnTo>
                    <a:pt x="239" y="261"/>
                  </a:lnTo>
                  <a:lnTo>
                    <a:pt x="239" y="267"/>
                  </a:lnTo>
                  <a:lnTo>
                    <a:pt x="239" y="270"/>
                  </a:lnTo>
                  <a:lnTo>
                    <a:pt x="239" y="274"/>
                  </a:lnTo>
                  <a:lnTo>
                    <a:pt x="239" y="280"/>
                  </a:lnTo>
                  <a:lnTo>
                    <a:pt x="239" y="286"/>
                  </a:lnTo>
                  <a:lnTo>
                    <a:pt x="239" y="288"/>
                  </a:lnTo>
                  <a:lnTo>
                    <a:pt x="241" y="291"/>
                  </a:lnTo>
                  <a:lnTo>
                    <a:pt x="242" y="293"/>
                  </a:lnTo>
                  <a:lnTo>
                    <a:pt x="244" y="295"/>
                  </a:lnTo>
                  <a:lnTo>
                    <a:pt x="246" y="297"/>
                  </a:lnTo>
                  <a:lnTo>
                    <a:pt x="248" y="299"/>
                  </a:lnTo>
                  <a:lnTo>
                    <a:pt x="252" y="301"/>
                  </a:lnTo>
                  <a:lnTo>
                    <a:pt x="254" y="303"/>
                  </a:lnTo>
                  <a:lnTo>
                    <a:pt x="256" y="305"/>
                  </a:lnTo>
                  <a:lnTo>
                    <a:pt x="258" y="307"/>
                  </a:lnTo>
                  <a:lnTo>
                    <a:pt x="258" y="309"/>
                  </a:lnTo>
                  <a:lnTo>
                    <a:pt x="260" y="310"/>
                  </a:lnTo>
                  <a:lnTo>
                    <a:pt x="258" y="312"/>
                  </a:lnTo>
                  <a:lnTo>
                    <a:pt x="258" y="314"/>
                  </a:lnTo>
                  <a:lnTo>
                    <a:pt x="256" y="318"/>
                  </a:lnTo>
                  <a:lnTo>
                    <a:pt x="256" y="320"/>
                  </a:lnTo>
                  <a:lnTo>
                    <a:pt x="256" y="324"/>
                  </a:lnTo>
                  <a:lnTo>
                    <a:pt x="256" y="328"/>
                  </a:lnTo>
                  <a:lnTo>
                    <a:pt x="258" y="331"/>
                  </a:lnTo>
                  <a:lnTo>
                    <a:pt x="260" y="335"/>
                  </a:lnTo>
                  <a:lnTo>
                    <a:pt x="263" y="339"/>
                  </a:lnTo>
                  <a:lnTo>
                    <a:pt x="265" y="341"/>
                  </a:lnTo>
                  <a:lnTo>
                    <a:pt x="263" y="343"/>
                  </a:lnTo>
                  <a:lnTo>
                    <a:pt x="262" y="343"/>
                  </a:lnTo>
                  <a:lnTo>
                    <a:pt x="260" y="343"/>
                  </a:lnTo>
                  <a:lnTo>
                    <a:pt x="252" y="345"/>
                  </a:lnTo>
                  <a:lnTo>
                    <a:pt x="244" y="347"/>
                  </a:lnTo>
                  <a:lnTo>
                    <a:pt x="239" y="349"/>
                  </a:lnTo>
                  <a:lnTo>
                    <a:pt x="229" y="349"/>
                  </a:lnTo>
                  <a:lnTo>
                    <a:pt x="223" y="351"/>
                  </a:lnTo>
                  <a:lnTo>
                    <a:pt x="220" y="352"/>
                  </a:lnTo>
                  <a:lnTo>
                    <a:pt x="218" y="352"/>
                  </a:lnTo>
                  <a:lnTo>
                    <a:pt x="218" y="354"/>
                  </a:lnTo>
                  <a:lnTo>
                    <a:pt x="216" y="356"/>
                  </a:lnTo>
                  <a:lnTo>
                    <a:pt x="214" y="360"/>
                  </a:lnTo>
                  <a:lnTo>
                    <a:pt x="212" y="362"/>
                  </a:lnTo>
                  <a:lnTo>
                    <a:pt x="208" y="366"/>
                  </a:lnTo>
                  <a:lnTo>
                    <a:pt x="206" y="368"/>
                  </a:lnTo>
                  <a:lnTo>
                    <a:pt x="204" y="370"/>
                  </a:lnTo>
                  <a:lnTo>
                    <a:pt x="199" y="373"/>
                  </a:lnTo>
                  <a:lnTo>
                    <a:pt x="195" y="373"/>
                  </a:lnTo>
                  <a:lnTo>
                    <a:pt x="187" y="375"/>
                  </a:lnTo>
                  <a:lnTo>
                    <a:pt x="183" y="375"/>
                  </a:lnTo>
                  <a:lnTo>
                    <a:pt x="181" y="377"/>
                  </a:lnTo>
                  <a:lnTo>
                    <a:pt x="178" y="377"/>
                  </a:lnTo>
                  <a:lnTo>
                    <a:pt x="176" y="377"/>
                  </a:lnTo>
                  <a:lnTo>
                    <a:pt x="147" y="383"/>
                  </a:lnTo>
                  <a:lnTo>
                    <a:pt x="130" y="385"/>
                  </a:lnTo>
                  <a:lnTo>
                    <a:pt x="107" y="389"/>
                  </a:lnTo>
                  <a:lnTo>
                    <a:pt x="94" y="391"/>
                  </a:lnTo>
                  <a:lnTo>
                    <a:pt x="90" y="391"/>
                  </a:lnTo>
                  <a:lnTo>
                    <a:pt x="86" y="393"/>
                  </a:lnTo>
                  <a:lnTo>
                    <a:pt x="84" y="394"/>
                  </a:lnTo>
                  <a:lnTo>
                    <a:pt x="82" y="396"/>
                  </a:lnTo>
                  <a:lnTo>
                    <a:pt x="80" y="400"/>
                  </a:lnTo>
                  <a:lnTo>
                    <a:pt x="78" y="404"/>
                  </a:lnTo>
                  <a:lnTo>
                    <a:pt x="75" y="408"/>
                  </a:lnTo>
                  <a:lnTo>
                    <a:pt x="69" y="412"/>
                  </a:lnTo>
                  <a:lnTo>
                    <a:pt x="69" y="413"/>
                  </a:lnTo>
                  <a:lnTo>
                    <a:pt x="69" y="415"/>
                  </a:lnTo>
                  <a:lnTo>
                    <a:pt x="67" y="415"/>
                  </a:lnTo>
                  <a:lnTo>
                    <a:pt x="67" y="417"/>
                  </a:lnTo>
                  <a:lnTo>
                    <a:pt x="63" y="419"/>
                  </a:lnTo>
                  <a:lnTo>
                    <a:pt x="61" y="419"/>
                  </a:lnTo>
                  <a:lnTo>
                    <a:pt x="59" y="419"/>
                  </a:lnTo>
                  <a:lnTo>
                    <a:pt x="56" y="419"/>
                  </a:lnTo>
                  <a:lnTo>
                    <a:pt x="56" y="417"/>
                  </a:lnTo>
                  <a:lnTo>
                    <a:pt x="50" y="419"/>
                  </a:lnTo>
                  <a:lnTo>
                    <a:pt x="48" y="423"/>
                  </a:lnTo>
                  <a:lnTo>
                    <a:pt x="50" y="425"/>
                  </a:lnTo>
                  <a:lnTo>
                    <a:pt x="50" y="427"/>
                  </a:lnTo>
                  <a:lnTo>
                    <a:pt x="48" y="427"/>
                  </a:lnTo>
                  <a:lnTo>
                    <a:pt x="46" y="427"/>
                  </a:lnTo>
                  <a:lnTo>
                    <a:pt x="40" y="427"/>
                  </a:lnTo>
                  <a:lnTo>
                    <a:pt x="36" y="427"/>
                  </a:lnTo>
                  <a:lnTo>
                    <a:pt x="33" y="427"/>
                  </a:lnTo>
                  <a:lnTo>
                    <a:pt x="33" y="425"/>
                  </a:lnTo>
                  <a:lnTo>
                    <a:pt x="31" y="425"/>
                  </a:lnTo>
                  <a:lnTo>
                    <a:pt x="29" y="425"/>
                  </a:lnTo>
                  <a:lnTo>
                    <a:pt x="27" y="425"/>
                  </a:lnTo>
                  <a:lnTo>
                    <a:pt x="25" y="427"/>
                  </a:lnTo>
                  <a:lnTo>
                    <a:pt x="21" y="427"/>
                  </a:lnTo>
                  <a:lnTo>
                    <a:pt x="19" y="425"/>
                  </a:lnTo>
                  <a:lnTo>
                    <a:pt x="17" y="425"/>
                  </a:lnTo>
                  <a:lnTo>
                    <a:pt x="16" y="423"/>
                  </a:lnTo>
                  <a:lnTo>
                    <a:pt x="12" y="419"/>
                  </a:lnTo>
                  <a:lnTo>
                    <a:pt x="10" y="417"/>
                  </a:lnTo>
                  <a:lnTo>
                    <a:pt x="8" y="415"/>
                  </a:lnTo>
                  <a:lnTo>
                    <a:pt x="6" y="415"/>
                  </a:lnTo>
                  <a:lnTo>
                    <a:pt x="4" y="415"/>
                  </a:lnTo>
                  <a:lnTo>
                    <a:pt x="0" y="406"/>
                  </a:lnTo>
                  <a:lnTo>
                    <a:pt x="2" y="406"/>
                  </a:lnTo>
                  <a:lnTo>
                    <a:pt x="8" y="400"/>
                  </a:lnTo>
                  <a:lnTo>
                    <a:pt x="16" y="393"/>
                  </a:lnTo>
                  <a:lnTo>
                    <a:pt x="21" y="385"/>
                  </a:lnTo>
                  <a:lnTo>
                    <a:pt x="27" y="379"/>
                  </a:lnTo>
                  <a:lnTo>
                    <a:pt x="31" y="373"/>
                  </a:lnTo>
                  <a:lnTo>
                    <a:pt x="31" y="370"/>
                  </a:lnTo>
                  <a:lnTo>
                    <a:pt x="31" y="362"/>
                  </a:lnTo>
                  <a:lnTo>
                    <a:pt x="33" y="349"/>
                  </a:lnTo>
                  <a:lnTo>
                    <a:pt x="33" y="347"/>
                  </a:lnTo>
                  <a:lnTo>
                    <a:pt x="35" y="345"/>
                  </a:lnTo>
                  <a:lnTo>
                    <a:pt x="40" y="339"/>
                  </a:lnTo>
                  <a:lnTo>
                    <a:pt x="48" y="331"/>
                  </a:lnTo>
                  <a:lnTo>
                    <a:pt x="50" y="328"/>
                  </a:lnTo>
                  <a:lnTo>
                    <a:pt x="52" y="328"/>
                  </a:lnTo>
                  <a:lnTo>
                    <a:pt x="52" y="326"/>
                  </a:lnTo>
                  <a:lnTo>
                    <a:pt x="50" y="320"/>
                  </a:lnTo>
                  <a:lnTo>
                    <a:pt x="52" y="316"/>
                  </a:lnTo>
                  <a:lnTo>
                    <a:pt x="52" y="314"/>
                  </a:lnTo>
                  <a:lnTo>
                    <a:pt x="54" y="312"/>
                  </a:lnTo>
                  <a:lnTo>
                    <a:pt x="56" y="310"/>
                  </a:lnTo>
                  <a:lnTo>
                    <a:pt x="59" y="310"/>
                  </a:lnTo>
                  <a:lnTo>
                    <a:pt x="61" y="309"/>
                  </a:lnTo>
                  <a:lnTo>
                    <a:pt x="65" y="309"/>
                  </a:lnTo>
                  <a:lnTo>
                    <a:pt x="69" y="309"/>
                  </a:lnTo>
                  <a:lnTo>
                    <a:pt x="73" y="307"/>
                  </a:lnTo>
                  <a:lnTo>
                    <a:pt x="75" y="307"/>
                  </a:lnTo>
                  <a:lnTo>
                    <a:pt x="78" y="305"/>
                  </a:lnTo>
                  <a:lnTo>
                    <a:pt x="82" y="305"/>
                  </a:lnTo>
                  <a:lnTo>
                    <a:pt x="86" y="305"/>
                  </a:lnTo>
                  <a:lnTo>
                    <a:pt x="90" y="305"/>
                  </a:lnTo>
                  <a:lnTo>
                    <a:pt x="96" y="305"/>
                  </a:lnTo>
                  <a:lnTo>
                    <a:pt x="99" y="305"/>
                  </a:lnTo>
                  <a:lnTo>
                    <a:pt x="101" y="303"/>
                  </a:lnTo>
                  <a:lnTo>
                    <a:pt x="105" y="303"/>
                  </a:lnTo>
                  <a:lnTo>
                    <a:pt x="109" y="303"/>
                  </a:lnTo>
                  <a:lnTo>
                    <a:pt x="111" y="305"/>
                  </a:lnTo>
                  <a:lnTo>
                    <a:pt x="113" y="305"/>
                  </a:lnTo>
                  <a:lnTo>
                    <a:pt x="117" y="307"/>
                  </a:lnTo>
                  <a:lnTo>
                    <a:pt x="122" y="309"/>
                  </a:lnTo>
                  <a:lnTo>
                    <a:pt x="126" y="312"/>
                  </a:lnTo>
                  <a:lnTo>
                    <a:pt x="130" y="314"/>
                  </a:lnTo>
                  <a:lnTo>
                    <a:pt x="132" y="318"/>
                  </a:lnTo>
                  <a:lnTo>
                    <a:pt x="134" y="320"/>
                  </a:lnTo>
                  <a:lnTo>
                    <a:pt x="136" y="322"/>
                  </a:lnTo>
                  <a:lnTo>
                    <a:pt x="138" y="324"/>
                  </a:lnTo>
                  <a:lnTo>
                    <a:pt x="141" y="326"/>
                  </a:lnTo>
                  <a:lnTo>
                    <a:pt x="143" y="326"/>
                  </a:lnTo>
                  <a:lnTo>
                    <a:pt x="147" y="326"/>
                  </a:lnTo>
                  <a:lnTo>
                    <a:pt x="151" y="324"/>
                  </a:lnTo>
                  <a:lnTo>
                    <a:pt x="157" y="322"/>
                  </a:lnTo>
                  <a:lnTo>
                    <a:pt x="160" y="320"/>
                  </a:lnTo>
                  <a:lnTo>
                    <a:pt x="168" y="316"/>
                  </a:lnTo>
                  <a:lnTo>
                    <a:pt x="176" y="312"/>
                  </a:lnTo>
                  <a:lnTo>
                    <a:pt x="180" y="310"/>
                  </a:lnTo>
                  <a:lnTo>
                    <a:pt x="185" y="305"/>
                  </a:lnTo>
                  <a:lnTo>
                    <a:pt x="191" y="303"/>
                  </a:lnTo>
                  <a:lnTo>
                    <a:pt x="195" y="299"/>
                  </a:lnTo>
                  <a:lnTo>
                    <a:pt x="197" y="299"/>
                  </a:lnTo>
                  <a:lnTo>
                    <a:pt x="197" y="297"/>
                  </a:lnTo>
                  <a:lnTo>
                    <a:pt x="195" y="295"/>
                  </a:lnTo>
                  <a:lnTo>
                    <a:pt x="195" y="293"/>
                  </a:lnTo>
                  <a:lnTo>
                    <a:pt x="193" y="290"/>
                  </a:lnTo>
                  <a:lnTo>
                    <a:pt x="191" y="286"/>
                  </a:lnTo>
                  <a:lnTo>
                    <a:pt x="189" y="282"/>
                  </a:lnTo>
                  <a:lnTo>
                    <a:pt x="181" y="269"/>
                  </a:lnTo>
                  <a:lnTo>
                    <a:pt x="180" y="261"/>
                  </a:lnTo>
                  <a:lnTo>
                    <a:pt x="178" y="255"/>
                  </a:lnTo>
                  <a:lnTo>
                    <a:pt x="176" y="251"/>
                  </a:lnTo>
                  <a:lnTo>
                    <a:pt x="174" y="246"/>
                  </a:lnTo>
                  <a:lnTo>
                    <a:pt x="174" y="244"/>
                  </a:lnTo>
                  <a:lnTo>
                    <a:pt x="172" y="242"/>
                  </a:lnTo>
                  <a:lnTo>
                    <a:pt x="170" y="240"/>
                  </a:lnTo>
                  <a:lnTo>
                    <a:pt x="168" y="236"/>
                  </a:lnTo>
                  <a:lnTo>
                    <a:pt x="166" y="232"/>
                  </a:lnTo>
                  <a:lnTo>
                    <a:pt x="164" y="225"/>
                  </a:lnTo>
                  <a:lnTo>
                    <a:pt x="162" y="221"/>
                  </a:lnTo>
                  <a:lnTo>
                    <a:pt x="160" y="217"/>
                  </a:lnTo>
                  <a:lnTo>
                    <a:pt x="159" y="215"/>
                  </a:lnTo>
                  <a:lnTo>
                    <a:pt x="155" y="215"/>
                  </a:lnTo>
                  <a:lnTo>
                    <a:pt x="153" y="215"/>
                  </a:lnTo>
                  <a:lnTo>
                    <a:pt x="151" y="215"/>
                  </a:lnTo>
                  <a:lnTo>
                    <a:pt x="147" y="215"/>
                  </a:lnTo>
                  <a:lnTo>
                    <a:pt x="145" y="213"/>
                  </a:lnTo>
                  <a:lnTo>
                    <a:pt x="141" y="211"/>
                  </a:lnTo>
                  <a:lnTo>
                    <a:pt x="138" y="209"/>
                  </a:lnTo>
                  <a:lnTo>
                    <a:pt x="134" y="206"/>
                  </a:lnTo>
                  <a:lnTo>
                    <a:pt x="130" y="204"/>
                  </a:lnTo>
                  <a:lnTo>
                    <a:pt x="126" y="202"/>
                  </a:lnTo>
                  <a:lnTo>
                    <a:pt x="122" y="200"/>
                  </a:lnTo>
                  <a:lnTo>
                    <a:pt x="118" y="198"/>
                  </a:lnTo>
                  <a:lnTo>
                    <a:pt x="115" y="196"/>
                  </a:lnTo>
                  <a:lnTo>
                    <a:pt x="111" y="194"/>
                  </a:lnTo>
                  <a:lnTo>
                    <a:pt x="107" y="194"/>
                  </a:lnTo>
                  <a:lnTo>
                    <a:pt x="105" y="192"/>
                  </a:lnTo>
                  <a:lnTo>
                    <a:pt x="101" y="190"/>
                  </a:lnTo>
                  <a:lnTo>
                    <a:pt x="99" y="190"/>
                  </a:lnTo>
                  <a:lnTo>
                    <a:pt x="96" y="188"/>
                  </a:lnTo>
                  <a:lnTo>
                    <a:pt x="96" y="187"/>
                  </a:lnTo>
                  <a:lnTo>
                    <a:pt x="98" y="183"/>
                  </a:lnTo>
                  <a:lnTo>
                    <a:pt x="99" y="181"/>
                  </a:lnTo>
                  <a:lnTo>
                    <a:pt x="101" y="177"/>
                  </a:lnTo>
                  <a:lnTo>
                    <a:pt x="105" y="175"/>
                  </a:lnTo>
                  <a:lnTo>
                    <a:pt x="105" y="173"/>
                  </a:lnTo>
                  <a:lnTo>
                    <a:pt x="107" y="171"/>
                  </a:lnTo>
                  <a:lnTo>
                    <a:pt x="107" y="169"/>
                  </a:lnTo>
                  <a:lnTo>
                    <a:pt x="105" y="169"/>
                  </a:lnTo>
                  <a:lnTo>
                    <a:pt x="105" y="167"/>
                  </a:lnTo>
                  <a:lnTo>
                    <a:pt x="103" y="167"/>
                  </a:lnTo>
                  <a:lnTo>
                    <a:pt x="101" y="167"/>
                  </a:lnTo>
                  <a:lnTo>
                    <a:pt x="99" y="166"/>
                  </a:lnTo>
                  <a:lnTo>
                    <a:pt x="101" y="166"/>
                  </a:lnTo>
                  <a:lnTo>
                    <a:pt x="99" y="164"/>
                  </a:lnTo>
                  <a:lnTo>
                    <a:pt x="98" y="164"/>
                  </a:lnTo>
                  <a:lnTo>
                    <a:pt x="96" y="162"/>
                  </a:lnTo>
                  <a:lnTo>
                    <a:pt x="94" y="162"/>
                  </a:lnTo>
                  <a:lnTo>
                    <a:pt x="92" y="162"/>
                  </a:lnTo>
                  <a:lnTo>
                    <a:pt x="92" y="160"/>
                  </a:lnTo>
                  <a:lnTo>
                    <a:pt x="90" y="160"/>
                  </a:lnTo>
                  <a:lnTo>
                    <a:pt x="90" y="158"/>
                  </a:lnTo>
                  <a:lnTo>
                    <a:pt x="88" y="156"/>
                  </a:lnTo>
                  <a:lnTo>
                    <a:pt x="88" y="154"/>
                  </a:lnTo>
                  <a:lnTo>
                    <a:pt x="86" y="154"/>
                  </a:lnTo>
                  <a:lnTo>
                    <a:pt x="84" y="152"/>
                  </a:lnTo>
                  <a:lnTo>
                    <a:pt x="82" y="152"/>
                  </a:lnTo>
                  <a:lnTo>
                    <a:pt x="80" y="152"/>
                  </a:lnTo>
                  <a:lnTo>
                    <a:pt x="80" y="150"/>
                  </a:lnTo>
                  <a:lnTo>
                    <a:pt x="78" y="148"/>
                  </a:lnTo>
                  <a:lnTo>
                    <a:pt x="75" y="146"/>
                  </a:lnTo>
                  <a:lnTo>
                    <a:pt x="73" y="145"/>
                  </a:lnTo>
                  <a:lnTo>
                    <a:pt x="71" y="141"/>
                  </a:lnTo>
                  <a:lnTo>
                    <a:pt x="71" y="139"/>
                  </a:lnTo>
                  <a:lnTo>
                    <a:pt x="71" y="133"/>
                  </a:lnTo>
                  <a:lnTo>
                    <a:pt x="71" y="129"/>
                  </a:lnTo>
                  <a:lnTo>
                    <a:pt x="71" y="124"/>
                  </a:lnTo>
                  <a:lnTo>
                    <a:pt x="73" y="120"/>
                  </a:lnTo>
                  <a:lnTo>
                    <a:pt x="75" y="116"/>
                  </a:lnTo>
                  <a:lnTo>
                    <a:pt x="78" y="114"/>
                  </a:lnTo>
                  <a:lnTo>
                    <a:pt x="82" y="108"/>
                  </a:lnTo>
                  <a:lnTo>
                    <a:pt x="86" y="105"/>
                  </a:lnTo>
                  <a:lnTo>
                    <a:pt x="90" y="101"/>
                  </a:lnTo>
                  <a:lnTo>
                    <a:pt x="92" y="97"/>
                  </a:lnTo>
                  <a:lnTo>
                    <a:pt x="92" y="95"/>
                  </a:lnTo>
                  <a:lnTo>
                    <a:pt x="92" y="91"/>
                  </a:lnTo>
                  <a:lnTo>
                    <a:pt x="94" y="85"/>
                  </a:lnTo>
                  <a:lnTo>
                    <a:pt x="96" y="82"/>
                  </a:lnTo>
                  <a:lnTo>
                    <a:pt x="98" y="80"/>
                  </a:lnTo>
                  <a:lnTo>
                    <a:pt x="99" y="80"/>
                  </a:lnTo>
                  <a:lnTo>
                    <a:pt x="101" y="78"/>
                  </a:lnTo>
                  <a:lnTo>
                    <a:pt x="105" y="78"/>
                  </a:lnTo>
                  <a:lnTo>
                    <a:pt x="107" y="78"/>
                  </a:lnTo>
                  <a:lnTo>
                    <a:pt x="111" y="78"/>
                  </a:lnTo>
                  <a:lnTo>
                    <a:pt x="113" y="76"/>
                  </a:lnTo>
                  <a:lnTo>
                    <a:pt x="115" y="74"/>
                  </a:lnTo>
                  <a:lnTo>
                    <a:pt x="118" y="74"/>
                  </a:lnTo>
                  <a:lnTo>
                    <a:pt x="120" y="74"/>
                  </a:lnTo>
                  <a:lnTo>
                    <a:pt x="122" y="74"/>
                  </a:lnTo>
                  <a:lnTo>
                    <a:pt x="124" y="74"/>
                  </a:lnTo>
                  <a:lnTo>
                    <a:pt x="126" y="72"/>
                  </a:lnTo>
                  <a:lnTo>
                    <a:pt x="128" y="72"/>
                  </a:lnTo>
                  <a:lnTo>
                    <a:pt x="130" y="70"/>
                  </a:lnTo>
                  <a:lnTo>
                    <a:pt x="132" y="68"/>
                  </a:lnTo>
                  <a:lnTo>
                    <a:pt x="136" y="64"/>
                  </a:lnTo>
                  <a:lnTo>
                    <a:pt x="136" y="63"/>
                  </a:lnTo>
                  <a:lnTo>
                    <a:pt x="138" y="61"/>
                  </a:lnTo>
                  <a:lnTo>
                    <a:pt x="138" y="59"/>
                  </a:lnTo>
                  <a:lnTo>
                    <a:pt x="136" y="59"/>
                  </a:lnTo>
                  <a:lnTo>
                    <a:pt x="136" y="57"/>
                  </a:lnTo>
                  <a:lnTo>
                    <a:pt x="136" y="53"/>
                  </a:lnTo>
                  <a:lnTo>
                    <a:pt x="136" y="51"/>
                  </a:lnTo>
                  <a:lnTo>
                    <a:pt x="136" y="49"/>
                  </a:lnTo>
                  <a:lnTo>
                    <a:pt x="138" y="45"/>
                  </a:lnTo>
                  <a:lnTo>
                    <a:pt x="141" y="42"/>
                  </a:lnTo>
                  <a:lnTo>
                    <a:pt x="145" y="38"/>
                  </a:lnTo>
                  <a:lnTo>
                    <a:pt x="147" y="36"/>
                  </a:lnTo>
                  <a:lnTo>
                    <a:pt x="151" y="36"/>
                  </a:lnTo>
                  <a:lnTo>
                    <a:pt x="155" y="34"/>
                  </a:lnTo>
                  <a:lnTo>
                    <a:pt x="160" y="30"/>
                  </a:lnTo>
                  <a:lnTo>
                    <a:pt x="164" y="30"/>
                  </a:lnTo>
                  <a:lnTo>
                    <a:pt x="166" y="28"/>
                  </a:lnTo>
                  <a:lnTo>
                    <a:pt x="174" y="26"/>
                  </a:lnTo>
                  <a:lnTo>
                    <a:pt x="180" y="24"/>
                  </a:lnTo>
                  <a:lnTo>
                    <a:pt x="183" y="24"/>
                  </a:lnTo>
                  <a:lnTo>
                    <a:pt x="185" y="24"/>
                  </a:lnTo>
                  <a:lnTo>
                    <a:pt x="189" y="24"/>
                  </a:lnTo>
                  <a:lnTo>
                    <a:pt x="195" y="24"/>
                  </a:lnTo>
                  <a:lnTo>
                    <a:pt x="202" y="26"/>
                  </a:lnTo>
                  <a:lnTo>
                    <a:pt x="206" y="26"/>
                  </a:lnTo>
                  <a:lnTo>
                    <a:pt x="212" y="26"/>
                  </a:lnTo>
                  <a:lnTo>
                    <a:pt x="218" y="26"/>
                  </a:lnTo>
                  <a:lnTo>
                    <a:pt x="223" y="24"/>
                  </a:lnTo>
                  <a:lnTo>
                    <a:pt x="227" y="22"/>
                  </a:lnTo>
                  <a:lnTo>
                    <a:pt x="231" y="21"/>
                  </a:lnTo>
                  <a:lnTo>
                    <a:pt x="237" y="17"/>
                  </a:lnTo>
                  <a:lnTo>
                    <a:pt x="241" y="15"/>
                  </a:lnTo>
                  <a:lnTo>
                    <a:pt x="246" y="13"/>
                  </a:lnTo>
                  <a:lnTo>
                    <a:pt x="252" y="11"/>
                  </a:lnTo>
                  <a:lnTo>
                    <a:pt x="260" y="5"/>
                  </a:lnTo>
                  <a:lnTo>
                    <a:pt x="265" y="2"/>
                  </a:lnTo>
                  <a:lnTo>
                    <a:pt x="267" y="2"/>
                  </a:lnTo>
                  <a:lnTo>
                    <a:pt x="269" y="2"/>
                  </a:lnTo>
                  <a:lnTo>
                    <a:pt x="275" y="3"/>
                  </a:lnTo>
                  <a:lnTo>
                    <a:pt x="281" y="3"/>
                  </a:lnTo>
                  <a:lnTo>
                    <a:pt x="286" y="2"/>
                  </a:lnTo>
                  <a:lnTo>
                    <a:pt x="290" y="2"/>
                  </a:lnTo>
                  <a:lnTo>
                    <a:pt x="296" y="2"/>
                  </a:lnTo>
                  <a:lnTo>
                    <a:pt x="300" y="2"/>
                  </a:lnTo>
                  <a:lnTo>
                    <a:pt x="303" y="2"/>
                  </a:lnTo>
                  <a:lnTo>
                    <a:pt x="307" y="2"/>
                  </a:lnTo>
                  <a:lnTo>
                    <a:pt x="309" y="2"/>
                  </a:lnTo>
                  <a:lnTo>
                    <a:pt x="313" y="0"/>
                  </a:lnTo>
                  <a:lnTo>
                    <a:pt x="315" y="0"/>
                  </a:lnTo>
                  <a:lnTo>
                    <a:pt x="3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5" name="Freeform 18"/>
            <p:cNvSpPr>
              <a:spLocks/>
            </p:cNvSpPr>
            <p:nvPr/>
          </p:nvSpPr>
          <p:spPr bwMode="auto">
            <a:xfrm>
              <a:off x="2869" y="1932"/>
              <a:ext cx="782" cy="711"/>
            </a:xfrm>
            <a:custGeom>
              <a:avLst/>
              <a:gdLst>
                <a:gd name="T0" fmla="*/ 40 w 782"/>
                <a:gd name="T1" fmla="*/ 17 h 711"/>
                <a:gd name="T2" fmla="*/ 88 w 782"/>
                <a:gd name="T3" fmla="*/ 32 h 711"/>
                <a:gd name="T4" fmla="*/ 122 w 782"/>
                <a:gd name="T5" fmla="*/ 38 h 711"/>
                <a:gd name="T6" fmla="*/ 158 w 782"/>
                <a:gd name="T7" fmla="*/ 40 h 711"/>
                <a:gd name="T8" fmla="*/ 166 w 782"/>
                <a:gd name="T9" fmla="*/ 64 h 711"/>
                <a:gd name="T10" fmla="*/ 234 w 782"/>
                <a:gd name="T11" fmla="*/ 70 h 711"/>
                <a:gd name="T12" fmla="*/ 295 w 782"/>
                <a:gd name="T13" fmla="*/ 106 h 711"/>
                <a:gd name="T14" fmla="*/ 292 w 782"/>
                <a:gd name="T15" fmla="*/ 148 h 711"/>
                <a:gd name="T16" fmla="*/ 311 w 782"/>
                <a:gd name="T17" fmla="*/ 164 h 711"/>
                <a:gd name="T18" fmla="*/ 299 w 782"/>
                <a:gd name="T19" fmla="*/ 192 h 711"/>
                <a:gd name="T20" fmla="*/ 318 w 782"/>
                <a:gd name="T21" fmla="*/ 190 h 711"/>
                <a:gd name="T22" fmla="*/ 337 w 782"/>
                <a:gd name="T23" fmla="*/ 164 h 711"/>
                <a:gd name="T24" fmla="*/ 398 w 782"/>
                <a:gd name="T25" fmla="*/ 171 h 711"/>
                <a:gd name="T26" fmla="*/ 419 w 782"/>
                <a:gd name="T27" fmla="*/ 188 h 711"/>
                <a:gd name="T28" fmla="*/ 429 w 782"/>
                <a:gd name="T29" fmla="*/ 206 h 711"/>
                <a:gd name="T30" fmla="*/ 446 w 782"/>
                <a:gd name="T31" fmla="*/ 232 h 711"/>
                <a:gd name="T32" fmla="*/ 467 w 782"/>
                <a:gd name="T33" fmla="*/ 253 h 711"/>
                <a:gd name="T34" fmla="*/ 499 w 782"/>
                <a:gd name="T35" fmla="*/ 251 h 711"/>
                <a:gd name="T36" fmla="*/ 534 w 782"/>
                <a:gd name="T37" fmla="*/ 234 h 711"/>
                <a:gd name="T38" fmla="*/ 557 w 782"/>
                <a:gd name="T39" fmla="*/ 217 h 711"/>
                <a:gd name="T40" fmla="*/ 547 w 782"/>
                <a:gd name="T41" fmla="*/ 185 h 711"/>
                <a:gd name="T42" fmla="*/ 560 w 782"/>
                <a:gd name="T43" fmla="*/ 156 h 711"/>
                <a:gd name="T44" fmla="*/ 601 w 782"/>
                <a:gd name="T45" fmla="*/ 154 h 711"/>
                <a:gd name="T46" fmla="*/ 622 w 782"/>
                <a:gd name="T47" fmla="*/ 171 h 711"/>
                <a:gd name="T48" fmla="*/ 627 w 782"/>
                <a:gd name="T49" fmla="*/ 202 h 711"/>
                <a:gd name="T50" fmla="*/ 622 w 782"/>
                <a:gd name="T51" fmla="*/ 228 h 711"/>
                <a:gd name="T52" fmla="*/ 631 w 782"/>
                <a:gd name="T53" fmla="*/ 261 h 711"/>
                <a:gd name="T54" fmla="*/ 637 w 782"/>
                <a:gd name="T55" fmla="*/ 293 h 711"/>
                <a:gd name="T56" fmla="*/ 675 w 782"/>
                <a:gd name="T57" fmla="*/ 309 h 711"/>
                <a:gd name="T58" fmla="*/ 692 w 782"/>
                <a:gd name="T59" fmla="*/ 341 h 711"/>
                <a:gd name="T60" fmla="*/ 715 w 782"/>
                <a:gd name="T61" fmla="*/ 364 h 711"/>
                <a:gd name="T62" fmla="*/ 698 w 782"/>
                <a:gd name="T63" fmla="*/ 402 h 711"/>
                <a:gd name="T64" fmla="*/ 715 w 782"/>
                <a:gd name="T65" fmla="*/ 434 h 711"/>
                <a:gd name="T66" fmla="*/ 728 w 782"/>
                <a:gd name="T67" fmla="*/ 469 h 711"/>
                <a:gd name="T68" fmla="*/ 757 w 782"/>
                <a:gd name="T69" fmla="*/ 499 h 711"/>
                <a:gd name="T70" fmla="*/ 766 w 782"/>
                <a:gd name="T71" fmla="*/ 516 h 711"/>
                <a:gd name="T72" fmla="*/ 772 w 782"/>
                <a:gd name="T73" fmla="*/ 545 h 711"/>
                <a:gd name="T74" fmla="*/ 780 w 782"/>
                <a:gd name="T75" fmla="*/ 572 h 711"/>
                <a:gd name="T76" fmla="*/ 768 w 782"/>
                <a:gd name="T77" fmla="*/ 597 h 711"/>
                <a:gd name="T78" fmla="*/ 751 w 782"/>
                <a:gd name="T79" fmla="*/ 616 h 711"/>
                <a:gd name="T80" fmla="*/ 723 w 782"/>
                <a:gd name="T81" fmla="*/ 627 h 711"/>
                <a:gd name="T82" fmla="*/ 679 w 782"/>
                <a:gd name="T83" fmla="*/ 616 h 711"/>
                <a:gd name="T84" fmla="*/ 637 w 782"/>
                <a:gd name="T85" fmla="*/ 644 h 711"/>
                <a:gd name="T86" fmla="*/ 618 w 782"/>
                <a:gd name="T87" fmla="*/ 682 h 711"/>
                <a:gd name="T88" fmla="*/ 601 w 782"/>
                <a:gd name="T89" fmla="*/ 696 h 711"/>
                <a:gd name="T90" fmla="*/ 580 w 782"/>
                <a:gd name="T91" fmla="*/ 703 h 711"/>
                <a:gd name="T92" fmla="*/ 509 w 782"/>
                <a:gd name="T93" fmla="*/ 709 h 711"/>
                <a:gd name="T94" fmla="*/ 484 w 782"/>
                <a:gd name="T95" fmla="*/ 709 h 711"/>
                <a:gd name="T96" fmla="*/ 467 w 782"/>
                <a:gd name="T97" fmla="*/ 694 h 711"/>
                <a:gd name="T98" fmla="*/ 469 w 782"/>
                <a:gd name="T99" fmla="*/ 669 h 711"/>
                <a:gd name="T100" fmla="*/ 458 w 782"/>
                <a:gd name="T101" fmla="*/ 652 h 711"/>
                <a:gd name="T102" fmla="*/ 444 w 782"/>
                <a:gd name="T103" fmla="*/ 637 h 711"/>
                <a:gd name="T104" fmla="*/ 423 w 782"/>
                <a:gd name="T105" fmla="*/ 621 h 711"/>
                <a:gd name="T106" fmla="*/ 408 w 782"/>
                <a:gd name="T107" fmla="*/ 606 h 711"/>
                <a:gd name="T108" fmla="*/ 393 w 782"/>
                <a:gd name="T109" fmla="*/ 583 h 711"/>
                <a:gd name="T110" fmla="*/ 379 w 782"/>
                <a:gd name="T111" fmla="*/ 555 h 711"/>
                <a:gd name="T112" fmla="*/ 374 w 782"/>
                <a:gd name="T113" fmla="*/ 526 h 711"/>
                <a:gd name="T114" fmla="*/ 353 w 782"/>
                <a:gd name="T115" fmla="*/ 496 h 711"/>
                <a:gd name="T116" fmla="*/ 343 w 782"/>
                <a:gd name="T117" fmla="*/ 476 h 711"/>
                <a:gd name="T118" fmla="*/ 324 w 782"/>
                <a:gd name="T119" fmla="*/ 446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82" h="711">
                  <a:moveTo>
                    <a:pt x="0" y="0"/>
                  </a:moveTo>
                  <a:lnTo>
                    <a:pt x="2" y="2"/>
                  </a:lnTo>
                  <a:lnTo>
                    <a:pt x="6" y="5"/>
                  </a:lnTo>
                  <a:lnTo>
                    <a:pt x="9" y="11"/>
                  </a:lnTo>
                  <a:lnTo>
                    <a:pt x="11" y="15"/>
                  </a:lnTo>
                  <a:lnTo>
                    <a:pt x="15" y="17"/>
                  </a:lnTo>
                  <a:lnTo>
                    <a:pt x="15" y="19"/>
                  </a:lnTo>
                  <a:lnTo>
                    <a:pt x="17" y="19"/>
                  </a:lnTo>
                  <a:lnTo>
                    <a:pt x="19" y="19"/>
                  </a:lnTo>
                  <a:lnTo>
                    <a:pt x="25" y="21"/>
                  </a:lnTo>
                  <a:lnTo>
                    <a:pt x="34" y="22"/>
                  </a:lnTo>
                  <a:lnTo>
                    <a:pt x="36" y="22"/>
                  </a:lnTo>
                  <a:lnTo>
                    <a:pt x="38" y="22"/>
                  </a:lnTo>
                  <a:lnTo>
                    <a:pt x="40" y="22"/>
                  </a:lnTo>
                  <a:lnTo>
                    <a:pt x="40" y="21"/>
                  </a:lnTo>
                  <a:lnTo>
                    <a:pt x="40" y="19"/>
                  </a:lnTo>
                  <a:lnTo>
                    <a:pt x="40" y="17"/>
                  </a:lnTo>
                  <a:lnTo>
                    <a:pt x="40" y="15"/>
                  </a:lnTo>
                  <a:lnTo>
                    <a:pt x="40" y="13"/>
                  </a:lnTo>
                  <a:lnTo>
                    <a:pt x="44" y="3"/>
                  </a:lnTo>
                  <a:lnTo>
                    <a:pt x="49" y="7"/>
                  </a:lnTo>
                  <a:lnTo>
                    <a:pt x="55" y="7"/>
                  </a:lnTo>
                  <a:lnTo>
                    <a:pt x="63" y="9"/>
                  </a:lnTo>
                  <a:lnTo>
                    <a:pt x="68" y="11"/>
                  </a:lnTo>
                  <a:lnTo>
                    <a:pt x="70" y="11"/>
                  </a:lnTo>
                  <a:lnTo>
                    <a:pt x="72" y="13"/>
                  </a:lnTo>
                  <a:lnTo>
                    <a:pt x="74" y="17"/>
                  </a:lnTo>
                  <a:lnTo>
                    <a:pt x="76" y="21"/>
                  </a:lnTo>
                  <a:lnTo>
                    <a:pt x="78" y="24"/>
                  </a:lnTo>
                  <a:lnTo>
                    <a:pt x="78" y="28"/>
                  </a:lnTo>
                  <a:lnTo>
                    <a:pt x="78" y="30"/>
                  </a:lnTo>
                  <a:lnTo>
                    <a:pt x="80" y="32"/>
                  </a:lnTo>
                  <a:lnTo>
                    <a:pt x="82" y="32"/>
                  </a:lnTo>
                  <a:lnTo>
                    <a:pt x="88" y="32"/>
                  </a:lnTo>
                  <a:lnTo>
                    <a:pt x="91" y="32"/>
                  </a:lnTo>
                  <a:lnTo>
                    <a:pt x="93" y="32"/>
                  </a:lnTo>
                  <a:lnTo>
                    <a:pt x="95" y="32"/>
                  </a:lnTo>
                  <a:lnTo>
                    <a:pt x="99" y="32"/>
                  </a:lnTo>
                  <a:lnTo>
                    <a:pt x="105" y="30"/>
                  </a:lnTo>
                  <a:lnTo>
                    <a:pt x="107" y="30"/>
                  </a:lnTo>
                  <a:lnTo>
                    <a:pt x="109" y="30"/>
                  </a:lnTo>
                  <a:lnTo>
                    <a:pt x="110" y="30"/>
                  </a:lnTo>
                  <a:lnTo>
                    <a:pt x="110" y="32"/>
                  </a:lnTo>
                  <a:lnTo>
                    <a:pt x="112" y="32"/>
                  </a:lnTo>
                  <a:lnTo>
                    <a:pt x="114" y="34"/>
                  </a:lnTo>
                  <a:lnTo>
                    <a:pt x="114" y="38"/>
                  </a:lnTo>
                  <a:lnTo>
                    <a:pt x="116" y="38"/>
                  </a:lnTo>
                  <a:lnTo>
                    <a:pt x="116" y="40"/>
                  </a:lnTo>
                  <a:lnTo>
                    <a:pt x="118" y="40"/>
                  </a:lnTo>
                  <a:lnTo>
                    <a:pt x="120" y="40"/>
                  </a:lnTo>
                  <a:lnTo>
                    <a:pt x="122" y="38"/>
                  </a:lnTo>
                  <a:lnTo>
                    <a:pt x="124" y="36"/>
                  </a:lnTo>
                  <a:lnTo>
                    <a:pt x="126" y="34"/>
                  </a:lnTo>
                  <a:lnTo>
                    <a:pt x="128" y="32"/>
                  </a:lnTo>
                  <a:lnTo>
                    <a:pt x="131" y="32"/>
                  </a:lnTo>
                  <a:lnTo>
                    <a:pt x="131" y="30"/>
                  </a:lnTo>
                  <a:lnTo>
                    <a:pt x="133" y="30"/>
                  </a:lnTo>
                  <a:lnTo>
                    <a:pt x="135" y="30"/>
                  </a:lnTo>
                  <a:lnTo>
                    <a:pt x="139" y="30"/>
                  </a:lnTo>
                  <a:lnTo>
                    <a:pt x="141" y="30"/>
                  </a:lnTo>
                  <a:lnTo>
                    <a:pt x="143" y="32"/>
                  </a:lnTo>
                  <a:lnTo>
                    <a:pt x="143" y="34"/>
                  </a:lnTo>
                  <a:lnTo>
                    <a:pt x="145" y="34"/>
                  </a:lnTo>
                  <a:lnTo>
                    <a:pt x="147" y="34"/>
                  </a:lnTo>
                  <a:lnTo>
                    <a:pt x="149" y="34"/>
                  </a:lnTo>
                  <a:lnTo>
                    <a:pt x="150" y="36"/>
                  </a:lnTo>
                  <a:lnTo>
                    <a:pt x="154" y="36"/>
                  </a:lnTo>
                  <a:lnTo>
                    <a:pt x="158" y="40"/>
                  </a:lnTo>
                  <a:lnTo>
                    <a:pt x="158" y="42"/>
                  </a:lnTo>
                  <a:lnTo>
                    <a:pt x="160" y="43"/>
                  </a:lnTo>
                  <a:lnTo>
                    <a:pt x="160" y="45"/>
                  </a:lnTo>
                  <a:lnTo>
                    <a:pt x="160" y="47"/>
                  </a:lnTo>
                  <a:lnTo>
                    <a:pt x="160" y="51"/>
                  </a:lnTo>
                  <a:lnTo>
                    <a:pt x="158" y="53"/>
                  </a:lnTo>
                  <a:lnTo>
                    <a:pt x="156" y="55"/>
                  </a:lnTo>
                  <a:lnTo>
                    <a:pt x="152" y="57"/>
                  </a:lnTo>
                  <a:lnTo>
                    <a:pt x="152" y="59"/>
                  </a:lnTo>
                  <a:lnTo>
                    <a:pt x="150" y="59"/>
                  </a:lnTo>
                  <a:lnTo>
                    <a:pt x="152" y="64"/>
                  </a:lnTo>
                  <a:lnTo>
                    <a:pt x="154" y="63"/>
                  </a:lnTo>
                  <a:lnTo>
                    <a:pt x="156" y="64"/>
                  </a:lnTo>
                  <a:lnTo>
                    <a:pt x="158" y="66"/>
                  </a:lnTo>
                  <a:lnTo>
                    <a:pt x="162" y="66"/>
                  </a:lnTo>
                  <a:lnTo>
                    <a:pt x="164" y="64"/>
                  </a:lnTo>
                  <a:lnTo>
                    <a:pt x="166" y="64"/>
                  </a:lnTo>
                  <a:lnTo>
                    <a:pt x="170" y="63"/>
                  </a:lnTo>
                  <a:lnTo>
                    <a:pt x="171" y="63"/>
                  </a:lnTo>
                  <a:lnTo>
                    <a:pt x="173" y="63"/>
                  </a:lnTo>
                  <a:lnTo>
                    <a:pt x="175" y="63"/>
                  </a:lnTo>
                  <a:lnTo>
                    <a:pt x="177" y="63"/>
                  </a:lnTo>
                  <a:lnTo>
                    <a:pt x="183" y="64"/>
                  </a:lnTo>
                  <a:lnTo>
                    <a:pt x="187" y="66"/>
                  </a:lnTo>
                  <a:lnTo>
                    <a:pt x="192" y="70"/>
                  </a:lnTo>
                  <a:lnTo>
                    <a:pt x="196" y="72"/>
                  </a:lnTo>
                  <a:lnTo>
                    <a:pt x="200" y="74"/>
                  </a:lnTo>
                  <a:lnTo>
                    <a:pt x="204" y="74"/>
                  </a:lnTo>
                  <a:lnTo>
                    <a:pt x="206" y="74"/>
                  </a:lnTo>
                  <a:lnTo>
                    <a:pt x="213" y="74"/>
                  </a:lnTo>
                  <a:lnTo>
                    <a:pt x="219" y="72"/>
                  </a:lnTo>
                  <a:lnTo>
                    <a:pt x="223" y="72"/>
                  </a:lnTo>
                  <a:lnTo>
                    <a:pt x="229" y="70"/>
                  </a:lnTo>
                  <a:lnTo>
                    <a:pt x="234" y="70"/>
                  </a:lnTo>
                  <a:lnTo>
                    <a:pt x="240" y="72"/>
                  </a:lnTo>
                  <a:lnTo>
                    <a:pt x="244" y="74"/>
                  </a:lnTo>
                  <a:lnTo>
                    <a:pt x="250" y="76"/>
                  </a:lnTo>
                  <a:lnTo>
                    <a:pt x="253" y="78"/>
                  </a:lnTo>
                  <a:lnTo>
                    <a:pt x="257" y="80"/>
                  </a:lnTo>
                  <a:lnTo>
                    <a:pt x="261" y="84"/>
                  </a:lnTo>
                  <a:lnTo>
                    <a:pt x="267" y="85"/>
                  </a:lnTo>
                  <a:lnTo>
                    <a:pt x="273" y="89"/>
                  </a:lnTo>
                  <a:lnTo>
                    <a:pt x="278" y="91"/>
                  </a:lnTo>
                  <a:lnTo>
                    <a:pt x="282" y="95"/>
                  </a:lnTo>
                  <a:lnTo>
                    <a:pt x="288" y="97"/>
                  </a:lnTo>
                  <a:lnTo>
                    <a:pt x="290" y="99"/>
                  </a:lnTo>
                  <a:lnTo>
                    <a:pt x="294" y="99"/>
                  </a:lnTo>
                  <a:lnTo>
                    <a:pt x="295" y="101"/>
                  </a:lnTo>
                  <a:lnTo>
                    <a:pt x="295" y="103"/>
                  </a:lnTo>
                  <a:lnTo>
                    <a:pt x="294" y="103"/>
                  </a:lnTo>
                  <a:lnTo>
                    <a:pt x="295" y="106"/>
                  </a:lnTo>
                  <a:lnTo>
                    <a:pt x="295" y="110"/>
                  </a:lnTo>
                  <a:lnTo>
                    <a:pt x="294" y="114"/>
                  </a:lnTo>
                  <a:lnTo>
                    <a:pt x="294" y="120"/>
                  </a:lnTo>
                  <a:lnTo>
                    <a:pt x="295" y="122"/>
                  </a:lnTo>
                  <a:lnTo>
                    <a:pt x="297" y="125"/>
                  </a:lnTo>
                  <a:lnTo>
                    <a:pt x="297" y="127"/>
                  </a:lnTo>
                  <a:lnTo>
                    <a:pt x="297" y="129"/>
                  </a:lnTo>
                  <a:lnTo>
                    <a:pt x="297" y="133"/>
                  </a:lnTo>
                  <a:lnTo>
                    <a:pt x="295" y="135"/>
                  </a:lnTo>
                  <a:lnTo>
                    <a:pt x="295" y="137"/>
                  </a:lnTo>
                  <a:lnTo>
                    <a:pt x="297" y="139"/>
                  </a:lnTo>
                  <a:lnTo>
                    <a:pt x="297" y="141"/>
                  </a:lnTo>
                  <a:lnTo>
                    <a:pt x="297" y="143"/>
                  </a:lnTo>
                  <a:lnTo>
                    <a:pt x="297" y="146"/>
                  </a:lnTo>
                  <a:lnTo>
                    <a:pt x="295" y="146"/>
                  </a:lnTo>
                  <a:lnTo>
                    <a:pt x="294" y="146"/>
                  </a:lnTo>
                  <a:lnTo>
                    <a:pt x="292" y="148"/>
                  </a:lnTo>
                  <a:lnTo>
                    <a:pt x="290" y="148"/>
                  </a:lnTo>
                  <a:lnTo>
                    <a:pt x="290" y="150"/>
                  </a:lnTo>
                  <a:lnTo>
                    <a:pt x="294" y="154"/>
                  </a:lnTo>
                  <a:lnTo>
                    <a:pt x="295" y="156"/>
                  </a:lnTo>
                  <a:lnTo>
                    <a:pt x="295" y="158"/>
                  </a:lnTo>
                  <a:lnTo>
                    <a:pt x="295" y="160"/>
                  </a:lnTo>
                  <a:lnTo>
                    <a:pt x="295" y="162"/>
                  </a:lnTo>
                  <a:lnTo>
                    <a:pt x="295" y="164"/>
                  </a:lnTo>
                  <a:lnTo>
                    <a:pt x="295" y="166"/>
                  </a:lnTo>
                  <a:lnTo>
                    <a:pt x="297" y="166"/>
                  </a:lnTo>
                  <a:lnTo>
                    <a:pt x="299" y="166"/>
                  </a:lnTo>
                  <a:lnTo>
                    <a:pt x="301" y="166"/>
                  </a:lnTo>
                  <a:lnTo>
                    <a:pt x="303" y="164"/>
                  </a:lnTo>
                  <a:lnTo>
                    <a:pt x="305" y="164"/>
                  </a:lnTo>
                  <a:lnTo>
                    <a:pt x="307" y="164"/>
                  </a:lnTo>
                  <a:lnTo>
                    <a:pt x="309" y="164"/>
                  </a:lnTo>
                  <a:lnTo>
                    <a:pt x="311" y="164"/>
                  </a:lnTo>
                  <a:lnTo>
                    <a:pt x="313" y="164"/>
                  </a:lnTo>
                  <a:lnTo>
                    <a:pt x="314" y="167"/>
                  </a:lnTo>
                  <a:lnTo>
                    <a:pt x="316" y="167"/>
                  </a:lnTo>
                  <a:lnTo>
                    <a:pt x="314" y="169"/>
                  </a:lnTo>
                  <a:lnTo>
                    <a:pt x="314" y="173"/>
                  </a:lnTo>
                  <a:lnTo>
                    <a:pt x="311" y="177"/>
                  </a:lnTo>
                  <a:lnTo>
                    <a:pt x="309" y="179"/>
                  </a:lnTo>
                  <a:lnTo>
                    <a:pt x="307" y="179"/>
                  </a:lnTo>
                  <a:lnTo>
                    <a:pt x="305" y="181"/>
                  </a:lnTo>
                  <a:lnTo>
                    <a:pt x="303" y="181"/>
                  </a:lnTo>
                  <a:lnTo>
                    <a:pt x="301" y="183"/>
                  </a:lnTo>
                  <a:lnTo>
                    <a:pt x="299" y="183"/>
                  </a:lnTo>
                  <a:lnTo>
                    <a:pt x="297" y="187"/>
                  </a:lnTo>
                  <a:lnTo>
                    <a:pt x="295" y="188"/>
                  </a:lnTo>
                  <a:lnTo>
                    <a:pt x="295" y="190"/>
                  </a:lnTo>
                  <a:lnTo>
                    <a:pt x="297" y="192"/>
                  </a:lnTo>
                  <a:lnTo>
                    <a:pt x="299" y="192"/>
                  </a:lnTo>
                  <a:lnTo>
                    <a:pt x="301" y="194"/>
                  </a:lnTo>
                  <a:lnTo>
                    <a:pt x="301" y="196"/>
                  </a:lnTo>
                  <a:lnTo>
                    <a:pt x="299" y="198"/>
                  </a:lnTo>
                  <a:lnTo>
                    <a:pt x="301" y="198"/>
                  </a:lnTo>
                  <a:lnTo>
                    <a:pt x="301" y="200"/>
                  </a:lnTo>
                  <a:lnTo>
                    <a:pt x="303" y="200"/>
                  </a:lnTo>
                  <a:lnTo>
                    <a:pt x="305" y="202"/>
                  </a:lnTo>
                  <a:lnTo>
                    <a:pt x="307" y="204"/>
                  </a:lnTo>
                  <a:lnTo>
                    <a:pt x="309" y="204"/>
                  </a:lnTo>
                  <a:lnTo>
                    <a:pt x="311" y="202"/>
                  </a:lnTo>
                  <a:lnTo>
                    <a:pt x="313" y="202"/>
                  </a:lnTo>
                  <a:lnTo>
                    <a:pt x="313" y="198"/>
                  </a:lnTo>
                  <a:lnTo>
                    <a:pt x="314" y="198"/>
                  </a:lnTo>
                  <a:lnTo>
                    <a:pt x="314" y="196"/>
                  </a:lnTo>
                  <a:lnTo>
                    <a:pt x="316" y="194"/>
                  </a:lnTo>
                  <a:lnTo>
                    <a:pt x="316" y="192"/>
                  </a:lnTo>
                  <a:lnTo>
                    <a:pt x="318" y="190"/>
                  </a:lnTo>
                  <a:lnTo>
                    <a:pt x="318" y="188"/>
                  </a:lnTo>
                  <a:lnTo>
                    <a:pt x="316" y="187"/>
                  </a:lnTo>
                  <a:lnTo>
                    <a:pt x="316" y="185"/>
                  </a:lnTo>
                  <a:lnTo>
                    <a:pt x="316" y="181"/>
                  </a:lnTo>
                  <a:lnTo>
                    <a:pt x="318" y="179"/>
                  </a:lnTo>
                  <a:lnTo>
                    <a:pt x="320" y="179"/>
                  </a:lnTo>
                  <a:lnTo>
                    <a:pt x="320" y="177"/>
                  </a:lnTo>
                  <a:lnTo>
                    <a:pt x="322" y="175"/>
                  </a:lnTo>
                  <a:lnTo>
                    <a:pt x="322" y="171"/>
                  </a:lnTo>
                  <a:lnTo>
                    <a:pt x="322" y="166"/>
                  </a:lnTo>
                  <a:lnTo>
                    <a:pt x="322" y="164"/>
                  </a:lnTo>
                  <a:lnTo>
                    <a:pt x="324" y="162"/>
                  </a:lnTo>
                  <a:lnTo>
                    <a:pt x="326" y="162"/>
                  </a:lnTo>
                  <a:lnTo>
                    <a:pt x="328" y="162"/>
                  </a:lnTo>
                  <a:lnTo>
                    <a:pt x="330" y="162"/>
                  </a:lnTo>
                  <a:lnTo>
                    <a:pt x="334" y="162"/>
                  </a:lnTo>
                  <a:lnTo>
                    <a:pt x="337" y="164"/>
                  </a:lnTo>
                  <a:lnTo>
                    <a:pt x="343" y="164"/>
                  </a:lnTo>
                  <a:lnTo>
                    <a:pt x="345" y="166"/>
                  </a:lnTo>
                  <a:lnTo>
                    <a:pt x="349" y="166"/>
                  </a:lnTo>
                  <a:lnTo>
                    <a:pt x="358" y="167"/>
                  </a:lnTo>
                  <a:lnTo>
                    <a:pt x="362" y="169"/>
                  </a:lnTo>
                  <a:lnTo>
                    <a:pt x="366" y="171"/>
                  </a:lnTo>
                  <a:lnTo>
                    <a:pt x="370" y="171"/>
                  </a:lnTo>
                  <a:lnTo>
                    <a:pt x="376" y="171"/>
                  </a:lnTo>
                  <a:lnTo>
                    <a:pt x="379" y="173"/>
                  </a:lnTo>
                  <a:lnTo>
                    <a:pt x="381" y="173"/>
                  </a:lnTo>
                  <a:lnTo>
                    <a:pt x="385" y="173"/>
                  </a:lnTo>
                  <a:lnTo>
                    <a:pt x="387" y="173"/>
                  </a:lnTo>
                  <a:lnTo>
                    <a:pt x="391" y="173"/>
                  </a:lnTo>
                  <a:lnTo>
                    <a:pt x="395" y="173"/>
                  </a:lnTo>
                  <a:lnTo>
                    <a:pt x="395" y="171"/>
                  </a:lnTo>
                  <a:lnTo>
                    <a:pt x="396" y="171"/>
                  </a:lnTo>
                  <a:lnTo>
                    <a:pt x="398" y="171"/>
                  </a:lnTo>
                  <a:lnTo>
                    <a:pt x="398" y="169"/>
                  </a:lnTo>
                  <a:lnTo>
                    <a:pt x="400" y="173"/>
                  </a:lnTo>
                  <a:lnTo>
                    <a:pt x="400" y="175"/>
                  </a:lnTo>
                  <a:lnTo>
                    <a:pt x="400" y="177"/>
                  </a:lnTo>
                  <a:lnTo>
                    <a:pt x="402" y="179"/>
                  </a:lnTo>
                  <a:lnTo>
                    <a:pt x="404" y="181"/>
                  </a:lnTo>
                  <a:lnTo>
                    <a:pt x="406" y="183"/>
                  </a:lnTo>
                  <a:lnTo>
                    <a:pt x="408" y="185"/>
                  </a:lnTo>
                  <a:lnTo>
                    <a:pt x="408" y="187"/>
                  </a:lnTo>
                  <a:lnTo>
                    <a:pt x="410" y="187"/>
                  </a:lnTo>
                  <a:lnTo>
                    <a:pt x="412" y="187"/>
                  </a:lnTo>
                  <a:lnTo>
                    <a:pt x="414" y="187"/>
                  </a:lnTo>
                  <a:lnTo>
                    <a:pt x="416" y="187"/>
                  </a:lnTo>
                  <a:lnTo>
                    <a:pt x="417" y="185"/>
                  </a:lnTo>
                  <a:lnTo>
                    <a:pt x="419" y="185"/>
                  </a:lnTo>
                  <a:lnTo>
                    <a:pt x="419" y="187"/>
                  </a:lnTo>
                  <a:lnTo>
                    <a:pt x="419" y="188"/>
                  </a:lnTo>
                  <a:lnTo>
                    <a:pt x="419" y="190"/>
                  </a:lnTo>
                  <a:lnTo>
                    <a:pt x="419" y="192"/>
                  </a:lnTo>
                  <a:lnTo>
                    <a:pt x="419" y="194"/>
                  </a:lnTo>
                  <a:lnTo>
                    <a:pt x="417" y="196"/>
                  </a:lnTo>
                  <a:lnTo>
                    <a:pt x="416" y="196"/>
                  </a:lnTo>
                  <a:lnTo>
                    <a:pt x="416" y="198"/>
                  </a:lnTo>
                  <a:lnTo>
                    <a:pt x="414" y="198"/>
                  </a:lnTo>
                  <a:lnTo>
                    <a:pt x="412" y="200"/>
                  </a:lnTo>
                  <a:lnTo>
                    <a:pt x="414" y="200"/>
                  </a:lnTo>
                  <a:lnTo>
                    <a:pt x="416" y="202"/>
                  </a:lnTo>
                  <a:lnTo>
                    <a:pt x="417" y="202"/>
                  </a:lnTo>
                  <a:lnTo>
                    <a:pt x="419" y="202"/>
                  </a:lnTo>
                  <a:lnTo>
                    <a:pt x="423" y="202"/>
                  </a:lnTo>
                  <a:lnTo>
                    <a:pt x="425" y="202"/>
                  </a:lnTo>
                  <a:lnTo>
                    <a:pt x="427" y="204"/>
                  </a:lnTo>
                  <a:lnTo>
                    <a:pt x="427" y="206"/>
                  </a:lnTo>
                  <a:lnTo>
                    <a:pt x="429" y="206"/>
                  </a:lnTo>
                  <a:lnTo>
                    <a:pt x="429" y="207"/>
                  </a:lnTo>
                  <a:lnTo>
                    <a:pt x="429" y="209"/>
                  </a:lnTo>
                  <a:lnTo>
                    <a:pt x="429" y="211"/>
                  </a:lnTo>
                  <a:lnTo>
                    <a:pt x="429" y="213"/>
                  </a:lnTo>
                  <a:lnTo>
                    <a:pt x="431" y="215"/>
                  </a:lnTo>
                  <a:lnTo>
                    <a:pt x="433" y="217"/>
                  </a:lnTo>
                  <a:lnTo>
                    <a:pt x="435" y="219"/>
                  </a:lnTo>
                  <a:lnTo>
                    <a:pt x="435" y="221"/>
                  </a:lnTo>
                  <a:lnTo>
                    <a:pt x="437" y="223"/>
                  </a:lnTo>
                  <a:lnTo>
                    <a:pt x="438" y="223"/>
                  </a:lnTo>
                  <a:lnTo>
                    <a:pt x="438" y="225"/>
                  </a:lnTo>
                  <a:lnTo>
                    <a:pt x="440" y="225"/>
                  </a:lnTo>
                  <a:lnTo>
                    <a:pt x="442" y="227"/>
                  </a:lnTo>
                  <a:lnTo>
                    <a:pt x="442" y="228"/>
                  </a:lnTo>
                  <a:lnTo>
                    <a:pt x="444" y="228"/>
                  </a:lnTo>
                  <a:lnTo>
                    <a:pt x="446" y="230"/>
                  </a:lnTo>
                  <a:lnTo>
                    <a:pt x="446" y="232"/>
                  </a:lnTo>
                  <a:lnTo>
                    <a:pt x="448" y="232"/>
                  </a:lnTo>
                  <a:lnTo>
                    <a:pt x="448" y="234"/>
                  </a:lnTo>
                  <a:lnTo>
                    <a:pt x="448" y="236"/>
                  </a:lnTo>
                  <a:lnTo>
                    <a:pt x="450" y="238"/>
                  </a:lnTo>
                  <a:lnTo>
                    <a:pt x="450" y="240"/>
                  </a:lnTo>
                  <a:lnTo>
                    <a:pt x="450" y="242"/>
                  </a:lnTo>
                  <a:lnTo>
                    <a:pt x="450" y="244"/>
                  </a:lnTo>
                  <a:lnTo>
                    <a:pt x="450" y="246"/>
                  </a:lnTo>
                  <a:lnTo>
                    <a:pt x="452" y="248"/>
                  </a:lnTo>
                  <a:lnTo>
                    <a:pt x="454" y="248"/>
                  </a:lnTo>
                  <a:lnTo>
                    <a:pt x="456" y="248"/>
                  </a:lnTo>
                  <a:lnTo>
                    <a:pt x="458" y="249"/>
                  </a:lnTo>
                  <a:lnTo>
                    <a:pt x="461" y="249"/>
                  </a:lnTo>
                  <a:lnTo>
                    <a:pt x="463" y="249"/>
                  </a:lnTo>
                  <a:lnTo>
                    <a:pt x="465" y="249"/>
                  </a:lnTo>
                  <a:lnTo>
                    <a:pt x="465" y="251"/>
                  </a:lnTo>
                  <a:lnTo>
                    <a:pt x="467" y="253"/>
                  </a:lnTo>
                  <a:lnTo>
                    <a:pt x="469" y="253"/>
                  </a:lnTo>
                  <a:lnTo>
                    <a:pt x="471" y="255"/>
                  </a:lnTo>
                  <a:lnTo>
                    <a:pt x="473" y="257"/>
                  </a:lnTo>
                  <a:lnTo>
                    <a:pt x="475" y="259"/>
                  </a:lnTo>
                  <a:lnTo>
                    <a:pt x="477" y="259"/>
                  </a:lnTo>
                  <a:lnTo>
                    <a:pt x="478" y="261"/>
                  </a:lnTo>
                  <a:lnTo>
                    <a:pt x="480" y="261"/>
                  </a:lnTo>
                  <a:lnTo>
                    <a:pt x="482" y="261"/>
                  </a:lnTo>
                  <a:lnTo>
                    <a:pt x="484" y="261"/>
                  </a:lnTo>
                  <a:lnTo>
                    <a:pt x="486" y="259"/>
                  </a:lnTo>
                  <a:lnTo>
                    <a:pt x="490" y="259"/>
                  </a:lnTo>
                  <a:lnTo>
                    <a:pt x="490" y="257"/>
                  </a:lnTo>
                  <a:lnTo>
                    <a:pt x="492" y="257"/>
                  </a:lnTo>
                  <a:lnTo>
                    <a:pt x="494" y="255"/>
                  </a:lnTo>
                  <a:lnTo>
                    <a:pt x="496" y="255"/>
                  </a:lnTo>
                  <a:lnTo>
                    <a:pt x="498" y="253"/>
                  </a:lnTo>
                  <a:lnTo>
                    <a:pt x="499" y="251"/>
                  </a:lnTo>
                  <a:lnTo>
                    <a:pt x="499" y="249"/>
                  </a:lnTo>
                  <a:lnTo>
                    <a:pt x="499" y="248"/>
                  </a:lnTo>
                  <a:lnTo>
                    <a:pt x="501" y="246"/>
                  </a:lnTo>
                  <a:lnTo>
                    <a:pt x="503" y="244"/>
                  </a:lnTo>
                  <a:lnTo>
                    <a:pt x="505" y="242"/>
                  </a:lnTo>
                  <a:lnTo>
                    <a:pt x="507" y="242"/>
                  </a:lnTo>
                  <a:lnTo>
                    <a:pt x="509" y="240"/>
                  </a:lnTo>
                  <a:lnTo>
                    <a:pt x="511" y="240"/>
                  </a:lnTo>
                  <a:lnTo>
                    <a:pt x="515" y="240"/>
                  </a:lnTo>
                  <a:lnTo>
                    <a:pt x="517" y="238"/>
                  </a:lnTo>
                  <a:lnTo>
                    <a:pt x="520" y="238"/>
                  </a:lnTo>
                  <a:lnTo>
                    <a:pt x="522" y="238"/>
                  </a:lnTo>
                  <a:lnTo>
                    <a:pt x="524" y="238"/>
                  </a:lnTo>
                  <a:lnTo>
                    <a:pt x="526" y="236"/>
                  </a:lnTo>
                  <a:lnTo>
                    <a:pt x="528" y="236"/>
                  </a:lnTo>
                  <a:lnTo>
                    <a:pt x="532" y="234"/>
                  </a:lnTo>
                  <a:lnTo>
                    <a:pt x="534" y="234"/>
                  </a:lnTo>
                  <a:lnTo>
                    <a:pt x="534" y="232"/>
                  </a:lnTo>
                  <a:lnTo>
                    <a:pt x="536" y="232"/>
                  </a:lnTo>
                  <a:lnTo>
                    <a:pt x="538" y="230"/>
                  </a:lnTo>
                  <a:lnTo>
                    <a:pt x="540" y="228"/>
                  </a:lnTo>
                  <a:lnTo>
                    <a:pt x="540" y="227"/>
                  </a:lnTo>
                  <a:lnTo>
                    <a:pt x="538" y="227"/>
                  </a:lnTo>
                  <a:lnTo>
                    <a:pt x="538" y="223"/>
                  </a:lnTo>
                  <a:lnTo>
                    <a:pt x="540" y="223"/>
                  </a:lnTo>
                  <a:lnTo>
                    <a:pt x="540" y="221"/>
                  </a:lnTo>
                  <a:lnTo>
                    <a:pt x="541" y="221"/>
                  </a:lnTo>
                  <a:lnTo>
                    <a:pt x="541" y="219"/>
                  </a:lnTo>
                  <a:lnTo>
                    <a:pt x="543" y="219"/>
                  </a:lnTo>
                  <a:lnTo>
                    <a:pt x="547" y="219"/>
                  </a:lnTo>
                  <a:lnTo>
                    <a:pt x="549" y="219"/>
                  </a:lnTo>
                  <a:lnTo>
                    <a:pt x="553" y="219"/>
                  </a:lnTo>
                  <a:lnTo>
                    <a:pt x="555" y="217"/>
                  </a:lnTo>
                  <a:lnTo>
                    <a:pt x="557" y="217"/>
                  </a:lnTo>
                  <a:lnTo>
                    <a:pt x="559" y="215"/>
                  </a:lnTo>
                  <a:lnTo>
                    <a:pt x="560" y="213"/>
                  </a:lnTo>
                  <a:lnTo>
                    <a:pt x="562" y="211"/>
                  </a:lnTo>
                  <a:lnTo>
                    <a:pt x="564" y="209"/>
                  </a:lnTo>
                  <a:lnTo>
                    <a:pt x="562" y="209"/>
                  </a:lnTo>
                  <a:lnTo>
                    <a:pt x="562" y="207"/>
                  </a:lnTo>
                  <a:lnTo>
                    <a:pt x="562" y="204"/>
                  </a:lnTo>
                  <a:lnTo>
                    <a:pt x="560" y="202"/>
                  </a:lnTo>
                  <a:lnTo>
                    <a:pt x="559" y="200"/>
                  </a:lnTo>
                  <a:lnTo>
                    <a:pt x="559" y="196"/>
                  </a:lnTo>
                  <a:lnTo>
                    <a:pt x="557" y="194"/>
                  </a:lnTo>
                  <a:lnTo>
                    <a:pt x="555" y="192"/>
                  </a:lnTo>
                  <a:lnTo>
                    <a:pt x="555" y="190"/>
                  </a:lnTo>
                  <a:lnTo>
                    <a:pt x="553" y="188"/>
                  </a:lnTo>
                  <a:lnTo>
                    <a:pt x="551" y="187"/>
                  </a:lnTo>
                  <a:lnTo>
                    <a:pt x="549" y="185"/>
                  </a:lnTo>
                  <a:lnTo>
                    <a:pt x="547" y="185"/>
                  </a:lnTo>
                  <a:lnTo>
                    <a:pt x="545" y="181"/>
                  </a:lnTo>
                  <a:lnTo>
                    <a:pt x="543" y="179"/>
                  </a:lnTo>
                  <a:lnTo>
                    <a:pt x="541" y="177"/>
                  </a:lnTo>
                  <a:lnTo>
                    <a:pt x="541" y="175"/>
                  </a:lnTo>
                  <a:lnTo>
                    <a:pt x="540" y="171"/>
                  </a:lnTo>
                  <a:lnTo>
                    <a:pt x="540" y="169"/>
                  </a:lnTo>
                  <a:lnTo>
                    <a:pt x="541" y="167"/>
                  </a:lnTo>
                  <a:lnTo>
                    <a:pt x="541" y="166"/>
                  </a:lnTo>
                  <a:lnTo>
                    <a:pt x="543" y="164"/>
                  </a:lnTo>
                  <a:lnTo>
                    <a:pt x="547" y="164"/>
                  </a:lnTo>
                  <a:lnTo>
                    <a:pt x="549" y="162"/>
                  </a:lnTo>
                  <a:lnTo>
                    <a:pt x="553" y="162"/>
                  </a:lnTo>
                  <a:lnTo>
                    <a:pt x="553" y="160"/>
                  </a:lnTo>
                  <a:lnTo>
                    <a:pt x="555" y="158"/>
                  </a:lnTo>
                  <a:lnTo>
                    <a:pt x="557" y="158"/>
                  </a:lnTo>
                  <a:lnTo>
                    <a:pt x="559" y="156"/>
                  </a:lnTo>
                  <a:lnTo>
                    <a:pt x="560" y="156"/>
                  </a:lnTo>
                  <a:lnTo>
                    <a:pt x="562" y="154"/>
                  </a:lnTo>
                  <a:lnTo>
                    <a:pt x="566" y="154"/>
                  </a:lnTo>
                  <a:lnTo>
                    <a:pt x="568" y="154"/>
                  </a:lnTo>
                  <a:lnTo>
                    <a:pt x="570" y="152"/>
                  </a:lnTo>
                  <a:lnTo>
                    <a:pt x="572" y="154"/>
                  </a:lnTo>
                  <a:lnTo>
                    <a:pt x="576" y="154"/>
                  </a:lnTo>
                  <a:lnTo>
                    <a:pt x="578" y="154"/>
                  </a:lnTo>
                  <a:lnTo>
                    <a:pt x="580" y="154"/>
                  </a:lnTo>
                  <a:lnTo>
                    <a:pt x="581" y="154"/>
                  </a:lnTo>
                  <a:lnTo>
                    <a:pt x="583" y="154"/>
                  </a:lnTo>
                  <a:lnTo>
                    <a:pt x="585" y="152"/>
                  </a:lnTo>
                  <a:lnTo>
                    <a:pt x="589" y="152"/>
                  </a:lnTo>
                  <a:lnTo>
                    <a:pt x="591" y="152"/>
                  </a:lnTo>
                  <a:lnTo>
                    <a:pt x="593" y="152"/>
                  </a:lnTo>
                  <a:lnTo>
                    <a:pt x="595" y="154"/>
                  </a:lnTo>
                  <a:lnTo>
                    <a:pt x="599" y="154"/>
                  </a:lnTo>
                  <a:lnTo>
                    <a:pt x="601" y="154"/>
                  </a:lnTo>
                  <a:lnTo>
                    <a:pt x="602" y="154"/>
                  </a:lnTo>
                  <a:lnTo>
                    <a:pt x="604" y="154"/>
                  </a:lnTo>
                  <a:lnTo>
                    <a:pt x="606" y="154"/>
                  </a:lnTo>
                  <a:lnTo>
                    <a:pt x="608" y="156"/>
                  </a:lnTo>
                  <a:lnTo>
                    <a:pt x="608" y="158"/>
                  </a:lnTo>
                  <a:lnTo>
                    <a:pt x="608" y="160"/>
                  </a:lnTo>
                  <a:lnTo>
                    <a:pt x="608" y="162"/>
                  </a:lnTo>
                  <a:lnTo>
                    <a:pt x="610" y="162"/>
                  </a:lnTo>
                  <a:lnTo>
                    <a:pt x="610" y="164"/>
                  </a:lnTo>
                  <a:lnTo>
                    <a:pt x="612" y="164"/>
                  </a:lnTo>
                  <a:lnTo>
                    <a:pt x="614" y="166"/>
                  </a:lnTo>
                  <a:lnTo>
                    <a:pt x="616" y="166"/>
                  </a:lnTo>
                  <a:lnTo>
                    <a:pt x="618" y="167"/>
                  </a:lnTo>
                  <a:lnTo>
                    <a:pt x="620" y="167"/>
                  </a:lnTo>
                  <a:lnTo>
                    <a:pt x="622" y="167"/>
                  </a:lnTo>
                  <a:lnTo>
                    <a:pt x="622" y="169"/>
                  </a:lnTo>
                  <a:lnTo>
                    <a:pt x="622" y="171"/>
                  </a:lnTo>
                  <a:lnTo>
                    <a:pt x="623" y="173"/>
                  </a:lnTo>
                  <a:lnTo>
                    <a:pt x="623" y="175"/>
                  </a:lnTo>
                  <a:lnTo>
                    <a:pt x="623" y="177"/>
                  </a:lnTo>
                  <a:lnTo>
                    <a:pt x="625" y="177"/>
                  </a:lnTo>
                  <a:lnTo>
                    <a:pt x="625" y="179"/>
                  </a:lnTo>
                  <a:lnTo>
                    <a:pt x="625" y="181"/>
                  </a:lnTo>
                  <a:lnTo>
                    <a:pt x="625" y="183"/>
                  </a:lnTo>
                  <a:lnTo>
                    <a:pt x="625" y="185"/>
                  </a:lnTo>
                  <a:lnTo>
                    <a:pt x="627" y="187"/>
                  </a:lnTo>
                  <a:lnTo>
                    <a:pt x="627" y="188"/>
                  </a:lnTo>
                  <a:lnTo>
                    <a:pt x="627" y="190"/>
                  </a:lnTo>
                  <a:lnTo>
                    <a:pt x="629" y="192"/>
                  </a:lnTo>
                  <a:lnTo>
                    <a:pt x="629" y="194"/>
                  </a:lnTo>
                  <a:lnTo>
                    <a:pt x="629" y="196"/>
                  </a:lnTo>
                  <a:lnTo>
                    <a:pt x="627" y="198"/>
                  </a:lnTo>
                  <a:lnTo>
                    <a:pt x="627" y="200"/>
                  </a:lnTo>
                  <a:lnTo>
                    <a:pt x="627" y="202"/>
                  </a:lnTo>
                  <a:lnTo>
                    <a:pt x="625" y="204"/>
                  </a:lnTo>
                  <a:lnTo>
                    <a:pt x="625" y="206"/>
                  </a:lnTo>
                  <a:lnTo>
                    <a:pt x="623" y="206"/>
                  </a:lnTo>
                  <a:lnTo>
                    <a:pt x="623" y="207"/>
                  </a:lnTo>
                  <a:lnTo>
                    <a:pt x="622" y="209"/>
                  </a:lnTo>
                  <a:lnTo>
                    <a:pt x="622" y="211"/>
                  </a:lnTo>
                  <a:lnTo>
                    <a:pt x="622" y="213"/>
                  </a:lnTo>
                  <a:lnTo>
                    <a:pt x="622" y="215"/>
                  </a:lnTo>
                  <a:lnTo>
                    <a:pt x="622" y="217"/>
                  </a:lnTo>
                  <a:lnTo>
                    <a:pt x="623" y="219"/>
                  </a:lnTo>
                  <a:lnTo>
                    <a:pt x="622" y="219"/>
                  </a:lnTo>
                  <a:lnTo>
                    <a:pt x="622" y="221"/>
                  </a:lnTo>
                  <a:lnTo>
                    <a:pt x="620" y="223"/>
                  </a:lnTo>
                  <a:lnTo>
                    <a:pt x="620" y="225"/>
                  </a:lnTo>
                  <a:lnTo>
                    <a:pt x="620" y="227"/>
                  </a:lnTo>
                  <a:lnTo>
                    <a:pt x="622" y="227"/>
                  </a:lnTo>
                  <a:lnTo>
                    <a:pt x="622" y="228"/>
                  </a:lnTo>
                  <a:lnTo>
                    <a:pt x="622" y="230"/>
                  </a:lnTo>
                  <a:lnTo>
                    <a:pt x="622" y="232"/>
                  </a:lnTo>
                  <a:lnTo>
                    <a:pt x="623" y="234"/>
                  </a:lnTo>
                  <a:lnTo>
                    <a:pt x="623" y="236"/>
                  </a:lnTo>
                  <a:lnTo>
                    <a:pt x="623" y="238"/>
                  </a:lnTo>
                  <a:lnTo>
                    <a:pt x="623" y="240"/>
                  </a:lnTo>
                  <a:lnTo>
                    <a:pt x="623" y="242"/>
                  </a:lnTo>
                  <a:lnTo>
                    <a:pt x="625" y="244"/>
                  </a:lnTo>
                  <a:lnTo>
                    <a:pt x="625" y="246"/>
                  </a:lnTo>
                  <a:lnTo>
                    <a:pt x="625" y="248"/>
                  </a:lnTo>
                  <a:lnTo>
                    <a:pt x="627" y="248"/>
                  </a:lnTo>
                  <a:lnTo>
                    <a:pt x="627" y="251"/>
                  </a:lnTo>
                  <a:lnTo>
                    <a:pt x="627" y="253"/>
                  </a:lnTo>
                  <a:lnTo>
                    <a:pt x="629" y="255"/>
                  </a:lnTo>
                  <a:lnTo>
                    <a:pt x="629" y="257"/>
                  </a:lnTo>
                  <a:lnTo>
                    <a:pt x="631" y="259"/>
                  </a:lnTo>
                  <a:lnTo>
                    <a:pt x="631" y="261"/>
                  </a:lnTo>
                  <a:lnTo>
                    <a:pt x="633" y="261"/>
                  </a:lnTo>
                  <a:lnTo>
                    <a:pt x="635" y="261"/>
                  </a:lnTo>
                  <a:lnTo>
                    <a:pt x="635" y="263"/>
                  </a:lnTo>
                  <a:lnTo>
                    <a:pt x="637" y="263"/>
                  </a:lnTo>
                  <a:lnTo>
                    <a:pt x="637" y="265"/>
                  </a:lnTo>
                  <a:lnTo>
                    <a:pt x="637" y="267"/>
                  </a:lnTo>
                  <a:lnTo>
                    <a:pt x="637" y="269"/>
                  </a:lnTo>
                  <a:lnTo>
                    <a:pt x="637" y="270"/>
                  </a:lnTo>
                  <a:lnTo>
                    <a:pt x="637" y="272"/>
                  </a:lnTo>
                  <a:lnTo>
                    <a:pt x="637" y="274"/>
                  </a:lnTo>
                  <a:lnTo>
                    <a:pt x="637" y="278"/>
                  </a:lnTo>
                  <a:lnTo>
                    <a:pt x="637" y="280"/>
                  </a:lnTo>
                  <a:lnTo>
                    <a:pt x="637" y="284"/>
                  </a:lnTo>
                  <a:lnTo>
                    <a:pt x="637" y="286"/>
                  </a:lnTo>
                  <a:lnTo>
                    <a:pt x="637" y="290"/>
                  </a:lnTo>
                  <a:lnTo>
                    <a:pt x="637" y="291"/>
                  </a:lnTo>
                  <a:lnTo>
                    <a:pt x="637" y="293"/>
                  </a:lnTo>
                  <a:lnTo>
                    <a:pt x="637" y="297"/>
                  </a:lnTo>
                  <a:lnTo>
                    <a:pt x="637" y="299"/>
                  </a:lnTo>
                  <a:lnTo>
                    <a:pt x="639" y="301"/>
                  </a:lnTo>
                  <a:lnTo>
                    <a:pt x="641" y="303"/>
                  </a:lnTo>
                  <a:lnTo>
                    <a:pt x="643" y="305"/>
                  </a:lnTo>
                  <a:lnTo>
                    <a:pt x="644" y="307"/>
                  </a:lnTo>
                  <a:lnTo>
                    <a:pt x="646" y="309"/>
                  </a:lnTo>
                  <a:lnTo>
                    <a:pt x="648" y="310"/>
                  </a:lnTo>
                  <a:lnTo>
                    <a:pt x="654" y="312"/>
                  </a:lnTo>
                  <a:lnTo>
                    <a:pt x="656" y="310"/>
                  </a:lnTo>
                  <a:lnTo>
                    <a:pt x="658" y="310"/>
                  </a:lnTo>
                  <a:lnTo>
                    <a:pt x="660" y="310"/>
                  </a:lnTo>
                  <a:lnTo>
                    <a:pt x="663" y="310"/>
                  </a:lnTo>
                  <a:lnTo>
                    <a:pt x="667" y="310"/>
                  </a:lnTo>
                  <a:lnTo>
                    <a:pt x="669" y="310"/>
                  </a:lnTo>
                  <a:lnTo>
                    <a:pt x="673" y="309"/>
                  </a:lnTo>
                  <a:lnTo>
                    <a:pt x="675" y="309"/>
                  </a:lnTo>
                  <a:lnTo>
                    <a:pt x="677" y="309"/>
                  </a:lnTo>
                  <a:lnTo>
                    <a:pt x="681" y="309"/>
                  </a:lnTo>
                  <a:lnTo>
                    <a:pt x="683" y="309"/>
                  </a:lnTo>
                  <a:lnTo>
                    <a:pt x="684" y="310"/>
                  </a:lnTo>
                  <a:lnTo>
                    <a:pt x="688" y="310"/>
                  </a:lnTo>
                  <a:lnTo>
                    <a:pt x="690" y="312"/>
                  </a:lnTo>
                  <a:lnTo>
                    <a:pt x="690" y="316"/>
                  </a:lnTo>
                  <a:lnTo>
                    <a:pt x="690" y="318"/>
                  </a:lnTo>
                  <a:lnTo>
                    <a:pt x="690" y="320"/>
                  </a:lnTo>
                  <a:lnTo>
                    <a:pt x="690" y="322"/>
                  </a:lnTo>
                  <a:lnTo>
                    <a:pt x="692" y="324"/>
                  </a:lnTo>
                  <a:lnTo>
                    <a:pt x="692" y="328"/>
                  </a:lnTo>
                  <a:lnTo>
                    <a:pt x="692" y="331"/>
                  </a:lnTo>
                  <a:lnTo>
                    <a:pt x="692" y="333"/>
                  </a:lnTo>
                  <a:lnTo>
                    <a:pt x="690" y="337"/>
                  </a:lnTo>
                  <a:lnTo>
                    <a:pt x="690" y="339"/>
                  </a:lnTo>
                  <a:lnTo>
                    <a:pt x="692" y="341"/>
                  </a:lnTo>
                  <a:lnTo>
                    <a:pt x="692" y="345"/>
                  </a:lnTo>
                  <a:lnTo>
                    <a:pt x="690" y="347"/>
                  </a:lnTo>
                  <a:lnTo>
                    <a:pt x="690" y="349"/>
                  </a:lnTo>
                  <a:lnTo>
                    <a:pt x="692" y="352"/>
                  </a:lnTo>
                  <a:lnTo>
                    <a:pt x="696" y="352"/>
                  </a:lnTo>
                  <a:lnTo>
                    <a:pt x="698" y="352"/>
                  </a:lnTo>
                  <a:lnTo>
                    <a:pt x="700" y="352"/>
                  </a:lnTo>
                  <a:lnTo>
                    <a:pt x="702" y="352"/>
                  </a:lnTo>
                  <a:lnTo>
                    <a:pt x="704" y="352"/>
                  </a:lnTo>
                  <a:lnTo>
                    <a:pt x="705" y="352"/>
                  </a:lnTo>
                  <a:lnTo>
                    <a:pt x="707" y="352"/>
                  </a:lnTo>
                  <a:lnTo>
                    <a:pt x="709" y="352"/>
                  </a:lnTo>
                  <a:lnTo>
                    <a:pt x="711" y="352"/>
                  </a:lnTo>
                  <a:lnTo>
                    <a:pt x="713" y="352"/>
                  </a:lnTo>
                  <a:lnTo>
                    <a:pt x="713" y="356"/>
                  </a:lnTo>
                  <a:lnTo>
                    <a:pt x="715" y="362"/>
                  </a:lnTo>
                  <a:lnTo>
                    <a:pt x="715" y="364"/>
                  </a:lnTo>
                  <a:lnTo>
                    <a:pt x="715" y="368"/>
                  </a:lnTo>
                  <a:lnTo>
                    <a:pt x="713" y="372"/>
                  </a:lnTo>
                  <a:lnTo>
                    <a:pt x="713" y="373"/>
                  </a:lnTo>
                  <a:lnTo>
                    <a:pt x="713" y="375"/>
                  </a:lnTo>
                  <a:lnTo>
                    <a:pt x="711" y="377"/>
                  </a:lnTo>
                  <a:lnTo>
                    <a:pt x="709" y="377"/>
                  </a:lnTo>
                  <a:lnTo>
                    <a:pt x="705" y="379"/>
                  </a:lnTo>
                  <a:lnTo>
                    <a:pt x="704" y="379"/>
                  </a:lnTo>
                  <a:lnTo>
                    <a:pt x="704" y="381"/>
                  </a:lnTo>
                  <a:lnTo>
                    <a:pt x="704" y="385"/>
                  </a:lnTo>
                  <a:lnTo>
                    <a:pt x="702" y="387"/>
                  </a:lnTo>
                  <a:lnTo>
                    <a:pt x="702" y="391"/>
                  </a:lnTo>
                  <a:lnTo>
                    <a:pt x="702" y="393"/>
                  </a:lnTo>
                  <a:lnTo>
                    <a:pt x="700" y="394"/>
                  </a:lnTo>
                  <a:lnTo>
                    <a:pt x="700" y="396"/>
                  </a:lnTo>
                  <a:lnTo>
                    <a:pt x="698" y="400"/>
                  </a:lnTo>
                  <a:lnTo>
                    <a:pt x="698" y="402"/>
                  </a:lnTo>
                  <a:lnTo>
                    <a:pt x="698" y="404"/>
                  </a:lnTo>
                  <a:lnTo>
                    <a:pt x="700" y="406"/>
                  </a:lnTo>
                  <a:lnTo>
                    <a:pt x="702" y="408"/>
                  </a:lnTo>
                  <a:lnTo>
                    <a:pt x="705" y="412"/>
                  </a:lnTo>
                  <a:lnTo>
                    <a:pt x="707" y="413"/>
                  </a:lnTo>
                  <a:lnTo>
                    <a:pt x="709" y="417"/>
                  </a:lnTo>
                  <a:lnTo>
                    <a:pt x="713" y="417"/>
                  </a:lnTo>
                  <a:lnTo>
                    <a:pt x="711" y="419"/>
                  </a:lnTo>
                  <a:lnTo>
                    <a:pt x="711" y="421"/>
                  </a:lnTo>
                  <a:lnTo>
                    <a:pt x="711" y="423"/>
                  </a:lnTo>
                  <a:lnTo>
                    <a:pt x="711" y="425"/>
                  </a:lnTo>
                  <a:lnTo>
                    <a:pt x="711" y="427"/>
                  </a:lnTo>
                  <a:lnTo>
                    <a:pt x="711" y="429"/>
                  </a:lnTo>
                  <a:lnTo>
                    <a:pt x="711" y="431"/>
                  </a:lnTo>
                  <a:lnTo>
                    <a:pt x="713" y="433"/>
                  </a:lnTo>
                  <a:lnTo>
                    <a:pt x="715" y="433"/>
                  </a:lnTo>
                  <a:lnTo>
                    <a:pt x="715" y="434"/>
                  </a:lnTo>
                  <a:lnTo>
                    <a:pt x="717" y="434"/>
                  </a:lnTo>
                  <a:lnTo>
                    <a:pt x="719" y="434"/>
                  </a:lnTo>
                  <a:lnTo>
                    <a:pt x="721" y="434"/>
                  </a:lnTo>
                  <a:lnTo>
                    <a:pt x="723" y="436"/>
                  </a:lnTo>
                  <a:lnTo>
                    <a:pt x="725" y="436"/>
                  </a:lnTo>
                  <a:lnTo>
                    <a:pt x="725" y="438"/>
                  </a:lnTo>
                  <a:lnTo>
                    <a:pt x="726" y="440"/>
                  </a:lnTo>
                  <a:lnTo>
                    <a:pt x="728" y="444"/>
                  </a:lnTo>
                  <a:lnTo>
                    <a:pt x="728" y="448"/>
                  </a:lnTo>
                  <a:lnTo>
                    <a:pt x="728" y="452"/>
                  </a:lnTo>
                  <a:lnTo>
                    <a:pt x="730" y="457"/>
                  </a:lnTo>
                  <a:lnTo>
                    <a:pt x="730" y="459"/>
                  </a:lnTo>
                  <a:lnTo>
                    <a:pt x="730" y="461"/>
                  </a:lnTo>
                  <a:lnTo>
                    <a:pt x="730" y="463"/>
                  </a:lnTo>
                  <a:lnTo>
                    <a:pt x="730" y="465"/>
                  </a:lnTo>
                  <a:lnTo>
                    <a:pt x="728" y="467"/>
                  </a:lnTo>
                  <a:lnTo>
                    <a:pt x="728" y="469"/>
                  </a:lnTo>
                  <a:lnTo>
                    <a:pt x="728" y="471"/>
                  </a:lnTo>
                  <a:lnTo>
                    <a:pt x="728" y="475"/>
                  </a:lnTo>
                  <a:lnTo>
                    <a:pt x="728" y="476"/>
                  </a:lnTo>
                  <a:lnTo>
                    <a:pt x="728" y="478"/>
                  </a:lnTo>
                  <a:lnTo>
                    <a:pt x="730" y="480"/>
                  </a:lnTo>
                  <a:lnTo>
                    <a:pt x="732" y="480"/>
                  </a:lnTo>
                  <a:lnTo>
                    <a:pt x="736" y="480"/>
                  </a:lnTo>
                  <a:lnTo>
                    <a:pt x="740" y="480"/>
                  </a:lnTo>
                  <a:lnTo>
                    <a:pt x="742" y="482"/>
                  </a:lnTo>
                  <a:lnTo>
                    <a:pt x="745" y="482"/>
                  </a:lnTo>
                  <a:lnTo>
                    <a:pt x="749" y="486"/>
                  </a:lnTo>
                  <a:lnTo>
                    <a:pt x="751" y="488"/>
                  </a:lnTo>
                  <a:lnTo>
                    <a:pt x="751" y="490"/>
                  </a:lnTo>
                  <a:lnTo>
                    <a:pt x="751" y="492"/>
                  </a:lnTo>
                  <a:lnTo>
                    <a:pt x="753" y="494"/>
                  </a:lnTo>
                  <a:lnTo>
                    <a:pt x="755" y="496"/>
                  </a:lnTo>
                  <a:lnTo>
                    <a:pt x="757" y="499"/>
                  </a:lnTo>
                  <a:lnTo>
                    <a:pt x="759" y="499"/>
                  </a:lnTo>
                  <a:lnTo>
                    <a:pt x="761" y="499"/>
                  </a:lnTo>
                  <a:lnTo>
                    <a:pt x="763" y="499"/>
                  </a:lnTo>
                  <a:lnTo>
                    <a:pt x="763" y="501"/>
                  </a:lnTo>
                  <a:lnTo>
                    <a:pt x="765" y="503"/>
                  </a:lnTo>
                  <a:lnTo>
                    <a:pt x="766" y="505"/>
                  </a:lnTo>
                  <a:lnTo>
                    <a:pt x="768" y="507"/>
                  </a:lnTo>
                  <a:lnTo>
                    <a:pt x="768" y="509"/>
                  </a:lnTo>
                  <a:lnTo>
                    <a:pt x="770" y="511"/>
                  </a:lnTo>
                  <a:lnTo>
                    <a:pt x="772" y="513"/>
                  </a:lnTo>
                  <a:lnTo>
                    <a:pt x="772" y="515"/>
                  </a:lnTo>
                  <a:lnTo>
                    <a:pt x="774" y="515"/>
                  </a:lnTo>
                  <a:lnTo>
                    <a:pt x="774" y="516"/>
                  </a:lnTo>
                  <a:lnTo>
                    <a:pt x="772" y="516"/>
                  </a:lnTo>
                  <a:lnTo>
                    <a:pt x="770" y="516"/>
                  </a:lnTo>
                  <a:lnTo>
                    <a:pt x="768" y="516"/>
                  </a:lnTo>
                  <a:lnTo>
                    <a:pt x="766" y="516"/>
                  </a:lnTo>
                  <a:lnTo>
                    <a:pt x="765" y="516"/>
                  </a:lnTo>
                  <a:lnTo>
                    <a:pt x="763" y="518"/>
                  </a:lnTo>
                  <a:lnTo>
                    <a:pt x="763" y="520"/>
                  </a:lnTo>
                  <a:lnTo>
                    <a:pt x="765" y="522"/>
                  </a:lnTo>
                  <a:lnTo>
                    <a:pt x="765" y="524"/>
                  </a:lnTo>
                  <a:lnTo>
                    <a:pt x="766" y="526"/>
                  </a:lnTo>
                  <a:lnTo>
                    <a:pt x="766" y="528"/>
                  </a:lnTo>
                  <a:lnTo>
                    <a:pt x="768" y="530"/>
                  </a:lnTo>
                  <a:lnTo>
                    <a:pt x="768" y="532"/>
                  </a:lnTo>
                  <a:lnTo>
                    <a:pt x="770" y="532"/>
                  </a:lnTo>
                  <a:lnTo>
                    <a:pt x="770" y="534"/>
                  </a:lnTo>
                  <a:lnTo>
                    <a:pt x="772" y="536"/>
                  </a:lnTo>
                  <a:lnTo>
                    <a:pt x="772" y="537"/>
                  </a:lnTo>
                  <a:lnTo>
                    <a:pt x="772" y="539"/>
                  </a:lnTo>
                  <a:lnTo>
                    <a:pt x="772" y="541"/>
                  </a:lnTo>
                  <a:lnTo>
                    <a:pt x="772" y="543"/>
                  </a:lnTo>
                  <a:lnTo>
                    <a:pt x="772" y="545"/>
                  </a:lnTo>
                  <a:lnTo>
                    <a:pt x="770" y="547"/>
                  </a:lnTo>
                  <a:lnTo>
                    <a:pt x="770" y="549"/>
                  </a:lnTo>
                  <a:lnTo>
                    <a:pt x="770" y="551"/>
                  </a:lnTo>
                  <a:lnTo>
                    <a:pt x="770" y="553"/>
                  </a:lnTo>
                  <a:lnTo>
                    <a:pt x="770" y="555"/>
                  </a:lnTo>
                  <a:lnTo>
                    <a:pt x="772" y="555"/>
                  </a:lnTo>
                  <a:lnTo>
                    <a:pt x="774" y="555"/>
                  </a:lnTo>
                  <a:lnTo>
                    <a:pt x="776" y="557"/>
                  </a:lnTo>
                  <a:lnTo>
                    <a:pt x="776" y="558"/>
                  </a:lnTo>
                  <a:lnTo>
                    <a:pt x="778" y="560"/>
                  </a:lnTo>
                  <a:lnTo>
                    <a:pt x="780" y="560"/>
                  </a:lnTo>
                  <a:lnTo>
                    <a:pt x="782" y="562"/>
                  </a:lnTo>
                  <a:lnTo>
                    <a:pt x="782" y="564"/>
                  </a:lnTo>
                  <a:lnTo>
                    <a:pt x="782" y="566"/>
                  </a:lnTo>
                  <a:lnTo>
                    <a:pt x="780" y="568"/>
                  </a:lnTo>
                  <a:lnTo>
                    <a:pt x="780" y="570"/>
                  </a:lnTo>
                  <a:lnTo>
                    <a:pt x="780" y="572"/>
                  </a:lnTo>
                  <a:lnTo>
                    <a:pt x="780" y="574"/>
                  </a:lnTo>
                  <a:lnTo>
                    <a:pt x="778" y="574"/>
                  </a:lnTo>
                  <a:lnTo>
                    <a:pt x="778" y="576"/>
                  </a:lnTo>
                  <a:lnTo>
                    <a:pt x="776" y="576"/>
                  </a:lnTo>
                  <a:lnTo>
                    <a:pt x="776" y="578"/>
                  </a:lnTo>
                  <a:lnTo>
                    <a:pt x="774" y="579"/>
                  </a:lnTo>
                  <a:lnTo>
                    <a:pt x="774" y="581"/>
                  </a:lnTo>
                  <a:lnTo>
                    <a:pt x="774" y="583"/>
                  </a:lnTo>
                  <a:lnTo>
                    <a:pt x="774" y="585"/>
                  </a:lnTo>
                  <a:lnTo>
                    <a:pt x="772" y="585"/>
                  </a:lnTo>
                  <a:lnTo>
                    <a:pt x="772" y="587"/>
                  </a:lnTo>
                  <a:lnTo>
                    <a:pt x="772" y="589"/>
                  </a:lnTo>
                  <a:lnTo>
                    <a:pt x="770" y="591"/>
                  </a:lnTo>
                  <a:lnTo>
                    <a:pt x="768" y="591"/>
                  </a:lnTo>
                  <a:lnTo>
                    <a:pt x="768" y="593"/>
                  </a:lnTo>
                  <a:lnTo>
                    <a:pt x="768" y="595"/>
                  </a:lnTo>
                  <a:lnTo>
                    <a:pt x="768" y="597"/>
                  </a:lnTo>
                  <a:lnTo>
                    <a:pt x="766" y="597"/>
                  </a:lnTo>
                  <a:lnTo>
                    <a:pt x="766" y="599"/>
                  </a:lnTo>
                  <a:lnTo>
                    <a:pt x="765" y="600"/>
                  </a:lnTo>
                  <a:lnTo>
                    <a:pt x="765" y="602"/>
                  </a:lnTo>
                  <a:lnTo>
                    <a:pt x="763" y="604"/>
                  </a:lnTo>
                  <a:lnTo>
                    <a:pt x="761" y="604"/>
                  </a:lnTo>
                  <a:lnTo>
                    <a:pt x="761" y="606"/>
                  </a:lnTo>
                  <a:lnTo>
                    <a:pt x="759" y="606"/>
                  </a:lnTo>
                  <a:lnTo>
                    <a:pt x="759" y="608"/>
                  </a:lnTo>
                  <a:lnTo>
                    <a:pt x="757" y="608"/>
                  </a:lnTo>
                  <a:lnTo>
                    <a:pt x="757" y="610"/>
                  </a:lnTo>
                  <a:lnTo>
                    <a:pt x="755" y="612"/>
                  </a:lnTo>
                  <a:lnTo>
                    <a:pt x="755" y="610"/>
                  </a:lnTo>
                  <a:lnTo>
                    <a:pt x="755" y="612"/>
                  </a:lnTo>
                  <a:lnTo>
                    <a:pt x="755" y="614"/>
                  </a:lnTo>
                  <a:lnTo>
                    <a:pt x="753" y="616"/>
                  </a:lnTo>
                  <a:lnTo>
                    <a:pt x="751" y="616"/>
                  </a:lnTo>
                  <a:lnTo>
                    <a:pt x="749" y="616"/>
                  </a:lnTo>
                  <a:lnTo>
                    <a:pt x="747" y="618"/>
                  </a:lnTo>
                  <a:lnTo>
                    <a:pt x="747" y="619"/>
                  </a:lnTo>
                  <a:lnTo>
                    <a:pt x="745" y="619"/>
                  </a:lnTo>
                  <a:lnTo>
                    <a:pt x="744" y="619"/>
                  </a:lnTo>
                  <a:lnTo>
                    <a:pt x="744" y="621"/>
                  </a:lnTo>
                  <a:lnTo>
                    <a:pt x="742" y="621"/>
                  </a:lnTo>
                  <a:lnTo>
                    <a:pt x="740" y="621"/>
                  </a:lnTo>
                  <a:lnTo>
                    <a:pt x="738" y="621"/>
                  </a:lnTo>
                  <a:lnTo>
                    <a:pt x="736" y="623"/>
                  </a:lnTo>
                  <a:lnTo>
                    <a:pt x="734" y="621"/>
                  </a:lnTo>
                  <a:lnTo>
                    <a:pt x="732" y="621"/>
                  </a:lnTo>
                  <a:lnTo>
                    <a:pt x="732" y="623"/>
                  </a:lnTo>
                  <a:lnTo>
                    <a:pt x="730" y="625"/>
                  </a:lnTo>
                  <a:lnTo>
                    <a:pt x="728" y="625"/>
                  </a:lnTo>
                  <a:lnTo>
                    <a:pt x="725" y="627"/>
                  </a:lnTo>
                  <a:lnTo>
                    <a:pt x="723" y="627"/>
                  </a:lnTo>
                  <a:lnTo>
                    <a:pt x="719" y="625"/>
                  </a:lnTo>
                  <a:lnTo>
                    <a:pt x="717" y="623"/>
                  </a:lnTo>
                  <a:lnTo>
                    <a:pt x="713" y="623"/>
                  </a:lnTo>
                  <a:lnTo>
                    <a:pt x="711" y="623"/>
                  </a:lnTo>
                  <a:lnTo>
                    <a:pt x="707" y="621"/>
                  </a:lnTo>
                  <a:lnTo>
                    <a:pt x="705" y="619"/>
                  </a:lnTo>
                  <a:lnTo>
                    <a:pt x="704" y="619"/>
                  </a:lnTo>
                  <a:lnTo>
                    <a:pt x="702" y="618"/>
                  </a:lnTo>
                  <a:lnTo>
                    <a:pt x="698" y="618"/>
                  </a:lnTo>
                  <a:lnTo>
                    <a:pt x="696" y="618"/>
                  </a:lnTo>
                  <a:lnTo>
                    <a:pt x="694" y="616"/>
                  </a:lnTo>
                  <a:lnTo>
                    <a:pt x="692" y="616"/>
                  </a:lnTo>
                  <a:lnTo>
                    <a:pt x="688" y="616"/>
                  </a:lnTo>
                  <a:lnTo>
                    <a:pt x="686" y="614"/>
                  </a:lnTo>
                  <a:lnTo>
                    <a:pt x="683" y="614"/>
                  </a:lnTo>
                  <a:lnTo>
                    <a:pt x="681" y="616"/>
                  </a:lnTo>
                  <a:lnTo>
                    <a:pt x="679" y="616"/>
                  </a:lnTo>
                  <a:lnTo>
                    <a:pt x="677" y="616"/>
                  </a:lnTo>
                  <a:lnTo>
                    <a:pt x="673" y="616"/>
                  </a:lnTo>
                  <a:lnTo>
                    <a:pt x="671" y="618"/>
                  </a:lnTo>
                  <a:lnTo>
                    <a:pt x="667" y="619"/>
                  </a:lnTo>
                  <a:lnTo>
                    <a:pt x="665" y="619"/>
                  </a:lnTo>
                  <a:lnTo>
                    <a:pt x="663" y="621"/>
                  </a:lnTo>
                  <a:lnTo>
                    <a:pt x="662" y="623"/>
                  </a:lnTo>
                  <a:lnTo>
                    <a:pt x="658" y="625"/>
                  </a:lnTo>
                  <a:lnTo>
                    <a:pt x="656" y="625"/>
                  </a:lnTo>
                  <a:lnTo>
                    <a:pt x="656" y="627"/>
                  </a:lnTo>
                  <a:lnTo>
                    <a:pt x="654" y="629"/>
                  </a:lnTo>
                  <a:lnTo>
                    <a:pt x="650" y="631"/>
                  </a:lnTo>
                  <a:lnTo>
                    <a:pt x="646" y="633"/>
                  </a:lnTo>
                  <a:lnTo>
                    <a:pt x="644" y="637"/>
                  </a:lnTo>
                  <a:lnTo>
                    <a:pt x="641" y="639"/>
                  </a:lnTo>
                  <a:lnTo>
                    <a:pt x="639" y="642"/>
                  </a:lnTo>
                  <a:lnTo>
                    <a:pt x="637" y="644"/>
                  </a:lnTo>
                  <a:lnTo>
                    <a:pt x="635" y="648"/>
                  </a:lnTo>
                  <a:lnTo>
                    <a:pt x="631" y="654"/>
                  </a:lnTo>
                  <a:lnTo>
                    <a:pt x="629" y="656"/>
                  </a:lnTo>
                  <a:lnTo>
                    <a:pt x="627" y="658"/>
                  </a:lnTo>
                  <a:lnTo>
                    <a:pt x="625" y="661"/>
                  </a:lnTo>
                  <a:lnTo>
                    <a:pt x="623" y="665"/>
                  </a:lnTo>
                  <a:lnTo>
                    <a:pt x="622" y="667"/>
                  </a:lnTo>
                  <a:lnTo>
                    <a:pt x="622" y="669"/>
                  </a:lnTo>
                  <a:lnTo>
                    <a:pt x="622" y="671"/>
                  </a:lnTo>
                  <a:lnTo>
                    <a:pt x="622" y="673"/>
                  </a:lnTo>
                  <a:lnTo>
                    <a:pt x="622" y="675"/>
                  </a:lnTo>
                  <a:lnTo>
                    <a:pt x="620" y="677"/>
                  </a:lnTo>
                  <a:lnTo>
                    <a:pt x="620" y="679"/>
                  </a:lnTo>
                  <a:lnTo>
                    <a:pt x="620" y="681"/>
                  </a:lnTo>
                  <a:lnTo>
                    <a:pt x="618" y="681"/>
                  </a:lnTo>
                  <a:lnTo>
                    <a:pt x="620" y="682"/>
                  </a:lnTo>
                  <a:lnTo>
                    <a:pt x="618" y="682"/>
                  </a:lnTo>
                  <a:lnTo>
                    <a:pt x="618" y="681"/>
                  </a:lnTo>
                  <a:lnTo>
                    <a:pt x="616" y="681"/>
                  </a:lnTo>
                  <a:lnTo>
                    <a:pt x="616" y="682"/>
                  </a:lnTo>
                  <a:lnTo>
                    <a:pt x="616" y="684"/>
                  </a:lnTo>
                  <a:lnTo>
                    <a:pt x="614" y="684"/>
                  </a:lnTo>
                  <a:lnTo>
                    <a:pt x="614" y="682"/>
                  </a:lnTo>
                  <a:lnTo>
                    <a:pt x="612" y="684"/>
                  </a:lnTo>
                  <a:lnTo>
                    <a:pt x="610" y="684"/>
                  </a:lnTo>
                  <a:lnTo>
                    <a:pt x="608" y="684"/>
                  </a:lnTo>
                  <a:lnTo>
                    <a:pt x="608" y="688"/>
                  </a:lnTo>
                  <a:lnTo>
                    <a:pt x="608" y="690"/>
                  </a:lnTo>
                  <a:lnTo>
                    <a:pt x="606" y="690"/>
                  </a:lnTo>
                  <a:lnTo>
                    <a:pt x="606" y="692"/>
                  </a:lnTo>
                  <a:lnTo>
                    <a:pt x="604" y="692"/>
                  </a:lnTo>
                  <a:lnTo>
                    <a:pt x="602" y="694"/>
                  </a:lnTo>
                  <a:lnTo>
                    <a:pt x="601" y="694"/>
                  </a:lnTo>
                  <a:lnTo>
                    <a:pt x="601" y="696"/>
                  </a:lnTo>
                  <a:lnTo>
                    <a:pt x="599" y="696"/>
                  </a:lnTo>
                  <a:lnTo>
                    <a:pt x="599" y="698"/>
                  </a:lnTo>
                  <a:lnTo>
                    <a:pt x="597" y="700"/>
                  </a:lnTo>
                  <a:lnTo>
                    <a:pt x="595" y="700"/>
                  </a:lnTo>
                  <a:lnTo>
                    <a:pt x="595" y="701"/>
                  </a:lnTo>
                  <a:lnTo>
                    <a:pt x="593" y="701"/>
                  </a:lnTo>
                  <a:lnTo>
                    <a:pt x="593" y="703"/>
                  </a:lnTo>
                  <a:lnTo>
                    <a:pt x="591" y="703"/>
                  </a:lnTo>
                  <a:lnTo>
                    <a:pt x="589" y="703"/>
                  </a:lnTo>
                  <a:lnTo>
                    <a:pt x="589" y="701"/>
                  </a:lnTo>
                  <a:lnTo>
                    <a:pt x="587" y="701"/>
                  </a:lnTo>
                  <a:lnTo>
                    <a:pt x="585" y="701"/>
                  </a:lnTo>
                  <a:lnTo>
                    <a:pt x="585" y="700"/>
                  </a:lnTo>
                  <a:lnTo>
                    <a:pt x="583" y="700"/>
                  </a:lnTo>
                  <a:lnTo>
                    <a:pt x="581" y="700"/>
                  </a:lnTo>
                  <a:lnTo>
                    <a:pt x="581" y="701"/>
                  </a:lnTo>
                  <a:lnTo>
                    <a:pt x="580" y="703"/>
                  </a:lnTo>
                  <a:lnTo>
                    <a:pt x="580" y="705"/>
                  </a:lnTo>
                  <a:lnTo>
                    <a:pt x="578" y="707"/>
                  </a:lnTo>
                  <a:lnTo>
                    <a:pt x="576" y="709"/>
                  </a:lnTo>
                  <a:lnTo>
                    <a:pt x="574" y="709"/>
                  </a:lnTo>
                  <a:lnTo>
                    <a:pt x="572" y="711"/>
                  </a:lnTo>
                  <a:lnTo>
                    <a:pt x="570" y="709"/>
                  </a:lnTo>
                  <a:lnTo>
                    <a:pt x="568" y="711"/>
                  </a:lnTo>
                  <a:lnTo>
                    <a:pt x="560" y="711"/>
                  </a:lnTo>
                  <a:lnTo>
                    <a:pt x="555" y="711"/>
                  </a:lnTo>
                  <a:lnTo>
                    <a:pt x="541" y="711"/>
                  </a:lnTo>
                  <a:lnTo>
                    <a:pt x="528" y="711"/>
                  </a:lnTo>
                  <a:lnTo>
                    <a:pt x="522" y="711"/>
                  </a:lnTo>
                  <a:lnTo>
                    <a:pt x="519" y="711"/>
                  </a:lnTo>
                  <a:lnTo>
                    <a:pt x="517" y="711"/>
                  </a:lnTo>
                  <a:lnTo>
                    <a:pt x="513" y="711"/>
                  </a:lnTo>
                  <a:lnTo>
                    <a:pt x="509" y="711"/>
                  </a:lnTo>
                  <a:lnTo>
                    <a:pt x="509" y="709"/>
                  </a:lnTo>
                  <a:lnTo>
                    <a:pt x="507" y="709"/>
                  </a:lnTo>
                  <a:lnTo>
                    <a:pt x="507" y="707"/>
                  </a:lnTo>
                  <a:lnTo>
                    <a:pt x="505" y="707"/>
                  </a:lnTo>
                  <a:lnTo>
                    <a:pt x="501" y="705"/>
                  </a:lnTo>
                  <a:lnTo>
                    <a:pt x="501" y="703"/>
                  </a:lnTo>
                  <a:lnTo>
                    <a:pt x="499" y="703"/>
                  </a:lnTo>
                  <a:lnTo>
                    <a:pt x="498" y="703"/>
                  </a:lnTo>
                  <a:lnTo>
                    <a:pt x="496" y="703"/>
                  </a:lnTo>
                  <a:lnTo>
                    <a:pt x="496" y="705"/>
                  </a:lnTo>
                  <a:lnTo>
                    <a:pt x="494" y="705"/>
                  </a:lnTo>
                  <a:lnTo>
                    <a:pt x="494" y="707"/>
                  </a:lnTo>
                  <a:lnTo>
                    <a:pt x="492" y="707"/>
                  </a:lnTo>
                  <a:lnTo>
                    <a:pt x="492" y="709"/>
                  </a:lnTo>
                  <a:lnTo>
                    <a:pt x="490" y="709"/>
                  </a:lnTo>
                  <a:lnTo>
                    <a:pt x="488" y="709"/>
                  </a:lnTo>
                  <a:lnTo>
                    <a:pt x="486" y="709"/>
                  </a:lnTo>
                  <a:lnTo>
                    <a:pt x="484" y="709"/>
                  </a:lnTo>
                  <a:lnTo>
                    <a:pt x="484" y="707"/>
                  </a:lnTo>
                  <a:lnTo>
                    <a:pt x="482" y="707"/>
                  </a:lnTo>
                  <a:lnTo>
                    <a:pt x="480" y="707"/>
                  </a:lnTo>
                  <a:lnTo>
                    <a:pt x="478" y="707"/>
                  </a:lnTo>
                  <a:lnTo>
                    <a:pt x="477" y="707"/>
                  </a:lnTo>
                  <a:lnTo>
                    <a:pt x="477" y="705"/>
                  </a:lnTo>
                  <a:lnTo>
                    <a:pt x="475" y="705"/>
                  </a:lnTo>
                  <a:lnTo>
                    <a:pt x="475" y="703"/>
                  </a:lnTo>
                  <a:lnTo>
                    <a:pt x="473" y="703"/>
                  </a:lnTo>
                  <a:lnTo>
                    <a:pt x="473" y="701"/>
                  </a:lnTo>
                  <a:lnTo>
                    <a:pt x="471" y="701"/>
                  </a:lnTo>
                  <a:lnTo>
                    <a:pt x="469" y="700"/>
                  </a:lnTo>
                  <a:lnTo>
                    <a:pt x="467" y="700"/>
                  </a:lnTo>
                  <a:lnTo>
                    <a:pt x="467" y="698"/>
                  </a:lnTo>
                  <a:lnTo>
                    <a:pt x="465" y="698"/>
                  </a:lnTo>
                  <a:lnTo>
                    <a:pt x="465" y="696"/>
                  </a:lnTo>
                  <a:lnTo>
                    <a:pt x="467" y="694"/>
                  </a:lnTo>
                  <a:lnTo>
                    <a:pt x="467" y="692"/>
                  </a:lnTo>
                  <a:lnTo>
                    <a:pt x="469" y="692"/>
                  </a:lnTo>
                  <a:lnTo>
                    <a:pt x="469" y="688"/>
                  </a:lnTo>
                  <a:lnTo>
                    <a:pt x="469" y="686"/>
                  </a:lnTo>
                  <a:lnTo>
                    <a:pt x="469" y="684"/>
                  </a:lnTo>
                  <a:lnTo>
                    <a:pt x="467" y="682"/>
                  </a:lnTo>
                  <a:lnTo>
                    <a:pt x="469" y="681"/>
                  </a:lnTo>
                  <a:lnTo>
                    <a:pt x="469" y="679"/>
                  </a:lnTo>
                  <a:lnTo>
                    <a:pt x="469" y="677"/>
                  </a:lnTo>
                  <a:lnTo>
                    <a:pt x="471" y="675"/>
                  </a:lnTo>
                  <a:lnTo>
                    <a:pt x="471" y="673"/>
                  </a:lnTo>
                  <a:lnTo>
                    <a:pt x="469" y="673"/>
                  </a:lnTo>
                  <a:lnTo>
                    <a:pt x="467" y="671"/>
                  </a:lnTo>
                  <a:lnTo>
                    <a:pt x="465" y="671"/>
                  </a:lnTo>
                  <a:lnTo>
                    <a:pt x="467" y="671"/>
                  </a:lnTo>
                  <a:lnTo>
                    <a:pt x="467" y="669"/>
                  </a:lnTo>
                  <a:lnTo>
                    <a:pt x="469" y="669"/>
                  </a:lnTo>
                  <a:lnTo>
                    <a:pt x="471" y="667"/>
                  </a:lnTo>
                  <a:lnTo>
                    <a:pt x="469" y="667"/>
                  </a:lnTo>
                  <a:lnTo>
                    <a:pt x="469" y="665"/>
                  </a:lnTo>
                  <a:lnTo>
                    <a:pt x="467" y="665"/>
                  </a:lnTo>
                  <a:lnTo>
                    <a:pt x="467" y="663"/>
                  </a:lnTo>
                  <a:lnTo>
                    <a:pt x="467" y="661"/>
                  </a:lnTo>
                  <a:lnTo>
                    <a:pt x="467" y="660"/>
                  </a:lnTo>
                  <a:lnTo>
                    <a:pt x="465" y="660"/>
                  </a:lnTo>
                  <a:lnTo>
                    <a:pt x="465" y="658"/>
                  </a:lnTo>
                  <a:lnTo>
                    <a:pt x="463" y="658"/>
                  </a:lnTo>
                  <a:lnTo>
                    <a:pt x="463" y="656"/>
                  </a:lnTo>
                  <a:lnTo>
                    <a:pt x="463" y="654"/>
                  </a:lnTo>
                  <a:lnTo>
                    <a:pt x="461" y="654"/>
                  </a:lnTo>
                  <a:lnTo>
                    <a:pt x="459" y="652"/>
                  </a:lnTo>
                  <a:lnTo>
                    <a:pt x="459" y="650"/>
                  </a:lnTo>
                  <a:lnTo>
                    <a:pt x="458" y="650"/>
                  </a:lnTo>
                  <a:lnTo>
                    <a:pt x="458" y="652"/>
                  </a:lnTo>
                  <a:lnTo>
                    <a:pt x="456" y="652"/>
                  </a:lnTo>
                  <a:lnTo>
                    <a:pt x="456" y="650"/>
                  </a:lnTo>
                  <a:lnTo>
                    <a:pt x="454" y="650"/>
                  </a:lnTo>
                  <a:lnTo>
                    <a:pt x="454" y="648"/>
                  </a:lnTo>
                  <a:lnTo>
                    <a:pt x="456" y="648"/>
                  </a:lnTo>
                  <a:lnTo>
                    <a:pt x="456" y="646"/>
                  </a:lnTo>
                  <a:lnTo>
                    <a:pt x="454" y="646"/>
                  </a:lnTo>
                  <a:lnTo>
                    <a:pt x="454" y="644"/>
                  </a:lnTo>
                  <a:lnTo>
                    <a:pt x="454" y="642"/>
                  </a:lnTo>
                  <a:lnTo>
                    <a:pt x="454" y="640"/>
                  </a:lnTo>
                  <a:lnTo>
                    <a:pt x="452" y="640"/>
                  </a:lnTo>
                  <a:lnTo>
                    <a:pt x="452" y="639"/>
                  </a:lnTo>
                  <a:lnTo>
                    <a:pt x="452" y="637"/>
                  </a:lnTo>
                  <a:lnTo>
                    <a:pt x="450" y="637"/>
                  </a:lnTo>
                  <a:lnTo>
                    <a:pt x="448" y="637"/>
                  </a:lnTo>
                  <a:lnTo>
                    <a:pt x="446" y="637"/>
                  </a:lnTo>
                  <a:lnTo>
                    <a:pt x="444" y="637"/>
                  </a:lnTo>
                  <a:lnTo>
                    <a:pt x="442" y="637"/>
                  </a:lnTo>
                  <a:lnTo>
                    <a:pt x="440" y="637"/>
                  </a:lnTo>
                  <a:lnTo>
                    <a:pt x="440" y="635"/>
                  </a:lnTo>
                  <a:lnTo>
                    <a:pt x="438" y="635"/>
                  </a:lnTo>
                  <a:lnTo>
                    <a:pt x="437" y="635"/>
                  </a:lnTo>
                  <a:lnTo>
                    <a:pt x="437" y="633"/>
                  </a:lnTo>
                  <a:lnTo>
                    <a:pt x="435" y="633"/>
                  </a:lnTo>
                  <a:lnTo>
                    <a:pt x="435" y="631"/>
                  </a:lnTo>
                  <a:lnTo>
                    <a:pt x="433" y="629"/>
                  </a:lnTo>
                  <a:lnTo>
                    <a:pt x="433" y="627"/>
                  </a:lnTo>
                  <a:lnTo>
                    <a:pt x="431" y="627"/>
                  </a:lnTo>
                  <a:lnTo>
                    <a:pt x="431" y="625"/>
                  </a:lnTo>
                  <a:lnTo>
                    <a:pt x="429" y="625"/>
                  </a:lnTo>
                  <a:lnTo>
                    <a:pt x="427" y="623"/>
                  </a:lnTo>
                  <a:lnTo>
                    <a:pt x="425" y="623"/>
                  </a:lnTo>
                  <a:lnTo>
                    <a:pt x="423" y="623"/>
                  </a:lnTo>
                  <a:lnTo>
                    <a:pt x="423" y="621"/>
                  </a:lnTo>
                  <a:lnTo>
                    <a:pt x="421" y="621"/>
                  </a:lnTo>
                  <a:lnTo>
                    <a:pt x="419" y="619"/>
                  </a:lnTo>
                  <a:lnTo>
                    <a:pt x="419" y="621"/>
                  </a:lnTo>
                  <a:lnTo>
                    <a:pt x="419" y="619"/>
                  </a:lnTo>
                  <a:lnTo>
                    <a:pt x="417" y="619"/>
                  </a:lnTo>
                  <a:lnTo>
                    <a:pt x="417" y="618"/>
                  </a:lnTo>
                  <a:lnTo>
                    <a:pt x="416" y="618"/>
                  </a:lnTo>
                  <a:lnTo>
                    <a:pt x="414" y="618"/>
                  </a:lnTo>
                  <a:lnTo>
                    <a:pt x="414" y="616"/>
                  </a:lnTo>
                  <a:lnTo>
                    <a:pt x="412" y="614"/>
                  </a:lnTo>
                  <a:lnTo>
                    <a:pt x="410" y="612"/>
                  </a:lnTo>
                  <a:lnTo>
                    <a:pt x="412" y="612"/>
                  </a:lnTo>
                  <a:lnTo>
                    <a:pt x="412" y="610"/>
                  </a:lnTo>
                  <a:lnTo>
                    <a:pt x="410" y="608"/>
                  </a:lnTo>
                  <a:lnTo>
                    <a:pt x="410" y="610"/>
                  </a:lnTo>
                  <a:lnTo>
                    <a:pt x="408" y="608"/>
                  </a:lnTo>
                  <a:lnTo>
                    <a:pt x="408" y="606"/>
                  </a:lnTo>
                  <a:lnTo>
                    <a:pt x="408" y="604"/>
                  </a:lnTo>
                  <a:lnTo>
                    <a:pt x="408" y="602"/>
                  </a:lnTo>
                  <a:lnTo>
                    <a:pt x="406" y="602"/>
                  </a:lnTo>
                  <a:lnTo>
                    <a:pt x="404" y="600"/>
                  </a:lnTo>
                  <a:lnTo>
                    <a:pt x="404" y="599"/>
                  </a:lnTo>
                  <a:lnTo>
                    <a:pt x="402" y="599"/>
                  </a:lnTo>
                  <a:lnTo>
                    <a:pt x="402" y="597"/>
                  </a:lnTo>
                  <a:lnTo>
                    <a:pt x="402" y="595"/>
                  </a:lnTo>
                  <a:lnTo>
                    <a:pt x="402" y="593"/>
                  </a:lnTo>
                  <a:lnTo>
                    <a:pt x="400" y="593"/>
                  </a:lnTo>
                  <a:lnTo>
                    <a:pt x="400" y="591"/>
                  </a:lnTo>
                  <a:lnTo>
                    <a:pt x="398" y="589"/>
                  </a:lnTo>
                  <a:lnTo>
                    <a:pt x="398" y="587"/>
                  </a:lnTo>
                  <a:lnTo>
                    <a:pt x="396" y="587"/>
                  </a:lnTo>
                  <a:lnTo>
                    <a:pt x="395" y="587"/>
                  </a:lnTo>
                  <a:lnTo>
                    <a:pt x="395" y="585"/>
                  </a:lnTo>
                  <a:lnTo>
                    <a:pt x="393" y="583"/>
                  </a:lnTo>
                  <a:lnTo>
                    <a:pt x="391" y="583"/>
                  </a:lnTo>
                  <a:lnTo>
                    <a:pt x="389" y="581"/>
                  </a:lnTo>
                  <a:lnTo>
                    <a:pt x="389" y="579"/>
                  </a:lnTo>
                  <a:lnTo>
                    <a:pt x="387" y="578"/>
                  </a:lnTo>
                  <a:lnTo>
                    <a:pt x="385" y="576"/>
                  </a:lnTo>
                  <a:lnTo>
                    <a:pt x="385" y="574"/>
                  </a:lnTo>
                  <a:lnTo>
                    <a:pt x="383" y="574"/>
                  </a:lnTo>
                  <a:lnTo>
                    <a:pt x="383" y="572"/>
                  </a:lnTo>
                  <a:lnTo>
                    <a:pt x="381" y="570"/>
                  </a:lnTo>
                  <a:lnTo>
                    <a:pt x="379" y="568"/>
                  </a:lnTo>
                  <a:lnTo>
                    <a:pt x="377" y="566"/>
                  </a:lnTo>
                  <a:lnTo>
                    <a:pt x="377" y="564"/>
                  </a:lnTo>
                  <a:lnTo>
                    <a:pt x="377" y="562"/>
                  </a:lnTo>
                  <a:lnTo>
                    <a:pt x="379" y="560"/>
                  </a:lnTo>
                  <a:lnTo>
                    <a:pt x="379" y="558"/>
                  </a:lnTo>
                  <a:lnTo>
                    <a:pt x="379" y="557"/>
                  </a:lnTo>
                  <a:lnTo>
                    <a:pt x="379" y="555"/>
                  </a:lnTo>
                  <a:lnTo>
                    <a:pt x="379" y="553"/>
                  </a:lnTo>
                  <a:lnTo>
                    <a:pt x="381" y="553"/>
                  </a:lnTo>
                  <a:lnTo>
                    <a:pt x="381" y="551"/>
                  </a:lnTo>
                  <a:lnTo>
                    <a:pt x="381" y="547"/>
                  </a:lnTo>
                  <a:lnTo>
                    <a:pt x="379" y="545"/>
                  </a:lnTo>
                  <a:lnTo>
                    <a:pt x="379" y="543"/>
                  </a:lnTo>
                  <a:lnTo>
                    <a:pt x="379" y="539"/>
                  </a:lnTo>
                  <a:lnTo>
                    <a:pt x="377" y="539"/>
                  </a:lnTo>
                  <a:lnTo>
                    <a:pt x="376" y="539"/>
                  </a:lnTo>
                  <a:lnTo>
                    <a:pt x="376" y="537"/>
                  </a:lnTo>
                  <a:lnTo>
                    <a:pt x="376" y="536"/>
                  </a:lnTo>
                  <a:lnTo>
                    <a:pt x="374" y="534"/>
                  </a:lnTo>
                  <a:lnTo>
                    <a:pt x="376" y="534"/>
                  </a:lnTo>
                  <a:lnTo>
                    <a:pt x="376" y="532"/>
                  </a:lnTo>
                  <a:lnTo>
                    <a:pt x="376" y="530"/>
                  </a:lnTo>
                  <a:lnTo>
                    <a:pt x="376" y="528"/>
                  </a:lnTo>
                  <a:lnTo>
                    <a:pt x="374" y="526"/>
                  </a:lnTo>
                  <a:lnTo>
                    <a:pt x="372" y="524"/>
                  </a:lnTo>
                  <a:lnTo>
                    <a:pt x="372" y="522"/>
                  </a:lnTo>
                  <a:lnTo>
                    <a:pt x="368" y="520"/>
                  </a:lnTo>
                  <a:lnTo>
                    <a:pt x="362" y="516"/>
                  </a:lnTo>
                  <a:lnTo>
                    <a:pt x="358" y="515"/>
                  </a:lnTo>
                  <a:lnTo>
                    <a:pt x="355" y="513"/>
                  </a:lnTo>
                  <a:lnTo>
                    <a:pt x="353" y="511"/>
                  </a:lnTo>
                  <a:lnTo>
                    <a:pt x="349" y="507"/>
                  </a:lnTo>
                  <a:lnTo>
                    <a:pt x="349" y="505"/>
                  </a:lnTo>
                  <a:lnTo>
                    <a:pt x="347" y="505"/>
                  </a:lnTo>
                  <a:lnTo>
                    <a:pt x="347" y="503"/>
                  </a:lnTo>
                  <a:lnTo>
                    <a:pt x="347" y="501"/>
                  </a:lnTo>
                  <a:lnTo>
                    <a:pt x="349" y="501"/>
                  </a:lnTo>
                  <a:lnTo>
                    <a:pt x="349" y="499"/>
                  </a:lnTo>
                  <a:lnTo>
                    <a:pt x="351" y="499"/>
                  </a:lnTo>
                  <a:lnTo>
                    <a:pt x="353" y="497"/>
                  </a:lnTo>
                  <a:lnTo>
                    <a:pt x="353" y="496"/>
                  </a:lnTo>
                  <a:lnTo>
                    <a:pt x="353" y="494"/>
                  </a:lnTo>
                  <a:lnTo>
                    <a:pt x="355" y="492"/>
                  </a:lnTo>
                  <a:lnTo>
                    <a:pt x="353" y="492"/>
                  </a:lnTo>
                  <a:lnTo>
                    <a:pt x="353" y="490"/>
                  </a:lnTo>
                  <a:lnTo>
                    <a:pt x="351" y="490"/>
                  </a:lnTo>
                  <a:lnTo>
                    <a:pt x="351" y="488"/>
                  </a:lnTo>
                  <a:lnTo>
                    <a:pt x="349" y="488"/>
                  </a:lnTo>
                  <a:lnTo>
                    <a:pt x="349" y="486"/>
                  </a:lnTo>
                  <a:lnTo>
                    <a:pt x="349" y="484"/>
                  </a:lnTo>
                  <a:lnTo>
                    <a:pt x="349" y="482"/>
                  </a:lnTo>
                  <a:lnTo>
                    <a:pt x="351" y="482"/>
                  </a:lnTo>
                  <a:lnTo>
                    <a:pt x="351" y="480"/>
                  </a:lnTo>
                  <a:lnTo>
                    <a:pt x="349" y="478"/>
                  </a:lnTo>
                  <a:lnTo>
                    <a:pt x="349" y="476"/>
                  </a:lnTo>
                  <a:lnTo>
                    <a:pt x="347" y="476"/>
                  </a:lnTo>
                  <a:lnTo>
                    <a:pt x="345" y="476"/>
                  </a:lnTo>
                  <a:lnTo>
                    <a:pt x="343" y="476"/>
                  </a:lnTo>
                  <a:lnTo>
                    <a:pt x="341" y="475"/>
                  </a:lnTo>
                  <a:lnTo>
                    <a:pt x="335" y="476"/>
                  </a:lnTo>
                  <a:lnTo>
                    <a:pt x="335" y="475"/>
                  </a:lnTo>
                  <a:lnTo>
                    <a:pt x="334" y="473"/>
                  </a:lnTo>
                  <a:lnTo>
                    <a:pt x="334" y="471"/>
                  </a:lnTo>
                  <a:lnTo>
                    <a:pt x="335" y="469"/>
                  </a:lnTo>
                  <a:lnTo>
                    <a:pt x="337" y="467"/>
                  </a:lnTo>
                  <a:lnTo>
                    <a:pt x="337" y="465"/>
                  </a:lnTo>
                  <a:lnTo>
                    <a:pt x="337" y="463"/>
                  </a:lnTo>
                  <a:lnTo>
                    <a:pt x="335" y="459"/>
                  </a:lnTo>
                  <a:lnTo>
                    <a:pt x="334" y="457"/>
                  </a:lnTo>
                  <a:lnTo>
                    <a:pt x="332" y="455"/>
                  </a:lnTo>
                  <a:lnTo>
                    <a:pt x="332" y="450"/>
                  </a:lnTo>
                  <a:lnTo>
                    <a:pt x="332" y="448"/>
                  </a:lnTo>
                  <a:lnTo>
                    <a:pt x="330" y="446"/>
                  </a:lnTo>
                  <a:lnTo>
                    <a:pt x="328" y="446"/>
                  </a:lnTo>
                  <a:lnTo>
                    <a:pt x="324" y="446"/>
                  </a:lnTo>
                  <a:lnTo>
                    <a:pt x="322" y="446"/>
                  </a:lnTo>
                  <a:lnTo>
                    <a:pt x="320" y="446"/>
                  </a:lnTo>
                  <a:lnTo>
                    <a:pt x="318" y="448"/>
                  </a:lnTo>
                  <a:lnTo>
                    <a:pt x="316" y="44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6" name="Freeform 19"/>
            <p:cNvSpPr>
              <a:spLocks/>
            </p:cNvSpPr>
            <p:nvPr/>
          </p:nvSpPr>
          <p:spPr bwMode="auto">
            <a:xfrm>
              <a:off x="2552" y="1932"/>
              <a:ext cx="633" cy="452"/>
            </a:xfrm>
            <a:custGeom>
              <a:avLst/>
              <a:gdLst>
                <a:gd name="T0" fmla="*/ 616 w 633"/>
                <a:gd name="T1" fmla="*/ 446 h 452"/>
                <a:gd name="T2" fmla="*/ 605 w 633"/>
                <a:gd name="T3" fmla="*/ 440 h 452"/>
                <a:gd name="T4" fmla="*/ 605 w 633"/>
                <a:gd name="T5" fmla="*/ 431 h 452"/>
                <a:gd name="T6" fmla="*/ 595 w 633"/>
                <a:gd name="T7" fmla="*/ 425 h 452"/>
                <a:gd name="T8" fmla="*/ 584 w 633"/>
                <a:gd name="T9" fmla="*/ 421 h 452"/>
                <a:gd name="T10" fmla="*/ 578 w 633"/>
                <a:gd name="T11" fmla="*/ 408 h 452"/>
                <a:gd name="T12" fmla="*/ 559 w 633"/>
                <a:gd name="T13" fmla="*/ 404 h 452"/>
                <a:gd name="T14" fmla="*/ 548 w 633"/>
                <a:gd name="T15" fmla="*/ 394 h 452"/>
                <a:gd name="T16" fmla="*/ 534 w 633"/>
                <a:gd name="T17" fmla="*/ 393 h 452"/>
                <a:gd name="T18" fmla="*/ 534 w 633"/>
                <a:gd name="T19" fmla="*/ 375 h 452"/>
                <a:gd name="T20" fmla="*/ 546 w 633"/>
                <a:gd name="T21" fmla="*/ 352 h 452"/>
                <a:gd name="T22" fmla="*/ 549 w 633"/>
                <a:gd name="T23" fmla="*/ 299 h 452"/>
                <a:gd name="T24" fmla="*/ 525 w 633"/>
                <a:gd name="T25" fmla="*/ 291 h 452"/>
                <a:gd name="T26" fmla="*/ 490 w 633"/>
                <a:gd name="T27" fmla="*/ 284 h 452"/>
                <a:gd name="T28" fmla="*/ 460 w 633"/>
                <a:gd name="T29" fmla="*/ 307 h 452"/>
                <a:gd name="T30" fmla="*/ 422 w 633"/>
                <a:gd name="T31" fmla="*/ 314 h 452"/>
                <a:gd name="T32" fmla="*/ 410 w 633"/>
                <a:gd name="T33" fmla="*/ 291 h 452"/>
                <a:gd name="T34" fmla="*/ 412 w 633"/>
                <a:gd name="T35" fmla="*/ 259 h 452"/>
                <a:gd name="T36" fmla="*/ 397 w 633"/>
                <a:gd name="T37" fmla="*/ 244 h 452"/>
                <a:gd name="T38" fmla="*/ 368 w 633"/>
                <a:gd name="T39" fmla="*/ 253 h 452"/>
                <a:gd name="T40" fmla="*/ 336 w 633"/>
                <a:gd name="T41" fmla="*/ 259 h 452"/>
                <a:gd name="T42" fmla="*/ 342 w 633"/>
                <a:gd name="T43" fmla="*/ 215 h 452"/>
                <a:gd name="T44" fmla="*/ 334 w 633"/>
                <a:gd name="T45" fmla="*/ 177 h 452"/>
                <a:gd name="T46" fmla="*/ 315 w 633"/>
                <a:gd name="T47" fmla="*/ 167 h 452"/>
                <a:gd name="T48" fmla="*/ 311 w 633"/>
                <a:gd name="T49" fmla="*/ 192 h 452"/>
                <a:gd name="T50" fmla="*/ 298 w 633"/>
                <a:gd name="T51" fmla="*/ 217 h 452"/>
                <a:gd name="T52" fmla="*/ 281 w 633"/>
                <a:gd name="T53" fmla="*/ 219 h 452"/>
                <a:gd name="T54" fmla="*/ 242 w 633"/>
                <a:gd name="T55" fmla="*/ 234 h 452"/>
                <a:gd name="T56" fmla="*/ 237 w 633"/>
                <a:gd name="T57" fmla="*/ 257 h 452"/>
                <a:gd name="T58" fmla="*/ 242 w 633"/>
                <a:gd name="T59" fmla="*/ 293 h 452"/>
                <a:gd name="T60" fmla="*/ 260 w 633"/>
                <a:gd name="T61" fmla="*/ 310 h 452"/>
                <a:gd name="T62" fmla="*/ 263 w 633"/>
                <a:gd name="T63" fmla="*/ 339 h 452"/>
                <a:gd name="T64" fmla="*/ 223 w 633"/>
                <a:gd name="T65" fmla="*/ 351 h 452"/>
                <a:gd name="T66" fmla="*/ 204 w 633"/>
                <a:gd name="T67" fmla="*/ 370 h 452"/>
                <a:gd name="T68" fmla="*/ 130 w 633"/>
                <a:gd name="T69" fmla="*/ 385 h 452"/>
                <a:gd name="T70" fmla="*/ 75 w 633"/>
                <a:gd name="T71" fmla="*/ 408 h 452"/>
                <a:gd name="T72" fmla="*/ 56 w 633"/>
                <a:gd name="T73" fmla="*/ 419 h 452"/>
                <a:gd name="T74" fmla="*/ 36 w 633"/>
                <a:gd name="T75" fmla="*/ 427 h 452"/>
                <a:gd name="T76" fmla="*/ 17 w 633"/>
                <a:gd name="T77" fmla="*/ 425 h 452"/>
                <a:gd name="T78" fmla="*/ 8 w 633"/>
                <a:gd name="T79" fmla="*/ 400 h 452"/>
                <a:gd name="T80" fmla="*/ 35 w 633"/>
                <a:gd name="T81" fmla="*/ 345 h 452"/>
                <a:gd name="T82" fmla="*/ 54 w 633"/>
                <a:gd name="T83" fmla="*/ 312 h 452"/>
                <a:gd name="T84" fmla="*/ 82 w 633"/>
                <a:gd name="T85" fmla="*/ 305 h 452"/>
                <a:gd name="T86" fmla="*/ 113 w 633"/>
                <a:gd name="T87" fmla="*/ 305 h 452"/>
                <a:gd name="T88" fmla="*/ 141 w 633"/>
                <a:gd name="T89" fmla="*/ 326 h 452"/>
                <a:gd name="T90" fmla="*/ 185 w 633"/>
                <a:gd name="T91" fmla="*/ 305 h 452"/>
                <a:gd name="T92" fmla="*/ 189 w 633"/>
                <a:gd name="T93" fmla="*/ 282 h 452"/>
                <a:gd name="T94" fmla="*/ 168 w 633"/>
                <a:gd name="T95" fmla="*/ 236 h 452"/>
                <a:gd name="T96" fmla="*/ 147 w 633"/>
                <a:gd name="T97" fmla="*/ 215 h 452"/>
                <a:gd name="T98" fmla="*/ 115 w 633"/>
                <a:gd name="T99" fmla="*/ 196 h 452"/>
                <a:gd name="T100" fmla="*/ 99 w 633"/>
                <a:gd name="T101" fmla="*/ 181 h 452"/>
                <a:gd name="T102" fmla="*/ 101 w 633"/>
                <a:gd name="T103" fmla="*/ 167 h 452"/>
                <a:gd name="T104" fmla="*/ 90 w 633"/>
                <a:gd name="T105" fmla="*/ 160 h 452"/>
                <a:gd name="T106" fmla="*/ 78 w 633"/>
                <a:gd name="T107" fmla="*/ 148 h 452"/>
                <a:gd name="T108" fmla="*/ 75 w 633"/>
                <a:gd name="T109" fmla="*/ 116 h 452"/>
                <a:gd name="T110" fmla="*/ 96 w 633"/>
                <a:gd name="T111" fmla="*/ 82 h 452"/>
                <a:gd name="T112" fmla="*/ 118 w 633"/>
                <a:gd name="T113" fmla="*/ 74 h 452"/>
                <a:gd name="T114" fmla="*/ 136 w 633"/>
                <a:gd name="T115" fmla="*/ 63 h 452"/>
                <a:gd name="T116" fmla="*/ 141 w 633"/>
                <a:gd name="T117" fmla="*/ 42 h 452"/>
                <a:gd name="T118" fmla="*/ 180 w 633"/>
                <a:gd name="T119" fmla="*/ 24 h 452"/>
                <a:gd name="T120" fmla="*/ 223 w 633"/>
                <a:gd name="T121" fmla="*/ 24 h 452"/>
                <a:gd name="T122" fmla="*/ 267 w 633"/>
                <a:gd name="T123" fmla="*/ 2 h 452"/>
                <a:gd name="T124" fmla="*/ 307 w 633"/>
                <a:gd name="T125" fmla="*/ 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33" h="452">
                  <a:moveTo>
                    <a:pt x="633" y="448"/>
                  </a:moveTo>
                  <a:lnTo>
                    <a:pt x="633" y="446"/>
                  </a:lnTo>
                  <a:lnTo>
                    <a:pt x="630" y="448"/>
                  </a:lnTo>
                  <a:lnTo>
                    <a:pt x="628" y="450"/>
                  </a:lnTo>
                  <a:lnTo>
                    <a:pt x="624" y="452"/>
                  </a:lnTo>
                  <a:lnTo>
                    <a:pt x="620" y="452"/>
                  </a:lnTo>
                  <a:lnTo>
                    <a:pt x="618" y="452"/>
                  </a:lnTo>
                  <a:lnTo>
                    <a:pt x="616" y="450"/>
                  </a:lnTo>
                  <a:lnTo>
                    <a:pt x="616" y="446"/>
                  </a:lnTo>
                  <a:lnTo>
                    <a:pt x="616" y="440"/>
                  </a:lnTo>
                  <a:lnTo>
                    <a:pt x="614" y="440"/>
                  </a:lnTo>
                  <a:lnTo>
                    <a:pt x="614" y="438"/>
                  </a:lnTo>
                  <a:lnTo>
                    <a:pt x="612" y="440"/>
                  </a:lnTo>
                  <a:lnTo>
                    <a:pt x="611" y="440"/>
                  </a:lnTo>
                  <a:lnTo>
                    <a:pt x="611" y="442"/>
                  </a:lnTo>
                  <a:lnTo>
                    <a:pt x="609" y="442"/>
                  </a:lnTo>
                  <a:lnTo>
                    <a:pt x="607" y="442"/>
                  </a:lnTo>
                  <a:lnTo>
                    <a:pt x="605" y="440"/>
                  </a:lnTo>
                  <a:lnTo>
                    <a:pt x="603" y="438"/>
                  </a:lnTo>
                  <a:lnTo>
                    <a:pt x="605" y="438"/>
                  </a:lnTo>
                  <a:lnTo>
                    <a:pt x="605" y="436"/>
                  </a:lnTo>
                  <a:lnTo>
                    <a:pt x="607" y="436"/>
                  </a:lnTo>
                  <a:lnTo>
                    <a:pt x="607" y="434"/>
                  </a:lnTo>
                  <a:lnTo>
                    <a:pt x="609" y="433"/>
                  </a:lnTo>
                  <a:lnTo>
                    <a:pt x="607" y="433"/>
                  </a:lnTo>
                  <a:lnTo>
                    <a:pt x="607" y="431"/>
                  </a:lnTo>
                  <a:lnTo>
                    <a:pt x="605" y="431"/>
                  </a:lnTo>
                  <a:lnTo>
                    <a:pt x="603" y="431"/>
                  </a:lnTo>
                  <a:lnTo>
                    <a:pt x="601" y="431"/>
                  </a:lnTo>
                  <a:lnTo>
                    <a:pt x="601" y="429"/>
                  </a:lnTo>
                  <a:lnTo>
                    <a:pt x="601" y="427"/>
                  </a:lnTo>
                  <a:lnTo>
                    <a:pt x="601" y="425"/>
                  </a:lnTo>
                  <a:lnTo>
                    <a:pt x="601" y="423"/>
                  </a:lnTo>
                  <a:lnTo>
                    <a:pt x="599" y="421"/>
                  </a:lnTo>
                  <a:lnTo>
                    <a:pt x="597" y="423"/>
                  </a:lnTo>
                  <a:lnTo>
                    <a:pt x="595" y="425"/>
                  </a:lnTo>
                  <a:lnTo>
                    <a:pt x="593" y="427"/>
                  </a:lnTo>
                  <a:lnTo>
                    <a:pt x="593" y="429"/>
                  </a:lnTo>
                  <a:lnTo>
                    <a:pt x="591" y="429"/>
                  </a:lnTo>
                  <a:lnTo>
                    <a:pt x="590" y="429"/>
                  </a:lnTo>
                  <a:lnTo>
                    <a:pt x="588" y="429"/>
                  </a:lnTo>
                  <a:lnTo>
                    <a:pt x="586" y="427"/>
                  </a:lnTo>
                  <a:lnTo>
                    <a:pt x="584" y="425"/>
                  </a:lnTo>
                  <a:lnTo>
                    <a:pt x="582" y="423"/>
                  </a:lnTo>
                  <a:lnTo>
                    <a:pt x="584" y="421"/>
                  </a:lnTo>
                  <a:lnTo>
                    <a:pt x="584" y="419"/>
                  </a:lnTo>
                  <a:lnTo>
                    <a:pt x="584" y="417"/>
                  </a:lnTo>
                  <a:lnTo>
                    <a:pt x="582" y="415"/>
                  </a:lnTo>
                  <a:lnTo>
                    <a:pt x="582" y="413"/>
                  </a:lnTo>
                  <a:lnTo>
                    <a:pt x="582" y="412"/>
                  </a:lnTo>
                  <a:lnTo>
                    <a:pt x="580" y="412"/>
                  </a:lnTo>
                  <a:lnTo>
                    <a:pt x="580" y="410"/>
                  </a:lnTo>
                  <a:lnTo>
                    <a:pt x="578" y="410"/>
                  </a:lnTo>
                  <a:lnTo>
                    <a:pt x="578" y="408"/>
                  </a:lnTo>
                  <a:lnTo>
                    <a:pt x="576" y="408"/>
                  </a:lnTo>
                  <a:lnTo>
                    <a:pt x="574" y="406"/>
                  </a:lnTo>
                  <a:lnTo>
                    <a:pt x="572" y="406"/>
                  </a:lnTo>
                  <a:lnTo>
                    <a:pt x="570" y="404"/>
                  </a:lnTo>
                  <a:lnTo>
                    <a:pt x="569" y="402"/>
                  </a:lnTo>
                  <a:lnTo>
                    <a:pt x="565" y="400"/>
                  </a:lnTo>
                  <a:lnTo>
                    <a:pt x="563" y="400"/>
                  </a:lnTo>
                  <a:lnTo>
                    <a:pt x="561" y="402"/>
                  </a:lnTo>
                  <a:lnTo>
                    <a:pt x="559" y="404"/>
                  </a:lnTo>
                  <a:lnTo>
                    <a:pt x="557" y="404"/>
                  </a:lnTo>
                  <a:lnTo>
                    <a:pt x="555" y="404"/>
                  </a:lnTo>
                  <a:lnTo>
                    <a:pt x="553" y="402"/>
                  </a:lnTo>
                  <a:lnTo>
                    <a:pt x="551" y="402"/>
                  </a:lnTo>
                  <a:lnTo>
                    <a:pt x="549" y="402"/>
                  </a:lnTo>
                  <a:lnTo>
                    <a:pt x="548" y="400"/>
                  </a:lnTo>
                  <a:lnTo>
                    <a:pt x="548" y="398"/>
                  </a:lnTo>
                  <a:lnTo>
                    <a:pt x="548" y="396"/>
                  </a:lnTo>
                  <a:lnTo>
                    <a:pt x="548" y="394"/>
                  </a:lnTo>
                  <a:lnTo>
                    <a:pt x="546" y="393"/>
                  </a:lnTo>
                  <a:lnTo>
                    <a:pt x="544" y="393"/>
                  </a:lnTo>
                  <a:lnTo>
                    <a:pt x="544" y="394"/>
                  </a:lnTo>
                  <a:lnTo>
                    <a:pt x="542" y="394"/>
                  </a:lnTo>
                  <a:lnTo>
                    <a:pt x="540" y="396"/>
                  </a:lnTo>
                  <a:lnTo>
                    <a:pt x="538" y="394"/>
                  </a:lnTo>
                  <a:lnTo>
                    <a:pt x="536" y="394"/>
                  </a:lnTo>
                  <a:lnTo>
                    <a:pt x="536" y="393"/>
                  </a:lnTo>
                  <a:lnTo>
                    <a:pt x="534" y="393"/>
                  </a:lnTo>
                  <a:lnTo>
                    <a:pt x="534" y="391"/>
                  </a:lnTo>
                  <a:lnTo>
                    <a:pt x="532" y="391"/>
                  </a:lnTo>
                  <a:lnTo>
                    <a:pt x="530" y="391"/>
                  </a:lnTo>
                  <a:lnTo>
                    <a:pt x="529" y="389"/>
                  </a:lnTo>
                  <a:lnTo>
                    <a:pt x="529" y="387"/>
                  </a:lnTo>
                  <a:lnTo>
                    <a:pt x="529" y="383"/>
                  </a:lnTo>
                  <a:lnTo>
                    <a:pt x="530" y="381"/>
                  </a:lnTo>
                  <a:lnTo>
                    <a:pt x="532" y="379"/>
                  </a:lnTo>
                  <a:lnTo>
                    <a:pt x="534" y="375"/>
                  </a:lnTo>
                  <a:lnTo>
                    <a:pt x="534" y="373"/>
                  </a:lnTo>
                  <a:lnTo>
                    <a:pt x="534" y="372"/>
                  </a:lnTo>
                  <a:lnTo>
                    <a:pt x="534" y="366"/>
                  </a:lnTo>
                  <a:lnTo>
                    <a:pt x="534" y="362"/>
                  </a:lnTo>
                  <a:lnTo>
                    <a:pt x="536" y="360"/>
                  </a:lnTo>
                  <a:lnTo>
                    <a:pt x="538" y="358"/>
                  </a:lnTo>
                  <a:lnTo>
                    <a:pt x="542" y="356"/>
                  </a:lnTo>
                  <a:lnTo>
                    <a:pt x="544" y="354"/>
                  </a:lnTo>
                  <a:lnTo>
                    <a:pt x="546" y="352"/>
                  </a:lnTo>
                  <a:lnTo>
                    <a:pt x="548" y="351"/>
                  </a:lnTo>
                  <a:lnTo>
                    <a:pt x="549" y="347"/>
                  </a:lnTo>
                  <a:lnTo>
                    <a:pt x="549" y="341"/>
                  </a:lnTo>
                  <a:lnTo>
                    <a:pt x="549" y="333"/>
                  </a:lnTo>
                  <a:lnTo>
                    <a:pt x="549" y="328"/>
                  </a:lnTo>
                  <a:lnTo>
                    <a:pt x="549" y="320"/>
                  </a:lnTo>
                  <a:lnTo>
                    <a:pt x="549" y="310"/>
                  </a:lnTo>
                  <a:lnTo>
                    <a:pt x="549" y="305"/>
                  </a:lnTo>
                  <a:lnTo>
                    <a:pt x="549" y="299"/>
                  </a:lnTo>
                  <a:lnTo>
                    <a:pt x="546" y="295"/>
                  </a:lnTo>
                  <a:lnTo>
                    <a:pt x="544" y="295"/>
                  </a:lnTo>
                  <a:lnTo>
                    <a:pt x="542" y="293"/>
                  </a:lnTo>
                  <a:lnTo>
                    <a:pt x="540" y="291"/>
                  </a:lnTo>
                  <a:lnTo>
                    <a:pt x="536" y="291"/>
                  </a:lnTo>
                  <a:lnTo>
                    <a:pt x="534" y="290"/>
                  </a:lnTo>
                  <a:lnTo>
                    <a:pt x="530" y="291"/>
                  </a:lnTo>
                  <a:lnTo>
                    <a:pt x="529" y="291"/>
                  </a:lnTo>
                  <a:lnTo>
                    <a:pt x="525" y="291"/>
                  </a:lnTo>
                  <a:lnTo>
                    <a:pt x="521" y="291"/>
                  </a:lnTo>
                  <a:lnTo>
                    <a:pt x="517" y="290"/>
                  </a:lnTo>
                  <a:lnTo>
                    <a:pt x="513" y="288"/>
                  </a:lnTo>
                  <a:lnTo>
                    <a:pt x="511" y="288"/>
                  </a:lnTo>
                  <a:lnTo>
                    <a:pt x="506" y="284"/>
                  </a:lnTo>
                  <a:lnTo>
                    <a:pt x="504" y="284"/>
                  </a:lnTo>
                  <a:lnTo>
                    <a:pt x="500" y="284"/>
                  </a:lnTo>
                  <a:lnTo>
                    <a:pt x="496" y="284"/>
                  </a:lnTo>
                  <a:lnTo>
                    <a:pt x="490" y="284"/>
                  </a:lnTo>
                  <a:lnTo>
                    <a:pt x="485" y="284"/>
                  </a:lnTo>
                  <a:lnTo>
                    <a:pt x="479" y="286"/>
                  </a:lnTo>
                  <a:lnTo>
                    <a:pt x="477" y="288"/>
                  </a:lnTo>
                  <a:lnTo>
                    <a:pt x="473" y="290"/>
                  </a:lnTo>
                  <a:lnTo>
                    <a:pt x="469" y="295"/>
                  </a:lnTo>
                  <a:lnTo>
                    <a:pt x="466" y="297"/>
                  </a:lnTo>
                  <a:lnTo>
                    <a:pt x="464" y="301"/>
                  </a:lnTo>
                  <a:lnTo>
                    <a:pt x="462" y="303"/>
                  </a:lnTo>
                  <a:lnTo>
                    <a:pt x="460" y="307"/>
                  </a:lnTo>
                  <a:lnTo>
                    <a:pt x="456" y="307"/>
                  </a:lnTo>
                  <a:lnTo>
                    <a:pt x="454" y="309"/>
                  </a:lnTo>
                  <a:lnTo>
                    <a:pt x="450" y="309"/>
                  </a:lnTo>
                  <a:lnTo>
                    <a:pt x="445" y="310"/>
                  </a:lnTo>
                  <a:lnTo>
                    <a:pt x="439" y="312"/>
                  </a:lnTo>
                  <a:lnTo>
                    <a:pt x="435" y="312"/>
                  </a:lnTo>
                  <a:lnTo>
                    <a:pt x="431" y="312"/>
                  </a:lnTo>
                  <a:lnTo>
                    <a:pt x="426" y="312"/>
                  </a:lnTo>
                  <a:lnTo>
                    <a:pt x="422" y="314"/>
                  </a:lnTo>
                  <a:lnTo>
                    <a:pt x="418" y="314"/>
                  </a:lnTo>
                  <a:lnTo>
                    <a:pt x="416" y="312"/>
                  </a:lnTo>
                  <a:lnTo>
                    <a:pt x="414" y="312"/>
                  </a:lnTo>
                  <a:lnTo>
                    <a:pt x="414" y="309"/>
                  </a:lnTo>
                  <a:lnTo>
                    <a:pt x="412" y="305"/>
                  </a:lnTo>
                  <a:lnTo>
                    <a:pt x="412" y="301"/>
                  </a:lnTo>
                  <a:lnTo>
                    <a:pt x="410" y="297"/>
                  </a:lnTo>
                  <a:lnTo>
                    <a:pt x="410" y="293"/>
                  </a:lnTo>
                  <a:lnTo>
                    <a:pt x="410" y="291"/>
                  </a:lnTo>
                  <a:lnTo>
                    <a:pt x="410" y="288"/>
                  </a:lnTo>
                  <a:lnTo>
                    <a:pt x="412" y="284"/>
                  </a:lnTo>
                  <a:lnTo>
                    <a:pt x="412" y="280"/>
                  </a:lnTo>
                  <a:lnTo>
                    <a:pt x="414" y="276"/>
                  </a:lnTo>
                  <a:lnTo>
                    <a:pt x="418" y="269"/>
                  </a:lnTo>
                  <a:lnTo>
                    <a:pt x="418" y="267"/>
                  </a:lnTo>
                  <a:lnTo>
                    <a:pt x="418" y="263"/>
                  </a:lnTo>
                  <a:lnTo>
                    <a:pt x="416" y="261"/>
                  </a:lnTo>
                  <a:lnTo>
                    <a:pt x="412" y="259"/>
                  </a:lnTo>
                  <a:lnTo>
                    <a:pt x="408" y="257"/>
                  </a:lnTo>
                  <a:lnTo>
                    <a:pt x="406" y="255"/>
                  </a:lnTo>
                  <a:lnTo>
                    <a:pt x="405" y="251"/>
                  </a:lnTo>
                  <a:lnTo>
                    <a:pt x="403" y="248"/>
                  </a:lnTo>
                  <a:lnTo>
                    <a:pt x="403" y="246"/>
                  </a:lnTo>
                  <a:lnTo>
                    <a:pt x="401" y="246"/>
                  </a:lnTo>
                  <a:lnTo>
                    <a:pt x="401" y="244"/>
                  </a:lnTo>
                  <a:lnTo>
                    <a:pt x="399" y="244"/>
                  </a:lnTo>
                  <a:lnTo>
                    <a:pt x="397" y="244"/>
                  </a:lnTo>
                  <a:lnTo>
                    <a:pt x="395" y="244"/>
                  </a:lnTo>
                  <a:lnTo>
                    <a:pt x="393" y="244"/>
                  </a:lnTo>
                  <a:lnTo>
                    <a:pt x="391" y="244"/>
                  </a:lnTo>
                  <a:lnTo>
                    <a:pt x="389" y="244"/>
                  </a:lnTo>
                  <a:lnTo>
                    <a:pt x="389" y="246"/>
                  </a:lnTo>
                  <a:lnTo>
                    <a:pt x="385" y="246"/>
                  </a:lnTo>
                  <a:lnTo>
                    <a:pt x="382" y="248"/>
                  </a:lnTo>
                  <a:lnTo>
                    <a:pt x="376" y="251"/>
                  </a:lnTo>
                  <a:lnTo>
                    <a:pt x="368" y="253"/>
                  </a:lnTo>
                  <a:lnTo>
                    <a:pt x="363" y="255"/>
                  </a:lnTo>
                  <a:lnTo>
                    <a:pt x="357" y="257"/>
                  </a:lnTo>
                  <a:lnTo>
                    <a:pt x="351" y="259"/>
                  </a:lnTo>
                  <a:lnTo>
                    <a:pt x="347" y="259"/>
                  </a:lnTo>
                  <a:lnTo>
                    <a:pt x="344" y="261"/>
                  </a:lnTo>
                  <a:lnTo>
                    <a:pt x="342" y="259"/>
                  </a:lnTo>
                  <a:lnTo>
                    <a:pt x="340" y="259"/>
                  </a:lnTo>
                  <a:lnTo>
                    <a:pt x="338" y="259"/>
                  </a:lnTo>
                  <a:lnTo>
                    <a:pt x="336" y="259"/>
                  </a:lnTo>
                  <a:lnTo>
                    <a:pt x="336" y="257"/>
                  </a:lnTo>
                  <a:lnTo>
                    <a:pt x="334" y="255"/>
                  </a:lnTo>
                  <a:lnTo>
                    <a:pt x="332" y="253"/>
                  </a:lnTo>
                  <a:lnTo>
                    <a:pt x="332" y="249"/>
                  </a:lnTo>
                  <a:lnTo>
                    <a:pt x="330" y="244"/>
                  </a:lnTo>
                  <a:lnTo>
                    <a:pt x="332" y="240"/>
                  </a:lnTo>
                  <a:lnTo>
                    <a:pt x="332" y="232"/>
                  </a:lnTo>
                  <a:lnTo>
                    <a:pt x="336" y="223"/>
                  </a:lnTo>
                  <a:lnTo>
                    <a:pt x="342" y="215"/>
                  </a:lnTo>
                  <a:lnTo>
                    <a:pt x="344" y="209"/>
                  </a:lnTo>
                  <a:lnTo>
                    <a:pt x="344" y="207"/>
                  </a:lnTo>
                  <a:lnTo>
                    <a:pt x="344" y="206"/>
                  </a:lnTo>
                  <a:lnTo>
                    <a:pt x="342" y="202"/>
                  </a:lnTo>
                  <a:lnTo>
                    <a:pt x="340" y="196"/>
                  </a:lnTo>
                  <a:lnTo>
                    <a:pt x="340" y="190"/>
                  </a:lnTo>
                  <a:lnTo>
                    <a:pt x="338" y="185"/>
                  </a:lnTo>
                  <a:lnTo>
                    <a:pt x="336" y="181"/>
                  </a:lnTo>
                  <a:lnTo>
                    <a:pt x="334" y="177"/>
                  </a:lnTo>
                  <a:lnTo>
                    <a:pt x="332" y="175"/>
                  </a:lnTo>
                  <a:lnTo>
                    <a:pt x="330" y="173"/>
                  </a:lnTo>
                  <a:lnTo>
                    <a:pt x="328" y="171"/>
                  </a:lnTo>
                  <a:lnTo>
                    <a:pt x="328" y="169"/>
                  </a:lnTo>
                  <a:lnTo>
                    <a:pt x="323" y="167"/>
                  </a:lnTo>
                  <a:lnTo>
                    <a:pt x="319" y="167"/>
                  </a:lnTo>
                  <a:lnTo>
                    <a:pt x="319" y="166"/>
                  </a:lnTo>
                  <a:lnTo>
                    <a:pt x="317" y="166"/>
                  </a:lnTo>
                  <a:lnTo>
                    <a:pt x="315" y="167"/>
                  </a:lnTo>
                  <a:lnTo>
                    <a:pt x="315" y="169"/>
                  </a:lnTo>
                  <a:lnTo>
                    <a:pt x="315" y="173"/>
                  </a:lnTo>
                  <a:lnTo>
                    <a:pt x="315" y="175"/>
                  </a:lnTo>
                  <a:lnTo>
                    <a:pt x="313" y="175"/>
                  </a:lnTo>
                  <a:lnTo>
                    <a:pt x="313" y="179"/>
                  </a:lnTo>
                  <a:lnTo>
                    <a:pt x="311" y="183"/>
                  </a:lnTo>
                  <a:lnTo>
                    <a:pt x="311" y="187"/>
                  </a:lnTo>
                  <a:lnTo>
                    <a:pt x="311" y="190"/>
                  </a:lnTo>
                  <a:lnTo>
                    <a:pt x="311" y="192"/>
                  </a:lnTo>
                  <a:lnTo>
                    <a:pt x="309" y="196"/>
                  </a:lnTo>
                  <a:lnTo>
                    <a:pt x="309" y="200"/>
                  </a:lnTo>
                  <a:lnTo>
                    <a:pt x="307" y="202"/>
                  </a:lnTo>
                  <a:lnTo>
                    <a:pt x="307" y="206"/>
                  </a:lnTo>
                  <a:lnTo>
                    <a:pt x="305" y="211"/>
                  </a:lnTo>
                  <a:lnTo>
                    <a:pt x="303" y="213"/>
                  </a:lnTo>
                  <a:lnTo>
                    <a:pt x="302" y="215"/>
                  </a:lnTo>
                  <a:lnTo>
                    <a:pt x="300" y="217"/>
                  </a:lnTo>
                  <a:lnTo>
                    <a:pt x="298" y="217"/>
                  </a:lnTo>
                  <a:lnTo>
                    <a:pt x="296" y="219"/>
                  </a:lnTo>
                  <a:lnTo>
                    <a:pt x="292" y="219"/>
                  </a:lnTo>
                  <a:lnTo>
                    <a:pt x="290" y="217"/>
                  </a:lnTo>
                  <a:lnTo>
                    <a:pt x="286" y="219"/>
                  </a:lnTo>
                  <a:lnTo>
                    <a:pt x="284" y="219"/>
                  </a:lnTo>
                  <a:lnTo>
                    <a:pt x="282" y="219"/>
                  </a:lnTo>
                  <a:lnTo>
                    <a:pt x="282" y="217"/>
                  </a:lnTo>
                  <a:lnTo>
                    <a:pt x="281" y="217"/>
                  </a:lnTo>
                  <a:lnTo>
                    <a:pt x="281" y="219"/>
                  </a:lnTo>
                  <a:lnTo>
                    <a:pt x="277" y="217"/>
                  </a:lnTo>
                  <a:lnTo>
                    <a:pt x="273" y="219"/>
                  </a:lnTo>
                  <a:lnTo>
                    <a:pt x="269" y="219"/>
                  </a:lnTo>
                  <a:lnTo>
                    <a:pt x="265" y="221"/>
                  </a:lnTo>
                  <a:lnTo>
                    <a:pt x="262" y="223"/>
                  </a:lnTo>
                  <a:lnTo>
                    <a:pt x="256" y="228"/>
                  </a:lnTo>
                  <a:lnTo>
                    <a:pt x="250" y="230"/>
                  </a:lnTo>
                  <a:lnTo>
                    <a:pt x="246" y="232"/>
                  </a:lnTo>
                  <a:lnTo>
                    <a:pt x="242" y="234"/>
                  </a:lnTo>
                  <a:lnTo>
                    <a:pt x="237" y="236"/>
                  </a:lnTo>
                  <a:lnTo>
                    <a:pt x="235" y="238"/>
                  </a:lnTo>
                  <a:lnTo>
                    <a:pt x="233" y="240"/>
                  </a:lnTo>
                  <a:lnTo>
                    <a:pt x="235" y="240"/>
                  </a:lnTo>
                  <a:lnTo>
                    <a:pt x="235" y="242"/>
                  </a:lnTo>
                  <a:lnTo>
                    <a:pt x="235" y="244"/>
                  </a:lnTo>
                  <a:lnTo>
                    <a:pt x="237" y="248"/>
                  </a:lnTo>
                  <a:lnTo>
                    <a:pt x="237" y="251"/>
                  </a:lnTo>
                  <a:lnTo>
                    <a:pt x="237" y="257"/>
                  </a:lnTo>
                  <a:lnTo>
                    <a:pt x="239" y="261"/>
                  </a:lnTo>
                  <a:lnTo>
                    <a:pt x="239" y="267"/>
                  </a:lnTo>
                  <a:lnTo>
                    <a:pt x="239" y="270"/>
                  </a:lnTo>
                  <a:lnTo>
                    <a:pt x="239" y="274"/>
                  </a:lnTo>
                  <a:lnTo>
                    <a:pt x="239" y="280"/>
                  </a:lnTo>
                  <a:lnTo>
                    <a:pt x="239" y="286"/>
                  </a:lnTo>
                  <a:lnTo>
                    <a:pt x="239" y="288"/>
                  </a:lnTo>
                  <a:lnTo>
                    <a:pt x="241" y="291"/>
                  </a:lnTo>
                  <a:lnTo>
                    <a:pt x="242" y="293"/>
                  </a:lnTo>
                  <a:lnTo>
                    <a:pt x="244" y="295"/>
                  </a:lnTo>
                  <a:lnTo>
                    <a:pt x="246" y="297"/>
                  </a:lnTo>
                  <a:lnTo>
                    <a:pt x="248" y="299"/>
                  </a:lnTo>
                  <a:lnTo>
                    <a:pt x="252" y="301"/>
                  </a:lnTo>
                  <a:lnTo>
                    <a:pt x="254" y="303"/>
                  </a:lnTo>
                  <a:lnTo>
                    <a:pt x="256" y="305"/>
                  </a:lnTo>
                  <a:lnTo>
                    <a:pt x="258" y="307"/>
                  </a:lnTo>
                  <a:lnTo>
                    <a:pt x="258" y="309"/>
                  </a:lnTo>
                  <a:lnTo>
                    <a:pt x="260" y="310"/>
                  </a:lnTo>
                  <a:lnTo>
                    <a:pt x="258" y="312"/>
                  </a:lnTo>
                  <a:lnTo>
                    <a:pt x="258" y="314"/>
                  </a:lnTo>
                  <a:lnTo>
                    <a:pt x="256" y="318"/>
                  </a:lnTo>
                  <a:lnTo>
                    <a:pt x="256" y="320"/>
                  </a:lnTo>
                  <a:lnTo>
                    <a:pt x="256" y="324"/>
                  </a:lnTo>
                  <a:lnTo>
                    <a:pt x="256" y="328"/>
                  </a:lnTo>
                  <a:lnTo>
                    <a:pt x="258" y="331"/>
                  </a:lnTo>
                  <a:lnTo>
                    <a:pt x="260" y="335"/>
                  </a:lnTo>
                  <a:lnTo>
                    <a:pt x="263" y="339"/>
                  </a:lnTo>
                  <a:lnTo>
                    <a:pt x="265" y="341"/>
                  </a:lnTo>
                  <a:lnTo>
                    <a:pt x="263" y="343"/>
                  </a:lnTo>
                  <a:lnTo>
                    <a:pt x="262" y="343"/>
                  </a:lnTo>
                  <a:lnTo>
                    <a:pt x="260" y="343"/>
                  </a:lnTo>
                  <a:lnTo>
                    <a:pt x="252" y="345"/>
                  </a:lnTo>
                  <a:lnTo>
                    <a:pt x="244" y="347"/>
                  </a:lnTo>
                  <a:lnTo>
                    <a:pt x="239" y="349"/>
                  </a:lnTo>
                  <a:lnTo>
                    <a:pt x="229" y="349"/>
                  </a:lnTo>
                  <a:lnTo>
                    <a:pt x="223" y="351"/>
                  </a:lnTo>
                  <a:lnTo>
                    <a:pt x="220" y="352"/>
                  </a:lnTo>
                  <a:lnTo>
                    <a:pt x="218" y="352"/>
                  </a:lnTo>
                  <a:lnTo>
                    <a:pt x="218" y="354"/>
                  </a:lnTo>
                  <a:lnTo>
                    <a:pt x="216" y="356"/>
                  </a:lnTo>
                  <a:lnTo>
                    <a:pt x="214" y="360"/>
                  </a:lnTo>
                  <a:lnTo>
                    <a:pt x="212" y="362"/>
                  </a:lnTo>
                  <a:lnTo>
                    <a:pt x="208" y="366"/>
                  </a:lnTo>
                  <a:lnTo>
                    <a:pt x="206" y="368"/>
                  </a:lnTo>
                  <a:lnTo>
                    <a:pt x="204" y="370"/>
                  </a:lnTo>
                  <a:lnTo>
                    <a:pt x="199" y="373"/>
                  </a:lnTo>
                  <a:lnTo>
                    <a:pt x="195" y="373"/>
                  </a:lnTo>
                  <a:lnTo>
                    <a:pt x="187" y="375"/>
                  </a:lnTo>
                  <a:lnTo>
                    <a:pt x="183" y="375"/>
                  </a:lnTo>
                  <a:lnTo>
                    <a:pt x="181" y="377"/>
                  </a:lnTo>
                  <a:lnTo>
                    <a:pt x="178" y="377"/>
                  </a:lnTo>
                  <a:lnTo>
                    <a:pt x="176" y="377"/>
                  </a:lnTo>
                  <a:lnTo>
                    <a:pt x="147" y="383"/>
                  </a:lnTo>
                  <a:lnTo>
                    <a:pt x="130" y="385"/>
                  </a:lnTo>
                  <a:lnTo>
                    <a:pt x="107" y="389"/>
                  </a:lnTo>
                  <a:lnTo>
                    <a:pt x="94" y="391"/>
                  </a:lnTo>
                  <a:lnTo>
                    <a:pt x="90" y="391"/>
                  </a:lnTo>
                  <a:lnTo>
                    <a:pt x="86" y="393"/>
                  </a:lnTo>
                  <a:lnTo>
                    <a:pt x="84" y="394"/>
                  </a:lnTo>
                  <a:lnTo>
                    <a:pt x="82" y="396"/>
                  </a:lnTo>
                  <a:lnTo>
                    <a:pt x="80" y="400"/>
                  </a:lnTo>
                  <a:lnTo>
                    <a:pt x="78" y="404"/>
                  </a:lnTo>
                  <a:lnTo>
                    <a:pt x="75" y="408"/>
                  </a:lnTo>
                  <a:lnTo>
                    <a:pt x="69" y="412"/>
                  </a:lnTo>
                  <a:lnTo>
                    <a:pt x="69" y="413"/>
                  </a:lnTo>
                  <a:lnTo>
                    <a:pt x="69" y="415"/>
                  </a:lnTo>
                  <a:lnTo>
                    <a:pt x="67" y="415"/>
                  </a:lnTo>
                  <a:lnTo>
                    <a:pt x="67" y="417"/>
                  </a:lnTo>
                  <a:lnTo>
                    <a:pt x="63" y="419"/>
                  </a:lnTo>
                  <a:lnTo>
                    <a:pt x="61" y="419"/>
                  </a:lnTo>
                  <a:lnTo>
                    <a:pt x="59" y="419"/>
                  </a:lnTo>
                  <a:lnTo>
                    <a:pt x="56" y="419"/>
                  </a:lnTo>
                  <a:lnTo>
                    <a:pt x="56" y="417"/>
                  </a:lnTo>
                  <a:lnTo>
                    <a:pt x="50" y="419"/>
                  </a:lnTo>
                  <a:lnTo>
                    <a:pt x="48" y="423"/>
                  </a:lnTo>
                  <a:lnTo>
                    <a:pt x="50" y="425"/>
                  </a:lnTo>
                  <a:lnTo>
                    <a:pt x="50" y="427"/>
                  </a:lnTo>
                  <a:lnTo>
                    <a:pt x="48" y="427"/>
                  </a:lnTo>
                  <a:lnTo>
                    <a:pt x="46" y="427"/>
                  </a:lnTo>
                  <a:lnTo>
                    <a:pt x="40" y="427"/>
                  </a:lnTo>
                  <a:lnTo>
                    <a:pt x="36" y="427"/>
                  </a:lnTo>
                  <a:lnTo>
                    <a:pt x="33" y="427"/>
                  </a:lnTo>
                  <a:lnTo>
                    <a:pt x="33" y="425"/>
                  </a:lnTo>
                  <a:lnTo>
                    <a:pt x="31" y="425"/>
                  </a:lnTo>
                  <a:lnTo>
                    <a:pt x="29" y="425"/>
                  </a:lnTo>
                  <a:lnTo>
                    <a:pt x="27" y="425"/>
                  </a:lnTo>
                  <a:lnTo>
                    <a:pt x="25" y="427"/>
                  </a:lnTo>
                  <a:lnTo>
                    <a:pt x="21" y="427"/>
                  </a:lnTo>
                  <a:lnTo>
                    <a:pt x="19" y="425"/>
                  </a:lnTo>
                  <a:lnTo>
                    <a:pt x="17" y="425"/>
                  </a:lnTo>
                  <a:lnTo>
                    <a:pt x="16" y="423"/>
                  </a:lnTo>
                  <a:lnTo>
                    <a:pt x="12" y="419"/>
                  </a:lnTo>
                  <a:lnTo>
                    <a:pt x="10" y="417"/>
                  </a:lnTo>
                  <a:lnTo>
                    <a:pt x="8" y="415"/>
                  </a:lnTo>
                  <a:lnTo>
                    <a:pt x="6" y="415"/>
                  </a:lnTo>
                  <a:lnTo>
                    <a:pt x="4" y="415"/>
                  </a:lnTo>
                  <a:lnTo>
                    <a:pt x="0" y="406"/>
                  </a:lnTo>
                  <a:lnTo>
                    <a:pt x="2" y="406"/>
                  </a:lnTo>
                  <a:lnTo>
                    <a:pt x="8" y="400"/>
                  </a:lnTo>
                  <a:lnTo>
                    <a:pt x="16" y="393"/>
                  </a:lnTo>
                  <a:lnTo>
                    <a:pt x="21" y="385"/>
                  </a:lnTo>
                  <a:lnTo>
                    <a:pt x="27" y="379"/>
                  </a:lnTo>
                  <a:lnTo>
                    <a:pt x="31" y="373"/>
                  </a:lnTo>
                  <a:lnTo>
                    <a:pt x="31" y="370"/>
                  </a:lnTo>
                  <a:lnTo>
                    <a:pt x="31" y="362"/>
                  </a:lnTo>
                  <a:lnTo>
                    <a:pt x="33" y="349"/>
                  </a:lnTo>
                  <a:lnTo>
                    <a:pt x="33" y="347"/>
                  </a:lnTo>
                  <a:lnTo>
                    <a:pt x="35" y="345"/>
                  </a:lnTo>
                  <a:lnTo>
                    <a:pt x="40" y="339"/>
                  </a:lnTo>
                  <a:lnTo>
                    <a:pt x="48" y="331"/>
                  </a:lnTo>
                  <a:lnTo>
                    <a:pt x="50" y="328"/>
                  </a:lnTo>
                  <a:lnTo>
                    <a:pt x="52" y="328"/>
                  </a:lnTo>
                  <a:lnTo>
                    <a:pt x="52" y="326"/>
                  </a:lnTo>
                  <a:lnTo>
                    <a:pt x="50" y="320"/>
                  </a:lnTo>
                  <a:lnTo>
                    <a:pt x="52" y="316"/>
                  </a:lnTo>
                  <a:lnTo>
                    <a:pt x="52" y="314"/>
                  </a:lnTo>
                  <a:lnTo>
                    <a:pt x="54" y="312"/>
                  </a:lnTo>
                  <a:lnTo>
                    <a:pt x="56" y="310"/>
                  </a:lnTo>
                  <a:lnTo>
                    <a:pt x="59" y="310"/>
                  </a:lnTo>
                  <a:lnTo>
                    <a:pt x="61" y="309"/>
                  </a:lnTo>
                  <a:lnTo>
                    <a:pt x="65" y="309"/>
                  </a:lnTo>
                  <a:lnTo>
                    <a:pt x="69" y="309"/>
                  </a:lnTo>
                  <a:lnTo>
                    <a:pt x="73" y="307"/>
                  </a:lnTo>
                  <a:lnTo>
                    <a:pt x="75" y="307"/>
                  </a:lnTo>
                  <a:lnTo>
                    <a:pt x="78" y="305"/>
                  </a:lnTo>
                  <a:lnTo>
                    <a:pt x="82" y="305"/>
                  </a:lnTo>
                  <a:lnTo>
                    <a:pt x="86" y="305"/>
                  </a:lnTo>
                  <a:lnTo>
                    <a:pt x="90" y="305"/>
                  </a:lnTo>
                  <a:lnTo>
                    <a:pt x="96" y="305"/>
                  </a:lnTo>
                  <a:lnTo>
                    <a:pt x="99" y="305"/>
                  </a:lnTo>
                  <a:lnTo>
                    <a:pt x="101" y="303"/>
                  </a:lnTo>
                  <a:lnTo>
                    <a:pt x="105" y="303"/>
                  </a:lnTo>
                  <a:lnTo>
                    <a:pt x="109" y="303"/>
                  </a:lnTo>
                  <a:lnTo>
                    <a:pt x="111" y="305"/>
                  </a:lnTo>
                  <a:lnTo>
                    <a:pt x="113" y="305"/>
                  </a:lnTo>
                  <a:lnTo>
                    <a:pt x="117" y="307"/>
                  </a:lnTo>
                  <a:lnTo>
                    <a:pt x="122" y="309"/>
                  </a:lnTo>
                  <a:lnTo>
                    <a:pt x="126" y="312"/>
                  </a:lnTo>
                  <a:lnTo>
                    <a:pt x="130" y="314"/>
                  </a:lnTo>
                  <a:lnTo>
                    <a:pt x="132" y="318"/>
                  </a:lnTo>
                  <a:lnTo>
                    <a:pt x="134" y="320"/>
                  </a:lnTo>
                  <a:lnTo>
                    <a:pt x="136" y="322"/>
                  </a:lnTo>
                  <a:lnTo>
                    <a:pt x="138" y="324"/>
                  </a:lnTo>
                  <a:lnTo>
                    <a:pt x="141" y="326"/>
                  </a:lnTo>
                  <a:lnTo>
                    <a:pt x="143" y="326"/>
                  </a:lnTo>
                  <a:lnTo>
                    <a:pt x="147" y="326"/>
                  </a:lnTo>
                  <a:lnTo>
                    <a:pt x="151" y="324"/>
                  </a:lnTo>
                  <a:lnTo>
                    <a:pt x="157" y="322"/>
                  </a:lnTo>
                  <a:lnTo>
                    <a:pt x="160" y="320"/>
                  </a:lnTo>
                  <a:lnTo>
                    <a:pt x="168" y="316"/>
                  </a:lnTo>
                  <a:lnTo>
                    <a:pt x="176" y="312"/>
                  </a:lnTo>
                  <a:lnTo>
                    <a:pt x="180" y="310"/>
                  </a:lnTo>
                  <a:lnTo>
                    <a:pt x="185" y="305"/>
                  </a:lnTo>
                  <a:lnTo>
                    <a:pt x="191" y="303"/>
                  </a:lnTo>
                  <a:lnTo>
                    <a:pt x="195" y="299"/>
                  </a:lnTo>
                  <a:lnTo>
                    <a:pt x="197" y="299"/>
                  </a:lnTo>
                  <a:lnTo>
                    <a:pt x="197" y="297"/>
                  </a:lnTo>
                  <a:lnTo>
                    <a:pt x="195" y="295"/>
                  </a:lnTo>
                  <a:lnTo>
                    <a:pt x="195" y="293"/>
                  </a:lnTo>
                  <a:lnTo>
                    <a:pt x="193" y="290"/>
                  </a:lnTo>
                  <a:lnTo>
                    <a:pt x="191" y="286"/>
                  </a:lnTo>
                  <a:lnTo>
                    <a:pt x="189" y="282"/>
                  </a:lnTo>
                  <a:lnTo>
                    <a:pt x="181" y="269"/>
                  </a:lnTo>
                  <a:lnTo>
                    <a:pt x="180" y="261"/>
                  </a:lnTo>
                  <a:lnTo>
                    <a:pt x="178" y="255"/>
                  </a:lnTo>
                  <a:lnTo>
                    <a:pt x="176" y="251"/>
                  </a:lnTo>
                  <a:lnTo>
                    <a:pt x="174" y="246"/>
                  </a:lnTo>
                  <a:lnTo>
                    <a:pt x="174" y="244"/>
                  </a:lnTo>
                  <a:lnTo>
                    <a:pt x="172" y="242"/>
                  </a:lnTo>
                  <a:lnTo>
                    <a:pt x="170" y="240"/>
                  </a:lnTo>
                  <a:lnTo>
                    <a:pt x="168" y="236"/>
                  </a:lnTo>
                  <a:lnTo>
                    <a:pt x="166" y="232"/>
                  </a:lnTo>
                  <a:lnTo>
                    <a:pt x="164" y="225"/>
                  </a:lnTo>
                  <a:lnTo>
                    <a:pt x="162" y="221"/>
                  </a:lnTo>
                  <a:lnTo>
                    <a:pt x="160" y="217"/>
                  </a:lnTo>
                  <a:lnTo>
                    <a:pt x="159" y="215"/>
                  </a:lnTo>
                  <a:lnTo>
                    <a:pt x="155" y="215"/>
                  </a:lnTo>
                  <a:lnTo>
                    <a:pt x="153" y="215"/>
                  </a:lnTo>
                  <a:lnTo>
                    <a:pt x="151" y="215"/>
                  </a:lnTo>
                  <a:lnTo>
                    <a:pt x="147" y="215"/>
                  </a:lnTo>
                  <a:lnTo>
                    <a:pt x="145" y="213"/>
                  </a:lnTo>
                  <a:lnTo>
                    <a:pt x="141" y="211"/>
                  </a:lnTo>
                  <a:lnTo>
                    <a:pt x="138" y="209"/>
                  </a:lnTo>
                  <a:lnTo>
                    <a:pt x="134" y="206"/>
                  </a:lnTo>
                  <a:lnTo>
                    <a:pt x="130" y="204"/>
                  </a:lnTo>
                  <a:lnTo>
                    <a:pt x="126" y="202"/>
                  </a:lnTo>
                  <a:lnTo>
                    <a:pt x="122" y="200"/>
                  </a:lnTo>
                  <a:lnTo>
                    <a:pt x="118" y="198"/>
                  </a:lnTo>
                  <a:lnTo>
                    <a:pt x="115" y="196"/>
                  </a:lnTo>
                  <a:lnTo>
                    <a:pt x="111" y="194"/>
                  </a:lnTo>
                  <a:lnTo>
                    <a:pt x="107" y="194"/>
                  </a:lnTo>
                  <a:lnTo>
                    <a:pt x="105" y="192"/>
                  </a:lnTo>
                  <a:lnTo>
                    <a:pt x="101" y="190"/>
                  </a:lnTo>
                  <a:lnTo>
                    <a:pt x="99" y="190"/>
                  </a:lnTo>
                  <a:lnTo>
                    <a:pt x="96" y="188"/>
                  </a:lnTo>
                  <a:lnTo>
                    <a:pt x="96" y="187"/>
                  </a:lnTo>
                  <a:lnTo>
                    <a:pt x="98" y="183"/>
                  </a:lnTo>
                  <a:lnTo>
                    <a:pt x="99" y="181"/>
                  </a:lnTo>
                  <a:lnTo>
                    <a:pt x="101" y="177"/>
                  </a:lnTo>
                  <a:lnTo>
                    <a:pt x="105" y="175"/>
                  </a:lnTo>
                  <a:lnTo>
                    <a:pt x="105" y="173"/>
                  </a:lnTo>
                  <a:lnTo>
                    <a:pt x="107" y="171"/>
                  </a:lnTo>
                  <a:lnTo>
                    <a:pt x="107" y="169"/>
                  </a:lnTo>
                  <a:lnTo>
                    <a:pt x="105" y="169"/>
                  </a:lnTo>
                  <a:lnTo>
                    <a:pt x="105" y="167"/>
                  </a:lnTo>
                  <a:lnTo>
                    <a:pt x="103" y="167"/>
                  </a:lnTo>
                  <a:lnTo>
                    <a:pt x="101" y="167"/>
                  </a:lnTo>
                  <a:lnTo>
                    <a:pt x="99" y="166"/>
                  </a:lnTo>
                  <a:lnTo>
                    <a:pt x="101" y="166"/>
                  </a:lnTo>
                  <a:lnTo>
                    <a:pt x="99" y="164"/>
                  </a:lnTo>
                  <a:lnTo>
                    <a:pt x="98" y="164"/>
                  </a:lnTo>
                  <a:lnTo>
                    <a:pt x="96" y="162"/>
                  </a:lnTo>
                  <a:lnTo>
                    <a:pt x="94" y="162"/>
                  </a:lnTo>
                  <a:lnTo>
                    <a:pt x="92" y="162"/>
                  </a:lnTo>
                  <a:lnTo>
                    <a:pt x="92" y="160"/>
                  </a:lnTo>
                  <a:lnTo>
                    <a:pt x="90" y="160"/>
                  </a:lnTo>
                  <a:lnTo>
                    <a:pt x="90" y="158"/>
                  </a:lnTo>
                  <a:lnTo>
                    <a:pt x="88" y="156"/>
                  </a:lnTo>
                  <a:lnTo>
                    <a:pt x="88" y="154"/>
                  </a:lnTo>
                  <a:lnTo>
                    <a:pt x="86" y="154"/>
                  </a:lnTo>
                  <a:lnTo>
                    <a:pt x="84" y="152"/>
                  </a:lnTo>
                  <a:lnTo>
                    <a:pt x="82" y="152"/>
                  </a:lnTo>
                  <a:lnTo>
                    <a:pt x="80" y="152"/>
                  </a:lnTo>
                  <a:lnTo>
                    <a:pt x="80" y="150"/>
                  </a:lnTo>
                  <a:lnTo>
                    <a:pt x="78" y="148"/>
                  </a:lnTo>
                  <a:lnTo>
                    <a:pt x="75" y="146"/>
                  </a:lnTo>
                  <a:lnTo>
                    <a:pt x="73" y="145"/>
                  </a:lnTo>
                  <a:lnTo>
                    <a:pt x="71" y="141"/>
                  </a:lnTo>
                  <a:lnTo>
                    <a:pt x="71" y="139"/>
                  </a:lnTo>
                  <a:lnTo>
                    <a:pt x="71" y="133"/>
                  </a:lnTo>
                  <a:lnTo>
                    <a:pt x="71" y="129"/>
                  </a:lnTo>
                  <a:lnTo>
                    <a:pt x="71" y="124"/>
                  </a:lnTo>
                  <a:lnTo>
                    <a:pt x="73" y="120"/>
                  </a:lnTo>
                  <a:lnTo>
                    <a:pt x="75" y="116"/>
                  </a:lnTo>
                  <a:lnTo>
                    <a:pt x="78" y="114"/>
                  </a:lnTo>
                  <a:lnTo>
                    <a:pt x="82" y="108"/>
                  </a:lnTo>
                  <a:lnTo>
                    <a:pt x="86" y="105"/>
                  </a:lnTo>
                  <a:lnTo>
                    <a:pt x="90" y="101"/>
                  </a:lnTo>
                  <a:lnTo>
                    <a:pt x="92" y="97"/>
                  </a:lnTo>
                  <a:lnTo>
                    <a:pt x="92" y="95"/>
                  </a:lnTo>
                  <a:lnTo>
                    <a:pt x="92" y="91"/>
                  </a:lnTo>
                  <a:lnTo>
                    <a:pt x="94" y="85"/>
                  </a:lnTo>
                  <a:lnTo>
                    <a:pt x="96" y="82"/>
                  </a:lnTo>
                  <a:lnTo>
                    <a:pt x="98" y="80"/>
                  </a:lnTo>
                  <a:lnTo>
                    <a:pt x="99" y="80"/>
                  </a:lnTo>
                  <a:lnTo>
                    <a:pt x="101" y="78"/>
                  </a:lnTo>
                  <a:lnTo>
                    <a:pt x="105" y="78"/>
                  </a:lnTo>
                  <a:lnTo>
                    <a:pt x="107" y="78"/>
                  </a:lnTo>
                  <a:lnTo>
                    <a:pt x="111" y="78"/>
                  </a:lnTo>
                  <a:lnTo>
                    <a:pt x="113" y="76"/>
                  </a:lnTo>
                  <a:lnTo>
                    <a:pt x="115" y="74"/>
                  </a:lnTo>
                  <a:lnTo>
                    <a:pt x="118" y="74"/>
                  </a:lnTo>
                  <a:lnTo>
                    <a:pt x="120" y="74"/>
                  </a:lnTo>
                  <a:lnTo>
                    <a:pt x="122" y="74"/>
                  </a:lnTo>
                  <a:lnTo>
                    <a:pt x="124" y="74"/>
                  </a:lnTo>
                  <a:lnTo>
                    <a:pt x="126" y="72"/>
                  </a:lnTo>
                  <a:lnTo>
                    <a:pt x="128" y="72"/>
                  </a:lnTo>
                  <a:lnTo>
                    <a:pt x="130" y="70"/>
                  </a:lnTo>
                  <a:lnTo>
                    <a:pt x="132" y="68"/>
                  </a:lnTo>
                  <a:lnTo>
                    <a:pt x="136" y="64"/>
                  </a:lnTo>
                  <a:lnTo>
                    <a:pt x="136" y="63"/>
                  </a:lnTo>
                  <a:lnTo>
                    <a:pt x="138" y="61"/>
                  </a:lnTo>
                  <a:lnTo>
                    <a:pt x="138" y="59"/>
                  </a:lnTo>
                  <a:lnTo>
                    <a:pt x="136" y="59"/>
                  </a:lnTo>
                  <a:lnTo>
                    <a:pt x="136" y="57"/>
                  </a:lnTo>
                  <a:lnTo>
                    <a:pt x="136" y="53"/>
                  </a:lnTo>
                  <a:lnTo>
                    <a:pt x="136" y="51"/>
                  </a:lnTo>
                  <a:lnTo>
                    <a:pt x="136" y="49"/>
                  </a:lnTo>
                  <a:lnTo>
                    <a:pt x="138" y="45"/>
                  </a:lnTo>
                  <a:lnTo>
                    <a:pt x="141" y="42"/>
                  </a:lnTo>
                  <a:lnTo>
                    <a:pt x="145" y="38"/>
                  </a:lnTo>
                  <a:lnTo>
                    <a:pt x="147" y="36"/>
                  </a:lnTo>
                  <a:lnTo>
                    <a:pt x="151" y="36"/>
                  </a:lnTo>
                  <a:lnTo>
                    <a:pt x="155" y="34"/>
                  </a:lnTo>
                  <a:lnTo>
                    <a:pt x="160" y="30"/>
                  </a:lnTo>
                  <a:lnTo>
                    <a:pt x="164" y="30"/>
                  </a:lnTo>
                  <a:lnTo>
                    <a:pt x="166" y="28"/>
                  </a:lnTo>
                  <a:lnTo>
                    <a:pt x="174" y="26"/>
                  </a:lnTo>
                  <a:lnTo>
                    <a:pt x="180" y="24"/>
                  </a:lnTo>
                  <a:lnTo>
                    <a:pt x="183" y="24"/>
                  </a:lnTo>
                  <a:lnTo>
                    <a:pt x="185" y="24"/>
                  </a:lnTo>
                  <a:lnTo>
                    <a:pt x="189" y="24"/>
                  </a:lnTo>
                  <a:lnTo>
                    <a:pt x="195" y="24"/>
                  </a:lnTo>
                  <a:lnTo>
                    <a:pt x="202" y="26"/>
                  </a:lnTo>
                  <a:lnTo>
                    <a:pt x="206" y="26"/>
                  </a:lnTo>
                  <a:lnTo>
                    <a:pt x="212" y="26"/>
                  </a:lnTo>
                  <a:lnTo>
                    <a:pt x="218" y="26"/>
                  </a:lnTo>
                  <a:lnTo>
                    <a:pt x="223" y="24"/>
                  </a:lnTo>
                  <a:lnTo>
                    <a:pt x="227" y="22"/>
                  </a:lnTo>
                  <a:lnTo>
                    <a:pt x="231" y="21"/>
                  </a:lnTo>
                  <a:lnTo>
                    <a:pt x="237" y="17"/>
                  </a:lnTo>
                  <a:lnTo>
                    <a:pt x="241" y="15"/>
                  </a:lnTo>
                  <a:lnTo>
                    <a:pt x="246" y="13"/>
                  </a:lnTo>
                  <a:lnTo>
                    <a:pt x="252" y="11"/>
                  </a:lnTo>
                  <a:lnTo>
                    <a:pt x="260" y="5"/>
                  </a:lnTo>
                  <a:lnTo>
                    <a:pt x="265" y="2"/>
                  </a:lnTo>
                  <a:lnTo>
                    <a:pt x="267" y="2"/>
                  </a:lnTo>
                  <a:lnTo>
                    <a:pt x="269" y="2"/>
                  </a:lnTo>
                  <a:lnTo>
                    <a:pt x="275" y="3"/>
                  </a:lnTo>
                  <a:lnTo>
                    <a:pt x="281" y="3"/>
                  </a:lnTo>
                  <a:lnTo>
                    <a:pt x="286" y="2"/>
                  </a:lnTo>
                  <a:lnTo>
                    <a:pt x="290" y="2"/>
                  </a:lnTo>
                  <a:lnTo>
                    <a:pt x="296" y="2"/>
                  </a:lnTo>
                  <a:lnTo>
                    <a:pt x="300" y="2"/>
                  </a:lnTo>
                  <a:lnTo>
                    <a:pt x="303" y="2"/>
                  </a:lnTo>
                  <a:lnTo>
                    <a:pt x="307" y="2"/>
                  </a:lnTo>
                  <a:lnTo>
                    <a:pt x="309" y="2"/>
                  </a:lnTo>
                  <a:lnTo>
                    <a:pt x="313" y="0"/>
                  </a:lnTo>
                  <a:lnTo>
                    <a:pt x="315" y="0"/>
                  </a:lnTo>
                  <a:lnTo>
                    <a:pt x="317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7" name="Freeform 20"/>
            <p:cNvSpPr>
              <a:spLocks/>
            </p:cNvSpPr>
            <p:nvPr/>
          </p:nvSpPr>
          <p:spPr bwMode="auto">
            <a:xfrm>
              <a:off x="3664" y="1495"/>
              <a:ext cx="1837" cy="1777"/>
            </a:xfrm>
            <a:custGeom>
              <a:avLst/>
              <a:gdLst>
                <a:gd name="T0" fmla="*/ 381 w 1837"/>
                <a:gd name="T1" fmla="*/ 168 h 1777"/>
                <a:gd name="T2" fmla="*/ 561 w 1837"/>
                <a:gd name="T3" fmla="*/ 305 h 1777"/>
                <a:gd name="T4" fmla="*/ 608 w 1837"/>
                <a:gd name="T5" fmla="*/ 362 h 1777"/>
                <a:gd name="T6" fmla="*/ 654 w 1837"/>
                <a:gd name="T7" fmla="*/ 404 h 1777"/>
                <a:gd name="T8" fmla="*/ 696 w 1837"/>
                <a:gd name="T9" fmla="*/ 404 h 1777"/>
                <a:gd name="T10" fmla="*/ 730 w 1837"/>
                <a:gd name="T11" fmla="*/ 400 h 1777"/>
                <a:gd name="T12" fmla="*/ 765 w 1837"/>
                <a:gd name="T13" fmla="*/ 376 h 1777"/>
                <a:gd name="T14" fmla="*/ 805 w 1837"/>
                <a:gd name="T15" fmla="*/ 381 h 1777"/>
                <a:gd name="T16" fmla="*/ 837 w 1837"/>
                <a:gd name="T17" fmla="*/ 358 h 1777"/>
                <a:gd name="T18" fmla="*/ 889 w 1837"/>
                <a:gd name="T19" fmla="*/ 334 h 1777"/>
                <a:gd name="T20" fmla="*/ 1118 w 1837"/>
                <a:gd name="T21" fmla="*/ 488 h 1777"/>
                <a:gd name="T22" fmla="*/ 1469 w 1837"/>
                <a:gd name="T23" fmla="*/ 652 h 1777"/>
                <a:gd name="T24" fmla="*/ 1644 w 1837"/>
                <a:gd name="T25" fmla="*/ 585 h 1777"/>
                <a:gd name="T26" fmla="*/ 1743 w 1837"/>
                <a:gd name="T27" fmla="*/ 763 h 1777"/>
                <a:gd name="T28" fmla="*/ 1654 w 1837"/>
                <a:gd name="T29" fmla="*/ 797 h 1777"/>
                <a:gd name="T30" fmla="*/ 1753 w 1837"/>
                <a:gd name="T31" fmla="*/ 1022 h 1777"/>
                <a:gd name="T32" fmla="*/ 1819 w 1837"/>
                <a:gd name="T33" fmla="*/ 1205 h 1777"/>
                <a:gd name="T34" fmla="*/ 1772 w 1837"/>
                <a:gd name="T35" fmla="*/ 1266 h 1777"/>
                <a:gd name="T36" fmla="*/ 1709 w 1837"/>
                <a:gd name="T37" fmla="*/ 1329 h 1777"/>
                <a:gd name="T38" fmla="*/ 1524 w 1837"/>
                <a:gd name="T39" fmla="*/ 1455 h 1777"/>
                <a:gd name="T40" fmla="*/ 1413 w 1837"/>
                <a:gd name="T41" fmla="*/ 1449 h 1777"/>
                <a:gd name="T42" fmla="*/ 1329 w 1837"/>
                <a:gd name="T43" fmla="*/ 1470 h 1777"/>
                <a:gd name="T44" fmla="*/ 1270 w 1837"/>
                <a:gd name="T45" fmla="*/ 1428 h 1777"/>
                <a:gd name="T46" fmla="*/ 1200 w 1837"/>
                <a:gd name="T47" fmla="*/ 1419 h 1777"/>
                <a:gd name="T48" fmla="*/ 1148 w 1837"/>
                <a:gd name="T49" fmla="*/ 1480 h 1777"/>
                <a:gd name="T50" fmla="*/ 1118 w 1837"/>
                <a:gd name="T51" fmla="*/ 1535 h 1777"/>
                <a:gd name="T52" fmla="*/ 1072 w 1837"/>
                <a:gd name="T53" fmla="*/ 1558 h 1777"/>
                <a:gd name="T54" fmla="*/ 1007 w 1837"/>
                <a:gd name="T55" fmla="*/ 1566 h 1777"/>
                <a:gd name="T56" fmla="*/ 967 w 1837"/>
                <a:gd name="T57" fmla="*/ 1634 h 1777"/>
                <a:gd name="T58" fmla="*/ 980 w 1837"/>
                <a:gd name="T59" fmla="*/ 1690 h 1777"/>
                <a:gd name="T60" fmla="*/ 904 w 1837"/>
                <a:gd name="T61" fmla="*/ 1674 h 1777"/>
                <a:gd name="T62" fmla="*/ 591 w 1837"/>
                <a:gd name="T63" fmla="*/ 1735 h 1777"/>
                <a:gd name="T64" fmla="*/ 580 w 1837"/>
                <a:gd name="T65" fmla="*/ 1667 h 1777"/>
                <a:gd name="T66" fmla="*/ 626 w 1837"/>
                <a:gd name="T67" fmla="*/ 1602 h 1777"/>
                <a:gd name="T68" fmla="*/ 624 w 1837"/>
                <a:gd name="T69" fmla="*/ 1550 h 1777"/>
                <a:gd name="T70" fmla="*/ 620 w 1837"/>
                <a:gd name="T71" fmla="*/ 1497 h 1777"/>
                <a:gd name="T72" fmla="*/ 608 w 1837"/>
                <a:gd name="T73" fmla="*/ 1402 h 1777"/>
                <a:gd name="T74" fmla="*/ 595 w 1837"/>
                <a:gd name="T75" fmla="*/ 1297 h 1777"/>
                <a:gd name="T76" fmla="*/ 549 w 1837"/>
                <a:gd name="T77" fmla="*/ 1282 h 1777"/>
                <a:gd name="T78" fmla="*/ 387 w 1837"/>
                <a:gd name="T79" fmla="*/ 1221 h 1777"/>
                <a:gd name="T80" fmla="*/ 319 w 1837"/>
                <a:gd name="T81" fmla="*/ 1205 h 1777"/>
                <a:gd name="T82" fmla="*/ 258 w 1837"/>
                <a:gd name="T83" fmla="*/ 1167 h 1777"/>
                <a:gd name="T84" fmla="*/ 185 w 1837"/>
                <a:gd name="T85" fmla="*/ 1127 h 1777"/>
                <a:gd name="T86" fmla="*/ 172 w 1837"/>
                <a:gd name="T87" fmla="*/ 1064 h 1777"/>
                <a:gd name="T88" fmla="*/ 198 w 1837"/>
                <a:gd name="T89" fmla="*/ 1007 h 1777"/>
                <a:gd name="T90" fmla="*/ 246 w 1837"/>
                <a:gd name="T91" fmla="*/ 994 h 1777"/>
                <a:gd name="T92" fmla="*/ 221 w 1837"/>
                <a:gd name="T93" fmla="*/ 929 h 1777"/>
                <a:gd name="T94" fmla="*/ 134 w 1837"/>
                <a:gd name="T95" fmla="*/ 877 h 1777"/>
                <a:gd name="T96" fmla="*/ 132 w 1837"/>
                <a:gd name="T97" fmla="*/ 839 h 1777"/>
                <a:gd name="T98" fmla="*/ 162 w 1837"/>
                <a:gd name="T99" fmla="*/ 795 h 1777"/>
                <a:gd name="T100" fmla="*/ 86 w 1837"/>
                <a:gd name="T101" fmla="*/ 761 h 1777"/>
                <a:gd name="T102" fmla="*/ 94 w 1837"/>
                <a:gd name="T103" fmla="*/ 704 h 1777"/>
                <a:gd name="T104" fmla="*/ 109 w 1837"/>
                <a:gd name="T105" fmla="*/ 627 h 1777"/>
                <a:gd name="T106" fmla="*/ 95 w 1837"/>
                <a:gd name="T107" fmla="*/ 555 h 1777"/>
                <a:gd name="T108" fmla="*/ 103 w 1837"/>
                <a:gd name="T109" fmla="*/ 505 h 1777"/>
                <a:gd name="T110" fmla="*/ 36 w 1837"/>
                <a:gd name="T111" fmla="*/ 467 h 1777"/>
                <a:gd name="T112" fmla="*/ 6 w 1837"/>
                <a:gd name="T113" fmla="*/ 398 h 1777"/>
                <a:gd name="T114" fmla="*/ 52 w 1837"/>
                <a:gd name="T115" fmla="*/ 255 h 1777"/>
                <a:gd name="T116" fmla="*/ 59 w 1837"/>
                <a:gd name="T117" fmla="*/ 166 h 1777"/>
                <a:gd name="T118" fmla="*/ 57 w 1837"/>
                <a:gd name="T119" fmla="*/ 99 h 1777"/>
                <a:gd name="T120" fmla="*/ 113 w 1837"/>
                <a:gd name="T121" fmla="*/ 46 h 1777"/>
                <a:gd name="T122" fmla="*/ 187 w 1837"/>
                <a:gd name="T123" fmla="*/ 11 h 1777"/>
                <a:gd name="T124" fmla="*/ 301 w 1837"/>
                <a:gd name="T125" fmla="*/ 6 h 1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37" h="1777">
                  <a:moveTo>
                    <a:pt x="303" y="25"/>
                  </a:moveTo>
                  <a:lnTo>
                    <a:pt x="301" y="28"/>
                  </a:lnTo>
                  <a:lnTo>
                    <a:pt x="301" y="32"/>
                  </a:lnTo>
                  <a:lnTo>
                    <a:pt x="299" y="36"/>
                  </a:lnTo>
                  <a:lnTo>
                    <a:pt x="298" y="40"/>
                  </a:lnTo>
                  <a:lnTo>
                    <a:pt x="296" y="42"/>
                  </a:lnTo>
                  <a:lnTo>
                    <a:pt x="296" y="44"/>
                  </a:lnTo>
                  <a:lnTo>
                    <a:pt x="296" y="48"/>
                  </a:lnTo>
                  <a:lnTo>
                    <a:pt x="296" y="49"/>
                  </a:lnTo>
                  <a:lnTo>
                    <a:pt x="298" y="51"/>
                  </a:lnTo>
                  <a:lnTo>
                    <a:pt x="298" y="53"/>
                  </a:lnTo>
                  <a:lnTo>
                    <a:pt x="298" y="55"/>
                  </a:lnTo>
                  <a:lnTo>
                    <a:pt x="299" y="57"/>
                  </a:lnTo>
                  <a:lnTo>
                    <a:pt x="299" y="61"/>
                  </a:lnTo>
                  <a:lnTo>
                    <a:pt x="301" y="61"/>
                  </a:lnTo>
                  <a:lnTo>
                    <a:pt x="301" y="63"/>
                  </a:lnTo>
                  <a:lnTo>
                    <a:pt x="303" y="63"/>
                  </a:lnTo>
                  <a:lnTo>
                    <a:pt x="307" y="63"/>
                  </a:lnTo>
                  <a:lnTo>
                    <a:pt x="311" y="63"/>
                  </a:lnTo>
                  <a:lnTo>
                    <a:pt x="317" y="61"/>
                  </a:lnTo>
                  <a:lnTo>
                    <a:pt x="320" y="59"/>
                  </a:lnTo>
                  <a:lnTo>
                    <a:pt x="326" y="59"/>
                  </a:lnTo>
                  <a:lnTo>
                    <a:pt x="328" y="67"/>
                  </a:lnTo>
                  <a:lnTo>
                    <a:pt x="332" y="78"/>
                  </a:lnTo>
                  <a:lnTo>
                    <a:pt x="336" y="88"/>
                  </a:lnTo>
                  <a:lnTo>
                    <a:pt x="338" y="95"/>
                  </a:lnTo>
                  <a:lnTo>
                    <a:pt x="343" y="109"/>
                  </a:lnTo>
                  <a:lnTo>
                    <a:pt x="347" y="118"/>
                  </a:lnTo>
                  <a:lnTo>
                    <a:pt x="351" y="124"/>
                  </a:lnTo>
                  <a:lnTo>
                    <a:pt x="357" y="133"/>
                  </a:lnTo>
                  <a:lnTo>
                    <a:pt x="361" y="143"/>
                  </a:lnTo>
                  <a:lnTo>
                    <a:pt x="372" y="160"/>
                  </a:lnTo>
                  <a:lnTo>
                    <a:pt x="374" y="162"/>
                  </a:lnTo>
                  <a:lnTo>
                    <a:pt x="376" y="164"/>
                  </a:lnTo>
                  <a:lnTo>
                    <a:pt x="381" y="168"/>
                  </a:lnTo>
                  <a:lnTo>
                    <a:pt x="397" y="179"/>
                  </a:lnTo>
                  <a:lnTo>
                    <a:pt x="406" y="185"/>
                  </a:lnTo>
                  <a:lnTo>
                    <a:pt x="408" y="187"/>
                  </a:lnTo>
                  <a:lnTo>
                    <a:pt x="410" y="189"/>
                  </a:lnTo>
                  <a:lnTo>
                    <a:pt x="410" y="191"/>
                  </a:lnTo>
                  <a:lnTo>
                    <a:pt x="410" y="192"/>
                  </a:lnTo>
                  <a:lnTo>
                    <a:pt x="410" y="196"/>
                  </a:lnTo>
                  <a:lnTo>
                    <a:pt x="410" y="198"/>
                  </a:lnTo>
                  <a:lnTo>
                    <a:pt x="412" y="198"/>
                  </a:lnTo>
                  <a:lnTo>
                    <a:pt x="414" y="198"/>
                  </a:lnTo>
                  <a:lnTo>
                    <a:pt x="416" y="200"/>
                  </a:lnTo>
                  <a:lnTo>
                    <a:pt x="418" y="202"/>
                  </a:lnTo>
                  <a:lnTo>
                    <a:pt x="420" y="206"/>
                  </a:lnTo>
                  <a:lnTo>
                    <a:pt x="420" y="208"/>
                  </a:lnTo>
                  <a:lnTo>
                    <a:pt x="422" y="208"/>
                  </a:lnTo>
                  <a:lnTo>
                    <a:pt x="422" y="210"/>
                  </a:lnTo>
                  <a:lnTo>
                    <a:pt x="420" y="210"/>
                  </a:lnTo>
                  <a:lnTo>
                    <a:pt x="420" y="212"/>
                  </a:lnTo>
                  <a:lnTo>
                    <a:pt x="418" y="212"/>
                  </a:lnTo>
                  <a:lnTo>
                    <a:pt x="418" y="213"/>
                  </a:lnTo>
                  <a:lnTo>
                    <a:pt x="418" y="215"/>
                  </a:lnTo>
                  <a:lnTo>
                    <a:pt x="431" y="236"/>
                  </a:lnTo>
                  <a:lnTo>
                    <a:pt x="446" y="236"/>
                  </a:lnTo>
                  <a:lnTo>
                    <a:pt x="477" y="250"/>
                  </a:lnTo>
                  <a:lnTo>
                    <a:pt x="490" y="253"/>
                  </a:lnTo>
                  <a:lnTo>
                    <a:pt x="519" y="265"/>
                  </a:lnTo>
                  <a:lnTo>
                    <a:pt x="536" y="273"/>
                  </a:lnTo>
                  <a:lnTo>
                    <a:pt x="538" y="273"/>
                  </a:lnTo>
                  <a:lnTo>
                    <a:pt x="538" y="274"/>
                  </a:lnTo>
                  <a:lnTo>
                    <a:pt x="542" y="288"/>
                  </a:lnTo>
                  <a:lnTo>
                    <a:pt x="547" y="303"/>
                  </a:lnTo>
                  <a:lnTo>
                    <a:pt x="549" y="303"/>
                  </a:lnTo>
                  <a:lnTo>
                    <a:pt x="551" y="305"/>
                  </a:lnTo>
                  <a:lnTo>
                    <a:pt x="555" y="305"/>
                  </a:lnTo>
                  <a:lnTo>
                    <a:pt x="561" y="305"/>
                  </a:lnTo>
                  <a:lnTo>
                    <a:pt x="565" y="307"/>
                  </a:lnTo>
                  <a:lnTo>
                    <a:pt x="570" y="309"/>
                  </a:lnTo>
                  <a:lnTo>
                    <a:pt x="572" y="309"/>
                  </a:lnTo>
                  <a:lnTo>
                    <a:pt x="574" y="311"/>
                  </a:lnTo>
                  <a:lnTo>
                    <a:pt x="576" y="311"/>
                  </a:lnTo>
                  <a:lnTo>
                    <a:pt x="576" y="313"/>
                  </a:lnTo>
                  <a:lnTo>
                    <a:pt x="578" y="313"/>
                  </a:lnTo>
                  <a:lnTo>
                    <a:pt x="578" y="316"/>
                  </a:lnTo>
                  <a:lnTo>
                    <a:pt x="580" y="318"/>
                  </a:lnTo>
                  <a:lnTo>
                    <a:pt x="582" y="320"/>
                  </a:lnTo>
                  <a:lnTo>
                    <a:pt x="580" y="322"/>
                  </a:lnTo>
                  <a:lnTo>
                    <a:pt x="580" y="324"/>
                  </a:lnTo>
                  <a:lnTo>
                    <a:pt x="578" y="326"/>
                  </a:lnTo>
                  <a:lnTo>
                    <a:pt x="580" y="328"/>
                  </a:lnTo>
                  <a:lnTo>
                    <a:pt x="580" y="330"/>
                  </a:lnTo>
                  <a:lnTo>
                    <a:pt x="580" y="332"/>
                  </a:lnTo>
                  <a:lnTo>
                    <a:pt x="582" y="337"/>
                  </a:lnTo>
                  <a:lnTo>
                    <a:pt x="584" y="341"/>
                  </a:lnTo>
                  <a:lnTo>
                    <a:pt x="586" y="343"/>
                  </a:lnTo>
                  <a:lnTo>
                    <a:pt x="587" y="345"/>
                  </a:lnTo>
                  <a:lnTo>
                    <a:pt x="587" y="347"/>
                  </a:lnTo>
                  <a:lnTo>
                    <a:pt x="589" y="351"/>
                  </a:lnTo>
                  <a:lnTo>
                    <a:pt x="591" y="353"/>
                  </a:lnTo>
                  <a:lnTo>
                    <a:pt x="593" y="353"/>
                  </a:lnTo>
                  <a:lnTo>
                    <a:pt x="593" y="355"/>
                  </a:lnTo>
                  <a:lnTo>
                    <a:pt x="595" y="355"/>
                  </a:lnTo>
                  <a:lnTo>
                    <a:pt x="597" y="356"/>
                  </a:lnTo>
                  <a:lnTo>
                    <a:pt x="599" y="356"/>
                  </a:lnTo>
                  <a:lnTo>
                    <a:pt x="601" y="358"/>
                  </a:lnTo>
                  <a:lnTo>
                    <a:pt x="603" y="358"/>
                  </a:lnTo>
                  <a:lnTo>
                    <a:pt x="603" y="360"/>
                  </a:lnTo>
                  <a:lnTo>
                    <a:pt x="605" y="358"/>
                  </a:lnTo>
                  <a:lnTo>
                    <a:pt x="605" y="360"/>
                  </a:lnTo>
                  <a:lnTo>
                    <a:pt x="607" y="360"/>
                  </a:lnTo>
                  <a:lnTo>
                    <a:pt x="608" y="362"/>
                  </a:lnTo>
                  <a:lnTo>
                    <a:pt x="610" y="362"/>
                  </a:lnTo>
                  <a:lnTo>
                    <a:pt x="612" y="362"/>
                  </a:lnTo>
                  <a:lnTo>
                    <a:pt x="616" y="364"/>
                  </a:lnTo>
                  <a:lnTo>
                    <a:pt x="618" y="364"/>
                  </a:lnTo>
                  <a:lnTo>
                    <a:pt x="620" y="366"/>
                  </a:lnTo>
                  <a:lnTo>
                    <a:pt x="622" y="366"/>
                  </a:lnTo>
                  <a:lnTo>
                    <a:pt x="622" y="368"/>
                  </a:lnTo>
                  <a:lnTo>
                    <a:pt x="624" y="368"/>
                  </a:lnTo>
                  <a:lnTo>
                    <a:pt x="626" y="368"/>
                  </a:lnTo>
                  <a:lnTo>
                    <a:pt x="627" y="368"/>
                  </a:lnTo>
                  <a:lnTo>
                    <a:pt x="629" y="370"/>
                  </a:lnTo>
                  <a:lnTo>
                    <a:pt x="631" y="372"/>
                  </a:lnTo>
                  <a:lnTo>
                    <a:pt x="631" y="376"/>
                  </a:lnTo>
                  <a:lnTo>
                    <a:pt x="633" y="377"/>
                  </a:lnTo>
                  <a:lnTo>
                    <a:pt x="633" y="379"/>
                  </a:lnTo>
                  <a:lnTo>
                    <a:pt x="633" y="381"/>
                  </a:lnTo>
                  <a:lnTo>
                    <a:pt x="633" y="383"/>
                  </a:lnTo>
                  <a:lnTo>
                    <a:pt x="633" y="387"/>
                  </a:lnTo>
                  <a:lnTo>
                    <a:pt x="633" y="391"/>
                  </a:lnTo>
                  <a:lnTo>
                    <a:pt x="635" y="393"/>
                  </a:lnTo>
                  <a:lnTo>
                    <a:pt x="635" y="395"/>
                  </a:lnTo>
                  <a:lnTo>
                    <a:pt x="637" y="397"/>
                  </a:lnTo>
                  <a:lnTo>
                    <a:pt x="637" y="398"/>
                  </a:lnTo>
                  <a:lnTo>
                    <a:pt x="637" y="400"/>
                  </a:lnTo>
                  <a:lnTo>
                    <a:pt x="639" y="404"/>
                  </a:lnTo>
                  <a:lnTo>
                    <a:pt x="641" y="406"/>
                  </a:lnTo>
                  <a:lnTo>
                    <a:pt x="643" y="406"/>
                  </a:lnTo>
                  <a:lnTo>
                    <a:pt x="645" y="408"/>
                  </a:lnTo>
                  <a:lnTo>
                    <a:pt x="647" y="408"/>
                  </a:lnTo>
                  <a:lnTo>
                    <a:pt x="647" y="410"/>
                  </a:lnTo>
                  <a:lnTo>
                    <a:pt x="648" y="412"/>
                  </a:lnTo>
                  <a:lnTo>
                    <a:pt x="650" y="410"/>
                  </a:lnTo>
                  <a:lnTo>
                    <a:pt x="652" y="408"/>
                  </a:lnTo>
                  <a:lnTo>
                    <a:pt x="654" y="406"/>
                  </a:lnTo>
                  <a:lnTo>
                    <a:pt x="654" y="404"/>
                  </a:lnTo>
                  <a:lnTo>
                    <a:pt x="656" y="404"/>
                  </a:lnTo>
                  <a:lnTo>
                    <a:pt x="656" y="402"/>
                  </a:lnTo>
                  <a:lnTo>
                    <a:pt x="656" y="400"/>
                  </a:lnTo>
                  <a:lnTo>
                    <a:pt x="658" y="400"/>
                  </a:lnTo>
                  <a:lnTo>
                    <a:pt x="658" y="398"/>
                  </a:lnTo>
                  <a:lnTo>
                    <a:pt x="658" y="397"/>
                  </a:lnTo>
                  <a:lnTo>
                    <a:pt x="658" y="395"/>
                  </a:lnTo>
                  <a:lnTo>
                    <a:pt x="660" y="395"/>
                  </a:lnTo>
                  <a:lnTo>
                    <a:pt x="662" y="395"/>
                  </a:lnTo>
                  <a:lnTo>
                    <a:pt x="664" y="395"/>
                  </a:lnTo>
                  <a:lnTo>
                    <a:pt x="666" y="393"/>
                  </a:lnTo>
                  <a:lnTo>
                    <a:pt x="669" y="395"/>
                  </a:lnTo>
                  <a:lnTo>
                    <a:pt x="671" y="395"/>
                  </a:lnTo>
                  <a:lnTo>
                    <a:pt x="673" y="393"/>
                  </a:lnTo>
                  <a:lnTo>
                    <a:pt x="673" y="391"/>
                  </a:lnTo>
                  <a:lnTo>
                    <a:pt x="673" y="389"/>
                  </a:lnTo>
                  <a:lnTo>
                    <a:pt x="673" y="387"/>
                  </a:lnTo>
                  <a:lnTo>
                    <a:pt x="675" y="387"/>
                  </a:lnTo>
                  <a:lnTo>
                    <a:pt x="677" y="387"/>
                  </a:lnTo>
                  <a:lnTo>
                    <a:pt x="679" y="387"/>
                  </a:lnTo>
                  <a:lnTo>
                    <a:pt x="681" y="387"/>
                  </a:lnTo>
                  <a:lnTo>
                    <a:pt x="681" y="389"/>
                  </a:lnTo>
                  <a:lnTo>
                    <a:pt x="683" y="391"/>
                  </a:lnTo>
                  <a:lnTo>
                    <a:pt x="683" y="393"/>
                  </a:lnTo>
                  <a:lnTo>
                    <a:pt x="685" y="395"/>
                  </a:lnTo>
                  <a:lnTo>
                    <a:pt x="685" y="397"/>
                  </a:lnTo>
                  <a:lnTo>
                    <a:pt x="685" y="398"/>
                  </a:lnTo>
                  <a:lnTo>
                    <a:pt x="687" y="400"/>
                  </a:lnTo>
                  <a:lnTo>
                    <a:pt x="685" y="402"/>
                  </a:lnTo>
                  <a:lnTo>
                    <a:pt x="687" y="402"/>
                  </a:lnTo>
                  <a:lnTo>
                    <a:pt x="687" y="404"/>
                  </a:lnTo>
                  <a:lnTo>
                    <a:pt x="689" y="404"/>
                  </a:lnTo>
                  <a:lnTo>
                    <a:pt x="690" y="404"/>
                  </a:lnTo>
                  <a:lnTo>
                    <a:pt x="694" y="404"/>
                  </a:lnTo>
                  <a:lnTo>
                    <a:pt x="696" y="404"/>
                  </a:lnTo>
                  <a:lnTo>
                    <a:pt x="696" y="402"/>
                  </a:lnTo>
                  <a:lnTo>
                    <a:pt x="698" y="402"/>
                  </a:lnTo>
                  <a:lnTo>
                    <a:pt x="698" y="400"/>
                  </a:lnTo>
                  <a:lnTo>
                    <a:pt x="700" y="400"/>
                  </a:lnTo>
                  <a:lnTo>
                    <a:pt x="700" y="398"/>
                  </a:lnTo>
                  <a:lnTo>
                    <a:pt x="700" y="397"/>
                  </a:lnTo>
                  <a:lnTo>
                    <a:pt x="698" y="397"/>
                  </a:lnTo>
                  <a:lnTo>
                    <a:pt x="698" y="395"/>
                  </a:lnTo>
                  <a:lnTo>
                    <a:pt x="700" y="393"/>
                  </a:lnTo>
                  <a:lnTo>
                    <a:pt x="700" y="391"/>
                  </a:lnTo>
                  <a:lnTo>
                    <a:pt x="700" y="389"/>
                  </a:lnTo>
                  <a:lnTo>
                    <a:pt x="702" y="389"/>
                  </a:lnTo>
                  <a:lnTo>
                    <a:pt x="704" y="389"/>
                  </a:lnTo>
                  <a:lnTo>
                    <a:pt x="706" y="389"/>
                  </a:lnTo>
                  <a:lnTo>
                    <a:pt x="708" y="387"/>
                  </a:lnTo>
                  <a:lnTo>
                    <a:pt x="710" y="387"/>
                  </a:lnTo>
                  <a:lnTo>
                    <a:pt x="711" y="389"/>
                  </a:lnTo>
                  <a:lnTo>
                    <a:pt x="711" y="391"/>
                  </a:lnTo>
                  <a:lnTo>
                    <a:pt x="710" y="391"/>
                  </a:lnTo>
                  <a:lnTo>
                    <a:pt x="710" y="395"/>
                  </a:lnTo>
                  <a:lnTo>
                    <a:pt x="710" y="397"/>
                  </a:lnTo>
                  <a:lnTo>
                    <a:pt x="710" y="398"/>
                  </a:lnTo>
                  <a:lnTo>
                    <a:pt x="711" y="398"/>
                  </a:lnTo>
                  <a:lnTo>
                    <a:pt x="711" y="400"/>
                  </a:lnTo>
                  <a:lnTo>
                    <a:pt x="713" y="400"/>
                  </a:lnTo>
                  <a:lnTo>
                    <a:pt x="713" y="402"/>
                  </a:lnTo>
                  <a:lnTo>
                    <a:pt x="715" y="402"/>
                  </a:lnTo>
                  <a:lnTo>
                    <a:pt x="717" y="402"/>
                  </a:lnTo>
                  <a:lnTo>
                    <a:pt x="719" y="402"/>
                  </a:lnTo>
                  <a:lnTo>
                    <a:pt x="721" y="402"/>
                  </a:lnTo>
                  <a:lnTo>
                    <a:pt x="723" y="402"/>
                  </a:lnTo>
                  <a:lnTo>
                    <a:pt x="725" y="402"/>
                  </a:lnTo>
                  <a:lnTo>
                    <a:pt x="727" y="400"/>
                  </a:lnTo>
                  <a:lnTo>
                    <a:pt x="729" y="400"/>
                  </a:lnTo>
                  <a:lnTo>
                    <a:pt x="730" y="400"/>
                  </a:lnTo>
                  <a:lnTo>
                    <a:pt x="732" y="400"/>
                  </a:lnTo>
                  <a:lnTo>
                    <a:pt x="734" y="400"/>
                  </a:lnTo>
                  <a:lnTo>
                    <a:pt x="734" y="398"/>
                  </a:lnTo>
                  <a:lnTo>
                    <a:pt x="736" y="398"/>
                  </a:lnTo>
                  <a:lnTo>
                    <a:pt x="736" y="397"/>
                  </a:lnTo>
                  <a:lnTo>
                    <a:pt x="738" y="397"/>
                  </a:lnTo>
                  <a:lnTo>
                    <a:pt x="740" y="397"/>
                  </a:lnTo>
                  <a:lnTo>
                    <a:pt x="740" y="395"/>
                  </a:lnTo>
                  <a:lnTo>
                    <a:pt x="742" y="395"/>
                  </a:lnTo>
                  <a:lnTo>
                    <a:pt x="744" y="395"/>
                  </a:lnTo>
                  <a:lnTo>
                    <a:pt x="746" y="397"/>
                  </a:lnTo>
                  <a:lnTo>
                    <a:pt x="748" y="397"/>
                  </a:lnTo>
                  <a:lnTo>
                    <a:pt x="750" y="398"/>
                  </a:lnTo>
                  <a:lnTo>
                    <a:pt x="751" y="398"/>
                  </a:lnTo>
                  <a:lnTo>
                    <a:pt x="753" y="400"/>
                  </a:lnTo>
                  <a:lnTo>
                    <a:pt x="757" y="402"/>
                  </a:lnTo>
                  <a:lnTo>
                    <a:pt x="759" y="402"/>
                  </a:lnTo>
                  <a:lnTo>
                    <a:pt x="761" y="404"/>
                  </a:lnTo>
                  <a:lnTo>
                    <a:pt x="765" y="404"/>
                  </a:lnTo>
                  <a:lnTo>
                    <a:pt x="765" y="402"/>
                  </a:lnTo>
                  <a:lnTo>
                    <a:pt x="767" y="402"/>
                  </a:lnTo>
                  <a:lnTo>
                    <a:pt x="769" y="400"/>
                  </a:lnTo>
                  <a:lnTo>
                    <a:pt x="769" y="398"/>
                  </a:lnTo>
                  <a:lnTo>
                    <a:pt x="769" y="397"/>
                  </a:lnTo>
                  <a:lnTo>
                    <a:pt x="769" y="393"/>
                  </a:lnTo>
                  <a:lnTo>
                    <a:pt x="769" y="391"/>
                  </a:lnTo>
                  <a:lnTo>
                    <a:pt x="769" y="389"/>
                  </a:lnTo>
                  <a:lnTo>
                    <a:pt x="767" y="389"/>
                  </a:lnTo>
                  <a:lnTo>
                    <a:pt x="767" y="387"/>
                  </a:lnTo>
                  <a:lnTo>
                    <a:pt x="765" y="385"/>
                  </a:lnTo>
                  <a:lnTo>
                    <a:pt x="765" y="383"/>
                  </a:lnTo>
                  <a:lnTo>
                    <a:pt x="765" y="381"/>
                  </a:lnTo>
                  <a:lnTo>
                    <a:pt x="765" y="379"/>
                  </a:lnTo>
                  <a:lnTo>
                    <a:pt x="765" y="377"/>
                  </a:lnTo>
                  <a:lnTo>
                    <a:pt x="765" y="376"/>
                  </a:lnTo>
                  <a:lnTo>
                    <a:pt x="765" y="374"/>
                  </a:lnTo>
                  <a:lnTo>
                    <a:pt x="767" y="374"/>
                  </a:lnTo>
                  <a:lnTo>
                    <a:pt x="769" y="374"/>
                  </a:lnTo>
                  <a:lnTo>
                    <a:pt x="771" y="376"/>
                  </a:lnTo>
                  <a:lnTo>
                    <a:pt x="772" y="374"/>
                  </a:lnTo>
                  <a:lnTo>
                    <a:pt x="772" y="372"/>
                  </a:lnTo>
                  <a:lnTo>
                    <a:pt x="774" y="372"/>
                  </a:lnTo>
                  <a:lnTo>
                    <a:pt x="776" y="372"/>
                  </a:lnTo>
                  <a:lnTo>
                    <a:pt x="776" y="374"/>
                  </a:lnTo>
                  <a:lnTo>
                    <a:pt x="778" y="374"/>
                  </a:lnTo>
                  <a:lnTo>
                    <a:pt x="778" y="376"/>
                  </a:lnTo>
                  <a:lnTo>
                    <a:pt x="780" y="377"/>
                  </a:lnTo>
                  <a:lnTo>
                    <a:pt x="780" y="379"/>
                  </a:lnTo>
                  <a:lnTo>
                    <a:pt x="780" y="381"/>
                  </a:lnTo>
                  <a:lnTo>
                    <a:pt x="782" y="381"/>
                  </a:lnTo>
                  <a:lnTo>
                    <a:pt x="782" y="383"/>
                  </a:lnTo>
                  <a:lnTo>
                    <a:pt x="782" y="385"/>
                  </a:lnTo>
                  <a:lnTo>
                    <a:pt x="784" y="385"/>
                  </a:lnTo>
                  <a:lnTo>
                    <a:pt x="786" y="385"/>
                  </a:lnTo>
                  <a:lnTo>
                    <a:pt x="786" y="387"/>
                  </a:lnTo>
                  <a:lnTo>
                    <a:pt x="788" y="387"/>
                  </a:lnTo>
                  <a:lnTo>
                    <a:pt x="788" y="389"/>
                  </a:lnTo>
                  <a:lnTo>
                    <a:pt x="790" y="389"/>
                  </a:lnTo>
                  <a:lnTo>
                    <a:pt x="790" y="387"/>
                  </a:lnTo>
                  <a:lnTo>
                    <a:pt x="792" y="387"/>
                  </a:lnTo>
                  <a:lnTo>
                    <a:pt x="792" y="389"/>
                  </a:lnTo>
                  <a:lnTo>
                    <a:pt x="793" y="389"/>
                  </a:lnTo>
                  <a:lnTo>
                    <a:pt x="795" y="389"/>
                  </a:lnTo>
                  <a:lnTo>
                    <a:pt x="797" y="387"/>
                  </a:lnTo>
                  <a:lnTo>
                    <a:pt x="799" y="387"/>
                  </a:lnTo>
                  <a:lnTo>
                    <a:pt x="801" y="385"/>
                  </a:lnTo>
                  <a:lnTo>
                    <a:pt x="803" y="383"/>
                  </a:lnTo>
                  <a:lnTo>
                    <a:pt x="805" y="383"/>
                  </a:lnTo>
                  <a:lnTo>
                    <a:pt x="807" y="383"/>
                  </a:lnTo>
                  <a:lnTo>
                    <a:pt x="805" y="381"/>
                  </a:lnTo>
                  <a:lnTo>
                    <a:pt x="807" y="381"/>
                  </a:lnTo>
                  <a:lnTo>
                    <a:pt x="809" y="381"/>
                  </a:lnTo>
                  <a:lnTo>
                    <a:pt x="809" y="379"/>
                  </a:lnTo>
                  <a:lnTo>
                    <a:pt x="811" y="381"/>
                  </a:lnTo>
                  <a:lnTo>
                    <a:pt x="812" y="379"/>
                  </a:lnTo>
                  <a:lnTo>
                    <a:pt x="812" y="376"/>
                  </a:lnTo>
                  <a:lnTo>
                    <a:pt x="811" y="374"/>
                  </a:lnTo>
                  <a:lnTo>
                    <a:pt x="809" y="374"/>
                  </a:lnTo>
                  <a:lnTo>
                    <a:pt x="807" y="372"/>
                  </a:lnTo>
                  <a:lnTo>
                    <a:pt x="807" y="370"/>
                  </a:lnTo>
                  <a:lnTo>
                    <a:pt x="807" y="368"/>
                  </a:lnTo>
                  <a:lnTo>
                    <a:pt x="809" y="366"/>
                  </a:lnTo>
                  <a:lnTo>
                    <a:pt x="809" y="364"/>
                  </a:lnTo>
                  <a:lnTo>
                    <a:pt x="811" y="364"/>
                  </a:lnTo>
                  <a:lnTo>
                    <a:pt x="811" y="362"/>
                  </a:lnTo>
                  <a:lnTo>
                    <a:pt x="812" y="362"/>
                  </a:lnTo>
                  <a:lnTo>
                    <a:pt x="814" y="362"/>
                  </a:lnTo>
                  <a:lnTo>
                    <a:pt x="814" y="360"/>
                  </a:lnTo>
                  <a:lnTo>
                    <a:pt x="816" y="360"/>
                  </a:lnTo>
                  <a:lnTo>
                    <a:pt x="816" y="362"/>
                  </a:lnTo>
                  <a:lnTo>
                    <a:pt x="818" y="362"/>
                  </a:lnTo>
                  <a:lnTo>
                    <a:pt x="820" y="362"/>
                  </a:lnTo>
                  <a:lnTo>
                    <a:pt x="822" y="364"/>
                  </a:lnTo>
                  <a:lnTo>
                    <a:pt x="822" y="366"/>
                  </a:lnTo>
                  <a:lnTo>
                    <a:pt x="824" y="366"/>
                  </a:lnTo>
                  <a:lnTo>
                    <a:pt x="826" y="368"/>
                  </a:lnTo>
                  <a:lnTo>
                    <a:pt x="828" y="368"/>
                  </a:lnTo>
                  <a:lnTo>
                    <a:pt x="830" y="368"/>
                  </a:lnTo>
                  <a:lnTo>
                    <a:pt x="832" y="366"/>
                  </a:lnTo>
                  <a:lnTo>
                    <a:pt x="833" y="366"/>
                  </a:lnTo>
                  <a:lnTo>
                    <a:pt x="835" y="364"/>
                  </a:lnTo>
                  <a:lnTo>
                    <a:pt x="837" y="364"/>
                  </a:lnTo>
                  <a:lnTo>
                    <a:pt x="839" y="360"/>
                  </a:lnTo>
                  <a:lnTo>
                    <a:pt x="839" y="358"/>
                  </a:lnTo>
                  <a:lnTo>
                    <a:pt x="837" y="358"/>
                  </a:lnTo>
                  <a:lnTo>
                    <a:pt x="837" y="356"/>
                  </a:lnTo>
                  <a:lnTo>
                    <a:pt x="837" y="355"/>
                  </a:lnTo>
                  <a:lnTo>
                    <a:pt x="837" y="353"/>
                  </a:lnTo>
                  <a:lnTo>
                    <a:pt x="839" y="353"/>
                  </a:lnTo>
                  <a:lnTo>
                    <a:pt x="841" y="355"/>
                  </a:lnTo>
                  <a:lnTo>
                    <a:pt x="843" y="355"/>
                  </a:lnTo>
                  <a:lnTo>
                    <a:pt x="845" y="353"/>
                  </a:lnTo>
                  <a:lnTo>
                    <a:pt x="847" y="353"/>
                  </a:lnTo>
                  <a:lnTo>
                    <a:pt x="849" y="353"/>
                  </a:lnTo>
                  <a:lnTo>
                    <a:pt x="849" y="351"/>
                  </a:lnTo>
                  <a:lnTo>
                    <a:pt x="849" y="349"/>
                  </a:lnTo>
                  <a:lnTo>
                    <a:pt x="853" y="349"/>
                  </a:lnTo>
                  <a:lnTo>
                    <a:pt x="853" y="347"/>
                  </a:lnTo>
                  <a:lnTo>
                    <a:pt x="853" y="343"/>
                  </a:lnTo>
                  <a:lnTo>
                    <a:pt x="854" y="343"/>
                  </a:lnTo>
                  <a:lnTo>
                    <a:pt x="856" y="343"/>
                  </a:lnTo>
                  <a:lnTo>
                    <a:pt x="858" y="341"/>
                  </a:lnTo>
                  <a:lnTo>
                    <a:pt x="860" y="339"/>
                  </a:lnTo>
                  <a:lnTo>
                    <a:pt x="862" y="337"/>
                  </a:lnTo>
                  <a:lnTo>
                    <a:pt x="864" y="337"/>
                  </a:lnTo>
                  <a:lnTo>
                    <a:pt x="866" y="337"/>
                  </a:lnTo>
                  <a:lnTo>
                    <a:pt x="866" y="336"/>
                  </a:lnTo>
                  <a:lnTo>
                    <a:pt x="868" y="336"/>
                  </a:lnTo>
                  <a:lnTo>
                    <a:pt x="870" y="336"/>
                  </a:lnTo>
                  <a:lnTo>
                    <a:pt x="870" y="337"/>
                  </a:lnTo>
                  <a:lnTo>
                    <a:pt x="872" y="336"/>
                  </a:lnTo>
                  <a:lnTo>
                    <a:pt x="874" y="336"/>
                  </a:lnTo>
                  <a:lnTo>
                    <a:pt x="877" y="334"/>
                  </a:lnTo>
                  <a:lnTo>
                    <a:pt x="877" y="336"/>
                  </a:lnTo>
                  <a:lnTo>
                    <a:pt x="879" y="336"/>
                  </a:lnTo>
                  <a:lnTo>
                    <a:pt x="881" y="336"/>
                  </a:lnTo>
                  <a:lnTo>
                    <a:pt x="885" y="336"/>
                  </a:lnTo>
                  <a:lnTo>
                    <a:pt x="887" y="336"/>
                  </a:lnTo>
                  <a:lnTo>
                    <a:pt x="887" y="334"/>
                  </a:lnTo>
                  <a:lnTo>
                    <a:pt x="889" y="334"/>
                  </a:lnTo>
                  <a:lnTo>
                    <a:pt x="889" y="336"/>
                  </a:lnTo>
                  <a:lnTo>
                    <a:pt x="891" y="334"/>
                  </a:lnTo>
                  <a:lnTo>
                    <a:pt x="893" y="334"/>
                  </a:lnTo>
                  <a:lnTo>
                    <a:pt x="894" y="334"/>
                  </a:lnTo>
                  <a:lnTo>
                    <a:pt x="908" y="330"/>
                  </a:lnTo>
                  <a:lnTo>
                    <a:pt x="908" y="337"/>
                  </a:lnTo>
                  <a:lnTo>
                    <a:pt x="908" y="349"/>
                  </a:lnTo>
                  <a:lnTo>
                    <a:pt x="908" y="358"/>
                  </a:lnTo>
                  <a:lnTo>
                    <a:pt x="910" y="360"/>
                  </a:lnTo>
                  <a:lnTo>
                    <a:pt x="914" y="362"/>
                  </a:lnTo>
                  <a:lnTo>
                    <a:pt x="914" y="364"/>
                  </a:lnTo>
                  <a:lnTo>
                    <a:pt x="914" y="366"/>
                  </a:lnTo>
                  <a:lnTo>
                    <a:pt x="915" y="366"/>
                  </a:lnTo>
                  <a:lnTo>
                    <a:pt x="915" y="368"/>
                  </a:lnTo>
                  <a:lnTo>
                    <a:pt x="919" y="370"/>
                  </a:lnTo>
                  <a:lnTo>
                    <a:pt x="921" y="372"/>
                  </a:lnTo>
                  <a:lnTo>
                    <a:pt x="923" y="376"/>
                  </a:lnTo>
                  <a:lnTo>
                    <a:pt x="935" y="376"/>
                  </a:lnTo>
                  <a:lnTo>
                    <a:pt x="946" y="377"/>
                  </a:lnTo>
                  <a:lnTo>
                    <a:pt x="957" y="379"/>
                  </a:lnTo>
                  <a:lnTo>
                    <a:pt x="969" y="381"/>
                  </a:lnTo>
                  <a:lnTo>
                    <a:pt x="980" y="381"/>
                  </a:lnTo>
                  <a:lnTo>
                    <a:pt x="992" y="383"/>
                  </a:lnTo>
                  <a:lnTo>
                    <a:pt x="1001" y="391"/>
                  </a:lnTo>
                  <a:lnTo>
                    <a:pt x="1003" y="393"/>
                  </a:lnTo>
                  <a:lnTo>
                    <a:pt x="1015" y="402"/>
                  </a:lnTo>
                  <a:lnTo>
                    <a:pt x="1026" y="412"/>
                  </a:lnTo>
                  <a:lnTo>
                    <a:pt x="1038" y="421"/>
                  </a:lnTo>
                  <a:lnTo>
                    <a:pt x="1049" y="431"/>
                  </a:lnTo>
                  <a:lnTo>
                    <a:pt x="1060" y="440"/>
                  </a:lnTo>
                  <a:lnTo>
                    <a:pt x="1072" y="450"/>
                  </a:lnTo>
                  <a:lnTo>
                    <a:pt x="1083" y="459"/>
                  </a:lnTo>
                  <a:lnTo>
                    <a:pt x="1095" y="469"/>
                  </a:lnTo>
                  <a:lnTo>
                    <a:pt x="1106" y="479"/>
                  </a:lnTo>
                  <a:lnTo>
                    <a:pt x="1118" y="488"/>
                  </a:lnTo>
                  <a:lnTo>
                    <a:pt x="1127" y="498"/>
                  </a:lnTo>
                  <a:lnTo>
                    <a:pt x="1131" y="501"/>
                  </a:lnTo>
                  <a:lnTo>
                    <a:pt x="1140" y="509"/>
                  </a:lnTo>
                  <a:lnTo>
                    <a:pt x="1150" y="519"/>
                  </a:lnTo>
                  <a:lnTo>
                    <a:pt x="1161" y="528"/>
                  </a:lnTo>
                  <a:lnTo>
                    <a:pt x="1169" y="534"/>
                  </a:lnTo>
                  <a:lnTo>
                    <a:pt x="1173" y="538"/>
                  </a:lnTo>
                  <a:lnTo>
                    <a:pt x="1184" y="547"/>
                  </a:lnTo>
                  <a:lnTo>
                    <a:pt x="1196" y="557"/>
                  </a:lnTo>
                  <a:lnTo>
                    <a:pt x="1207" y="566"/>
                  </a:lnTo>
                  <a:lnTo>
                    <a:pt x="1219" y="576"/>
                  </a:lnTo>
                  <a:lnTo>
                    <a:pt x="1230" y="585"/>
                  </a:lnTo>
                  <a:lnTo>
                    <a:pt x="1242" y="595"/>
                  </a:lnTo>
                  <a:lnTo>
                    <a:pt x="1243" y="597"/>
                  </a:lnTo>
                  <a:lnTo>
                    <a:pt x="1253" y="604"/>
                  </a:lnTo>
                  <a:lnTo>
                    <a:pt x="1264" y="614"/>
                  </a:lnTo>
                  <a:lnTo>
                    <a:pt x="1276" y="624"/>
                  </a:lnTo>
                  <a:lnTo>
                    <a:pt x="1287" y="633"/>
                  </a:lnTo>
                  <a:lnTo>
                    <a:pt x="1295" y="641"/>
                  </a:lnTo>
                  <a:lnTo>
                    <a:pt x="1301" y="641"/>
                  </a:lnTo>
                  <a:lnTo>
                    <a:pt x="1306" y="641"/>
                  </a:lnTo>
                  <a:lnTo>
                    <a:pt x="1318" y="643"/>
                  </a:lnTo>
                  <a:lnTo>
                    <a:pt x="1329" y="643"/>
                  </a:lnTo>
                  <a:lnTo>
                    <a:pt x="1341" y="643"/>
                  </a:lnTo>
                  <a:lnTo>
                    <a:pt x="1352" y="644"/>
                  </a:lnTo>
                  <a:lnTo>
                    <a:pt x="1364" y="644"/>
                  </a:lnTo>
                  <a:lnTo>
                    <a:pt x="1375" y="646"/>
                  </a:lnTo>
                  <a:lnTo>
                    <a:pt x="1387" y="646"/>
                  </a:lnTo>
                  <a:lnTo>
                    <a:pt x="1400" y="648"/>
                  </a:lnTo>
                  <a:lnTo>
                    <a:pt x="1411" y="648"/>
                  </a:lnTo>
                  <a:lnTo>
                    <a:pt x="1423" y="648"/>
                  </a:lnTo>
                  <a:lnTo>
                    <a:pt x="1434" y="650"/>
                  </a:lnTo>
                  <a:lnTo>
                    <a:pt x="1446" y="650"/>
                  </a:lnTo>
                  <a:lnTo>
                    <a:pt x="1457" y="652"/>
                  </a:lnTo>
                  <a:lnTo>
                    <a:pt x="1469" y="652"/>
                  </a:lnTo>
                  <a:lnTo>
                    <a:pt x="1480" y="654"/>
                  </a:lnTo>
                  <a:lnTo>
                    <a:pt x="1488" y="654"/>
                  </a:lnTo>
                  <a:lnTo>
                    <a:pt x="1493" y="643"/>
                  </a:lnTo>
                  <a:lnTo>
                    <a:pt x="1501" y="631"/>
                  </a:lnTo>
                  <a:lnTo>
                    <a:pt x="1509" y="620"/>
                  </a:lnTo>
                  <a:lnTo>
                    <a:pt x="1514" y="608"/>
                  </a:lnTo>
                  <a:lnTo>
                    <a:pt x="1522" y="597"/>
                  </a:lnTo>
                  <a:lnTo>
                    <a:pt x="1524" y="593"/>
                  </a:lnTo>
                  <a:lnTo>
                    <a:pt x="1539" y="599"/>
                  </a:lnTo>
                  <a:lnTo>
                    <a:pt x="1551" y="587"/>
                  </a:lnTo>
                  <a:lnTo>
                    <a:pt x="1560" y="576"/>
                  </a:lnTo>
                  <a:lnTo>
                    <a:pt x="1564" y="572"/>
                  </a:lnTo>
                  <a:lnTo>
                    <a:pt x="1568" y="572"/>
                  </a:lnTo>
                  <a:lnTo>
                    <a:pt x="1571" y="574"/>
                  </a:lnTo>
                  <a:lnTo>
                    <a:pt x="1575" y="576"/>
                  </a:lnTo>
                  <a:lnTo>
                    <a:pt x="1579" y="576"/>
                  </a:lnTo>
                  <a:lnTo>
                    <a:pt x="1583" y="578"/>
                  </a:lnTo>
                  <a:lnTo>
                    <a:pt x="1587" y="578"/>
                  </a:lnTo>
                  <a:lnTo>
                    <a:pt x="1591" y="580"/>
                  </a:lnTo>
                  <a:lnTo>
                    <a:pt x="1594" y="582"/>
                  </a:lnTo>
                  <a:lnTo>
                    <a:pt x="1600" y="582"/>
                  </a:lnTo>
                  <a:lnTo>
                    <a:pt x="1604" y="578"/>
                  </a:lnTo>
                  <a:lnTo>
                    <a:pt x="1606" y="580"/>
                  </a:lnTo>
                  <a:lnTo>
                    <a:pt x="1612" y="582"/>
                  </a:lnTo>
                  <a:lnTo>
                    <a:pt x="1615" y="582"/>
                  </a:lnTo>
                  <a:lnTo>
                    <a:pt x="1619" y="582"/>
                  </a:lnTo>
                  <a:lnTo>
                    <a:pt x="1623" y="582"/>
                  </a:lnTo>
                  <a:lnTo>
                    <a:pt x="1627" y="582"/>
                  </a:lnTo>
                  <a:lnTo>
                    <a:pt x="1631" y="580"/>
                  </a:lnTo>
                  <a:lnTo>
                    <a:pt x="1633" y="578"/>
                  </a:lnTo>
                  <a:lnTo>
                    <a:pt x="1634" y="576"/>
                  </a:lnTo>
                  <a:lnTo>
                    <a:pt x="1638" y="578"/>
                  </a:lnTo>
                  <a:lnTo>
                    <a:pt x="1640" y="580"/>
                  </a:lnTo>
                  <a:lnTo>
                    <a:pt x="1642" y="583"/>
                  </a:lnTo>
                  <a:lnTo>
                    <a:pt x="1644" y="585"/>
                  </a:lnTo>
                  <a:lnTo>
                    <a:pt x="1648" y="587"/>
                  </a:lnTo>
                  <a:lnTo>
                    <a:pt x="1650" y="589"/>
                  </a:lnTo>
                  <a:lnTo>
                    <a:pt x="1654" y="589"/>
                  </a:lnTo>
                  <a:lnTo>
                    <a:pt x="1657" y="591"/>
                  </a:lnTo>
                  <a:lnTo>
                    <a:pt x="1659" y="593"/>
                  </a:lnTo>
                  <a:lnTo>
                    <a:pt x="1663" y="595"/>
                  </a:lnTo>
                  <a:lnTo>
                    <a:pt x="1665" y="597"/>
                  </a:lnTo>
                  <a:lnTo>
                    <a:pt x="1669" y="599"/>
                  </a:lnTo>
                  <a:lnTo>
                    <a:pt x="1669" y="603"/>
                  </a:lnTo>
                  <a:lnTo>
                    <a:pt x="1671" y="604"/>
                  </a:lnTo>
                  <a:lnTo>
                    <a:pt x="1673" y="608"/>
                  </a:lnTo>
                  <a:lnTo>
                    <a:pt x="1673" y="612"/>
                  </a:lnTo>
                  <a:lnTo>
                    <a:pt x="1674" y="616"/>
                  </a:lnTo>
                  <a:lnTo>
                    <a:pt x="1673" y="620"/>
                  </a:lnTo>
                  <a:lnTo>
                    <a:pt x="1673" y="624"/>
                  </a:lnTo>
                  <a:lnTo>
                    <a:pt x="1673" y="625"/>
                  </a:lnTo>
                  <a:lnTo>
                    <a:pt x="1686" y="631"/>
                  </a:lnTo>
                  <a:lnTo>
                    <a:pt x="1697" y="637"/>
                  </a:lnTo>
                  <a:lnTo>
                    <a:pt x="1703" y="639"/>
                  </a:lnTo>
                  <a:lnTo>
                    <a:pt x="1711" y="652"/>
                  </a:lnTo>
                  <a:lnTo>
                    <a:pt x="1716" y="664"/>
                  </a:lnTo>
                  <a:lnTo>
                    <a:pt x="1716" y="665"/>
                  </a:lnTo>
                  <a:lnTo>
                    <a:pt x="1718" y="677"/>
                  </a:lnTo>
                  <a:lnTo>
                    <a:pt x="1718" y="688"/>
                  </a:lnTo>
                  <a:lnTo>
                    <a:pt x="1718" y="700"/>
                  </a:lnTo>
                  <a:lnTo>
                    <a:pt x="1720" y="711"/>
                  </a:lnTo>
                  <a:lnTo>
                    <a:pt x="1720" y="717"/>
                  </a:lnTo>
                  <a:lnTo>
                    <a:pt x="1730" y="728"/>
                  </a:lnTo>
                  <a:lnTo>
                    <a:pt x="1739" y="740"/>
                  </a:lnTo>
                  <a:lnTo>
                    <a:pt x="1745" y="746"/>
                  </a:lnTo>
                  <a:lnTo>
                    <a:pt x="1745" y="747"/>
                  </a:lnTo>
                  <a:lnTo>
                    <a:pt x="1743" y="751"/>
                  </a:lnTo>
                  <a:lnTo>
                    <a:pt x="1743" y="755"/>
                  </a:lnTo>
                  <a:lnTo>
                    <a:pt x="1741" y="759"/>
                  </a:lnTo>
                  <a:lnTo>
                    <a:pt x="1743" y="763"/>
                  </a:lnTo>
                  <a:lnTo>
                    <a:pt x="1743" y="767"/>
                  </a:lnTo>
                  <a:lnTo>
                    <a:pt x="1745" y="770"/>
                  </a:lnTo>
                  <a:lnTo>
                    <a:pt x="1745" y="774"/>
                  </a:lnTo>
                  <a:lnTo>
                    <a:pt x="1745" y="778"/>
                  </a:lnTo>
                  <a:lnTo>
                    <a:pt x="1745" y="782"/>
                  </a:lnTo>
                  <a:lnTo>
                    <a:pt x="1743" y="786"/>
                  </a:lnTo>
                  <a:lnTo>
                    <a:pt x="1739" y="786"/>
                  </a:lnTo>
                  <a:lnTo>
                    <a:pt x="1736" y="786"/>
                  </a:lnTo>
                  <a:lnTo>
                    <a:pt x="1734" y="784"/>
                  </a:lnTo>
                  <a:lnTo>
                    <a:pt x="1728" y="784"/>
                  </a:lnTo>
                  <a:lnTo>
                    <a:pt x="1724" y="782"/>
                  </a:lnTo>
                  <a:lnTo>
                    <a:pt x="1720" y="782"/>
                  </a:lnTo>
                  <a:lnTo>
                    <a:pt x="1718" y="784"/>
                  </a:lnTo>
                  <a:lnTo>
                    <a:pt x="1716" y="786"/>
                  </a:lnTo>
                  <a:lnTo>
                    <a:pt x="1713" y="788"/>
                  </a:lnTo>
                  <a:lnTo>
                    <a:pt x="1709" y="786"/>
                  </a:lnTo>
                  <a:lnTo>
                    <a:pt x="1707" y="784"/>
                  </a:lnTo>
                  <a:lnTo>
                    <a:pt x="1703" y="784"/>
                  </a:lnTo>
                  <a:lnTo>
                    <a:pt x="1699" y="784"/>
                  </a:lnTo>
                  <a:lnTo>
                    <a:pt x="1697" y="786"/>
                  </a:lnTo>
                  <a:lnTo>
                    <a:pt x="1694" y="788"/>
                  </a:lnTo>
                  <a:lnTo>
                    <a:pt x="1690" y="789"/>
                  </a:lnTo>
                  <a:lnTo>
                    <a:pt x="1686" y="789"/>
                  </a:lnTo>
                  <a:lnTo>
                    <a:pt x="1684" y="789"/>
                  </a:lnTo>
                  <a:lnTo>
                    <a:pt x="1680" y="786"/>
                  </a:lnTo>
                  <a:lnTo>
                    <a:pt x="1678" y="784"/>
                  </a:lnTo>
                  <a:lnTo>
                    <a:pt x="1674" y="786"/>
                  </a:lnTo>
                  <a:lnTo>
                    <a:pt x="1673" y="788"/>
                  </a:lnTo>
                  <a:lnTo>
                    <a:pt x="1669" y="789"/>
                  </a:lnTo>
                  <a:lnTo>
                    <a:pt x="1669" y="793"/>
                  </a:lnTo>
                  <a:lnTo>
                    <a:pt x="1667" y="795"/>
                  </a:lnTo>
                  <a:lnTo>
                    <a:pt x="1663" y="795"/>
                  </a:lnTo>
                  <a:lnTo>
                    <a:pt x="1659" y="795"/>
                  </a:lnTo>
                  <a:lnTo>
                    <a:pt x="1655" y="795"/>
                  </a:lnTo>
                  <a:lnTo>
                    <a:pt x="1654" y="797"/>
                  </a:lnTo>
                  <a:lnTo>
                    <a:pt x="1652" y="801"/>
                  </a:lnTo>
                  <a:lnTo>
                    <a:pt x="1650" y="803"/>
                  </a:lnTo>
                  <a:lnTo>
                    <a:pt x="1646" y="805"/>
                  </a:lnTo>
                  <a:lnTo>
                    <a:pt x="1642" y="805"/>
                  </a:lnTo>
                  <a:lnTo>
                    <a:pt x="1640" y="803"/>
                  </a:lnTo>
                  <a:lnTo>
                    <a:pt x="1638" y="801"/>
                  </a:lnTo>
                  <a:lnTo>
                    <a:pt x="1633" y="801"/>
                  </a:lnTo>
                  <a:lnTo>
                    <a:pt x="1629" y="801"/>
                  </a:lnTo>
                  <a:lnTo>
                    <a:pt x="1627" y="803"/>
                  </a:lnTo>
                  <a:lnTo>
                    <a:pt x="1623" y="805"/>
                  </a:lnTo>
                  <a:lnTo>
                    <a:pt x="1621" y="807"/>
                  </a:lnTo>
                  <a:lnTo>
                    <a:pt x="1619" y="809"/>
                  </a:lnTo>
                  <a:lnTo>
                    <a:pt x="1619" y="812"/>
                  </a:lnTo>
                  <a:lnTo>
                    <a:pt x="1617" y="816"/>
                  </a:lnTo>
                  <a:lnTo>
                    <a:pt x="1615" y="818"/>
                  </a:lnTo>
                  <a:lnTo>
                    <a:pt x="1613" y="820"/>
                  </a:lnTo>
                  <a:lnTo>
                    <a:pt x="1612" y="824"/>
                  </a:lnTo>
                  <a:lnTo>
                    <a:pt x="1610" y="824"/>
                  </a:lnTo>
                  <a:lnTo>
                    <a:pt x="1619" y="835"/>
                  </a:lnTo>
                  <a:lnTo>
                    <a:pt x="1627" y="847"/>
                  </a:lnTo>
                  <a:lnTo>
                    <a:pt x="1636" y="860"/>
                  </a:lnTo>
                  <a:lnTo>
                    <a:pt x="1644" y="871"/>
                  </a:lnTo>
                  <a:lnTo>
                    <a:pt x="1652" y="883"/>
                  </a:lnTo>
                  <a:lnTo>
                    <a:pt x="1661" y="894"/>
                  </a:lnTo>
                  <a:lnTo>
                    <a:pt x="1669" y="906"/>
                  </a:lnTo>
                  <a:lnTo>
                    <a:pt x="1678" y="919"/>
                  </a:lnTo>
                  <a:lnTo>
                    <a:pt x="1686" y="931"/>
                  </a:lnTo>
                  <a:lnTo>
                    <a:pt x="1695" y="942"/>
                  </a:lnTo>
                  <a:lnTo>
                    <a:pt x="1703" y="953"/>
                  </a:lnTo>
                  <a:lnTo>
                    <a:pt x="1713" y="967"/>
                  </a:lnTo>
                  <a:lnTo>
                    <a:pt x="1720" y="978"/>
                  </a:lnTo>
                  <a:lnTo>
                    <a:pt x="1730" y="990"/>
                  </a:lnTo>
                  <a:lnTo>
                    <a:pt x="1737" y="1001"/>
                  </a:lnTo>
                  <a:lnTo>
                    <a:pt x="1747" y="1013"/>
                  </a:lnTo>
                  <a:lnTo>
                    <a:pt x="1753" y="1022"/>
                  </a:lnTo>
                  <a:lnTo>
                    <a:pt x="1755" y="1026"/>
                  </a:lnTo>
                  <a:lnTo>
                    <a:pt x="1764" y="1037"/>
                  </a:lnTo>
                  <a:lnTo>
                    <a:pt x="1772" y="1049"/>
                  </a:lnTo>
                  <a:lnTo>
                    <a:pt x="1779" y="1060"/>
                  </a:lnTo>
                  <a:lnTo>
                    <a:pt x="1783" y="1064"/>
                  </a:lnTo>
                  <a:lnTo>
                    <a:pt x="1789" y="1072"/>
                  </a:lnTo>
                  <a:lnTo>
                    <a:pt x="1797" y="1085"/>
                  </a:lnTo>
                  <a:lnTo>
                    <a:pt x="1806" y="1097"/>
                  </a:lnTo>
                  <a:lnTo>
                    <a:pt x="1814" y="1108"/>
                  </a:lnTo>
                  <a:lnTo>
                    <a:pt x="1823" y="1119"/>
                  </a:lnTo>
                  <a:lnTo>
                    <a:pt x="1831" y="1131"/>
                  </a:lnTo>
                  <a:lnTo>
                    <a:pt x="1833" y="1133"/>
                  </a:lnTo>
                  <a:lnTo>
                    <a:pt x="1833" y="1135"/>
                  </a:lnTo>
                  <a:lnTo>
                    <a:pt x="1833" y="1137"/>
                  </a:lnTo>
                  <a:lnTo>
                    <a:pt x="1835" y="1138"/>
                  </a:lnTo>
                  <a:lnTo>
                    <a:pt x="1837" y="1140"/>
                  </a:lnTo>
                  <a:lnTo>
                    <a:pt x="1837" y="1144"/>
                  </a:lnTo>
                  <a:lnTo>
                    <a:pt x="1837" y="1148"/>
                  </a:lnTo>
                  <a:lnTo>
                    <a:pt x="1835" y="1152"/>
                  </a:lnTo>
                  <a:lnTo>
                    <a:pt x="1831" y="1156"/>
                  </a:lnTo>
                  <a:lnTo>
                    <a:pt x="1829" y="1158"/>
                  </a:lnTo>
                  <a:lnTo>
                    <a:pt x="1827" y="1158"/>
                  </a:lnTo>
                  <a:lnTo>
                    <a:pt x="1825" y="1158"/>
                  </a:lnTo>
                  <a:lnTo>
                    <a:pt x="1821" y="1161"/>
                  </a:lnTo>
                  <a:lnTo>
                    <a:pt x="1821" y="1165"/>
                  </a:lnTo>
                  <a:lnTo>
                    <a:pt x="1819" y="1173"/>
                  </a:lnTo>
                  <a:lnTo>
                    <a:pt x="1821" y="1177"/>
                  </a:lnTo>
                  <a:lnTo>
                    <a:pt x="1825" y="1179"/>
                  </a:lnTo>
                  <a:lnTo>
                    <a:pt x="1825" y="1180"/>
                  </a:lnTo>
                  <a:lnTo>
                    <a:pt x="1819" y="1182"/>
                  </a:lnTo>
                  <a:lnTo>
                    <a:pt x="1816" y="1186"/>
                  </a:lnTo>
                  <a:lnTo>
                    <a:pt x="1816" y="1196"/>
                  </a:lnTo>
                  <a:lnTo>
                    <a:pt x="1816" y="1198"/>
                  </a:lnTo>
                  <a:lnTo>
                    <a:pt x="1819" y="1201"/>
                  </a:lnTo>
                  <a:lnTo>
                    <a:pt x="1819" y="1205"/>
                  </a:lnTo>
                  <a:lnTo>
                    <a:pt x="1818" y="1207"/>
                  </a:lnTo>
                  <a:lnTo>
                    <a:pt x="1814" y="1207"/>
                  </a:lnTo>
                  <a:lnTo>
                    <a:pt x="1812" y="1205"/>
                  </a:lnTo>
                  <a:lnTo>
                    <a:pt x="1810" y="1205"/>
                  </a:lnTo>
                  <a:lnTo>
                    <a:pt x="1808" y="1205"/>
                  </a:lnTo>
                  <a:lnTo>
                    <a:pt x="1802" y="1207"/>
                  </a:lnTo>
                  <a:lnTo>
                    <a:pt x="1797" y="1209"/>
                  </a:lnTo>
                  <a:lnTo>
                    <a:pt x="1795" y="1211"/>
                  </a:lnTo>
                  <a:lnTo>
                    <a:pt x="1797" y="1213"/>
                  </a:lnTo>
                  <a:lnTo>
                    <a:pt x="1798" y="1217"/>
                  </a:lnTo>
                  <a:lnTo>
                    <a:pt x="1795" y="1219"/>
                  </a:lnTo>
                  <a:lnTo>
                    <a:pt x="1793" y="1222"/>
                  </a:lnTo>
                  <a:lnTo>
                    <a:pt x="1791" y="1222"/>
                  </a:lnTo>
                  <a:lnTo>
                    <a:pt x="1789" y="1224"/>
                  </a:lnTo>
                  <a:lnTo>
                    <a:pt x="1785" y="1226"/>
                  </a:lnTo>
                  <a:lnTo>
                    <a:pt x="1783" y="1228"/>
                  </a:lnTo>
                  <a:lnTo>
                    <a:pt x="1783" y="1230"/>
                  </a:lnTo>
                  <a:lnTo>
                    <a:pt x="1785" y="1232"/>
                  </a:lnTo>
                  <a:lnTo>
                    <a:pt x="1785" y="1234"/>
                  </a:lnTo>
                  <a:lnTo>
                    <a:pt x="1783" y="1234"/>
                  </a:lnTo>
                  <a:lnTo>
                    <a:pt x="1783" y="1236"/>
                  </a:lnTo>
                  <a:lnTo>
                    <a:pt x="1781" y="1240"/>
                  </a:lnTo>
                  <a:lnTo>
                    <a:pt x="1777" y="1240"/>
                  </a:lnTo>
                  <a:lnTo>
                    <a:pt x="1776" y="1240"/>
                  </a:lnTo>
                  <a:lnTo>
                    <a:pt x="1774" y="1240"/>
                  </a:lnTo>
                  <a:lnTo>
                    <a:pt x="1772" y="1245"/>
                  </a:lnTo>
                  <a:lnTo>
                    <a:pt x="1774" y="1249"/>
                  </a:lnTo>
                  <a:lnTo>
                    <a:pt x="1774" y="1251"/>
                  </a:lnTo>
                  <a:lnTo>
                    <a:pt x="1772" y="1251"/>
                  </a:lnTo>
                  <a:lnTo>
                    <a:pt x="1770" y="1251"/>
                  </a:lnTo>
                  <a:lnTo>
                    <a:pt x="1768" y="1251"/>
                  </a:lnTo>
                  <a:lnTo>
                    <a:pt x="1768" y="1255"/>
                  </a:lnTo>
                  <a:lnTo>
                    <a:pt x="1770" y="1259"/>
                  </a:lnTo>
                  <a:lnTo>
                    <a:pt x="1772" y="1264"/>
                  </a:lnTo>
                  <a:lnTo>
                    <a:pt x="1772" y="1266"/>
                  </a:lnTo>
                  <a:lnTo>
                    <a:pt x="1772" y="1268"/>
                  </a:lnTo>
                  <a:lnTo>
                    <a:pt x="1774" y="1268"/>
                  </a:lnTo>
                  <a:lnTo>
                    <a:pt x="1776" y="1268"/>
                  </a:lnTo>
                  <a:lnTo>
                    <a:pt x="1776" y="1270"/>
                  </a:lnTo>
                  <a:lnTo>
                    <a:pt x="1774" y="1270"/>
                  </a:lnTo>
                  <a:lnTo>
                    <a:pt x="1774" y="1272"/>
                  </a:lnTo>
                  <a:lnTo>
                    <a:pt x="1774" y="1274"/>
                  </a:lnTo>
                  <a:lnTo>
                    <a:pt x="1774" y="1278"/>
                  </a:lnTo>
                  <a:lnTo>
                    <a:pt x="1777" y="1280"/>
                  </a:lnTo>
                  <a:lnTo>
                    <a:pt x="1777" y="1283"/>
                  </a:lnTo>
                  <a:lnTo>
                    <a:pt x="1776" y="1285"/>
                  </a:lnTo>
                  <a:lnTo>
                    <a:pt x="1774" y="1287"/>
                  </a:lnTo>
                  <a:lnTo>
                    <a:pt x="1772" y="1289"/>
                  </a:lnTo>
                  <a:lnTo>
                    <a:pt x="1768" y="1293"/>
                  </a:lnTo>
                  <a:lnTo>
                    <a:pt x="1766" y="1293"/>
                  </a:lnTo>
                  <a:lnTo>
                    <a:pt x="1762" y="1295"/>
                  </a:lnTo>
                  <a:lnTo>
                    <a:pt x="1758" y="1297"/>
                  </a:lnTo>
                  <a:lnTo>
                    <a:pt x="1756" y="1297"/>
                  </a:lnTo>
                  <a:lnTo>
                    <a:pt x="1751" y="1297"/>
                  </a:lnTo>
                  <a:lnTo>
                    <a:pt x="1749" y="1299"/>
                  </a:lnTo>
                  <a:lnTo>
                    <a:pt x="1745" y="1301"/>
                  </a:lnTo>
                  <a:lnTo>
                    <a:pt x="1743" y="1303"/>
                  </a:lnTo>
                  <a:lnTo>
                    <a:pt x="1739" y="1304"/>
                  </a:lnTo>
                  <a:lnTo>
                    <a:pt x="1737" y="1306"/>
                  </a:lnTo>
                  <a:lnTo>
                    <a:pt x="1736" y="1308"/>
                  </a:lnTo>
                  <a:lnTo>
                    <a:pt x="1732" y="1310"/>
                  </a:lnTo>
                  <a:lnTo>
                    <a:pt x="1730" y="1312"/>
                  </a:lnTo>
                  <a:lnTo>
                    <a:pt x="1728" y="1314"/>
                  </a:lnTo>
                  <a:lnTo>
                    <a:pt x="1724" y="1316"/>
                  </a:lnTo>
                  <a:lnTo>
                    <a:pt x="1722" y="1318"/>
                  </a:lnTo>
                  <a:lnTo>
                    <a:pt x="1720" y="1320"/>
                  </a:lnTo>
                  <a:lnTo>
                    <a:pt x="1716" y="1324"/>
                  </a:lnTo>
                  <a:lnTo>
                    <a:pt x="1715" y="1325"/>
                  </a:lnTo>
                  <a:lnTo>
                    <a:pt x="1713" y="1327"/>
                  </a:lnTo>
                  <a:lnTo>
                    <a:pt x="1709" y="1329"/>
                  </a:lnTo>
                  <a:lnTo>
                    <a:pt x="1705" y="1329"/>
                  </a:lnTo>
                  <a:lnTo>
                    <a:pt x="1701" y="1331"/>
                  </a:lnTo>
                  <a:lnTo>
                    <a:pt x="1699" y="1329"/>
                  </a:lnTo>
                  <a:lnTo>
                    <a:pt x="1688" y="1341"/>
                  </a:lnTo>
                  <a:lnTo>
                    <a:pt x="1678" y="1352"/>
                  </a:lnTo>
                  <a:lnTo>
                    <a:pt x="1667" y="1364"/>
                  </a:lnTo>
                  <a:lnTo>
                    <a:pt x="1657" y="1375"/>
                  </a:lnTo>
                  <a:lnTo>
                    <a:pt x="1646" y="1386"/>
                  </a:lnTo>
                  <a:lnTo>
                    <a:pt x="1636" y="1398"/>
                  </a:lnTo>
                  <a:lnTo>
                    <a:pt x="1634" y="1400"/>
                  </a:lnTo>
                  <a:lnTo>
                    <a:pt x="1627" y="1407"/>
                  </a:lnTo>
                  <a:lnTo>
                    <a:pt x="1625" y="1409"/>
                  </a:lnTo>
                  <a:lnTo>
                    <a:pt x="1615" y="1421"/>
                  </a:lnTo>
                  <a:lnTo>
                    <a:pt x="1610" y="1425"/>
                  </a:lnTo>
                  <a:lnTo>
                    <a:pt x="1608" y="1427"/>
                  </a:lnTo>
                  <a:lnTo>
                    <a:pt x="1606" y="1430"/>
                  </a:lnTo>
                  <a:lnTo>
                    <a:pt x="1604" y="1432"/>
                  </a:lnTo>
                  <a:lnTo>
                    <a:pt x="1602" y="1434"/>
                  </a:lnTo>
                  <a:lnTo>
                    <a:pt x="1598" y="1436"/>
                  </a:lnTo>
                  <a:lnTo>
                    <a:pt x="1596" y="1438"/>
                  </a:lnTo>
                  <a:lnTo>
                    <a:pt x="1594" y="1442"/>
                  </a:lnTo>
                  <a:lnTo>
                    <a:pt x="1592" y="1444"/>
                  </a:lnTo>
                  <a:lnTo>
                    <a:pt x="1589" y="1446"/>
                  </a:lnTo>
                  <a:lnTo>
                    <a:pt x="1587" y="1449"/>
                  </a:lnTo>
                  <a:lnTo>
                    <a:pt x="1585" y="1455"/>
                  </a:lnTo>
                  <a:lnTo>
                    <a:pt x="1581" y="1457"/>
                  </a:lnTo>
                  <a:lnTo>
                    <a:pt x="1577" y="1455"/>
                  </a:lnTo>
                  <a:lnTo>
                    <a:pt x="1573" y="1457"/>
                  </a:lnTo>
                  <a:lnTo>
                    <a:pt x="1570" y="1455"/>
                  </a:lnTo>
                  <a:lnTo>
                    <a:pt x="1568" y="1453"/>
                  </a:lnTo>
                  <a:lnTo>
                    <a:pt x="1552" y="1451"/>
                  </a:lnTo>
                  <a:lnTo>
                    <a:pt x="1547" y="1453"/>
                  </a:lnTo>
                  <a:lnTo>
                    <a:pt x="1543" y="1457"/>
                  </a:lnTo>
                  <a:lnTo>
                    <a:pt x="1531" y="1455"/>
                  </a:lnTo>
                  <a:lnTo>
                    <a:pt x="1524" y="1455"/>
                  </a:lnTo>
                  <a:lnTo>
                    <a:pt x="1520" y="1455"/>
                  </a:lnTo>
                  <a:lnTo>
                    <a:pt x="1518" y="1449"/>
                  </a:lnTo>
                  <a:lnTo>
                    <a:pt x="1514" y="1447"/>
                  </a:lnTo>
                  <a:lnTo>
                    <a:pt x="1509" y="1446"/>
                  </a:lnTo>
                  <a:lnTo>
                    <a:pt x="1505" y="1444"/>
                  </a:lnTo>
                  <a:lnTo>
                    <a:pt x="1495" y="1440"/>
                  </a:lnTo>
                  <a:lnTo>
                    <a:pt x="1493" y="1436"/>
                  </a:lnTo>
                  <a:lnTo>
                    <a:pt x="1489" y="1436"/>
                  </a:lnTo>
                  <a:lnTo>
                    <a:pt x="1488" y="1434"/>
                  </a:lnTo>
                  <a:lnTo>
                    <a:pt x="1482" y="1434"/>
                  </a:lnTo>
                  <a:lnTo>
                    <a:pt x="1476" y="1438"/>
                  </a:lnTo>
                  <a:lnTo>
                    <a:pt x="1470" y="1436"/>
                  </a:lnTo>
                  <a:lnTo>
                    <a:pt x="1469" y="1436"/>
                  </a:lnTo>
                  <a:lnTo>
                    <a:pt x="1467" y="1438"/>
                  </a:lnTo>
                  <a:lnTo>
                    <a:pt x="1467" y="1440"/>
                  </a:lnTo>
                  <a:lnTo>
                    <a:pt x="1465" y="1440"/>
                  </a:lnTo>
                  <a:lnTo>
                    <a:pt x="1461" y="1442"/>
                  </a:lnTo>
                  <a:lnTo>
                    <a:pt x="1457" y="1442"/>
                  </a:lnTo>
                  <a:lnTo>
                    <a:pt x="1455" y="1442"/>
                  </a:lnTo>
                  <a:lnTo>
                    <a:pt x="1446" y="1440"/>
                  </a:lnTo>
                  <a:lnTo>
                    <a:pt x="1444" y="1440"/>
                  </a:lnTo>
                  <a:lnTo>
                    <a:pt x="1442" y="1444"/>
                  </a:lnTo>
                  <a:lnTo>
                    <a:pt x="1438" y="1447"/>
                  </a:lnTo>
                  <a:lnTo>
                    <a:pt x="1436" y="1447"/>
                  </a:lnTo>
                  <a:lnTo>
                    <a:pt x="1434" y="1447"/>
                  </a:lnTo>
                  <a:lnTo>
                    <a:pt x="1432" y="1447"/>
                  </a:lnTo>
                  <a:lnTo>
                    <a:pt x="1430" y="1449"/>
                  </a:lnTo>
                  <a:lnTo>
                    <a:pt x="1428" y="1451"/>
                  </a:lnTo>
                  <a:lnTo>
                    <a:pt x="1427" y="1451"/>
                  </a:lnTo>
                  <a:lnTo>
                    <a:pt x="1425" y="1449"/>
                  </a:lnTo>
                  <a:lnTo>
                    <a:pt x="1417" y="1451"/>
                  </a:lnTo>
                  <a:lnTo>
                    <a:pt x="1417" y="1449"/>
                  </a:lnTo>
                  <a:lnTo>
                    <a:pt x="1415" y="1449"/>
                  </a:lnTo>
                  <a:lnTo>
                    <a:pt x="1413" y="1451"/>
                  </a:lnTo>
                  <a:lnTo>
                    <a:pt x="1413" y="1449"/>
                  </a:lnTo>
                  <a:lnTo>
                    <a:pt x="1413" y="1451"/>
                  </a:lnTo>
                  <a:lnTo>
                    <a:pt x="1411" y="1453"/>
                  </a:lnTo>
                  <a:lnTo>
                    <a:pt x="1409" y="1457"/>
                  </a:lnTo>
                  <a:lnTo>
                    <a:pt x="1407" y="1457"/>
                  </a:lnTo>
                  <a:lnTo>
                    <a:pt x="1407" y="1455"/>
                  </a:lnTo>
                  <a:lnTo>
                    <a:pt x="1407" y="1453"/>
                  </a:lnTo>
                  <a:lnTo>
                    <a:pt x="1404" y="1453"/>
                  </a:lnTo>
                  <a:lnTo>
                    <a:pt x="1402" y="1451"/>
                  </a:lnTo>
                  <a:lnTo>
                    <a:pt x="1398" y="1447"/>
                  </a:lnTo>
                  <a:lnTo>
                    <a:pt x="1396" y="1449"/>
                  </a:lnTo>
                  <a:lnTo>
                    <a:pt x="1392" y="1451"/>
                  </a:lnTo>
                  <a:lnTo>
                    <a:pt x="1390" y="1449"/>
                  </a:lnTo>
                  <a:lnTo>
                    <a:pt x="1390" y="1447"/>
                  </a:lnTo>
                  <a:lnTo>
                    <a:pt x="1387" y="1444"/>
                  </a:lnTo>
                  <a:lnTo>
                    <a:pt x="1383" y="1446"/>
                  </a:lnTo>
                  <a:lnTo>
                    <a:pt x="1381" y="1451"/>
                  </a:lnTo>
                  <a:lnTo>
                    <a:pt x="1379" y="1451"/>
                  </a:lnTo>
                  <a:lnTo>
                    <a:pt x="1377" y="1453"/>
                  </a:lnTo>
                  <a:lnTo>
                    <a:pt x="1375" y="1453"/>
                  </a:lnTo>
                  <a:lnTo>
                    <a:pt x="1371" y="1453"/>
                  </a:lnTo>
                  <a:lnTo>
                    <a:pt x="1369" y="1457"/>
                  </a:lnTo>
                  <a:lnTo>
                    <a:pt x="1366" y="1453"/>
                  </a:lnTo>
                  <a:lnTo>
                    <a:pt x="1364" y="1457"/>
                  </a:lnTo>
                  <a:lnTo>
                    <a:pt x="1364" y="1461"/>
                  </a:lnTo>
                  <a:lnTo>
                    <a:pt x="1360" y="1461"/>
                  </a:lnTo>
                  <a:lnTo>
                    <a:pt x="1356" y="1465"/>
                  </a:lnTo>
                  <a:lnTo>
                    <a:pt x="1352" y="1467"/>
                  </a:lnTo>
                  <a:lnTo>
                    <a:pt x="1346" y="1467"/>
                  </a:lnTo>
                  <a:lnTo>
                    <a:pt x="1345" y="1467"/>
                  </a:lnTo>
                  <a:lnTo>
                    <a:pt x="1343" y="1467"/>
                  </a:lnTo>
                  <a:lnTo>
                    <a:pt x="1339" y="1465"/>
                  </a:lnTo>
                  <a:lnTo>
                    <a:pt x="1337" y="1463"/>
                  </a:lnTo>
                  <a:lnTo>
                    <a:pt x="1333" y="1467"/>
                  </a:lnTo>
                  <a:lnTo>
                    <a:pt x="1331" y="1467"/>
                  </a:lnTo>
                  <a:lnTo>
                    <a:pt x="1329" y="1470"/>
                  </a:lnTo>
                  <a:lnTo>
                    <a:pt x="1325" y="1470"/>
                  </a:lnTo>
                  <a:lnTo>
                    <a:pt x="1322" y="1468"/>
                  </a:lnTo>
                  <a:lnTo>
                    <a:pt x="1312" y="1468"/>
                  </a:lnTo>
                  <a:lnTo>
                    <a:pt x="1306" y="1465"/>
                  </a:lnTo>
                  <a:lnTo>
                    <a:pt x="1305" y="1461"/>
                  </a:lnTo>
                  <a:lnTo>
                    <a:pt x="1303" y="1461"/>
                  </a:lnTo>
                  <a:lnTo>
                    <a:pt x="1303" y="1453"/>
                  </a:lnTo>
                  <a:lnTo>
                    <a:pt x="1305" y="1451"/>
                  </a:lnTo>
                  <a:lnTo>
                    <a:pt x="1301" y="1444"/>
                  </a:lnTo>
                  <a:lnTo>
                    <a:pt x="1299" y="1444"/>
                  </a:lnTo>
                  <a:lnTo>
                    <a:pt x="1297" y="1444"/>
                  </a:lnTo>
                  <a:lnTo>
                    <a:pt x="1295" y="1440"/>
                  </a:lnTo>
                  <a:lnTo>
                    <a:pt x="1297" y="1440"/>
                  </a:lnTo>
                  <a:lnTo>
                    <a:pt x="1297" y="1434"/>
                  </a:lnTo>
                  <a:lnTo>
                    <a:pt x="1295" y="1430"/>
                  </a:lnTo>
                  <a:lnTo>
                    <a:pt x="1293" y="1430"/>
                  </a:lnTo>
                  <a:lnTo>
                    <a:pt x="1291" y="1434"/>
                  </a:lnTo>
                  <a:lnTo>
                    <a:pt x="1289" y="1434"/>
                  </a:lnTo>
                  <a:lnTo>
                    <a:pt x="1289" y="1432"/>
                  </a:lnTo>
                  <a:lnTo>
                    <a:pt x="1287" y="1430"/>
                  </a:lnTo>
                  <a:lnTo>
                    <a:pt x="1287" y="1428"/>
                  </a:lnTo>
                  <a:lnTo>
                    <a:pt x="1289" y="1428"/>
                  </a:lnTo>
                  <a:lnTo>
                    <a:pt x="1289" y="1425"/>
                  </a:lnTo>
                  <a:lnTo>
                    <a:pt x="1287" y="1423"/>
                  </a:lnTo>
                  <a:lnTo>
                    <a:pt x="1287" y="1421"/>
                  </a:lnTo>
                  <a:lnTo>
                    <a:pt x="1284" y="1421"/>
                  </a:lnTo>
                  <a:lnTo>
                    <a:pt x="1280" y="1417"/>
                  </a:lnTo>
                  <a:lnTo>
                    <a:pt x="1280" y="1415"/>
                  </a:lnTo>
                  <a:lnTo>
                    <a:pt x="1276" y="1415"/>
                  </a:lnTo>
                  <a:lnTo>
                    <a:pt x="1276" y="1419"/>
                  </a:lnTo>
                  <a:lnTo>
                    <a:pt x="1276" y="1421"/>
                  </a:lnTo>
                  <a:lnTo>
                    <a:pt x="1276" y="1423"/>
                  </a:lnTo>
                  <a:lnTo>
                    <a:pt x="1274" y="1425"/>
                  </a:lnTo>
                  <a:lnTo>
                    <a:pt x="1276" y="1427"/>
                  </a:lnTo>
                  <a:lnTo>
                    <a:pt x="1270" y="1428"/>
                  </a:lnTo>
                  <a:lnTo>
                    <a:pt x="1268" y="1430"/>
                  </a:lnTo>
                  <a:lnTo>
                    <a:pt x="1266" y="1430"/>
                  </a:lnTo>
                  <a:lnTo>
                    <a:pt x="1264" y="1428"/>
                  </a:lnTo>
                  <a:lnTo>
                    <a:pt x="1263" y="1430"/>
                  </a:lnTo>
                  <a:lnTo>
                    <a:pt x="1261" y="1430"/>
                  </a:lnTo>
                  <a:lnTo>
                    <a:pt x="1259" y="1428"/>
                  </a:lnTo>
                  <a:lnTo>
                    <a:pt x="1251" y="1427"/>
                  </a:lnTo>
                  <a:lnTo>
                    <a:pt x="1249" y="1427"/>
                  </a:lnTo>
                  <a:lnTo>
                    <a:pt x="1247" y="1425"/>
                  </a:lnTo>
                  <a:lnTo>
                    <a:pt x="1245" y="1428"/>
                  </a:lnTo>
                  <a:lnTo>
                    <a:pt x="1243" y="1425"/>
                  </a:lnTo>
                  <a:lnTo>
                    <a:pt x="1245" y="1419"/>
                  </a:lnTo>
                  <a:lnTo>
                    <a:pt x="1247" y="1419"/>
                  </a:lnTo>
                  <a:lnTo>
                    <a:pt x="1249" y="1415"/>
                  </a:lnTo>
                  <a:lnTo>
                    <a:pt x="1247" y="1415"/>
                  </a:lnTo>
                  <a:lnTo>
                    <a:pt x="1242" y="1417"/>
                  </a:lnTo>
                  <a:lnTo>
                    <a:pt x="1240" y="1421"/>
                  </a:lnTo>
                  <a:lnTo>
                    <a:pt x="1240" y="1423"/>
                  </a:lnTo>
                  <a:lnTo>
                    <a:pt x="1238" y="1428"/>
                  </a:lnTo>
                  <a:lnTo>
                    <a:pt x="1234" y="1430"/>
                  </a:lnTo>
                  <a:lnTo>
                    <a:pt x="1232" y="1428"/>
                  </a:lnTo>
                  <a:lnTo>
                    <a:pt x="1232" y="1427"/>
                  </a:lnTo>
                  <a:lnTo>
                    <a:pt x="1232" y="1425"/>
                  </a:lnTo>
                  <a:lnTo>
                    <a:pt x="1226" y="1421"/>
                  </a:lnTo>
                  <a:lnTo>
                    <a:pt x="1219" y="1423"/>
                  </a:lnTo>
                  <a:lnTo>
                    <a:pt x="1217" y="1421"/>
                  </a:lnTo>
                  <a:lnTo>
                    <a:pt x="1215" y="1421"/>
                  </a:lnTo>
                  <a:lnTo>
                    <a:pt x="1211" y="1415"/>
                  </a:lnTo>
                  <a:lnTo>
                    <a:pt x="1209" y="1413"/>
                  </a:lnTo>
                  <a:lnTo>
                    <a:pt x="1207" y="1413"/>
                  </a:lnTo>
                  <a:lnTo>
                    <a:pt x="1205" y="1415"/>
                  </a:lnTo>
                  <a:lnTo>
                    <a:pt x="1205" y="1417"/>
                  </a:lnTo>
                  <a:lnTo>
                    <a:pt x="1203" y="1417"/>
                  </a:lnTo>
                  <a:lnTo>
                    <a:pt x="1202" y="1421"/>
                  </a:lnTo>
                  <a:lnTo>
                    <a:pt x="1200" y="1419"/>
                  </a:lnTo>
                  <a:lnTo>
                    <a:pt x="1200" y="1421"/>
                  </a:lnTo>
                  <a:lnTo>
                    <a:pt x="1200" y="1425"/>
                  </a:lnTo>
                  <a:lnTo>
                    <a:pt x="1194" y="1427"/>
                  </a:lnTo>
                  <a:lnTo>
                    <a:pt x="1192" y="1430"/>
                  </a:lnTo>
                  <a:lnTo>
                    <a:pt x="1188" y="1428"/>
                  </a:lnTo>
                  <a:lnTo>
                    <a:pt x="1184" y="1428"/>
                  </a:lnTo>
                  <a:lnTo>
                    <a:pt x="1184" y="1430"/>
                  </a:lnTo>
                  <a:lnTo>
                    <a:pt x="1186" y="1430"/>
                  </a:lnTo>
                  <a:lnTo>
                    <a:pt x="1186" y="1432"/>
                  </a:lnTo>
                  <a:lnTo>
                    <a:pt x="1184" y="1432"/>
                  </a:lnTo>
                  <a:lnTo>
                    <a:pt x="1182" y="1430"/>
                  </a:lnTo>
                  <a:lnTo>
                    <a:pt x="1175" y="1432"/>
                  </a:lnTo>
                  <a:lnTo>
                    <a:pt x="1173" y="1434"/>
                  </a:lnTo>
                  <a:lnTo>
                    <a:pt x="1171" y="1438"/>
                  </a:lnTo>
                  <a:lnTo>
                    <a:pt x="1171" y="1442"/>
                  </a:lnTo>
                  <a:lnTo>
                    <a:pt x="1169" y="1442"/>
                  </a:lnTo>
                  <a:lnTo>
                    <a:pt x="1167" y="1444"/>
                  </a:lnTo>
                  <a:lnTo>
                    <a:pt x="1169" y="1444"/>
                  </a:lnTo>
                  <a:lnTo>
                    <a:pt x="1167" y="1447"/>
                  </a:lnTo>
                  <a:lnTo>
                    <a:pt x="1169" y="1449"/>
                  </a:lnTo>
                  <a:lnTo>
                    <a:pt x="1173" y="1459"/>
                  </a:lnTo>
                  <a:lnTo>
                    <a:pt x="1175" y="1461"/>
                  </a:lnTo>
                  <a:lnTo>
                    <a:pt x="1175" y="1463"/>
                  </a:lnTo>
                  <a:lnTo>
                    <a:pt x="1173" y="1463"/>
                  </a:lnTo>
                  <a:lnTo>
                    <a:pt x="1169" y="1465"/>
                  </a:lnTo>
                  <a:lnTo>
                    <a:pt x="1167" y="1467"/>
                  </a:lnTo>
                  <a:lnTo>
                    <a:pt x="1167" y="1468"/>
                  </a:lnTo>
                  <a:lnTo>
                    <a:pt x="1167" y="1472"/>
                  </a:lnTo>
                  <a:lnTo>
                    <a:pt x="1165" y="1474"/>
                  </a:lnTo>
                  <a:lnTo>
                    <a:pt x="1161" y="1472"/>
                  </a:lnTo>
                  <a:lnTo>
                    <a:pt x="1160" y="1474"/>
                  </a:lnTo>
                  <a:lnTo>
                    <a:pt x="1154" y="1470"/>
                  </a:lnTo>
                  <a:lnTo>
                    <a:pt x="1150" y="1472"/>
                  </a:lnTo>
                  <a:lnTo>
                    <a:pt x="1150" y="1476"/>
                  </a:lnTo>
                  <a:lnTo>
                    <a:pt x="1148" y="1480"/>
                  </a:lnTo>
                  <a:lnTo>
                    <a:pt x="1146" y="1486"/>
                  </a:lnTo>
                  <a:lnTo>
                    <a:pt x="1146" y="1488"/>
                  </a:lnTo>
                  <a:lnTo>
                    <a:pt x="1140" y="1489"/>
                  </a:lnTo>
                  <a:lnTo>
                    <a:pt x="1137" y="1491"/>
                  </a:lnTo>
                  <a:lnTo>
                    <a:pt x="1137" y="1489"/>
                  </a:lnTo>
                  <a:lnTo>
                    <a:pt x="1135" y="1488"/>
                  </a:lnTo>
                  <a:lnTo>
                    <a:pt x="1129" y="1489"/>
                  </a:lnTo>
                  <a:lnTo>
                    <a:pt x="1129" y="1493"/>
                  </a:lnTo>
                  <a:lnTo>
                    <a:pt x="1129" y="1495"/>
                  </a:lnTo>
                  <a:lnTo>
                    <a:pt x="1129" y="1499"/>
                  </a:lnTo>
                  <a:lnTo>
                    <a:pt x="1129" y="1501"/>
                  </a:lnTo>
                  <a:lnTo>
                    <a:pt x="1131" y="1505"/>
                  </a:lnTo>
                  <a:lnTo>
                    <a:pt x="1135" y="1507"/>
                  </a:lnTo>
                  <a:lnTo>
                    <a:pt x="1135" y="1510"/>
                  </a:lnTo>
                  <a:lnTo>
                    <a:pt x="1139" y="1510"/>
                  </a:lnTo>
                  <a:lnTo>
                    <a:pt x="1137" y="1514"/>
                  </a:lnTo>
                  <a:lnTo>
                    <a:pt x="1139" y="1518"/>
                  </a:lnTo>
                  <a:lnTo>
                    <a:pt x="1142" y="1520"/>
                  </a:lnTo>
                  <a:lnTo>
                    <a:pt x="1144" y="1520"/>
                  </a:lnTo>
                  <a:lnTo>
                    <a:pt x="1140" y="1522"/>
                  </a:lnTo>
                  <a:lnTo>
                    <a:pt x="1146" y="1528"/>
                  </a:lnTo>
                  <a:lnTo>
                    <a:pt x="1144" y="1530"/>
                  </a:lnTo>
                  <a:lnTo>
                    <a:pt x="1139" y="1528"/>
                  </a:lnTo>
                  <a:lnTo>
                    <a:pt x="1137" y="1531"/>
                  </a:lnTo>
                  <a:lnTo>
                    <a:pt x="1139" y="1533"/>
                  </a:lnTo>
                  <a:lnTo>
                    <a:pt x="1137" y="1535"/>
                  </a:lnTo>
                  <a:lnTo>
                    <a:pt x="1133" y="1535"/>
                  </a:lnTo>
                  <a:lnTo>
                    <a:pt x="1133" y="1537"/>
                  </a:lnTo>
                  <a:lnTo>
                    <a:pt x="1133" y="1539"/>
                  </a:lnTo>
                  <a:lnTo>
                    <a:pt x="1131" y="1537"/>
                  </a:lnTo>
                  <a:lnTo>
                    <a:pt x="1127" y="1537"/>
                  </a:lnTo>
                  <a:lnTo>
                    <a:pt x="1123" y="1531"/>
                  </a:lnTo>
                  <a:lnTo>
                    <a:pt x="1125" y="1530"/>
                  </a:lnTo>
                  <a:lnTo>
                    <a:pt x="1118" y="1533"/>
                  </a:lnTo>
                  <a:lnTo>
                    <a:pt x="1118" y="1535"/>
                  </a:lnTo>
                  <a:lnTo>
                    <a:pt x="1114" y="1535"/>
                  </a:lnTo>
                  <a:lnTo>
                    <a:pt x="1108" y="1535"/>
                  </a:lnTo>
                  <a:lnTo>
                    <a:pt x="1108" y="1533"/>
                  </a:lnTo>
                  <a:lnTo>
                    <a:pt x="1106" y="1530"/>
                  </a:lnTo>
                  <a:lnTo>
                    <a:pt x="1104" y="1524"/>
                  </a:lnTo>
                  <a:lnTo>
                    <a:pt x="1100" y="1518"/>
                  </a:lnTo>
                  <a:lnTo>
                    <a:pt x="1097" y="1516"/>
                  </a:lnTo>
                  <a:lnTo>
                    <a:pt x="1091" y="1516"/>
                  </a:lnTo>
                  <a:lnTo>
                    <a:pt x="1087" y="1520"/>
                  </a:lnTo>
                  <a:lnTo>
                    <a:pt x="1089" y="1522"/>
                  </a:lnTo>
                  <a:lnTo>
                    <a:pt x="1085" y="1524"/>
                  </a:lnTo>
                  <a:lnTo>
                    <a:pt x="1087" y="1528"/>
                  </a:lnTo>
                  <a:lnTo>
                    <a:pt x="1085" y="1528"/>
                  </a:lnTo>
                  <a:lnTo>
                    <a:pt x="1087" y="1531"/>
                  </a:lnTo>
                  <a:lnTo>
                    <a:pt x="1085" y="1531"/>
                  </a:lnTo>
                  <a:lnTo>
                    <a:pt x="1089" y="1537"/>
                  </a:lnTo>
                  <a:lnTo>
                    <a:pt x="1093" y="1537"/>
                  </a:lnTo>
                  <a:lnTo>
                    <a:pt x="1095" y="1539"/>
                  </a:lnTo>
                  <a:lnTo>
                    <a:pt x="1095" y="1541"/>
                  </a:lnTo>
                  <a:lnTo>
                    <a:pt x="1097" y="1543"/>
                  </a:lnTo>
                  <a:lnTo>
                    <a:pt x="1097" y="1547"/>
                  </a:lnTo>
                  <a:lnTo>
                    <a:pt x="1099" y="1547"/>
                  </a:lnTo>
                  <a:lnTo>
                    <a:pt x="1099" y="1552"/>
                  </a:lnTo>
                  <a:lnTo>
                    <a:pt x="1099" y="1556"/>
                  </a:lnTo>
                  <a:lnTo>
                    <a:pt x="1100" y="1556"/>
                  </a:lnTo>
                  <a:lnTo>
                    <a:pt x="1097" y="1560"/>
                  </a:lnTo>
                  <a:lnTo>
                    <a:pt x="1095" y="1560"/>
                  </a:lnTo>
                  <a:lnTo>
                    <a:pt x="1091" y="1562"/>
                  </a:lnTo>
                  <a:lnTo>
                    <a:pt x="1087" y="1568"/>
                  </a:lnTo>
                  <a:lnTo>
                    <a:pt x="1085" y="1564"/>
                  </a:lnTo>
                  <a:lnTo>
                    <a:pt x="1081" y="1566"/>
                  </a:lnTo>
                  <a:lnTo>
                    <a:pt x="1079" y="1566"/>
                  </a:lnTo>
                  <a:lnTo>
                    <a:pt x="1076" y="1562"/>
                  </a:lnTo>
                  <a:lnTo>
                    <a:pt x="1074" y="1562"/>
                  </a:lnTo>
                  <a:lnTo>
                    <a:pt x="1072" y="1558"/>
                  </a:lnTo>
                  <a:lnTo>
                    <a:pt x="1068" y="1558"/>
                  </a:lnTo>
                  <a:lnTo>
                    <a:pt x="1064" y="1558"/>
                  </a:lnTo>
                  <a:lnTo>
                    <a:pt x="1062" y="1554"/>
                  </a:lnTo>
                  <a:lnTo>
                    <a:pt x="1062" y="1556"/>
                  </a:lnTo>
                  <a:lnTo>
                    <a:pt x="1060" y="1556"/>
                  </a:lnTo>
                  <a:lnTo>
                    <a:pt x="1058" y="1556"/>
                  </a:lnTo>
                  <a:lnTo>
                    <a:pt x="1055" y="1554"/>
                  </a:lnTo>
                  <a:lnTo>
                    <a:pt x="1045" y="1556"/>
                  </a:lnTo>
                  <a:lnTo>
                    <a:pt x="1045" y="1558"/>
                  </a:lnTo>
                  <a:lnTo>
                    <a:pt x="1043" y="1560"/>
                  </a:lnTo>
                  <a:lnTo>
                    <a:pt x="1041" y="1558"/>
                  </a:lnTo>
                  <a:lnTo>
                    <a:pt x="1041" y="1556"/>
                  </a:lnTo>
                  <a:lnTo>
                    <a:pt x="1039" y="1554"/>
                  </a:lnTo>
                  <a:lnTo>
                    <a:pt x="1038" y="1554"/>
                  </a:lnTo>
                  <a:lnTo>
                    <a:pt x="1036" y="1554"/>
                  </a:lnTo>
                  <a:lnTo>
                    <a:pt x="1034" y="1554"/>
                  </a:lnTo>
                  <a:lnTo>
                    <a:pt x="1032" y="1558"/>
                  </a:lnTo>
                  <a:lnTo>
                    <a:pt x="1030" y="1554"/>
                  </a:lnTo>
                  <a:lnTo>
                    <a:pt x="1032" y="1550"/>
                  </a:lnTo>
                  <a:lnTo>
                    <a:pt x="1028" y="1547"/>
                  </a:lnTo>
                  <a:lnTo>
                    <a:pt x="1026" y="1547"/>
                  </a:lnTo>
                  <a:lnTo>
                    <a:pt x="1026" y="1545"/>
                  </a:lnTo>
                  <a:lnTo>
                    <a:pt x="1022" y="1547"/>
                  </a:lnTo>
                  <a:lnTo>
                    <a:pt x="1018" y="1545"/>
                  </a:lnTo>
                  <a:lnTo>
                    <a:pt x="1015" y="1549"/>
                  </a:lnTo>
                  <a:lnTo>
                    <a:pt x="1013" y="1547"/>
                  </a:lnTo>
                  <a:lnTo>
                    <a:pt x="1009" y="1550"/>
                  </a:lnTo>
                  <a:lnTo>
                    <a:pt x="1009" y="1552"/>
                  </a:lnTo>
                  <a:lnTo>
                    <a:pt x="1007" y="1552"/>
                  </a:lnTo>
                  <a:lnTo>
                    <a:pt x="1005" y="1558"/>
                  </a:lnTo>
                  <a:lnTo>
                    <a:pt x="1005" y="1560"/>
                  </a:lnTo>
                  <a:lnTo>
                    <a:pt x="1003" y="1560"/>
                  </a:lnTo>
                  <a:lnTo>
                    <a:pt x="1001" y="1564"/>
                  </a:lnTo>
                  <a:lnTo>
                    <a:pt x="1003" y="1564"/>
                  </a:lnTo>
                  <a:lnTo>
                    <a:pt x="1007" y="1566"/>
                  </a:lnTo>
                  <a:lnTo>
                    <a:pt x="1001" y="1570"/>
                  </a:lnTo>
                  <a:lnTo>
                    <a:pt x="1007" y="1573"/>
                  </a:lnTo>
                  <a:lnTo>
                    <a:pt x="1013" y="1575"/>
                  </a:lnTo>
                  <a:lnTo>
                    <a:pt x="1015" y="1577"/>
                  </a:lnTo>
                  <a:lnTo>
                    <a:pt x="1018" y="1579"/>
                  </a:lnTo>
                  <a:lnTo>
                    <a:pt x="1018" y="1583"/>
                  </a:lnTo>
                  <a:lnTo>
                    <a:pt x="1017" y="1587"/>
                  </a:lnTo>
                  <a:lnTo>
                    <a:pt x="1017" y="1589"/>
                  </a:lnTo>
                  <a:lnTo>
                    <a:pt x="1015" y="1594"/>
                  </a:lnTo>
                  <a:lnTo>
                    <a:pt x="1017" y="1600"/>
                  </a:lnTo>
                  <a:lnTo>
                    <a:pt x="1015" y="1606"/>
                  </a:lnTo>
                  <a:lnTo>
                    <a:pt x="1017" y="1606"/>
                  </a:lnTo>
                  <a:lnTo>
                    <a:pt x="1018" y="1612"/>
                  </a:lnTo>
                  <a:lnTo>
                    <a:pt x="1017" y="1612"/>
                  </a:lnTo>
                  <a:lnTo>
                    <a:pt x="1017" y="1615"/>
                  </a:lnTo>
                  <a:lnTo>
                    <a:pt x="1018" y="1617"/>
                  </a:lnTo>
                  <a:lnTo>
                    <a:pt x="1020" y="1617"/>
                  </a:lnTo>
                  <a:lnTo>
                    <a:pt x="1022" y="1621"/>
                  </a:lnTo>
                  <a:lnTo>
                    <a:pt x="1020" y="1621"/>
                  </a:lnTo>
                  <a:lnTo>
                    <a:pt x="1020" y="1625"/>
                  </a:lnTo>
                  <a:lnTo>
                    <a:pt x="1017" y="1625"/>
                  </a:lnTo>
                  <a:lnTo>
                    <a:pt x="1013" y="1621"/>
                  </a:lnTo>
                  <a:lnTo>
                    <a:pt x="1009" y="1619"/>
                  </a:lnTo>
                  <a:lnTo>
                    <a:pt x="1009" y="1617"/>
                  </a:lnTo>
                  <a:lnTo>
                    <a:pt x="1005" y="1617"/>
                  </a:lnTo>
                  <a:lnTo>
                    <a:pt x="1003" y="1617"/>
                  </a:lnTo>
                  <a:lnTo>
                    <a:pt x="1003" y="1615"/>
                  </a:lnTo>
                  <a:lnTo>
                    <a:pt x="996" y="1615"/>
                  </a:lnTo>
                  <a:lnTo>
                    <a:pt x="988" y="1619"/>
                  </a:lnTo>
                  <a:lnTo>
                    <a:pt x="982" y="1627"/>
                  </a:lnTo>
                  <a:lnTo>
                    <a:pt x="980" y="1631"/>
                  </a:lnTo>
                  <a:lnTo>
                    <a:pt x="980" y="1632"/>
                  </a:lnTo>
                  <a:lnTo>
                    <a:pt x="973" y="1634"/>
                  </a:lnTo>
                  <a:lnTo>
                    <a:pt x="971" y="1634"/>
                  </a:lnTo>
                  <a:lnTo>
                    <a:pt x="967" y="1634"/>
                  </a:lnTo>
                  <a:lnTo>
                    <a:pt x="963" y="1634"/>
                  </a:lnTo>
                  <a:lnTo>
                    <a:pt x="956" y="1634"/>
                  </a:lnTo>
                  <a:lnTo>
                    <a:pt x="952" y="1636"/>
                  </a:lnTo>
                  <a:lnTo>
                    <a:pt x="952" y="1640"/>
                  </a:lnTo>
                  <a:lnTo>
                    <a:pt x="950" y="1642"/>
                  </a:lnTo>
                  <a:lnTo>
                    <a:pt x="952" y="1646"/>
                  </a:lnTo>
                  <a:lnTo>
                    <a:pt x="948" y="1646"/>
                  </a:lnTo>
                  <a:lnTo>
                    <a:pt x="948" y="1648"/>
                  </a:lnTo>
                  <a:lnTo>
                    <a:pt x="952" y="1648"/>
                  </a:lnTo>
                  <a:lnTo>
                    <a:pt x="954" y="1650"/>
                  </a:lnTo>
                  <a:lnTo>
                    <a:pt x="954" y="1652"/>
                  </a:lnTo>
                  <a:lnTo>
                    <a:pt x="956" y="1652"/>
                  </a:lnTo>
                  <a:lnTo>
                    <a:pt x="959" y="1650"/>
                  </a:lnTo>
                  <a:lnTo>
                    <a:pt x="959" y="1648"/>
                  </a:lnTo>
                  <a:lnTo>
                    <a:pt x="956" y="1644"/>
                  </a:lnTo>
                  <a:lnTo>
                    <a:pt x="959" y="1644"/>
                  </a:lnTo>
                  <a:lnTo>
                    <a:pt x="965" y="1648"/>
                  </a:lnTo>
                  <a:lnTo>
                    <a:pt x="967" y="1650"/>
                  </a:lnTo>
                  <a:lnTo>
                    <a:pt x="967" y="1652"/>
                  </a:lnTo>
                  <a:lnTo>
                    <a:pt x="969" y="1653"/>
                  </a:lnTo>
                  <a:lnTo>
                    <a:pt x="971" y="1653"/>
                  </a:lnTo>
                  <a:lnTo>
                    <a:pt x="971" y="1657"/>
                  </a:lnTo>
                  <a:lnTo>
                    <a:pt x="973" y="1659"/>
                  </a:lnTo>
                  <a:lnTo>
                    <a:pt x="973" y="1661"/>
                  </a:lnTo>
                  <a:lnTo>
                    <a:pt x="973" y="1663"/>
                  </a:lnTo>
                  <a:lnTo>
                    <a:pt x="978" y="1665"/>
                  </a:lnTo>
                  <a:lnTo>
                    <a:pt x="975" y="1667"/>
                  </a:lnTo>
                  <a:lnTo>
                    <a:pt x="973" y="1671"/>
                  </a:lnTo>
                  <a:lnTo>
                    <a:pt x="975" y="1673"/>
                  </a:lnTo>
                  <a:lnTo>
                    <a:pt x="976" y="1674"/>
                  </a:lnTo>
                  <a:lnTo>
                    <a:pt x="978" y="1678"/>
                  </a:lnTo>
                  <a:lnTo>
                    <a:pt x="980" y="1680"/>
                  </a:lnTo>
                  <a:lnTo>
                    <a:pt x="978" y="1684"/>
                  </a:lnTo>
                  <a:lnTo>
                    <a:pt x="978" y="1686"/>
                  </a:lnTo>
                  <a:lnTo>
                    <a:pt x="980" y="1690"/>
                  </a:lnTo>
                  <a:lnTo>
                    <a:pt x="978" y="1694"/>
                  </a:lnTo>
                  <a:lnTo>
                    <a:pt x="982" y="1697"/>
                  </a:lnTo>
                  <a:lnTo>
                    <a:pt x="984" y="1697"/>
                  </a:lnTo>
                  <a:lnTo>
                    <a:pt x="988" y="1701"/>
                  </a:lnTo>
                  <a:lnTo>
                    <a:pt x="990" y="1699"/>
                  </a:lnTo>
                  <a:lnTo>
                    <a:pt x="990" y="1697"/>
                  </a:lnTo>
                  <a:lnTo>
                    <a:pt x="990" y="1699"/>
                  </a:lnTo>
                  <a:lnTo>
                    <a:pt x="990" y="1703"/>
                  </a:lnTo>
                  <a:lnTo>
                    <a:pt x="990" y="1705"/>
                  </a:lnTo>
                  <a:lnTo>
                    <a:pt x="992" y="1703"/>
                  </a:lnTo>
                  <a:lnTo>
                    <a:pt x="994" y="1707"/>
                  </a:lnTo>
                  <a:lnTo>
                    <a:pt x="990" y="1709"/>
                  </a:lnTo>
                  <a:lnTo>
                    <a:pt x="988" y="1711"/>
                  </a:lnTo>
                  <a:lnTo>
                    <a:pt x="990" y="1713"/>
                  </a:lnTo>
                  <a:lnTo>
                    <a:pt x="986" y="1713"/>
                  </a:lnTo>
                  <a:lnTo>
                    <a:pt x="982" y="1709"/>
                  </a:lnTo>
                  <a:lnTo>
                    <a:pt x="978" y="1705"/>
                  </a:lnTo>
                  <a:lnTo>
                    <a:pt x="976" y="1703"/>
                  </a:lnTo>
                  <a:lnTo>
                    <a:pt x="967" y="1697"/>
                  </a:lnTo>
                  <a:lnTo>
                    <a:pt x="963" y="1697"/>
                  </a:lnTo>
                  <a:lnTo>
                    <a:pt x="961" y="1694"/>
                  </a:lnTo>
                  <a:lnTo>
                    <a:pt x="959" y="1694"/>
                  </a:lnTo>
                  <a:lnTo>
                    <a:pt x="956" y="1695"/>
                  </a:lnTo>
                  <a:lnTo>
                    <a:pt x="952" y="1695"/>
                  </a:lnTo>
                  <a:lnTo>
                    <a:pt x="938" y="1699"/>
                  </a:lnTo>
                  <a:lnTo>
                    <a:pt x="936" y="1699"/>
                  </a:lnTo>
                  <a:lnTo>
                    <a:pt x="933" y="1699"/>
                  </a:lnTo>
                  <a:lnTo>
                    <a:pt x="927" y="1690"/>
                  </a:lnTo>
                  <a:lnTo>
                    <a:pt x="923" y="1676"/>
                  </a:lnTo>
                  <a:lnTo>
                    <a:pt x="917" y="1674"/>
                  </a:lnTo>
                  <a:lnTo>
                    <a:pt x="910" y="1676"/>
                  </a:lnTo>
                  <a:lnTo>
                    <a:pt x="906" y="1676"/>
                  </a:lnTo>
                  <a:lnTo>
                    <a:pt x="908" y="1673"/>
                  </a:lnTo>
                  <a:lnTo>
                    <a:pt x="906" y="1673"/>
                  </a:lnTo>
                  <a:lnTo>
                    <a:pt x="904" y="1674"/>
                  </a:lnTo>
                  <a:lnTo>
                    <a:pt x="900" y="1676"/>
                  </a:lnTo>
                  <a:lnTo>
                    <a:pt x="898" y="1682"/>
                  </a:lnTo>
                  <a:lnTo>
                    <a:pt x="900" y="1690"/>
                  </a:lnTo>
                  <a:lnTo>
                    <a:pt x="896" y="1697"/>
                  </a:lnTo>
                  <a:lnTo>
                    <a:pt x="887" y="1707"/>
                  </a:lnTo>
                  <a:lnTo>
                    <a:pt x="879" y="1711"/>
                  </a:lnTo>
                  <a:lnTo>
                    <a:pt x="879" y="1713"/>
                  </a:lnTo>
                  <a:lnTo>
                    <a:pt x="881" y="1715"/>
                  </a:lnTo>
                  <a:lnTo>
                    <a:pt x="877" y="1716"/>
                  </a:lnTo>
                  <a:lnTo>
                    <a:pt x="879" y="1718"/>
                  </a:lnTo>
                  <a:lnTo>
                    <a:pt x="860" y="1735"/>
                  </a:lnTo>
                  <a:lnTo>
                    <a:pt x="818" y="1734"/>
                  </a:lnTo>
                  <a:lnTo>
                    <a:pt x="778" y="1734"/>
                  </a:lnTo>
                  <a:lnTo>
                    <a:pt x="740" y="1734"/>
                  </a:lnTo>
                  <a:lnTo>
                    <a:pt x="702" y="1734"/>
                  </a:lnTo>
                  <a:lnTo>
                    <a:pt x="698" y="1737"/>
                  </a:lnTo>
                  <a:lnTo>
                    <a:pt x="696" y="1737"/>
                  </a:lnTo>
                  <a:lnTo>
                    <a:pt x="683" y="1741"/>
                  </a:lnTo>
                  <a:lnTo>
                    <a:pt x="671" y="1745"/>
                  </a:lnTo>
                  <a:lnTo>
                    <a:pt x="660" y="1751"/>
                  </a:lnTo>
                  <a:lnTo>
                    <a:pt x="648" y="1755"/>
                  </a:lnTo>
                  <a:lnTo>
                    <a:pt x="637" y="1758"/>
                  </a:lnTo>
                  <a:lnTo>
                    <a:pt x="626" y="1762"/>
                  </a:lnTo>
                  <a:lnTo>
                    <a:pt x="614" y="1768"/>
                  </a:lnTo>
                  <a:lnTo>
                    <a:pt x="603" y="1772"/>
                  </a:lnTo>
                  <a:lnTo>
                    <a:pt x="591" y="1776"/>
                  </a:lnTo>
                  <a:lnTo>
                    <a:pt x="589" y="1777"/>
                  </a:lnTo>
                  <a:lnTo>
                    <a:pt x="591" y="1766"/>
                  </a:lnTo>
                  <a:lnTo>
                    <a:pt x="595" y="1755"/>
                  </a:lnTo>
                  <a:lnTo>
                    <a:pt x="597" y="1749"/>
                  </a:lnTo>
                  <a:lnTo>
                    <a:pt x="586" y="1745"/>
                  </a:lnTo>
                  <a:lnTo>
                    <a:pt x="589" y="1743"/>
                  </a:lnTo>
                  <a:lnTo>
                    <a:pt x="589" y="1741"/>
                  </a:lnTo>
                  <a:lnTo>
                    <a:pt x="591" y="1737"/>
                  </a:lnTo>
                  <a:lnTo>
                    <a:pt x="591" y="1735"/>
                  </a:lnTo>
                  <a:lnTo>
                    <a:pt x="591" y="1734"/>
                  </a:lnTo>
                  <a:lnTo>
                    <a:pt x="589" y="1730"/>
                  </a:lnTo>
                  <a:lnTo>
                    <a:pt x="586" y="1730"/>
                  </a:lnTo>
                  <a:lnTo>
                    <a:pt x="578" y="1728"/>
                  </a:lnTo>
                  <a:lnTo>
                    <a:pt x="566" y="1726"/>
                  </a:lnTo>
                  <a:lnTo>
                    <a:pt x="555" y="1724"/>
                  </a:lnTo>
                  <a:lnTo>
                    <a:pt x="544" y="1720"/>
                  </a:lnTo>
                  <a:lnTo>
                    <a:pt x="532" y="1718"/>
                  </a:lnTo>
                  <a:lnTo>
                    <a:pt x="542" y="1705"/>
                  </a:lnTo>
                  <a:lnTo>
                    <a:pt x="542" y="1703"/>
                  </a:lnTo>
                  <a:lnTo>
                    <a:pt x="544" y="1701"/>
                  </a:lnTo>
                  <a:lnTo>
                    <a:pt x="545" y="1695"/>
                  </a:lnTo>
                  <a:lnTo>
                    <a:pt x="545" y="1692"/>
                  </a:lnTo>
                  <a:lnTo>
                    <a:pt x="549" y="1682"/>
                  </a:lnTo>
                  <a:lnTo>
                    <a:pt x="551" y="1676"/>
                  </a:lnTo>
                  <a:lnTo>
                    <a:pt x="553" y="1673"/>
                  </a:lnTo>
                  <a:lnTo>
                    <a:pt x="553" y="1671"/>
                  </a:lnTo>
                  <a:lnTo>
                    <a:pt x="553" y="1669"/>
                  </a:lnTo>
                  <a:lnTo>
                    <a:pt x="553" y="1667"/>
                  </a:lnTo>
                  <a:lnTo>
                    <a:pt x="553" y="1665"/>
                  </a:lnTo>
                  <a:lnTo>
                    <a:pt x="557" y="1661"/>
                  </a:lnTo>
                  <a:lnTo>
                    <a:pt x="559" y="1661"/>
                  </a:lnTo>
                  <a:lnTo>
                    <a:pt x="561" y="1661"/>
                  </a:lnTo>
                  <a:lnTo>
                    <a:pt x="563" y="1661"/>
                  </a:lnTo>
                  <a:lnTo>
                    <a:pt x="565" y="1659"/>
                  </a:lnTo>
                  <a:lnTo>
                    <a:pt x="566" y="1659"/>
                  </a:lnTo>
                  <a:lnTo>
                    <a:pt x="568" y="1661"/>
                  </a:lnTo>
                  <a:lnTo>
                    <a:pt x="568" y="1663"/>
                  </a:lnTo>
                  <a:lnTo>
                    <a:pt x="570" y="1665"/>
                  </a:lnTo>
                  <a:lnTo>
                    <a:pt x="570" y="1667"/>
                  </a:lnTo>
                  <a:lnTo>
                    <a:pt x="572" y="1667"/>
                  </a:lnTo>
                  <a:lnTo>
                    <a:pt x="574" y="1667"/>
                  </a:lnTo>
                  <a:lnTo>
                    <a:pt x="576" y="1665"/>
                  </a:lnTo>
                  <a:lnTo>
                    <a:pt x="578" y="1665"/>
                  </a:lnTo>
                  <a:lnTo>
                    <a:pt x="580" y="1667"/>
                  </a:lnTo>
                  <a:lnTo>
                    <a:pt x="580" y="1669"/>
                  </a:lnTo>
                  <a:lnTo>
                    <a:pt x="580" y="1671"/>
                  </a:lnTo>
                  <a:lnTo>
                    <a:pt x="580" y="1673"/>
                  </a:lnTo>
                  <a:lnTo>
                    <a:pt x="584" y="1674"/>
                  </a:lnTo>
                  <a:lnTo>
                    <a:pt x="586" y="1678"/>
                  </a:lnTo>
                  <a:lnTo>
                    <a:pt x="587" y="1682"/>
                  </a:lnTo>
                  <a:lnTo>
                    <a:pt x="589" y="1684"/>
                  </a:lnTo>
                  <a:lnTo>
                    <a:pt x="589" y="1686"/>
                  </a:lnTo>
                  <a:lnTo>
                    <a:pt x="591" y="1688"/>
                  </a:lnTo>
                  <a:lnTo>
                    <a:pt x="593" y="1688"/>
                  </a:lnTo>
                  <a:lnTo>
                    <a:pt x="597" y="1688"/>
                  </a:lnTo>
                  <a:lnTo>
                    <a:pt x="599" y="1688"/>
                  </a:lnTo>
                  <a:lnTo>
                    <a:pt x="601" y="1686"/>
                  </a:lnTo>
                  <a:lnTo>
                    <a:pt x="603" y="1686"/>
                  </a:lnTo>
                  <a:lnTo>
                    <a:pt x="603" y="1684"/>
                  </a:lnTo>
                  <a:lnTo>
                    <a:pt x="603" y="1682"/>
                  </a:lnTo>
                  <a:lnTo>
                    <a:pt x="603" y="1678"/>
                  </a:lnTo>
                  <a:lnTo>
                    <a:pt x="603" y="1674"/>
                  </a:lnTo>
                  <a:lnTo>
                    <a:pt x="601" y="1673"/>
                  </a:lnTo>
                  <a:lnTo>
                    <a:pt x="601" y="1669"/>
                  </a:lnTo>
                  <a:lnTo>
                    <a:pt x="601" y="1665"/>
                  </a:lnTo>
                  <a:lnTo>
                    <a:pt x="601" y="1663"/>
                  </a:lnTo>
                  <a:lnTo>
                    <a:pt x="601" y="1661"/>
                  </a:lnTo>
                  <a:lnTo>
                    <a:pt x="601" y="1657"/>
                  </a:lnTo>
                  <a:lnTo>
                    <a:pt x="601" y="1653"/>
                  </a:lnTo>
                  <a:lnTo>
                    <a:pt x="601" y="1650"/>
                  </a:lnTo>
                  <a:lnTo>
                    <a:pt x="601" y="1646"/>
                  </a:lnTo>
                  <a:lnTo>
                    <a:pt x="601" y="1644"/>
                  </a:lnTo>
                  <a:lnTo>
                    <a:pt x="601" y="1642"/>
                  </a:lnTo>
                  <a:lnTo>
                    <a:pt x="603" y="1638"/>
                  </a:lnTo>
                  <a:lnTo>
                    <a:pt x="608" y="1629"/>
                  </a:lnTo>
                  <a:lnTo>
                    <a:pt x="612" y="1621"/>
                  </a:lnTo>
                  <a:lnTo>
                    <a:pt x="616" y="1613"/>
                  </a:lnTo>
                  <a:lnTo>
                    <a:pt x="624" y="1604"/>
                  </a:lnTo>
                  <a:lnTo>
                    <a:pt x="626" y="1602"/>
                  </a:lnTo>
                  <a:lnTo>
                    <a:pt x="626" y="1598"/>
                  </a:lnTo>
                  <a:lnTo>
                    <a:pt x="626" y="1596"/>
                  </a:lnTo>
                  <a:lnTo>
                    <a:pt x="627" y="1592"/>
                  </a:lnTo>
                  <a:lnTo>
                    <a:pt x="629" y="1592"/>
                  </a:lnTo>
                  <a:lnTo>
                    <a:pt x="631" y="1592"/>
                  </a:lnTo>
                  <a:lnTo>
                    <a:pt x="633" y="1592"/>
                  </a:lnTo>
                  <a:lnTo>
                    <a:pt x="633" y="1591"/>
                  </a:lnTo>
                  <a:lnTo>
                    <a:pt x="633" y="1589"/>
                  </a:lnTo>
                  <a:lnTo>
                    <a:pt x="633" y="1587"/>
                  </a:lnTo>
                  <a:lnTo>
                    <a:pt x="631" y="1585"/>
                  </a:lnTo>
                  <a:lnTo>
                    <a:pt x="629" y="1585"/>
                  </a:lnTo>
                  <a:lnTo>
                    <a:pt x="629" y="1583"/>
                  </a:lnTo>
                  <a:lnTo>
                    <a:pt x="627" y="1581"/>
                  </a:lnTo>
                  <a:lnTo>
                    <a:pt x="627" y="1579"/>
                  </a:lnTo>
                  <a:lnTo>
                    <a:pt x="627" y="1577"/>
                  </a:lnTo>
                  <a:lnTo>
                    <a:pt x="629" y="1575"/>
                  </a:lnTo>
                  <a:lnTo>
                    <a:pt x="629" y="1573"/>
                  </a:lnTo>
                  <a:lnTo>
                    <a:pt x="631" y="1571"/>
                  </a:lnTo>
                  <a:lnTo>
                    <a:pt x="631" y="1570"/>
                  </a:lnTo>
                  <a:lnTo>
                    <a:pt x="631" y="1568"/>
                  </a:lnTo>
                  <a:lnTo>
                    <a:pt x="633" y="1568"/>
                  </a:lnTo>
                  <a:lnTo>
                    <a:pt x="633" y="1566"/>
                  </a:lnTo>
                  <a:lnTo>
                    <a:pt x="631" y="1566"/>
                  </a:lnTo>
                  <a:lnTo>
                    <a:pt x="631" y="1564"/>
                  </a:lnTo>
                  <a:lnTo>
                    <a:pt x="631" y="1562"/>
                  </a:lnTo>
                  <a:lnTo>
                    <a:pt x="629" y="1562"/>
                  </a:lnTo>
                  <a:lnTo>
                    <a:pt x="629" y="1560"/>
                  </a:lnTo>
                  <a:lnTo>
                    <a:pt x="627" y="1560"/>
                  </a:lnTo>
                  <a:lnTo>
                    <a:pt x="627" y="1562"/>
                  </a:lnTo>
                  <a:lnTo>
                    <a:pt x="626" y="1562"/>
                  </a:lnTo>
                  <a:lnTo>
                    <a:pt x="624" y="1560"/>
                  </a:lnTo>
                  <a:lnTo>
                    <a:pt x="624" y="1556"/>
                  </a:lnTo>
                  <a:lnTo>
                    <a:pt x="624" y="1554"/>
                  </a:lnTo>
                  <a:lnTo>
                    <a:pt x="624" y="1552"/>
                  </a:lnTo>
                  <a:lnTo>
                    <a:pt x="624" y="1550"/>
                  </a:lnTo>
                  <a:lnTo>
                    <a:pt x="622" y="1550"/>
                  </a:lnTo>
                  <a:lnTo>
                    <a:pt x="622" y="1549"/>
                  </a:lnTo>
                  <a:lnTo>
                    <a:pt x="620" y="1549"/>
                  </a:lnTo>
                  <a:lnTo>
                    <a:pt x="620" y="1547"/>
                  </a:lnTo>
                  <a:lnTo>
                    <a:pt x="618" y="1547"/>
                  </a:lnTo>
                  <a:lnTo>
                    <a:pt x="618" y="1545"/>
                  </a:lnTo>
                  <a:lnTo>
                    <a:pt x="616" y="1545"/>
                  </a:lnTo>
                  <a:lnTo>
                    <a:pt x="616" y="1543"/>
                  </a:lnTo>
                  <a:lnTo>
                    <a:pt x="618" y="1541"/>
                  </a:lnTo>
                  <a:lnTo>
                    <a:pt x="618" y="1539"/>
                  </a:lnTo>
                  <a:lnTo>
                    <a:pt x="618" y="1537"/>
                  </a:lnTo>
                  <a:lnTo>
                    <a:pt x="618" y="1535"/>
                  </a:lnTo>
                  <a:lnTo>
                    <a:pt x="618" y="1533"/>
                  </a:lnTo>
                  <a:lnTo>
                    <a:pt x="618" y="1531"/>
                  </a:lnTo>
                  <a:lnTo>
                    <a:pt x="618" y="1530"/>
                  </a:lnTo>
                  <a:lnTo>
                    <a:pt x="618" y="1528"/>
                  </a:lnTo>
                  <a:lnTo>
                    <a:pt x="618" y="1524"/>
                  </a:lnTo>
                  <a:lnTo>
                    <a:pt x="616" y="1522"/>
                  </a:lnTo>
                  <a:lnTo>
                    <a:pt x="616" y="1520"/>
                  </a:lnTo>
                  <a:lnTo>
                    <a:pt x="614" y="1520"/>
                  </a:lnTo>
                  <a:lnTo>
                    <a:pt x="614" y="1518"/>
                  </a:lnTo>
                  <a:lnTo>
                    <a:pt x="614" y="1516"/>
                  </a:lnTo>
                  <a:lnTo>
                    <a:pt x="614" y="1514"/>
                  </a:lnTo>
                  <a:lnTo>
                    <a:pt x="614" y="1512"/>
                  </a:lnTo>
                  <a:lnTo>
                    <a:pt x="612" y="1510"/>
                  </a:lnTo>
                  <a:lnTo>
                    <a:pt x="612" y="1509"/>
                  </a:lnTo>
                  <a:lnTo>
                    <a:pt x="610" y="1509"/>
                  </a:lnTo>
                  <a:lnTo>
                    <a:pt x="608" y="1507"/>
                  </a:lnTo>
                  <a:lnTo>
                    <a:pt x="610" y="1505"/>
                  </a:lnTo>
                  <a:lnTo>
                    <a:pt x="612" y="1503"/>
                  </a:lnTo>
                  <a:lnTo>
                    <a:pt x="614" y="1503"/>
                  </a:lnTo>
                  <a:lnTo>
                    <a:pt x="616" y="1503"/>
                  </a:lnTo>
                  <a:lnTo>
                    <a:pt x="616" y="1501"/>
                  </a:lnTo>
                  <a:lnTo>
                    <a:pt x="618" y="1499"/>
                  </a:lnTo>
                  <a:lnTo>
                    <a:pt x="620" y="1497"/>
                  </a:lnTo>
                  <a:lnTo>
                    <a:pt x="622" y="1497"/>
                  </a:lnTo>
                  <a:lnTo>
                    <a:pt x="624" y="1495"/>
                  </a:lnTo>
                  <a:lnTo>
                    <a:pt x="626" y="1495"/>
                  </a:lnTo>
                  <a:lnTo>
                    <a:pt x="627" y="1495"/>
                  </a:lnTo>
                  <a:lnTo>
                    <a:pt x="629" y="1495"/>
                  </a:lnTo>
                  <a:lnTo>
                    <a:pt x="631" y="1495"/>
                  </a:lnTo>
                  <a:lnTo>
                    <a:pt x="633" y="1493"/>
                  </a:lnTo>
                  <a:lnTo>
                    <a:pt x="633" y="1495"/>
                  </a:lnTo>
                  <a:lnTo>
                    <a:pt x="635" y="1493"/>
                  </a:lnTo>
                  <a:lnTo>
                    <a:pt x="637" y="1493"/>
                  </a:lnTo>
                  <a:lnTo>
                    <a:pt x="639" y="1493"/>
                  </a:lnTo>
                  <a:lnTo>
                    <a:pt x="643" y="1491"/>
                  </a:lnTo>
                  <a:lnTo>
                    <a:pt x="643" y="1489"/>
                  </a:lnTo>
                  <a:lnTo>
                    <a:pt x="645" y="1489"/>
                  </a:lnTo>
                  <a:lnTo>
                    <a:pt x="645" y="1488"/>
                  </a:lnTo>
                  <a:lnTo>
                    <a:pt x="643" y="1488"/>
                  </a:lnTo>
                  <a:lnTo>
                    <a:pt x="643" y="1486"/>
                  </a:lnTo>
                  <a:lnTo>
                    <a:pt x="643" y="1484"/>
                  </a:lnTo>
                  <a:lnTo>
                    <a:pt x="641" y="1482"/>
                  </a:lnTo>
                  <a:lnTo>
                    <a:pt x="641" y="1478"/>
                  </a:lnTo>
                  <a:lnTo>
                    <a:pt x="639" y="1472"/>
                  </a:lnTo>
                  <a:lnTo>
                    <a:pt x="635" y="1463"/>
                  </a:lnTo>
                  <a:lnTo>
                    <a:pt x="631" y="1455"/>
                  </a:lnTo>
                  <a:lnTo>
                    <a:pt x="629" y="1446"/>
                  </a:lnTo>
                  <a:lnTo>
                    <a:pt x="626" y="1438"/>
                  </a:lnTo>
                  <a:lnTo>
                    <a:pt x="624" y="1432"/>
                  </a:lnTo>
                  <a:lnTo>
                    <a:pt x="620" y="1423"/>
                  </a:lnTo>
                  <a:lnTo>
                    <a:pt x="618" y="1417"/>
                  </a:lnTo>
                  <a:lnTo>
                    <a:pt x="618" y="1415"/>
                  </a:lnTo>
                  <a:lnTo>
                    <a:pt x="616" y="1413"/>
                  </a:lnTo>
                  <a:lnTo>
                    <a:pt x="614" y="1411"/>
                  </a:lnTo>
                  <a:lnTo>
                    <a:pt x="612" y="1407"/>
                  </a:lnTo>
                  <a:lnTo>
                    <a:pt x="610" y="1406"/>
                  </a:lnTo>
                  <a:lnTo>
                    <a:pt x="608" y="1404"/>
                  </a:lnTo>
                  <a:lnTo>
                    <a:pt x="608" y="1402"/>
                  </a:lnTo>
                  <a:lnTo>
                    <a:pt x="608" y="1400"/>
                  </a:lnTo>
                  <a:lnTo>
                    <a:pt x="607" y="1398"/>
                  </a:lnTo>
                  <a:lnTo>
                    <a:pt x="607" y="1396"/>
                  </a:lnTo>
                  <a:lnTo>
                    <a:pt x="607" y="1394"/>
                  </a:lnTo>
                  <a:lnTo>
                    <a:pt x="607" y="1390"/>
                  </a:lnTo>
                  <a:lnTo>
                    <a:pt x="607" y="1386"/>
                  </a:lnTo>
                  <a:lnTo>
                    <a:pt x="607" y="1383"/>
                  </a:lnTo>
                  <a:lnTo>
                    <a:pt x="607" y="1381"/>
                  </a:lnTo>
                  <a:lnTo>
                    <a:pt x="607" y="1379"/>
                  </a:lnTo>
                  <a:lnTo>
                    <a:pt x="607" y="1377"/>
                  </a:lnTo>
                  <a:lnTo>
                    <a:pt x="607" y="1373"/>
                  </a:lnTo>
                  <a:lnTo>
                    <a:pt x="607" y="1367"/>
                  </a:lnTo>
                  <a:lnTo>
                    <a:pt x="605" y="1364"/>
                  </a:lnTo>
                  <a:lnTo>
                    <a:pt x="605" y="1358"/>
                  </a:lnTo>
                  <a:lnTo>
                    <a:pt x="603" y="1354"/>
                  </a:lnTo>
                  <a:lnTo>
                    <a:pt x="603" y="1350"/>
                  </a:lnTo>
                  <a:lnTo>
                    <a:pt x="601" y="1346"/>
                  </a:lnTo>
                  <a:lnTo>
                    <a:pt x="601" y="1343"/>
                  </a:lnTo>
                  <a:lnTo>
                    <a:pt x="599" y="1337"/>
                  </a:lnTo>
                  <a:lnTo>
                    <a:pt x="599" y="1331"/>
                  </a:lnTo>
                  <a:lnTo>
                    <a:pt x="597" y="1327"/>
                  </a:lnTo>
                  <a:lnTo>
                    <a:pt x="597" y="1325"/>
                  </a:lnTo>
                  <a:lnTo>
                    <a:pt x="597" y="1322"/>
                  </a:lnTo>
                  <a:lnTo>
                    <a:pt x="595" y="1320"/>
                  </a:lnTo>
                  <a:lnTo>
                    <a:pt x="595" y="1318"/>
                  </a:lnTo>
                  <a:lnTo>
                    <a:pt x="595" y="1316"/>
                  </a:lnTo>
                  <a:lnTo>
                    <a:pt x="595" y="1312"/>
                  </a:lnTo>
                  <a:lnTo>
                    <a:pt x="597" y="1310"/>
                  </a:lnTo>
                  <a:lnTo>
                    <a:pt x="597" y="1308"/>
                  </a:lnTo>
                  <a:lnTo>
                    <a:pt x="597" y="1306"/>
                  </a:lnTo>
                  <a:lnTo>
                    <a:pt x="597" y="1304"/>
                  </a:lnTo>
                  <a:lnTo>
                    <a:pt x="597" y="1303"/>
                  </a:lnTo>
                  <a:lnTo>
                    <a:pt x="595" y="1301"/>
                  </a:lnTo>
                  <a:lnTo>
                    <a:pt x="595" y="1299"/>
                  </a:lnTo>
                  <a:lnTo>
                    <a:pt x="595" y="1297"/>
                  </a:lnTo>
                  <a:lnTo>
                    <a:pt x="595" y="1293"/>
                  </a:lnTo>
                  <a:lnTo>
                    <a:pt x="595" y="1291"/>
                  </a:lnTo>
                  <a:lnTo>
                    <a:pt x="597" y="1291"/>
                  </a:lnTo>
                  <a:lnTo>
                    <a:pt x="597" y="1289"/>
                  </a:lnTo>
                  <a:lnTo>
                    <a:pt x="595" y="1287"/>
                  </a:lnTo>
                  <a:lnTo>
                    <a:pt x="595" y="1285"/>
                  </a:lnTo>
                  <a:lnTo>
                    <a:pt x="595" y="1282"/>
                  </a:lnTo>
                  <a:lnTo>
                    <a:pt x="595" y="1278"/>
                  </a:lnTo>
                  <a:lnTo>
                    <a:pt x="593" y="1274"/>
                  </a:lnTo>
                  <a:lnTo>
                    <a:pt x="593" y="1272"/>
                  </a:lnTo>
                  <a:lnTo>
                    <a:pt x="591" y="1270"/>
                  </a:lnTo>
                  <a:lnTo>
                    <a:pt x="591" y="1268"/>
                  </a:lnTo>
                  <a:lnTo>
                    <a:pt x="589" y="1270"/>
                  </a:lnTo>
                  <a:lnTo>
                    <a:pt x="587" y="1270"/>
                  </a:lnTo>
                  <a:lnTo>
                    <a:pt x="587" y="1272"/>
                  </a:lnTo>
                  <a:lnTo>
                    <a:pt x="586" y="1272"/>
                  </a:lnTo>
                  <a:lnTo>
                    <a:pt x="584" y="1276"/>
                  </a:lnTo>
                  <a:lnTo>
                    <a:pt x="582" y="1276"/>
                  </a:lnTo>
                  <a:lnTo>
                    <a:pt x="580" y="1276"/>
                  </a:lnTo>
                  <a:lnTo>
                    <a:pt x="578" y="1276"/>
                  </a:lnTo>
                  <a:lnTo>
                    <a:pt x="578" y="1278"/>
                  </a:lnTo>
                  <a:lnTo>
                    <a:pt x="576" y="1276"/>
                  </a:lnTo>
                  <a:lnTo>
                    <a:pt x="574" y="1278"/>
                  </a:lnTo>
                  <a:lnTo>
                    <a:pt x="572" y="1278"/>
                  </a:lnTo>
                  <a:lnTo>
                    <a:pt x="570" y="1278"/>
                  </a:lnTo>
                  <a:lnTo>
                    <a:pt x="568" y="1280"/>
                  </a:lnTo>
                  <a:lnTo>
                    <a:pt x="566" y="1280"/>
                  </a:lnTo>
                  <a:lnTo>
                    <a:pt x="565" y="1280"/>
                  </a:lnTo>
                  <a:lnTo>
                    <a:pt x="559" y="1280"/>
                  </a:lnTo>
                  <a:lnTo>
                    <a:pt x="557" y="1280"/>
                  </a:lnTo>
                  <a:lnTo>
                    <a:pt x="555" y="1280"/>
                  </a:lnTo>
                  <a:lnTo>
                    <a:pt x="553" y="1280"/>
                  </a:lnTo>
                  <a:lnTo>
                    <a:pt x="551" y="1280"/>
                  </a:lnTo>
                  <a:lnTo>
                    <a:pt x="549" y="1280"/>
                  </a:lnTo>
                  <a:lnTo>
                    <a:pt x="549" y="1282"/>
                  </a:lnTo>
                  <a:lnTo>
                    <a:pt x="547" y="1282"/>
                  </a:lnTo>
                  <a:lnTo>
                    <a:pt x="547" y="1280"/>
                  </a:lnTo>
                  <a:lnTo>
                    <a:pt x="545" y="1282"/>
                  </a:lnTo>
                  <a:lnTo>
                    <a:pt x="544" y="1282"/>
                  </a:lnTo>
                  <a:lnTo>
                    <a:pt x="542" y="1282"/>
                  </a:lnTo>
                  <a:lnTo>
                    <a:pt x="540" y="1280"/>
                  </a:lnTo>
                  <a:lnTo>
                    <a:pt x="536" y="1280"/>
                  </a:lnTo>
                  <a:lnTo>
                    <a:pt x="532" y="1276"/>
                  </a:lnTo>
                  <a:lnTo>
                    <a:pt x="530" y="1276"/>
                  </a:lnTo>
                  <a:lnTo>
                    <a:pt x="523" y="1272"/>
                  </a:lnTo>
                  <a:lnTo>
                    <a:pt x="515" y="1268"/>
                  </a:lnTo>
                  <a:lnTo>
                    <a:pt x="507" y="1264"/>
                  </a:lnTo>
                  <a:lnTo>
                    <a:pt x="500" y="1261"/>
                  </a:lnTo>
                  <a:lnTo>
                    <a:pt x="494" y="1257"/>
                  </a:lnTo>
                  <a:lnTo>
                    <a:pt x="490" y="1255"/>
                  </a:lnTo>
                  <a:lnTo>
                    <a:pt x="484" y="1251"/>
                  </a:lnTo>
                  <a:lnTo>
                    <a:pt x="479" y="1247"/>
                  </a:lnTo>
                  <a:lnTo>
                    <a:pt x="471" y="1245"/>
                  </a:lnTo>
                  <a:lnTo>
                    <a:pt x="463" y="1241"/>
                  </a:lnTo>
                  <a:lnTo>
                    <a:pt x="460" y="1238"/>
                  </a:lnTo>
                  <a:lnTo>
                    <a:pt x="454" y="1234"/>
                  </a:lnTo>
                  <a:lnTo>
                    <a:pt x="448" y="1228"/>
                  </a:lnTo>
                  <a:lnTo>
                    <a:pt x="444" y="1224"/>
                  </a:lnTo>
                  <a:lnTo>
                    <a:pt x="443" y="1222"/>
                  </a:lnTo>
                  <a:lnTo>
                    <a:pt x="441" y="1222"/>
                  </a:lnTo>
                  <a:lnTo>
                    <a:pt x="439" y="1221"/>
                  </a:lnTo>
                  <a:lnTo>
                    <a:pt x="437" y="1221"/>
                  </a:lnTo>
                  <a:lnTo>
                    <a:pt x="433" y="1221"/>
                  </a:lnTo>
                  <a:lnTo>
                    <a:pt x="429" y="1219"/>
                  </a:lnTo>
                  <a:lnTo>
                    <a:pt x="420" y="1221"/>
                  </a:lnTo>
                  <a:lnTo>
                    <a:pt x="412" y="1221"/>
                  </a:lnTo>
                  <a:lnTo>
                    <a:pt x="404" y="1221"/>
                  </a:lnTo>
                  <a:lnTo>
                    <a:pt x="399" y="1221"/>
                  </a:lnTo>
                  <a:lnTo>
                    <a:pt x="393" y="1221"/>
                  </a:lnTo>
                  <a:lnTo>
                    <a:pt x="387" y="1221"/>
                  </a:lnTo>
                  <a:lnTo>
                    <a:pt x="385" y="1221"/>
                  </a:lnTo>
                  <a:lnTo>
                    <a:pt x="383" y="1219"/>
                  </a:lnTo>
                  <a:lnTo>
                    <a:pt x="381" y="1219"/>
                  </a:lnTo>
                  <a:lnTo>
                    <a:pt x="380" y="1217"/>
                  </a:lnTo>
                  <a:lnTo>
                    <a:pt x="380" y="1215"/>
                  </a:lnTo>
                  <a:lnTo>
                    <a:pt x="378" y="1213"/>
                  </a:lnTo>
                  <a:lnTo>
                    <a:pt x="376" y="1211"/>
                  </a:lnTo>
                  <a:lnTo>
                    <a:pt x="376" y="1209"/>
                  </a:lnTo>
                  <a:lnTo>
                    <a:pt x="376" y="1207"/>
                  </a:lnTo>
                  <a:lnTo>
                    <a:pt x="376" y="1205"/>
                  </a:lnTo>
                  <a:lnTo>
                    <a:pt x="374" y="1205"/>
                  </a:lnTo>
                  <a:lnTo>
                    <a:pt x="372" y="1205"/>
                  </a:lnTo>
                  <a:lnTo>
                    <a:pt x="370" y="1205"/>
                  </a:lnTo>
                  <a:lnTo>
                    <a:pt x="370" y="1203"/>
                  </a:lnTo>
                  <a:lnTo>
                    <a:pt x="368" y="1203"/>
                  </a:lnTo>
                  <a:lnTo>
                    <a:pt x="366" y="1203"/>
                  </a:lnTo>
                  <a:lnTo>
                    <a:pt x="364" y="1205"/>
                  </a:lnTo>
                  <a:lnTo>
                    <a:pt x="362" y="1205"/>
                  </a:lnTo>
                  <a:lnTo>
                    <a:pt x="361" y="1203"/>
                  </a:lnTo>
                  <a:lnTo>
                    <a:pt x="359" y="1201"/>
                  </a:lnTo>
                  <a:lnTo>
                    <a:pt x="357" y="1201"/>
                  </a:lnTo>
                  <a:lnTo>
                    <a:pt x="353" y="1201"/>
                  </a:lnTo>
                  <a:lnTo>
                    <a:pt x="351" y="1203"/>
                  </a:lnTo>
                  <a:lnTo>
                    <a:pt x="349" y="1203"/>
                  </a:lnTo>
                  <a:lnTo>
                    <a:pt x="345" y="1203"/>
                  </a:lnTo>
                  <a:lnTo>
                    <a:pt x="343" y="1205"/>
                  </a:lnTo>
                  <a:lnTo>
                    <a:pt x="341" y="1205"/>
                  </a:lnTo>
                  <a:lnTo>
                    <a:pt x="340" y="1207"/>
                  </a:lnTo>
                  <a:lnTo>
                    <a:pt x="338" y="1207"/>
                  </a:lnTo>
                  <a:lnTo>
                    <a:pt x="336" y="1207"/>
                  </a:lnTo>
                  <a:lnTo>
                    <a:pt x="334" y="1207"/>
                  </a:lnTo>
                  <a:lnTo>
                    <a:pt x="330" y="1207"/>
                  </a:lnTo>
                  <a:lnTo>
                    <a:pt x="328" y="1205"/>
                  </a:lnTo>
                  <a:lnTo>
                    <a:pt x="326" y="1205"/>
                  </a:lnTo>
                  <a:lnTo>
                    <a:pt x="319" y="1205"/>
                  </a:lnTo>
                  <a:lnTo>
                    <a:pt x="315" y="1203"/>
                  </a:lnTo>
                  <a:lnTo>
                    <a:pt x="311" y="1201"/>
                  </a:lnTo>
                  <a:lnTo>
                    <a:pt x="307" y="1201"/>
                  </a:lnTo>
                  <a:lnTo>
                    <a:pt x="305" y="1200"/>
                  </a:lnTo>
                  <a:lnTo>
                    <a:pt x="303" y="1198"/>
                  </a:lnTo>
                  <a:lnTo>
                    <a:pt x="301" y="1196"/>
                  </a:lnTo>
                  <a:lnTo>
                    <a:pt x="299" y="1194"/>
                  </a:lnTo>
                  <a:lnTo>
                    <a:pt x="298" y="1194"/>
                  </a:lnTo>
                  <a:lnTo>
                    <a:pt x="294" y="1198"/>
                  </a:lnTo>
                  <a:lnTo>
                    <a:pt x="290" y="1201"/>
                  </a:lnTo>
                  <a:lnTo>
                    <a:pt x="290" y="1203"/>
                  </a:lnTo>
                  <a:lnTo>
                    <a:pt x="288" y="1205"/>
                  </a:lnTo>
                  <a:lnTo>
                    <a:pt x="288" y="1209"/>
                  </a:lnTo>
                  <a:lnTo>
                    <a:pt x="288" y="1213"/>
                  </a:lnTo>
                  <a:lnTo>
                    <a:pt x="288" y="1217"/>
                  </a:lnTo>
                  <a:lnTo>
                    <a:pt x="290" y="1221"/>
                  </a:lnTo>
                  <a:lnTo>
                    <a:pt x="288" y="1222"/>
                  </a:lnTo>
                  <a:lnTo>
                    <a:pt x="284" y="1226"/>
                  </a:lnTo>
                  <a:lnTo>
                    <a:pt x="280" y="1228"/>
                  </a:lnTo>
                  <a:lnTo>
                    <a:pt x="277" y="1230"/>
                  </a:lnTo>
                  <a:lnTo>
                    <a:pt x="271" y="1232"/>
                  </a:lnTo>
                  <a:lnTo>
                    <a:pt x="269" y="1232"/>
                  </a:lnTo>
                  <a:lnTo>
                    <a:pt x="267" y="1224"/>
                  </a:lnTo>
                  <a:lnTo>
                    <a:pt x="267" y="1221"/>
                  </a:lnTo>
                  <a:lnTo>
                    <a:pt x="265" y="1213"/>
                  </a:lnTo>
                  <a:lnTo>
                    <a:pt x="265" y="1209"/>
                  </a:lnTo>
                  <a:lnTo>
                    <a:pt x="263" y="1205"/>
                  </a:lnTo>
                  <a:lnTo>
                    <a:pt x="263" y="1201"/>
                  </a:lnTo>
                  <a:lnTo>
                    <a:pt x="263" y="1196"/>
                  </a:lnTo>
                  <a:lnTo>
                    <a:pt x="261" y="1192"/>
                  </a:lnTo>
                  <a:lnTo>
                    <a:pt x="261" y="1186"/>
                  </a:lnTo>
                  <a:lnTo>
                    <a:pt x="259" y="1180"/>
                  </a:lnTo>
                  <a:lnTo>
                    <a:pt x="259" y="1175"/>
                  </a:lnTo>
                  <a:lnTo>
                    <a:pt x="258" y="1171"/>
                  </a:lnTo>
                  <a:lnTo>
                    <a:pt x="258" y="1167"/>
                  </a:lnTo>
                  <a:lnTo>
                    <a:pt x="258" y="1161"/>
                  </a:lnTo>
                  <a:lnTo>
                    <a:pt x="256" y="1161"/>
                  </a:lnTo>
                  <a:lnTo>
                    <a:pt x="254" y="1159"/>
                  </a:lnTo>
                  <a:lnTo>
                    <a:pt x="252" y="1158"/>
                  </a:lnTo>
                  <a:lnTo>
                    <a:pt x="252" y="1156"/>
                  </a:lnTo>
                  <a:lnTo>
                    <a:pt x="250" y="1154"/>
                  </a:lnTo>
                  <a:lnTo>
                    <a:pt x="246" y="1150"/>
                  </a:lnTo>
                  <a:lnTo>
                    <a:pt x="244" y="1148"/>
                  </a:lnTo>
                  <a:lnTo>
                    <a:pt x="242" y="1146"/>
                  </a:lnTo>
                  <a:lnTo>
                    <a:pt x="240" y="1144"/>
                  </a:lnTo>
                  <a:lnTo>
                    <a:pt x="238" y="1144"/>
                  </a:lnTo>
                  <a:lnTo>
                    <a:pt x="233" y="1142"/>
                  </a:lnTo>
                  <a:lnTo>
                    <a:pt x="231" y="1142"/>
                  </a:lnTo>
                  <a:lnTo>
                    <a:pt x="227" y="1142"/>
                  </a:lnTo>
                  <a:lnTo>
                    <a:pt x="221" y="1144"/>
                  </a:lnTo>
                  <a:lnTo>
                    <a:pt x="217" y="1146"/>
                  </a:lnTo>
                  <a:lnTo>
                    <a:pt x="214" y="1148"/>
                  </a:lnTo>
                  <a:lnTo>
                    <a:pt x="210" y="1150"/>
                  </a:lnTo>
                  <a:lnTo>
                    <a:pt x="208" y="1150"/>
                  </a:lnTo>
                  <a:lnTo>
                    <a:pt x="206" y="1150"/>
                  </a:lnTo>
                  <a:lnTo>
                    <a:pt x="202" y="1150"/>
                  </a:lnTo>
                  <a:lnTo>
                    <a:pt x="200" y="1148"/>
                  </a:lnTo>
                  <a:lnTo>
                    <a:pt x="198" y="1146"/>
                  </a:lnTo>
                  <a:lnTo>
                    <a:pt x="195" y="1146"/>
                  </a:lnTo>
                  <a:lnTo>
                    <a:pt x="193" y="1144"/>
                  </a:lnTo>
                  <a:lnTo>
                    <a:pt x="189" y="1144"/>
                  </a:lnTo>
                  <a:lnTo>
                    <a:pt x="187" y="1144"/>
                  </a:lnTo>
                  <a:lnTo>
                    <a:pt x="187" y="1142"/>
                  </a:lnTo>
                  <a:lnTo>
                    <a:pt x="185" y="1140"/>
                  </a:lnTo>
                  <a:lnTo>
                    <a:pt x="185" y="1138"/>
                  </a:lnTo>
                  <a:lnTo>
                    <a:pt x="185" y="1137"/>
                  </a:lnTo>
                  <a:lnTo>
                    <a:pt x="185" y="1135"/>
                  </a:lnTo>
                  <a:lnTo>
                    <a:pt x="185" y="1131"/>
                  </a:lnTo>
                  <a:lnTo>
                    <a:pt x="185" y="1129"/>
                  </a:lnTo>
                  <a:lnTo>
                    <a:pt x="185" y="1127"/>
                  </a:lnTo>
                  <a:lnTo>
                    <a:pt x="185" y="1125"/>
                  </a:lnTo>
                  <a:lnTo>
                    <a:pt x="185" y="1123"/>
                  </a:lnTo>
                  <a:lnTo>
                    <a:pt x="185" y="1121"/>
                  </a:lnTo>
                  <a:lnTo>
                    <a:pt x="185" y="1119"/>
                  </a:lnTo>
                  <a:lnTo>
                    <a:pt x="183" y="1118"/>
                  </a:lnTo>
                  <a:lnTo>
                    <a:pt x="181" y="1116"/>
                  </a:lnTo>
                  <a:lnTo>
                    <a:pt x="179" y="1114"/>
                  </a:lnTo>
                  <a:lnTo>
                    <a:pt x="177" y="1114"/>
                  </a:lnTo>
                  <a:lnTo>
                    <a:pt x="176" y="1112"/>
                  </a:lnTo>
                  <a:lnTo>
                    <a:pt x="174" y="1112"/>
                  </a:lnTo>
                  <a:lnTo>
                    <a:pt x="172" y="1112"/>
                  </a:lnTo>
                  <a:lnTo>
                    <a:pt x="166" y="1112"/>
                  </a:lnTo>
                  <a:lnTo>
                    <a:pt x="164" y="1110"/>
                  </a:lnTo>
                  <a:lnTo>
                    <a:pt x="164" y="1108"/>
                  </a:lnTo>
                  <a:lnTo>
                    <a:pt x="162" y="1106"/>
                  </a:lnTo>
                  <a:lnTo>
                    <a:pt x="162" y="1104"/>
                  </a:lnTo>
                  <a:lnTo>
                    <a:pt x="162" y="1102"/>
                  </a:lnTo>
                  <a:lnTo>
                    <a:pt x="164" y="1100"/>
                  </a:lnTo>
                  <a:lnTo>
                    <a:pt x="166" y="1098"/>
                  </a:lnTo>
                  <a:lnTo>
                    <a:pt x="166" y="1097"/>
                  </a:lnTo>
                  <a:lnTo>
                    <a:pt x="166" y="1095"/>
                  </a:lnTo>
                  <a:lnTo>
                    <a:pt x="166" y="1093"/>
                  </a:lnTo>
                  <a:lnTo>
                    <a:pt x="166" y="1091"/>
                  </a:lnTo>
                  <a:lnTo>
                    <a:pt x="166" y="1089"/>
                  </a:lnTo>
                  <a:lnTo>
                    <a:pt x="166" y="1087"/>
                  </a:lnTo>
                  <a:lnTo>
                    <a:pt x="166" y="1085"/>
                  </a:lnTo>
                  <a:lnTo>
                    <a:pt x="166" y="1083"/>
                  </a:lnTo>
                  <a:lnTo>
                    <a:pt x="166" y="1081"/>
                  </a:lnTo>
                  <a:lnTo>
                    <a:pt x="168" y="1077"/>
                  </a:lnTo>
                  <a:lnTo>
                    <a:pt x="170" y="1076"/>
                  </a:lnTo>
                  <a:lnTo>
                    <a:pt x="172" y="1074"/>
                  </a:lnTo>
                  <a:lnTo>
                    <a:pt x="174" y="1072"/>
                  </a:lnTo>
                  <a:lnTo>
                    <a:pt x="174" y="1070"/>
                  </a:lnTo>
                  <a:lnTo>
                    <a:pt x="172" y="1066"/>
                  </a:lnTo>
                  <a:lnTo>
                    <a:pt x="172" y="1064"/>
                  </a:lnTo>
                  <a:lnTo>
                    <a:pt x="174" y="1064"/>
                  </a:lnTo>
                  <a:lnTo>
                    <a:pt x="174" y="1062"/>
                  </a:lnTo>
                  <a:lnTo>
                    <a:pt x="172" y="1060"/>
                  </a:lnTo>
                  <a:lnTo>
                    <a:pt x="172" y="1056"/>
                  </a:lnTo>
                  <a:lnTo>
                    <a:pt x="172" y="1055"/>
                  </a:lnTo>
                  <a:lnTo>
                    <a:pt x="172" y="1051"/>
                  </a:lnTo>
                  <a:lnTo>
                    <a:pt x="172" y="1049"/>
                  </a:lnTo>
                  <a:lnTo>
                    <a:pt x="172" y="1047"/>
                  </a:lnTo>
                  <a:lnTo>
                    <a:pt x="172" y="1043"/>
                  </a:lnTo>
                  <a:lnTo>
                    <a:pt x="174" y="1041"/>
                  </a:lnTo>
                  <a:lnTo>
                    <a:pt x="176" y="1039"/>
                  </a:lnTo>
                  <a:lnTo>
                    <a:pt x="176" y="1037"/>
                  </a:lnTo>
                  <a:lnTo>
                    <a:pt x="177" y="1036"/>
                  </a:lnTo>
                  <a:lnTo>
                    <a:pt x="177" y="1034"/>
                  </a:lnTo>
                  <a:lnTo>
                    <a:pt x="179" y="1032"/>
                  </a:lnTo>
                  <a:lnTo>
                    <a:pt x="179" y="1030"/>
                  </a:lnTo>
                  <a:lnTo>
                    <a:pt x="179" y="1026"/>
                  </a:lnTo>
                  <a:lnTo>
                    <a:pt x="177" y="1024"/>
                  </a:lnTo>
                  <a:lnTo>
                    <a:pt x="176" y="1022"/>
                  </a:lnTo>
                  <a:lnTo>
                    <a:pt x="176" y="1020"/>
                  </a:lnTo>
                  <a:lnTo>
                    <a:pt x="176" y="1018"/>
                  </a:lnTo>
                  <a:lnTo>
                    <a:pt x="176" y="1016"/>
                  </a:lnTo>
                  <a:lnTo>
                    <a:pt x="177" y="1015"/>
                  </a:lnTo>
                  <a:lnTo>
                    <a:pt x="179" y="1013"/>
                  </a:lnTo>
                  <a:lnTo>
                    <a:pt x="181" y="1011"/>
                  </a:lnTo>
                  <a:lnTo>
                    <a:pt x="183" y="1011"/>
                  </a:lnTo>
                  <a:lnTo>
                    <a:pt x="183" y="1009"/>
                  </a:lnTo>
                  <a:lnTo>
                    <a:pt x="185" y="1009"/>
                  </a:lnTo>
                  <a:lnTo>
                    <a:pt x="185" y="1007"/>
                  </a:lnTo>
                  <a:lnTo>
                    <a:pt x="187" y="1007"/>
                  </a:lnTo>
                  <a:lnTo>
                    <a:pt x="189" y="1007"/>
                  </a:lnTo>
                  <a:lnTo>
                    <a:pt x="191" y="1005"/>
                  </a:lnTo>
                  <a:lnTo>
                    <a:pt x="193" y="1005"/>
                  </a:lnTo>
                  <a:lnTo>
                    <a:pt x="195" y="1007"/>
                  </a:lnTo>
                  <a:lnTo>
                    <a:pt x="198" y="1007"/>
                  </a:lnTo>
                  <a:lnTo>
                    <a:pt x="200" y="1007"/>
                  </a:lnTo>
                  <a:lnTo>
                    <a:pt x="202" y="1009"/>
                  </a:lnTo>
                  <a:lnTo>
                    <a:pt x="204" y="1009"/>
                  </a:lnTo>
                  <a:lnTo>
                    <a:pt x="206" y="1009"/>
                  </a:lnTo>
                  <a:lnTo>
                    <a:pt x="206" y="1011"/>
                  </a:lnTo>
                  <a:lnTo>
                    <a:pt x="208" y="1011"/>
                  </a:lnTo>
                  <a:lnTo>
                    <a:pt x="210" y="1011"/>
                  </a:lnTo>
                  <a:lnTo>
                    <a:pt x="212" y="1013"/>
                  </a:lnTo>
                  <a:lnTo>
                    <a:pt x="214" y="1013"/>
                  </a:lnTo>
                  <a:lnTo>
                    <a:pt x="216" y="1013"/>
                  </a:lnTo>
                  <a:lnTo>
                    <a:pt x="217" y="1015"/>
                  </a:lnTo>
                  <a:lnTo>
                    <a:pt x="217" y="1013"/>
                  </a:lnTo>
                  <a:lnTo>
                    <a:pt x="219" y="1013"/>
                  </a:lnTo>
                  <a:lnTo>
                    <a:pt x="219" y="1011"/>
                  </a:lnTo>
                  <a:lnTo>
                    <a:pt x="219" y="1009"/>
                  </a:lnTo>
                  <a:lnTo>
                    <a:pt x="219" y="1007"/>
                  </a:lnTo>
                  <a:lnTo>
                    <a:pt x="219" y="1005"/>
                  </a:lnTo>
                  <a:lnTo>
                    <a:pt x="221" y="1005"/>
                  </a:lnTo>
                  <a:lnTo>
                    <a:pt x="221" y="1003"/>
                  </a:lnTo>
                  <a:lnTo>
                    <a:pt x="221" y="1001"/>
                  </a:lnTo>
                  <a:lnTo>
                    <a:pt x="221" y="999"/>
                  </a:lnTo>
                  <a:lnTo>
                    <a:pt x="223" y="997"/>
                  </a:lnTo>
                  <a:lnTo>
                    <a:pt x="225" y="995"/>
                  </a:lnTo>
                  <a:lnTo>
                    <a:pt x="227" y="997"/>
                  </a:lnTo>
                  <a:lnTo>
                    <a:pt x="229" y="997"/>
                  </a:lnTo>
                  <a:lnTo>
                    <a:pt x="231" y="997"/>
                  </a:lnTo>
                  <a:lnTo>
                    <a:pt x="233" y="997"/>
                  </a:lnTo>
                  <a:lnTo>
                    <a:pt x="235" y="997"/>
                  </a:lnTo>
                  <a:lnTo>
                    <a:pt x="237" y="997"/>
                  </a:lnTo>
                  <a:lnTo>
                    <a:pt x="238" y="997"/>
                  </a:lnTo>
                  <a:lnTo>
                    <a:pt x="240" y="995"/>
                  </a:lnTo>
                  <a:lnTo>
                    <a:pt x="242" y="995"/>
                  </a:lnTo>
                  <a:lnTo>
                    <a:pt x="244" y="995"/>
                  </a:lnTo>
                  <a:lnTo>
                    <a:pt x="244" y="994"/>
                  </a:lnTo>
                  <a:lnTo>
                    <a:pt x="246" y="994"/>
                  </a:lnTo>
                  <a:lnTo>
                    <a:pt x="248" y="994"/>
                  </a:lnTo>
                  <a:lnTo>
                    <a:pt x="250" y="992"/>
                  </a:lnTo>
                  <a:lnTo>
                    <a:pt x="252" y="990"/>
                  </a:lnTo>
                  <a:lnTo>
                    <a:pt x="252" y="988"/>
                  </a:lnTo>
                  <a:lnTo>
                    <a:pt x="254" y="988"/>
                  </a:lnTo>
                  <a:lnTo>
                    <a:pt x="254" y="986"/>
                  </a:lnTo>
                  <a:lnTo>
                    <a:pt x="256" y="986"/>
                  </a:lnTo>
                  <a:lnTo>
                    <a:pt x="254" y="984"/>
                  </a:lnTo>
                  <a:lnTo>
                    <a:pt x="252" y="982"/>
                  </a:lnTo>
                  <a:lnTo>
                    <a:pt x="252" y="980"/>
                  </a:lnTo>
                  <a:lnTo>
                    <a:pt x="250" y="976"/>
                  </a:lnTo>
                  <a:lnTo>
                    <a:pt x="250" y="974"/>
                  </a:lnTo>
                  <a:lnTo>
                    <a:pt x="248" y="973"/>
                  </a:lnTo>
                  <a:lnTo>
                    <a:pt x="246" y="971"/>
                  </a:lnTo>
                  <a:lnTo>
                    <a:pt x="246" y="969"/>
                  </a:lnTo>
                  <a:lnTo>
                    <a:pt x="244" y="965"/>
                  </a:lnTo>
                  <a:lnTo>
                    <a:pt x="244" y="963"/>
                  </a:lnTo>
                  <a:lnTo>
                    <a:pt x="242" y="961"/>
                  </a:lnTo>
                  <a:lnTo>
                    <a:pt x="240" y="961"/>
                  </a:lnTo>
                  <a:lnTo>
                    <a:pt x="237" y="959"/>
                  </a:lnTo>
                  <a:lnTo>
                    <a:pt x="235" y="959"/>
                  </a:lnTo>
                  <a:lnTo>
                    <a:pt x="231" y="959"/>
                  </a:lnTo>
                  <a:lnTo>
                    <a:pt x="229" y="959"/>
                  </a:lnTo>
                  <a:lnTo>
                    <a:pt x="227" y="959"/>
                  </a:lnTo>
                  <a:lnTo>
                    <a:pt x="227" y="955"/>
                  </a:lnTo>
                  <a:lnTo>
                    <a:pt x="227" y="953"/>
                  </a:lnTo>
                  <a:lnTo>
                    <a:pt x="225" y="950"/>
                  </a:lnTo>
                  <a:lnTo>
                    <a:pt x="225" y="946"/>
                  </a:lnTo>
                  <a:lnTo>
                    <a:pt x="225" y="944"/>
                  </a:lnTo>
                  <a:lnTo>
                    <a:pt x="223" y="942"/>
                  </a:lnTo>
                  <a:lnTo>
                    <a:pt x="223" y="940"/>
                  </a:lnTo>
                  <a:lnTo>
                    <a:pt x="223" y="936"/>
                  </a:lnTo>
                  <a:lnTo>
                    <a:pt x="223" y="934"/>
                  </a:lnTo>
                  <a:lnTo>
                    <a:pt x="223" y="933"/>
                  </a:lnTo>
                  <a:lnTo>
                    <a:pt x="221" y="929"/>
                  </a:lnTo>
                  <a:lnTo>
                    <a:pt x="219" y="927"/>
                  </a:lnTo>
                  <a:lnTo>
                    <a:pt x="217" y="925"/>
                  </a:lnTo>
                  <a:lnTo>
                    <a:pt x="216" y="925"/>
                  </a:lnTo>
                  <a:lnTo>
                    <a:pt x="214" y="925"/>
                  </a:lnTo>
                  <a:lnTo>
                    <a:pt x="210" y="925"/>
                  </a:lnTo>
                  <a:lnTo>
                    <a:pt x="206" y="923"/>
                  </a:lnTo>
                  <a:lnTo>
                    <a:pt x="204" y="921"/>
                  </a:lnTo>
                  <a:lnTo>
                    <a:pt x="202" y="919"/>
                  </a:lnTo>
                  <a:lnTo>
                    <a:pt x="200" y="915"/>
                  </a:lnTo>
                  <a:lnTo>
                    <a:pt x="198" y="913"/>
                  </a:lnTo>
                  <a:lnTo>
                    <a:pt x="196" y="910"/>
                  </a:lnTo>
                  <a:lnTo>
                    <a:pt x="196" y="908"/>
                  </a:lnTo>
                  <a:lnTo>
                    <a:pt x="195" y="906"/>
                  </a:lnTo>
                  <a:lnTo>
                    <a:pt x="195" y="904"/>
                  </a:lnTo>
                  <a:lnTo>
                    <a:pt x="193" y="902"/>
                  </a:lnTo>
                  <a:lnTo>
                    <a:pt x="191" y="900"/>
                  </a:lnTo>
                  <a:lnTo>
                    <a:pt x="189" y="898"/>
                  </a:lnTo>
                  <a:lnTo>
                    <a:pt x="189" y="896"/>
                  </a:lnTo>
                  <a:lnTo>
                    <a:pt x="187" y="894"/>
                  </a:lnTo>
                  <a:lnTo>
                    <a:pt x="183" y="894"/>
                  </a:lnTo>
                  <a:lnTo>
                    <a:pt x="181" y="892"/>
                  </a:lnTo>
                  <a:lnTo>
                    <a:pt x="179" y="892"/>
                  </a:lnTo>
                  <a:lnTo>
                    <a:pt x="176" y="891"/>
                  </a:lnTo>
                  <a:lnTo>
                    <a:pt x="174" y="889"/>
                  </a:lnTo>
                  <a:lnTo>
                    <a:pt x="170" y="889"/>
                  </a:lnTo>
                  <a:lnTo>
                    <a:pt x="166" y="889"/>
                  </a:lnTo>
                  <a:lnTo>
                    <a:pt x="162" y="887"/>
                  </a:lnTo>
                  <a:lnTo>
                    <a:pt x="160" y="887"/>
                  </a:lnTo>
                  <a:lnTo>
                    <a:pt x="156" y="885"/>
                  </a:lnTo>
                  <a:lnTo>
                    <a:pt x="155" y="883"/>
                  </a:lnTo>
                  <a:lnTo>
                    <a:pt x="153" y="883"/>
                  </a:lnTo>
                  <a:lnTo>
                    <a:pt x="151" y="881"/>
                  </a:lnTo>
                  <a:lnTo>
                    <a:pt x="147" y="881"/>
                  </a:lnTo>
                  <a:lnTo>
                    <a:pt x="141" y="881"/>
                  </a:lnTo>
                  <a:lnTo>
                    <a:pt x="134" y="877"/>
                  </a:lnTo>
                  <a:lnTo>
                    <a:pt x="132" y="877"/>
                  </a:lnTo>
                  <a:lnTo>
                    <a:pt x="130" y="877"/>
                  </a:lnTo>
                  <a:lnTo>
                    <a:pt x="128" y="875"/>
                  </a:lnTo>
                  <a:lnTo>
                    <a:pt x="126" y="875"/>
                  </a:lnTo>
                  <a:lnTo>
                    <a:pt x="126" y="873"/>
                  </a:lnTo>
                  <a:lnTo>
                    <a:pt x="124" y="873"/>
                  </a:lnTo>
                  <a:lnTo>
                    <a:pt x="122" y="873"/>
                  </a:lnTo>
                  <a:lnTo>
                    <a:pt x="122" y="871"/>
                  </a:lnTo>
                  <a:lnTo>
                    <a:pt x="120" y="871"/>
                  </a:lnTo>
                  <a:lnTo>
                    <a:pt x="122" y="870"/>
                  </a:lnTo>
                  <a:lnTo>
                    <a:pt x="122" y="868"/>
                  </a:lnTo>
                  <a:lnTo>
                    <a:pt x="122" y="866"/>
                  </a:lnTo>
                  <a:lnTo>
                    <a:pt x="124" y="864"/>
                  </a:lnTo>
                  <a:lnTo>
                    <a:pt x="122" y="864"/>
                  </a:lnTo>
                  <a:lnTo>
                    <a:pt x="122" y="862"/>
                  </a:lnTo>
                  <a:lnTo>
                    <a:pt x="122" y="860"/>
                  </a:lnTo>
                  <a:lnTo>
                    <a:pt x="120" y="860"/>
                  </a:lnTo>
                  <a:lnTo>
                    <a:pt x="122" y="860"/>
                  </a:lnTo>
                  <a:lnTo>
                    <a:pt x="122" y="858"/>
                  </a:lnTo>
                  <a:lnTo>
                    <a:pt x="122" y="856"/>
                  </a:lnTo>
                  <a:lnTo>
                    <a:pt x="122" y="854"/>
                  </a:lnTo>
                  <a:lnTo>
                    <a:pt x="122" y="852"/>
                  </a:lnTo>
                  <a:lnTo>
                    <a:pt x="122" y="850"/>
                  </a:lnTo>
                  <a:lnTo>
                    <a:pt x="122" y="849"/>
                  </a:lnTo>
                  <a:lnTo>
                    <a:pt x="124" y="849"/>
                  </a:lnTo>
                  <a:lnTo>
                    <a:pt x="124" y="847"/>
                  </a:lnTo>
                  <a:lnTo>
                    <a:pt x="126" y="847"/>
                  </a:lnTo>
                  <a:lnTo>
                    <a:pt x="128" y="847"/>
                  </a:lnTo>
                  <a:lnTo>
                    <a:pt x="130" y="847"/>
                  </a:lnTo>
                  <a:lnTo>
                    <a:pt x="132" y="845"/>
                  </a:lnTo>
                  <a:lnTo>
                    <a:pt x="130" y="845"/>
                  </a:lnTo>
                  <a:lnTo>
                    <a:pt x="132" y="843"/>
                  </a:lnTo>
                  <a:lnTo>
                    <a:pt x="132" y="841"/>
                  </a:lnTo>
                  <a:lnTo>
                    <a:pt x="134" y="841"/>
                  </a:lnTo>
                  <a:lnTo>
                    <a:pt x="132" y="839"/>
                  </a:lnTo>
                  <a:lnTo>
                    <a:pt x="132" y="837"/>
                  </a:lnTo>
                  <a:lnTo>
                    <a:pt x="132" y="835"/>
                  </a:lnTo>
                  <a:lnTo>
                    <a:pt x="132" y="833"/>
                  </a:lnTo>
                  <a:lnTo>
                    <a:pt x="134" y="831"/>
                  </a:lnTo>
                  <a:lnTo>
                    <a:pt x="134" y="830"/>
                  </a:lnTo>
                  <a:lnTo>
                    <a:pt x="135" y="830"/>
                  </a:lnTo>
                  <a:lnTo>
                    <a:pt x="137" y="830"/>
                  </a:lnTo>
                  <a:lnTo>
                    <a:pt x="137" y="828"/>
                  </a:lnTo>
                  <a:lnTo>
                    <a:pt x="137" y="826"/>
                  </a:lnTo>
                  <a:lnTo>
                    <a:pt x="137" y="824"/>
                  </a:lnTo>
                  <a:lnTo>
                    <a:pt x="139" y="824"/>
                  </a:lnTo>
                  <a:lnTo>
                    <a:pt x="141" y="824"/>
                  </a:lnTo>
                  <a:lnTo>
                    <a:pt x="143" y="824"/>
                  </a:lnTo>
                  <a:lnTo>
                    <a:pt x="143" y="822"/>
                  </a:lnTo>
                  <a:lnTo>
                    <a:pt x="145" y="822"/>
                  </a:lnTo>
                  <a:lnTo>
                    <a:pt x="145" y="820"/>
                  </a:lnTo>
                  <a:lnTo>
                    <a:pt x="147" y="818"/>
                  </a:lnTo>
                  <a:lnTo>
                    <a:pt x="147" y="816"/>
                  </a:lnTo>
                  <a:lnTo>
                    <a:pt x="147" y="814"/>
                  </a:lnTo>
                  <a:lnTo>
                    <a:pt x="149" y="814"/>
                  </a:lnTo>
                  <a:lnTo>
                    <a:pt x="151" y="814"/>
                  </a:lnTo>
                  <a:lnTo>
                    <a:pt x="153" y="814"/>
                  </a:lnTo>
                  <a:lnTo>
                    <a:pt x="153" y="812"/>
                  </a:lnTo>
                  <a:lnTo>
                    <a:pt x="153" y="810"/>
                  </a:lnTo>
                  <a:lnTo>
                    <a:pt x="155" y="810"/>
                  </a:lnTo>
                  <a:lnTo>
                    <a:pt x="155" y="809"/>
                  </a:lnTo>
                  <a:lnTo>
                    <a:pt x="156" y="809"/>
                  </a:lnTo>
                  <a:lnTo>
                    <a:pt x="156" y="807"/>
                  </a:lnTo>
                  <a:lnTo>
                    <a:pt x="156" y="805"/>
                  </a:lnTo>
                  <a:lnTo>
                    <a:pt x="158" y="803"/>
                  </a:lnTo>
                  <a:lnTo>
                    <a:pt x="160" y="803"/>
                  </a:lnTo>
                  <a:lnTo>
                    <a:pt x="160" y="801"/>
                  </a:lnTo>
                  <a:lnTo>
                    <a:pt x="162" y="799"/>
                  </a:lnTo>
                  <a:lnTo>
                    <a:pt x="162" y="797"/>
                  </a:lnTo>
                  <a:lnTo>
                    <a:pt x="162" y="795"/>
                  </a:lnTo>
                  <a:lnTo>
                    <a:pt x="160" y="795"/>
                  </a:lnTo>
                  <a:lnTo>
                    <a:pt x="160" y="793"/>
                  </a:lnTo>
                  <a:lnTo>
                    <a:pt x="158" y="791"/>
                  </a:lnTo>
                  <a:lnTo>
                    <a:pt x="156" y="789"/>
                  </a:lnTo>
                  <a:lnTo>
                    <a:pt x="155" y="788"/>
                  </a:lnTo>
                  <a:lnTo>
                    <a:pt x="153" y="788"/>
                  </a:lnTo>
                  <a:lnTo>
                    <a:pt x="151" y="788"/>
                  </a:lnTo>
                  <a:lnTo>
                    <a:pt x="149" y="786"/>
                  </a:lnTo>
                  <a:lnTo>
                    <a:pt x="149" y="784"/>
                  </a:lnTo>
                  <a:lnTo>
                    <a:pt x="147" y="782"/>
                  </a:lnTo>
                  <a:lnTo>
                    <a:pt x="147" y="780"/>
                  </a:lnTo>
                  <a:lnTo>
                    <a:pt x="145" y="778"/>
                  </a:lnTo>
                  <a:lnTo>
                    <a:pt x="143" y="778"/>
                  </a:lnTo>
                  <a:lnTo>
                    <a:pt x="141" y="778"/>
                  </a:lnTo>
                  <a:lnTo>
                    <a:pt x="139" y="776"/>
                  </a:lnTo>
                  <a:lnTo>
                    <a:pt x="137" y="774"/>
                  </a:lnTo>
                  <a:lnTo>
                    <a:pt x="135" y="772"/>
                  </a:lnTo>
                  <a:lnTo>
                    <a:pt x="134" y="772"/>
                  </a:lnTo>
                  <a:lnTo>
                    <a:pt x="132" y="770"/>
                  </a:lnTo>
                  <a:lnTo>
                    <a:pt x="130" y="770"/>
                  </a:lnTo>
                  <a:lnTo>
                    <a:pt x="128" y="770"/>
                  </a:lnTo>
                  <a:lnTo>
                    <a:pt x="124" y="772"/>
                  </a:lnTo>
                  <a:lnTo>
                    <a:pt x="120" y="772"/>
                  </a:lnTo>
                  <a:lnTo>
                    <a:pt x="118" y="772"/>
                  </a:lnTo>
                  <a:lnTo>
                    <a:pt x="114" y="772"/>
                  </a:lnTo>
                  <a:lnTo>
                    <a:pt x="109" y="772"/>
                  </a:lnTo>
                  <a:lnTo>
                    <a:pt x="107" y="772"/>
                  </a:lnTo>
                  <a:lnTo>
                    <a:pt x="103" y="772"/>
                  </a:lnTo>
                  <a:lnTo>
                    <a:pt x="99" y="772"/>
                  </a:lnTo>
                  <a:lnTo>
                    <a:pt x="97" y="772"/>
                  </a:lnTo>
                  <a:lnTo>
                    <a:pt x="95" y="770"/>
                  </a:lnTo>
                  <a:lnTo>
                    <a:pt x="92" y="768"/>
                  </a:lnTo>
                  <a:lnTo>
                    <a:pt x="90" y="767"/>
                  </a:lnTo>
                  <a:lnTo>
                    <a:pt x="88" y="765"/>
                  </a:lnTo>
                  <a:lnTo>
                    <a:pt x="86" y="761"/>
                  </a:lnTo>
                  <a:lnTo>
                    <a:pt x="84" y="759"/>
                  </a:lnTo>
                  <a:lnTo>
                    <a:pt x="84" y="757"/>
                  </a:lnTo>
                  <a:lnTo>
                    <a:pt x="84" y="755"/>
                  </a:lnTo>
                  <a:lnTo>
                    <a:pt x="84" y="753"/>
                  </a:lnTo>
                  <a:lnTo>
                    <a:pt x="84" y="751"/>
                  </a:lnTo>
                  <a:lnTo>
                    <a:pt x="84" y="749"/>
                  </a:lnTo>
                  <a:lnTo>
                    <a:pt x="84" y="747"/>
                  </a:lnTo>
                  <a:lnTo>
                    <a:pt x="86" y="747"/>
                  </a:lnTo>
                  <a:lnTo>
                    <a:pt x="86" y="746"/>
                  </a:lnTo>
                  <a:lnTo>
                    <a:pt x="86" y="744"/>
                  </a:lnTo>
                  <a:lnTo>
                    <a:pt x="86" y="742"/>
                  </a:lnTo>
                  <a:lnTo>
                    <a:pt x="88" y="742"/>
                  </a:lnTo>
                  <a:lnTo>
                    <a:pt x="88" y="740"/>
                  </a:lnTo>
                  <a:lnTo>
                    <a:pt x="88" y="738"/>
                  </a:lnTo>
                  <a:lnTo>
                    <a:pt x="88" y="736"/>
                  </a:lnTo>
                  <a:lnTo>
                    <a:pt x="86" y="736"/>
                  </a:lnTo>
                  <a:lnTo>
                    <a:pt x="86" y="734"/>
                  </a:lnTo>
                  <a:lnTo>
                    <a:pt x="88" y="734"/>
                  </a:lnTo>
                  <a:lnTo>
                    <a:pt x="88" y="732"/>
                  </a:lnTo>
                  <a:lnTo>
                    <a:pt x="88" y="730"/>
                  </a:lnTo>
                  <a:lnTo>
                    <a:pt x="88" y="728"/>
                  </a:lnTo>
                  <a:lnTo>
                    <a:pt x="90" y="727"/>
                  </a:lnTo>
                  <a:lnTo>
                    <a:pt x="90" y="725"/>
                  </a:lnTo>
                  <a:lnTo>
                    <a:pt x="90" y="723"/>
                  </a:lnTo>
                  <a:lnTo>
                    <a:pt x="90" y="721"/>
                  </a:lnTo>
                  <a:lnTo>
                    <a:pt x="90" y="719"/>
                  </a:lnTo>
                  <a:lnTo>
                    <a:pt x="92" y="717"/>
                  </a:lnTo>
                  <a:lnTo>
                    <a:pt x="92" y="715"/>
                  </a:lnTo>
                  <a:lnTo>
                    <a:pt x="94" y="715"/>
                  </a:lnTo>
                  <a:lnTo>
                    <a:pt x="94" y="713"/>
                  </a:lnTo>
                  <a:lnTo>
                    <a:pt x="94" y="711"/>
                  </a:lnTo>
                  <a:lnTo>
                    <a:pt x="94" y="709"/>
                  </a:lnTo>
                  <a:lnTo>
                    <a:pt x="92" y="707"/>
                  </a:lnTo>
                  <a:lnTo>
                    <a:pt x="94" y="706"/>
                  </a:lnTo>
                  <a:lnTo>
                    <a:pt x="94" y="704"/>
                  </a:lnTo>
                  <a:lnTo>
                    <a:pt x="94" y="702"/>
                  </a:lnTo>
                  <a:lnTo>
                    <a:pt x="94" y="700"/>
                  </a:lnTo>
                  <a:lnTo>
                    <a:pt x="94" y="698"/>
                  </a:lnTo>
                  <a:lnTo>
                    <a:pt x="94" y="696"/>
                  </a:lnTo>
                  <a:lnTo>
                    <a:pt x="94" y="694"/>
                  </a:lnTo>
                  <a:lnTo>
                    <a:pt x="95" y="694"/>
                  </a:lnTo>
                  <a:lnTo>
                    <a:pt x="97" y="692"/>
                  </a:lnTo>
                  <a:lnTo>
                    <a:pt x="97" y="690"/>
                  </a:lnTo>
                  <a:lnTo>
                    <a:pt x="99" y="688"/>
                  </a:lnTo>
                  <a:lnTo>
                    <a:pt x="101" y="686"/>
                  </a:lnTo>
                  <a:lnTo>
                    <a:pt x="101" y="685"/>
                  </a:lnTo>
                  <a:lnTo>
                    <a:pt x="101" y="683"/>
                  </a:lnTo>
                  <a:lnTo>
                    <a:pt x="99" y="681"/>
                  </a:lnTo>
                  <a:lnTo>
                    <a:pt x="101" y="679"/>
                  </a:lnTo>
                  <a:lnTo>
                    <a:pt x="101" y="677"/>
                  </a:lnTo>
                  <a:lnTo>
                    <a:pt x="101" y="675"/>
                  </a:lnTo>
                  <a:lnTo>
                    <a:pt x="103" y="673"/>
                  </a:lnTo>
                  <a:lnTo>
                    <a:pt x="103" y="671"/>
                  </a:lnTo>
                  <a:lnTo>
                    <a:pt x="105" y="667"/>
                  </a:lnTo>
                  <a:lnTo>
                    <a:pt x="105" y="664"/>
                  </a:lnTo>
                  <a:lnTo>
                    <a:pt x="107" y="662"/>
                  </a:lnTo>
                  <a:lnTo>
                    <a:pt x="107" y="658"/>
                  </a:lnTo>
                  <a:lnTo>
                    <a:pt x="107" y="656"/>
                  </a:lnTo>
                  <a:lnTo>
                    <a:pt x="107" y="654"/>
                  </a:lnTo>
                  <a:lnTo>
                    <a:pt x="107" y="650"/>
                  </a:lnTo>
                  <a:lnTo>
                    <a:pt x="107" y="648"/>
                  </a:lnTo>
                  <a:lnTo>
                    <a:pt x="107" y="646"/>
                  </a:lnTo>
                  <a:lnTo>
                    <a:pt x="107" y="644"/>
                  </a:lnTo>
                  <a:lnTo>
                    <a:pt x="109" y="643"/>
                  </a:lnTo>
                  <a:lnTo>
                    <a:pt x="109" y="639"/>
                  </a:lnTo>
                  <a:lnTo>
                    <a:pt x="109" y="637"/>
                  </a:lnTo>
                  <a:lnTo>
                    <a:pt x="109" y="635"/>
                  </a:lnTo>
                  <a:lnTo>
                    <a:pt x="109" y="633"/>
                  </a:lnTo>
                  <a:lnTo>
                    <a:pt x="109" y="629"/>
                  </a:lnTo>
                  <a:lnTo>
                    <a:pt x="109" y="627"/>
                  </a:lnTo>
                  <a:lnTo>
                    <a:pt x="109" y="624"/>
                  </a:lnTo>
                  <a:lnTo>
                    <a:pt x="111" y="622"/>
                  </a:lnTo>
                  <a:lnTo>
                    <a:pt x="111" y="618"/>
                  </a:lnTo>
                  <a:lnTo>
                    <a:pt x="111" y="616"/>
                  </a:lnTo>
                  <a:lnTo>
                    <a:pt x="113" y="612"/>
                  </a:lnTo>
                  <a:lnTo>
                    <a:pt x="113" y="610"/>
                  </a:lnTo>
                  <a:lnTo>
                    <a:pt x="113" y="608"/>
                  </a:lnTo>
                  <a:lnTo>
                    <a:pt x="113" y="606"/>
                  </a:lnTo>
                  <a:lnTo>
                    <a:pt x="114" y="603"/>
                  </a:lnTo>
                  <a:lnTo>
                    <a:pt x="114" y="599"/>
                  </a:lnTo>
                  <a:lnTo>
                    <a:pt x="113" y="599"/>
                  </a:lnTo>
                  <a:lnTo>
                    <a:pt x="113" y="597"/>
                  </a:lnTo>
                  <a:lnTo>
                    <a:pt x="111" y="595"/>
                  </a:lnTo>
                  <a:lnTo>
                    <a:pt x="109" y="593"/>
                  </a:lnTo>
                  <a:lnTo>
                    <a:pt x="107" y="591"/>
                  </a:lnTo>
                  <a:lnTo>
                    <a:pt x="105" y="589"/>
                  </a:lnTo>
                  <a:lnTo>
                    <a:pt x="103" y="589"/>
                  </a:lnTo>
                  <a:lnTo>
                    <a:pt x="101" y="585"/>
                  </a:lnTo>
                  <a:lnTo>
                    <a:pt x="99" y="583"/>
                  </a:lnTo>
                  <a:lnTo>
                    <a:pt x="97" y="583"/>
                  </a:lnTo>
                  <a:lnTo>
                    <a:pt x="95" y="582"/>
                  </a:lnTo>
                  <a:lnTo>
                    <a:pt x="94" y="580"/>
                  </a:lnTo>
                  <a:lnTo>
                    <a:pt x="94" y="578"/>
                  </a:lnTo>
                  <a:lnTo>
                    <a:pt x="92" y="576"/>
                  </a:lnTo>
                  <a:lnTo>
                    <a:pt x="90" y="574"/>
                  </a:lnTo>
                  <a:lnTo>
                    <a:pt x="90" y="572"/>
                  </a:lnTo>
                  <a:lnTo>
                    <a:pt x="88" y="568"/>
                  </a:lnTo>
                  <a:lnTo>
                    <a:pt x="88" y="566"/>
                  </a:lnTo>
                  <a:lnTo>
                    <a:pt x="88" y="562"/>
                  </a:lnTo>
                  <a:lnTo>
                    <a:pt x="88" y="561"/>
                  </a:lnTo>
                  <a:lnTo>
                    <a:pt x="88" y="559"/>
                  </a:lnTo>
                  <a:lnTo>
                    <a:pt x="90" y="559"/>
                  </a:lnTo>
                  <a:lnTo>
                    <a:pt x="92" y="557"/>
                  </a:lnTo>
                  <a:lnTo>
                    <a:pt x="94" y="557"/>
                  </a:lnTo>
                  <a:lnTo>
                    <a:pt x="95" y="555"/>
                  </a:lnTo>
                  <a:lnTo>
                    <a:pt x="97" y="553"/>
                  </a:lnTo>
                  <a:lnTo>
                    <a:pt x="99" y="551"/>
                  </a:lnTo>
                  <a:lnTo>
                    <a:pt x="99" y="549"/>
                  </a:lnTo>
                  <a:lnTo>
                    <a:pt x="101" y="547"/>
                  </a:lnTo>
                  <a:lnTo>
                    <a:pt x="101" y="545"/>
                  </a:lnTo>
                  <a:lnTo>
                    <a:pt x="101" y="543"/>
                  </a:lnTo>
                  <a:lnTo>
                    <a:pt x="103" y="542"/>
                  </a:lnTo>
                  <a:lnTo>
                    <a:pt x="105" y="540"/>
                  </a:lnTo>
                  <a:lnTo>
                    <a:pt x="105" y="538"/>
                  </a:lnTo>
                  <a:lnTo>
                    <a:pt x="107" y="538"/>
                  </a:lnTo>
                  <a:lnTo>
                    <a:pt x="109" y="534"/>
                  </a:lnTo>
                  <a:lnTo>
                    <a:pt x="109" y="532"/>
                  </a:lnTo>
                  <a:lnTo>
                    <a:pt x="111" y="532"/>
                  </a:lnTo>
                  <a:lnTo>
                    <a:pt x="111" y="530"/>
                  </a:lnTo>
                  <a:lnTo>
                    <a:pt x="113" y="530"/>
                  </a:lnTo>
                  <a:lnTo>
                    <a:pt x="113" y="528"/>
                  </a:lnTo>
                  <a:lnTo>
                    <a:pt x="113" y="526"/>
                  </a:lnTo>
                  <a:lnTo>
                    <a:pt x="113" y="524"/>
                  </a:lnTo>
                  <a:lnTo>
                    <a:pt x="114" y="524"/>
                  </a:lnTo>
                  <a:lnTo>
                    <a:pt x="114" y="522"/>
                  </a:lnTo>
                  <a:lnTo>
                    <a:pt x="116" y="521"/>
                  </a:lnTo>
                  <a:lnTo>
                    <a:pt x="116" y="519"/>
                  </a:lnTo>
                  <a:lnTo>
                    <a:pt x="118" y="519"/>
                  </a:lnTo>
                  <a:lnTo>
                    <a:pt x="116" y="519"/>
                  </a:lnTo>
                  <a:lnTo>
                    <a:pt x="114" y="517"/>
                  </a:lnTo>
                  <a:lnTo>
                    <a:pt x="113" y="517"/>
                  </a:lnTo>
                  <a:lnTo>
                    <a:pt x="113" y="515"/>
                  </a:lnTo>
                  <a:lnTo>
                    <a:pt x="111" y="513"/>
                  </a:lnTo>
                  <a:lnTo>
                    <a:pt x="109" y="513"/>
                  </a:lnTo>
                  <a:lnTo>
                    <a:pt x="107" y="511"/>
                  </a:lnTo>
                  <a:lnTo>
                    <a:pt x="107" y="509"/>
                  </a:lnTo>
                  <a:lnTo>
                    <a:pt x="105" y="509"/>
                  </a:lnTo>
                  <a:lnTo>
                    <a:pt x="105" y="507"/>
                  </a:lnTo>
                  <a:lnTo>
                    <a:pt x="105" y="505"/>
                  </a:lnTo>
                  <a:lnTo>
                    <a:pt x="103" y="505"/>
                  </a:lnTo>
                  <a:lnTo>
                    <a:pt x="101" y="503"/>
                  </a:lnTo>
                  <a:lnTo>
                    <a:pt x="99" y="501"/>
                  </a:lnTo>
                  <a:lnTo>
                    <a:pt x="97" y="501"/>
                  </a:lnTo>
                  <a:lnTo>
                    <a:pt x="97" y="500"/>
                  </a:lnTo>
                  <a:lnTo>
                    <a:pt x="94" y="498"/>
                  </a:lnTo>
                  <a:lnTo>
                    <a:pt x="92" y="498"/>
                  </a:lnTo>
                  <a:lnTo>
                    <a:pt x="90" y="496"/>
                  </a:lnTo>
                  <a:lnTo>
                    <a:pt x="88" y="496"/>
                  </a:lnTo>
                  <a:lnTo>
                    <a:pt x="86" y="494"/>
                  </a:lnTo>
                  <a:lnTo>
                    <a:pt x="84" y="494"/>
                  </a:lnTo>
                  <a:lnTo>
                    <a:pt x="82" y="494"/>
                  </a:lnTo>
                  <a:lnTo>
                    <a:pt x="80" y="492"/>
                  </a:lnTo>
                  <a:lnTo>
                    <a:pt x="78" y="490"/>
                  </a:lnTo>
                  <a:lnTo>
                    <a:pt x="76" y="490"/>
                  </a:lnTo>
                  <a:lnTo>
                    <a:pt x="74" y="490"/>
                  </a:lnTo>
                  <a:lnTo>
                    <a:pt x="71" y="488"/>
                  </a:lnTo>
                  <a:lnTo>
                    <a:pt x="69" y="488"/>
                  </a:lnTo>
                  <a:lnTo>
                    <a:pt x="67" y="488"/>
                  </a:lnTo>
                  <a:lnTo>
                    <a:pt x="65" y="486"/>
                  </a:lnTo>
                  <a:lnTo>
                    <a:pt x="63" y="486"/>
                  </a:lnTo>
                  <a:lnTo>
                    <a:pt x="61" y="486"/>
                  </a:lnTo>
                  <a:lnTo>
                    <a:pt x="59" y="486"/>
                  </a:lnTo>
                  <a:lnTo>
                    <a:pt x="57" y="484"/>
                  </a:lnTo>
                  <a:lnTo>
                    <a:pt x="55" y="484"/>
                  </a:lnTo>
                  <a:lnTo>
                    <a:pt x="53" y="482"/>
                  </a:lnTo>
                  <a:lnTo>
                    <a:pt x="52" y="482"/>
                  </a:lnTo>
                  <a:lnTo>
                    <a:pt x="50" y="480"/>
                  </a:lnTo>
                  <a:lnTo>
                    <a:pt x="48" y="479"/>
                  </a:lnTo>
                  <a:lnTo>
                    <a:pt x="46" y="479"/>
                  </a:lnTo>
                  <a:lnTo>
                    <a:pt x="44" y="477"/>
                  </a:lnTo>
                  <a:lnTo>
                    <a:pt x="44" y="475"/>
                  </a:lnTo>
                  <a:lnTo>
                    <a:pt x="40" y="473"/>
                  </a:lnTo>
                  <a:lnTo>
                    <a:pt x="38" y="471"/>
                  </a:lnTo>
                  <a:lnTo>
                    <a:pt x="36" y="469"/>
                  </a:lnTo>
                  <a:lnTo>
                    <a:pt x="36" y="467"/>
                  </a:lnTo>
                  <a:lnTo>
                    <a:pt x="34" y="465"/>
                  </a:lnTo>
                  <a:lnTo>
                    <a:pt x="34" y="463"/>
                  </a:lnTo>
                  <a:lnTo>
                    <a:pt x="32" y="461"/>
                  </a:lnTo>
                  <a:lnTo>
                    <a:pt x="31" y="458"/>
                  </a:lnTo>
                  <a:lnTo>
                    <a:pt x="31" y="456"/>
                  </a:lnTo>
                  <a:lnTo>
                    <a:pt x="29" y="454"/>
                  </a:lnTo>
                  <a:lnTo>
                    <a:pt x="27" y="452"/>
                  </a:lnTo>
                  <a:lnTo>
                    <a:pt x="25" y="450"/>
                  </a:lnTo>
                  <a:lnTo>
                    <a:pt x="25" y="448"/>
                  </a:lnTo>
                  <a:lnTo>
                    <a:pt x="25" y="446"/>
                  </a:lnTo>
                  <a:lnTo>
                    <a:pt x="23" y="444"/>
                  </a:lnTo>
                  <a:lnTo>
                    <a:pt x="23" y="442"/>
                  </a:lnTo>
                  <a:lnTo>
                    <a:pt x="23" y="440"/>
                  </a:lnTo>
                  <a:lnTo>
                    <a:pt x="23" y="439"/>
                  </a:lnTo>
                  <a:lnTo>
                    <a:pt x="23" y="437"/>
                  </a:lnTo>
                  <a:lnTo>
                    <a:pt x="23" y="435"/>
                  </a:lnTo>
                  <a:lnTo>
                    <a:pt x="25" y="433"/>
                  </a:lnTo>
                  <a:lnTo>
                    <a:pt x="25" y="431"/>
                  </a:lnTo>
                  <a:lnTo>
                    <a:pt x="25" y="429"/>
                  </a:lnTo>
                  <a:lnTo>
                    <a:pt x="25" y="427"/>
                  </a:lnTo>
                  <a:lnTo>
                    <a:pt x="25" y="425"/>
                  </a:lnTo>
                  <a:lnTo>
                    <a:pt x="25" y="423"/>
                  </a:lnTo>
                  <a:lnTo>
                    <a:pt x="25" y="421"/>
                  </a:lnTo>
                  <a:lnTo>
                    <a:pt x="25" y="419"/>
                  </a:lnTo>
                  <a:lnTo>
                    <a:pt x="25" y="418"/>
                  </a:lnTo>
                  <a:lnTo>
                    <a:pt x="25" y="416"/>
                  </a:lnTo>
                  <a:lnTo>
                    <a:pt x="25" y="414"/>
                  </a:lnTo>
                  <a:lnTo>
                    <a:pt x="25" y="410"/>
                  </a:lnTo>
                  <a:lnTo>
                    <a:pt x="25" y="408"/>
                  </a:lnTo>
                  <a:lnTo>
                    <a:pt x="21" y="406"/>
                  </a:lnTo>
                  <a:lnTo>
                    <a:pt x="15" y="404"/>
                  </a:lnTo>
                  <a:lnTo>
                    <a:pt x="12" y="404"/>
                  </a:lnTo>
                  <a:lnTo>
                    <a:pt x="10" y="404"/>
                  </a:lnTo>
                  <a:lnTo>
                    <a:pt x="8" y="400"/>
                  </a:lnTo>
                  <a:lnTo>
                    <a:pt x="6" y="398"/>
                  </a:lnTo>
                  <a:lnTo>
                    <a:pt x="4" y="397"/>
                  </a:lnTo>
                  <a:lnTo>
                    <a:pt x="2" y="395"/>
                  </a:lnTo>
                  <a:lnTo>
                    <a:pt x="2" y="391"/>
                  </a:lnTo>
                  <a:lnTo>
                    <a:pt x="0" y="391"/>
                  </a:lnTo>
                  <a:lnTo>
                    <a:pt x="2" y="391"/>
                  </a:lnTo>
                  <a:lnTo>
                    <a:pt x="2" y="387"/>
                  </a:lnTo>
                  <a:lnTo>
                    <a:pt x="2" y="381"/>
                  </a:lnTo>
                  <a:lnTo>
                    <a:pt x="0" y="377"/>
                  </a:lnTo>
                  <a:lnTo>
                    <a:pt x="2" y="374"/>
                  </a:lnTo>
                  <a:lnTo>
                    <a:pt x="2" y="372"/>
                  </a:lnTo>
                  <a:lnTo>
                    <a:pt x="2" y="368"/>
                  </a:lnTo>
                  <a:lnTo>
                    <a:pt x="4" y="362"/>
                  </a:lnTo>
                  <a:lnTo>
                    <a:pt x="6" y="353"/>
                  </a:lnTo>
                  <a:lnTo>
                    <a:pt x="10" y="341"/>
                  </a:lnTo>
                  <a:lnTo>
                    <a:pt x="12" y="334"/>
                  </a:lnTo>
                  <a:lnTo>
                    <a:pt x="13" y="328"/>
                  </a:lnTo>
                  <a:lnTo>
                    <a:pt x="13" y="318"/>
                  </a:lnTo>
                  <a:lnTo>
                    <a:pt x="15" y="313"/>
                  </a:lnTo>
                  <a:lnTo>
                    <a:pt x="17" y="309"/>
                  </a:lnTo>
                  <a:lnTo>
                    <a:pt x="19" y="303"/>
                  </a:lnTo>
                  <a:lnTo>
                    <a:pt x="23" y="299"/>
                  </a:lnTo>
                  <a:lnTo>
                    <a:pt x="29" y="297"/>
                  </a:lnTo>
                  <a:lnTo>
                    <a:pt x="31" y="297"/>
                  </a:lnTo>
                  <a:lnTo>
                    <a:pt x="34" y="294"/>
                  </a:lnTo>
                  <a:lnTo>
                    <a:pt x="38" y="290"/>
                  </a:lnTo>
                  <a:lnTo>
                    <a:pt x="40" y="286"/>
                  </a:lnTo>
                  <a:lnTo>
                    <a:pt x="42" y="280"/>
                  </a:lnTo>
                  <a:lnTo>
                    <a:pt x="42" y="278"/>
                  </a:lnTo>
                  <a:lnTo>
                    <a:pt x="44" y="274"/>
                  </a:lnTo>
                  <a:lnTo>
                    <a:pt x="52" y="267"/>
                  </a:lnTo>
                  <a:lnTo>
                    <a:pt x="55" y="263"/>
                  </a:lnTo>
                  <a:lnTo>
                    <a:pt x="57" y="259"/>
                  </a:lnTo>
                  <a:lnTo>
                    <a:pt x="55" y="257"/>
                  </a:lnTo>
                  <a:lnTo>
                    <a:pt x="53" y="257"/>
                  </a:lnTo>
                  <a:lnTo>
                    <a:pt x="52" y="255"/>
                  </a:lnTo>
                  <a:lnTo>
                    <a:pt x="50" y="252"/>
                  </a:lnTo>
                  <a:lnTo>
                    <a:pt x="48" y="250"/>
                  </a:lnTo>
                  <a:lnTo>
                    <a:pt x="48" y="244"/>
                  </a:lnTo>
                  <a:lnTo>
                    <a:pt x="48" y="240"/>
                  </a:lnTo>
                  <a:lnTo>
                    <a:pt x="48" y="236"/>
                  </a:lnTo>
                  <a:lnTo>
                    <a:pt x="48" y="233"/>
                  </a:lnTo>
                  <a:lnTo>
                    <a:pt x="48" y="229"/>
                  </a:lnTo>
                  <a:lnTo>
                    <a:pt x="48" y="227"/>
                  </a:lnTo>
                  <a:lnTo>
                    <a:pt x="46" y="225"/>
                  </a:lnTo>
                  <a:lnTo>
                    <a:pt x="44" y="223"/>
                  </a:lnTo>
                  <a:lnTo>
                    <a:pt x="42" y="221"/>
                  </a:lnTo>
                  <a:lnTo>
                    <a:pt x="40" y="219"/>
                  </a:lnTo>
                  <a:lnTo>
                    <a:pt x="38" y="213"/>
                  </a:lnTo>
                  <a:lnTo>
                    <a:pt x="34" y="210"/>
                  </a:lnTo>
                  <a:lnTo>
                    <a:pt x="32" y="208"/>
                  </a:lnTo>
                  <a:lnTo>
                    <a:pt x="32" y="206"/>
                  </a:lnTo>
                  <a:lnTo>
                    <a:pt x="32" y="204"/>
                  </a:lnTo>
                  <a:lnTo>
                    <a:pt x="34" y="202"/>
                  </a:lnTo>
                  <a:lnTo>
                    <a:pt x="36" y="200"/>
                  </a:lnTo>
                  <a:lnTo>
                    <a:pt x="38" y="198"/>
                  </a:lnTo>
                  <a:lnTo>
                    <a:pt x="40" y="196"/>
                  </a:lnTo>
                  <a:lnTo>
                    <a:pt x="44" y="196"/>
                  </a:lnTo>
                  <a:lnTo>
                    <a:pt x="46" y="194"/>
                  </a:lnTo>
                  <a:lnTo>
                    <a:pt x="48" y="192"/>
                  </a:lnTo>
                  <a:lnTo>
                    <a:pt x="52" y="189"/>
                  </a:lnTo>
                  <a:lnTo>
                    <a:pt x="53" y="187"/>
                  </a:lnTo>
                  <a:lnTo>
                    <a:pt x="55" y="187"/>
                  </a:lnTo>
                  <a:lnTo>
                    <a:pt x="55" y="185"/>
                  </a:lnTo>
                  <a:lnTo>
                    <a:pt x="57" y="185"/>
                  </a:lnTo>
                  <a:lnTo>
                    <a:pt x="57" y="181"/>
                  </a:lnTo>
                  <a:lnTo>
                    <a:pt x="57" y="177"/>
                  </a:lnTo>
                  <a:lnTo>
                    <a:pt x="57" y="173"/>
                  </a:lnTo>
                  <a:lnTo>
                    <a:pt x="59" y="170"/>
                  </a:lnTo>
                  <a:lnTo>
                    <a:pt x="59" y="168"/>
                  </a:lnTo>
                  <a:lnTo>
                    <a:pt x="59" y="166"/>
                  </a:lnTo>
                  <a:lnTo>
                    <a:pt x="59" y="164"/>
                  </a:lnTo>
                  <a:lnTo>
                    <a:pt x="61" y="162"/>
                  </a:lnTo>
                  <a:lnTo>
                    <a:pt x="63" y="160"/>
                  </a:lnTo>
                  <a:lnTo>
                    <a:pt x="63" y="158"/>
                  </a:lnTo>
                  <a:lnTo>
                    <a:pt x="65" y="158"/>
                  </a:lnTo>
                  <a:lnTo>
                    <a:pt x="67" y="156"/>
                  </a:lnTo>
                  <a:lnTo>
                    <a:pt x="69" y="154"/>
                  </a:lnTo>
                  <a:lnTo>
                    <a:pt x="69" y="152"/>
                  </a:lnTo>
                  <a:lnTo>
                    <a:pt x="69" y="150"/>
                  </a:lnTo>
                  <a:lnTo>
                    <a:pt x="71" y="150"/>
                  </a:lnTo>
                  <a:lnTo>
                    <a:pt x="73" y="149"/>
                  </a:lnTo>
                  <a:lnTo>
                    <a:pt x="74" y="147"/>
                  </a:lnTo>
                  <a:lnTo>
                    <a:pt x="76" y="145"/>
                  </a:lnTo>
                  <a:lnTo>
                    <a:pt x="78" y="143"/>
                  </a:lnTo>
                  <a:lnTo>
                    <a:pt x="78" y="141"/>
                  </a:lnTo>
                  <a:lnTo>
                    <a:pt x="78" y="139"/>
                  </a:lnTo>
                  <a:lnTo>
                    <a:pt x="76" y="139"/>
                  </a:lnTo>
                  <a:lnTo>
                    <a:pt x="76" y="137"/>
                  </a:lnTo>
                  <a:lnTo>
                    <a:pt x="74" y="135"/>
                  </a:lnTo>
                  <a:lnTo>
                    <a:pt x="74" y="131"/>
                  </a:lnTo>
                  <a:lnTo>
                    <a:pt x="74" y="130"/>
                  </a:lnTo>
                  <a:lnTo>
                    <a:pt x="73" y="128"/>
                  </a:lnTo>
                  <a:lnTo>
                    <a:pt x="71" y="128"/>
                  </a:lnTo>
                  <a:lnTo>
                    <a:pt x="65" y="126"/>
                  </a:lnTo>
                  <a:lnTo>
                    <a:pt x="59" y="124"/>
                  </a:lnTo>
                  <a:lnTo>
                    <a:pt x="53" y="122"/>
                  </a:lnTo>
                  <a:lnTo>
                    <a:pt x="50" y="120"/>
                  </a:lnTo>
                  <a:lnTo>
                    <a:pt x="48" y="118"/>
                  </a:lnTo>
                  <a:lnTo>
                    <a:pt x="48" y="116"/>
                  </a:lnTo>
                  <a:lnTo>
                    <a:pt x="48" y="112"/>
                  </a:lnTo>
                  <a:lnTo>
                    <a:pt x="48" y="109"/>
                  </a:lnTo>
                  <a:lnTo>
                    <a:pt x="52" y="105"/>
                  </a:lnTo>
                  <a:lnTo>
                    <a:pt x="53" y="103"/>
                  </a:lnTo>
                  <a:lnTo>
                    <a:pt x="55" y="101"/>
                  </a:lnTo>
                  <a:lnTo>
                    <a:pt x="57" y="99"/>
                  </a:lnTo>
                  <a:lnTo>
                    <a:pt x="57" y="97"/>
                  </a:lnTo>
                  <a:lnTo>
                    <a:pt x="57" y="93"/>
                  </a:lnTo>
                  <a:lnTo>
                    <a:pt x="59" y="88"/>
                  </a:lnTo>
                  <a:lnTo>
                    <a:pt x="61" y="86"/>
                  </a:lnTo>
                  <a:lnTo>
                    <a:pt x="63" y="82"/>
                  </a:lnTo>
                  <a:lnTo>
                    <a:pt x="67" y="78"/>
                  </a:lnTo>
                  <a:lnTo>
                    <a:pt x="69" y="76"/>
                  </a:lnTo>
                  <a:lnTo>
                    <a:pt x="73" y="74"/>
                  </a:lnTo>
                  <a:lnTo>
                    <a:pt x="74" y="72"/>
                  </a:lnTo>
                  <a:lnTo>
                    <a:pt x="76" y="72"/>
                  </a:lnTo>
                  <a:lnTo>
                    <a:pt x="78" y="72"/>
                  </a:lnTo>
                  <a:lnTo>
                    <a:pt x="80" y="74"/>
                  </a:lnTo>
                  <a:lnTo>
                    <a:pt x="84" y="74"/>
                  </a:lnTo>
                  <a:lnTo>
                    <a:pt x="86" y="74"/>
                  </a:lnTo>
                  <a:lnTo>
                    <a:pt x="88" y="74"/>
                  </a:lnTo>
                  <a:lnTo>
                    <a:pt x="97" y="76"/>
                  </a:lnTo>
                  <a:lnTo>
                    <a:pt x="99" y="74"/>
                  </a:lnTo>
                  <a:lnTo>
                    <a:pt x="101" y="74"/>
                  </a:lnTo>
                  <a:lnTo>
                    <a:pt x="103" y="72"/>
                  </a:lnTo>
                  <a:lnTo>
                    <a:pt x="103" y="70"/>
                  </a:lnTo>
                  <a:lnTo>
                    <a:pt x="103" y="68"/>
                  </a:lnTo>
                  <a:lnTo>
                    <a:pt x="105" y="67"/>
                  </a:lnTo>
                  <a:lnTo>
                    <a:pt x="105" y="65"/>
                  </a:lnTo>
                  <a:lnTo>
                    <a:pt x="105" y="63"/>
                  </a:lnTo>
                  <a:lnTo>
                    <a:pt x="107" y="61"/>
                  </a:lnTo>
                  <a:lnTo>
                    <a:pt x="109" y="59"/>
                  </a:lnTo>
                  <a:lnTo>
                    <a:pt x="109" y="57"/>
                  </a:lnTo>
                  <a:lnTo>
                    <a:pt x="109" y="55"/>
                  </a:lnTo>
                  <a:lnTo>
                    <a:pt x="107" y="53"/>
                  </a:lnTo>
                  <a:lnTo>
                    <a:pt x="107" y="51"/>
                  </a:lnTo>
                  <a:lnTo>
                    <a:pt x="105" y="49"/>
                  </a:lnTo>
                  <a:lnTo>
                    <a:pt x="103" y="48"/>
                  </a:lnTo>
                  <a:lnTo>
                    <a:pt x="107" y="48"/>
                  </a:lnTo>
                  <a:lnTo>
                    <a:pt x="111" y="48"/>
                  </a:lnTo>
                  <a:lnTo>
                    <a:pt x="113" y="46"/>
                  </a:lnTo>
                  <a:lnTo>
                    <a:pt x="113" y="44"/>
                  </a:lnTo>
                  <a:lnTo>
                    <a:pt x="114" y="42"/>
                  </a:lnTo>
                  <a:lnTo>
                    <a:pt x="116" y="40"/>
                  </a:lnTo>
                  <a:lnTo>
                    <a:pt x="120" y="40"/>
                  </a:lnTo>
                  <a:lnTo>
                    <a:pt x="122" y="38"/>
                  </a:lnTo>
                  <a:lnTo>
                    <a:pt x="122" y="36"/>
                  </a:lnTo>
                  <a:lnTo>
                    <a:pt x="124" y="32"/>
                  </a:lnTo>
                  <a:lnTo>
                    <a:pt x="124" y="30"/>
                  </a:lnTo>
                  <a:lnTo>
                    <a:pt x="126" y="28"/>
                  </a:lnTo>
                  <a:lnTo>
                    <a:pt x="128" y="25"/>
                  </a:lnTo>
                  <a:lnTo>
                    <a:pt x="130" y="23"/>
                  </a:lnTo>
                  <a:lnTo>
                    <a:pt x="130" y="17"/>
                  </a:lnTo>
                  <a:lnTo>
                    <a:pt x="132" y="13"/>
                  </a:lnTo>
                  <a:lnTo>
                    <a:pt x="132" y="9"/>
                  </a:lnTo>
                  <a:lnTo>
                    <a:pt x="134" y="7"/>
                  </a:lnTo>
                  <a:lnTo>
                    <a:pt x="135" y="4"/>
                  </a:lnTo>
                  <a:lnTo>
                    <a:pt x="137" y="4"/>
                  </a:lnTo>
                  <a:lnTo>
                    <a:pt x="139" y="2"/>
                  </a:lnTo>
                  <a:lnTo>
                    <a:pt x="141" y="2"/>
                  </a:lnTo>
                  <a:lnTo>
                    <a:pt x="147" y="4"/>
                  </a:lnTo>
                  <a:lnTo>
                    <a:pt x="155" y="4"/>
                  </a:lnTo>
                  <a:lnTo>
                    <a:pt x="160" y="6"/>
                  </a:lnTo>
                  <a:lnTo>
                    <a:pt x="166" y="6"/>
                  </a:lnTo>
                  <a:lnTo>
                    <a:pt x="168" y="6"/>
                  </a:lnTo>
                  <a:lnTo>
                    <a:pt x="170" y="6"/>
                  </a:lnTo>
                  <a:lnTo>
                    <a:pt x="172" y="6"/>
                  </a:lnTo>
                  <a:lnTo>
                    <a:pt x="172" y="7"/>
                  </a:lnTo>
                  <a:lnTo>
                    <a:pt x="174" y="7"/>
                  </a:lnTo>
                  <a:lnTo>
                    <a:pt x="176" y="9"/>
                  </a:lnTo>
                  <a:lnTo>
                    <a:pt x="177" y="9"/>
                  </a:lnTo>
                  <a:lnTo>
                    <a:pt x="179" y="9"/>
                  </a:lnTo>
                  <a:lnTo>
                    <a:pt x="181" y="11"/>
                  </a:lnTo>
                  <a:lnTo>
                    <a:pt x="183" y="11"/>
                  </a:lnTo>
                  <a:lnTo>
                    <a:pt x="185" y="11"/>
                  </a:lnTo>
                  <a:lnTo>
                    <a:pt x="187" y="11"/>
                  </a:lnTo>
                  <a:lnTo>
                    <a:pt x="191" y="11"/>
                  </a:lnTo>
                  <a:lnTo>
                    <a:pt x="193" y="13"/>
                  </a:lnTo>
                  <a:lnTo>
                    <a:pt x="196" y="19"/>
                  </a:lnTo>
                  <a:lnTo>
                    <a:pt x="200" y="23"/>
                  </a:lnTo>
                  <a:lnTo>
                    <a:pt x="204" y="25"/>
                  </a:lnTo>
                  <a:lnTo>
                    <a:pt x="208" y="25"/>
                  </a:lnTo>
                  <a:lnTo>
                    <a:pt x="210" y="27"/>
                  </a:lnTo>
                  <a:lnTo>
                    <a:pt x="214" y="27"/>
                  </a:lnTo>
                  <a:lnTo>
                    <a:pt x="217" y="25"/>
                  </a:lnTo>
                  <a:lnTo>
                    <a:pt x="225" y="23"/>
                  </a:lnTo>
                  <a:lnTo>
                    <a:pt x="231" y="23"/>
                  </a:lnTo>
                  <a:lnTo>
                    <a:pt x="233" y="25"/>
                  </a:lnTo>
                  <a:lnTo>
                    <a:pt x="237" y="27"/>
                  </a:lnTo>
                  <a:lnTo>
                    <a:pt x="238" y="27"/>
                  </a:lnTo>
                  <a:lnTo>
                    <a:pt x="240" y="27"/>
                  </a:lnTo>
                  <a:lnTo>
                    <a:pt x="240" y="25"/>
                  </a:lnTo>
                  <a:lnTo>
                    <a:pt x="244" y="21"/>
                  </a:lnTo>
                  <a:lnTo>
                    <a:pt x="248" y="17"/>
                  </a:lnTo>
                  <a:lnTo>
                    <a:pt x="250" y="15"/>
                  </a:lnTo>
                  <a:lnTo>
                    <a:pt x="252" y="13"/>
                  </a:lnTo>
                  <a:lnTo>
                    <a:pt x="252" y="9"/>
                  </a:lnTo>
                  <a:lnTo>
                    <a:pt x="254" y="7"/>
                  </a:lnTo>
                  <a:lnTo>
                    <a:pt x="256" y="7"/>
                  </a:lnTo>
                  <a:lnTo>
                    <a:pt x="256" y="6"/>
                  </a:lnTo>
                  <a:lnTo>
                    <a:pt x="258" y="6"/>
                  </a:lnTo>
                  <a:lnTo>
                    <a:pt x="259" y="6"/>
                  </a:lnTo>
                  <a:lnTo>
                    <a:pt x="269" y="4"/>
                  </a:lnTo>
                  <a:lnTo>
                    <a:pt x="280" y="2"/>
                  </a:lnTo>
                  <a:lnTo>
                    <a:pt x="290" y="0"/>
                  </a:lnTo>
                  <a:lnTo>
                    <a:pt x="294" y="0"/>
                  </a:lnTo>
                  <a:lnTo>
                    <a:pt x="296" y="0"/>
                  </a:lnTo>
                  <a:lnTo>
                    <a:pt x="298" y="2"/>
                  </a:lnTo>
                  <a:lnTo>
                    <a:pt x="299" y="4"/>
                  </a:lnTo>
                  <a:lnTo>
                    <a:pt x="301" y="4"/>
                  </a:lnTo>
                  <a:lnTo>
                    <a:pt x="301" y="6"/>
                  </a:lnTo>
                  <a:lnTo>
                    <a:pt x="301" y="7"/>
                  </a:lnTo>
                  <a:lnTo>
                    <a:pt x="301" y="11"/>
                  </a:lnTo>
                  <a:lnTo>
                    <a:pt x="301" y="17"/>
                  </a:lnTo>
                  <a:lnTo>
                    <a:pt x="301" y="21"/>
                  </a:lnTo>
                  <a:lnTo>
                    <a:pt x="303" y="25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8" name="Freeform 21"/>
            <p:cNvSpPr>
              <a:spLocks/>
            </p:cNvSpPr>
            <p:nvPr/>
          </p:nvSpPr>
          <p:spPr bwMode="auto">
            <a:xfrm>
              <a:off x="3960" y="1520"/>
              <a:ext cx="1541" cy="1623"/>
            </a:xfrm>
            <a:custGeom>
              <a:avLst/>
              <a:gdLst>
                <a:gd name="T0" fmla="*/ 7 w 1541"/>
                <a:gd name="T1" fmla="*/ 38 h 1623"/>
                <a:gd name="T2" fmla="*/ 80 w 1541"/>
                <a:gd name="T3" fmla="*/ 139 h 1623"/>
                <a:gd name="T4" fmla="*/ 126 w 1541"/>
                <a:gd name="T5" fmla="*/ 185 h 1623"/>
                <a:gd name="T6" fmla="*/ 255 w 1541"/>
                <a:gd name="T7" fmla="*/ 280 h 1623"/>
                <a:gd name="T8" fmla="*/ 284 w 1541"/>
                <a:gd name="T9" fmla="*/ 305 h 1623"/>
                <a:gd name="T10" fmla="*/ 309 w 1541"/>
                <a:gd name="T11" fmla="*/ 333 h 1623"/>
                <a:gd name="T12" fmla="*/ 337 w 1541"/>
                <a:gd name="T13" fmla="*/ 352 h 1623"/>
                <a:gd name="T14" fmla="*/ 352 w 1541"/>
                <a:gd name="T15" fmla="*/ 387 h 1623"/>
                <a:gd name="T16" fmla="*/ 375 w 1541"/>
                <a:gd name="T17" fmla="*/ 370 h 1623"/>
                <a:gd name="T18" fmla="*/ 391 w 1541"/>
                <a:gd name="T19" fmla="*/ 377 h 1623"/>
                <a:gd name="T20" fmla="*/ 406 w 1541"/>
                <a:gd name="T21" fmla="*/ 364 h 1623"/>
                <a:gd name="T22" fmla="*/ 423 w 1541"/>
                <a:gd name="T23" fmla="*/ 377 h 1623"/>
                <a:gd name="T24" fmla="*/ 450 w 1541"/>
                <a:gd name="T25" fmla="*/ 372 h 1623"/>
                <a:gd name="T26" fmla="*/ 471 w 1541"/>
                <a:gd name="T27" fmla="*/ 364 h 1623"/>
                <a:gd name="T28" fmla="*/ 482 w 1541"/>
                <a:gd name="T29" fmla="*/ 349 h 1623"/>
                <a:gd name="T30" fmla="*/ 497 w 1541"/>
                <a:gd name="T31" fmla="*/ 364 h 1623"/>
                <a:gd name="T32" fmla="*/ 511 w 1541"/>
                <a:gd name="T33" fmla="*/ 347 h 1623"/>
                <a:gd name="T34" fmla="*/ 530 w 1541"/>
                <a:gd name="T35" fmla="*/ 343 h 1623"/>
                <a:gd name="T36" fmla="*/ 551 w 1541"/>
                <a:gd name="T37" fmla="*/ 328 h 1623"/>
                <a:gd name="T38" fmla="*/ 574 w 1541"/>
                <a:gd name="T39" fmla="*/ 312 h 1623"/>
                <a:gd name="T40" fmla="*/ 612 w 1541"/>
                <a:gd name="T41" fmla="*/ 324 h 1623"/>
                <a:gd name="T42" fmla="*/ 705 w 1541"/>
                <a:gd name="T43" fmla="*/ 366 h 1623"/>
                <a:gd name="T44" fmla="*/ 873 w 1541"/>
                <a:gd name="T45" fmla="*/ 509 h 1623"/>
                <a:gd name="T46" fmla="*/ 1033 w 1541"/>
                <a:gd name="T47" fmla="*/ 618 h 1623"/>
                <a:gd name="T48" fmla="*/ 1213 w 1541"/>
                <a:gd name="T49" fmla="*/ 595 h 1623"/>
                <a:gd name="T50" fmla="*/ 1308 w 1541"/>
                <a:gd name="T51" fmla="*/ 553 h 1623"/>
                <a:gd name="T52" fmla="*/ 1361 w 1541"/>
                <a:gd name="T53" fmla="*/ 566 h 1623"/>
                <a:gd name="T54" fmla="*/ 1420 w 1541"/>
                <a:gd name="T55" fmla="*/ 639 h 1623"/>
                <a:gd name="T56" fmla="*/ 1449 w 1541"/>
                <a:gd name="T57" fmla="*/ 749 h 1623"/>
                <a:gd name="T58" fmla="*/ 1401 w 1541"/>
                <a:gd name="T59" fmla="*/ 761 h 1623"/>
                <a:gd name="T60" fmla="*/ 1354 w 1541"/>
                <a:gd name="T61" fmla="*/ 778 h 1623"/>
                <a:gd name="T62" fmla="*/ 1323 w 1541"/>
                <a:gd name="T63" fmla="*/ 810 h 1623"/>
                <a:gd name="T64" fmla="*/ 1459 w 1541"/>
                <a:gd name="T65" fmla="*/ 1001 h 1623"/>
                <a:gd name="T66" fmla="*/ 1541 w 1541"/>
                <a:gd name="T67" fmla="*/ 1123 h 1623"/>
                <a:gd name="T68" fmla="*/ 1523 w 1541"/>
                <a:gd name="T69" fmla="*/ 1180 h 1623"/>
                <a:gd name="T70" fmla="*/ 1487 w 1541"/>
                <a:gd name="T71" fmla="*/ 1205 h 1623"/>
                <a:gd name="T72" fmla="*/ 1476 w 1541"/>
                <a:gd name="T73" fmla="*/ 1239 h 1623"/>
                <a:gd name="T74" fmla="*/ 1466 w 1541"/>
                <a:gd name="T75" fmla="*/ 1270 h 1623"/>
                <a:gd name="T76" fmla="*/ 1419 w 1541"/>
                <a:gd name="T77" fmla="*/ 1300 h 1623"/>
                <a:gd name="T78" fmla="*/ 1312 w 1541"/>
                <a:gd name="T79" fmla="*/ 1402 h 1623"/>
                <a:gd name="T80" fmla="*/ 1251 w 1541"/>
                <a:gd name="T81" fmla="*/ 1428 h 1623"/>
                <a:gd name="T82" fmla="*/ 1171 w 1541"/>
                <a:gd name="T83" fmla="*/ 1413 h 1623"/>
                <a:gd name="T84" fmla="*/ 1121 w 1541"/>
                <a:gd name="T85" fmla="*/ 1426 h 1623"/>
                <a:gd name="T86" fmla="*/ 1094 w 1541"/>
                <a:gd name="T87" fmla="*/ 1422 h 1623"/>
                <a:gd name="T88" fmla="*/ 1047 w 1541"/>
                <a:gd name="T89" fmla="*/ 1442 h 1623"/>
                <a:gd name="T90" fmla="*/ 999 w 1541"/>
                <a:gd name="T91" fmla="*/ 1415 h 1623"/>
                <a:gd name="T92" fmla="*/ 980 w 1541"/>
                <a:gd name="T93" fmla="*/ 1390 h 1623"/>
                <a:gd name="T94" fmla="*/ 947 w 1541"/>
                <a:gd name="T95" fmla="*/ 1400 h 1623"/>
                <a:gd name="T96" fmla="*/ 915 w 1541"/>
                <a:gd name="T97" fmla="*/ 1390 h 1623"/>
                <a:gd name="T98" fmla="*/ 888 w 1541"/>
                <a:gd name="T99" fmla="*/ 1407 h 1623"/>
                <a:gd name="T100" fmla="*/ 871 w 1541"/>
                <a:gd name="T101" fmla="*/ 1443 h 1623"/>
                <a:gd name="T102" fmla="*/ 833 w 1541"/>
                <a:gd name="T103" fmla="*/ 1470 h 1623"/>
                <a:gd name="T104" fmla="*/ 841 w 1541"/>
                <a:gd name="T105" fmla="*/ 1510 h 1623"/>
                <a:gd name="T106" fmla="*/ 795 w 1541"/>
                <a:gd name="T107" fmla="*/ 1491 h 1623"/>
                <a:gd name="T108" fmla="*/ 804 w 1541"/>
                <a:gd name="T109" fmla="*/ 1531 h 1623"/>
                <a:gd name="T110" fmla="*/ 759 w 1541"/>
                <a:gd name="T111" fmla="*/ 1529 h 1623"/>
                <a:gd name="T112" fmla="*/ 722 w 1541"/>
                <a:gd name="T113" fmla="*/ 1520 h 1623"/>
                <a:gd name="T114" fmla="*/ 722 w 1541"/>
                <a:gd name="T115" fmla="*/ 1558 h 1623"/>
                <a:gd name="T116" fmla="*/ 713 w 1541"/>
                <a:gd name="T117" fmla="*/ 1594 h 1623"/>
                <a:gd name="T118" fmla="*/ 654 w 1541"/>
                <a:gd name="T119" fmla="*/ 1617 h 1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41" h="1623">
                  <a:moveTo>
                    <a:pt x="7" y="0"/>
                  </a:moveTo>
                  <a:lnTo>
                    <a:pt x="5" y="3"/>
                  </a:lnTo>
                  <a:lnTo>
                    <a:pt x="5" y="7"/>
                  </a:lnTo>
                  <a:lnTo>
                    <a:pt x="3" y="11"/>
                  </a:lnTo>
                  <a:lnTo>
                    <a:pt x="2" y="15"/>
                  </a:lnTo>
                  <a:lnTo>
                    <a:pt x="0" y="17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0" y="24"/>
                  </a:lnTo>
                  <a:lnTo>
                    <a:pt x="2" y="26"/>
                  </a:lnTo>
                  <a:lnTo>
                    <a:pt x="2" y="28"/>
                  </a:lnTo>
                  <a:lnTo>
                    <a:pt x="2" y="30"/>
                  </a:lnTo>
                  <a:lnTo>
                    <a:pt x="3" y="32"/>
                  </a:lnTo>
                  <a:lnTo>
                    <a:pt x="3" y="36"/>
                  </a:lnTo>
                  <a:lnTo>
                    <a:pt x="5" y="36"/>
                  </a:lnTo>
                  <a:lnTo>
                    <a:pt x="5" y="38"/>
                  </a:lnTo>
                  <a:lnTo>
                    <a:pt x="7" y="38"/>
                  </a:lnTo>
                  <a:lnTo>
                    <a:pt x="11" y="38"/>
                  </a:lnTo>
                  <a:lnTo>
                    <a:pt x="15" y="38"/>
                  </a:lnTo>
                  <a:lnTo>
                    <a:pt x="21" y="36"/>
                  </a:lnTo>
                  <a:lnTo>
                    <a:pt x="24" y="34"/>
                  </a:lnTo>
                  <a:lnTo>
                    <a:pt x="30" y="34"/>
                  </a:lnTo>
                  <a:lnTo>
                    <a:pt x="32" y="42"/>
                  </a:lnTo>
                  <a:lnTo>
                    <a:pt x="36" y="53"/>
                  </a:lnTo>
                  <a:lnTo>
                    <a:pt x="40" y="63"/>
                  </a:lnTo>
                  <a:lnTo>
                    <a:pt x="42" y="70"/>
                  </a:lnTo>
                  <a:lnTo>
                    <a:pt x="47" y="84"/>
                  </a:lnTo>
                  <a:lnTo>
                    <a:pt x="51" y="93"/>
                  </a:lnTo>
                  <a:lnTo>
                    <a:pt x="55" y="99"/>
                  </a:lnTo>
                  <a:lnTo>
                    <a:pt x="61" y="108"/>
                  </a:lnTo>
                  <a:lnTo>
                    <a:pt x="65" y="118"/>
                  </a:lnTo>
                  <a:lnTo>
                    <a:pt x="76" y="135"/>
                  </a:lnTo>
                  <a:lnTo>
                    <a:pt x="78" y="137"/>
                  </a:lnTo>
                  <a:lnTo>
                    <a:pt x="80" y="139"/>
                  </a:lnTo>
                  <a:lnTo>
                    <a:pt x="85" y="143"/>
                  </a:lnTo>
                  <a:lnTo>
                    <a:pt x="101" y="154"/>
                  </a:lnTo>
                  <a:lnTo>
                    <a:pt x="110" y="160"/>
                  </a:lnTo>
                  <a:lnTo>
                    <a:pt x="112" y="162"/>
                  </a:lnTo>
                  <a:lnTo>
                    <a:pt x="114" y="164"/>
                  </a:lnTo>
                  <a:lnTo>
                    <a:pt x="114" y="166"/>
                  </a:lnTo>
                  <a:lnTo>
                    <a:pt x="114" y="167"/>
                  </a:lnTo>
                  <a:lnTo>
                    <a:pt x="114" y="171"/>
                  </a:lnTo>
                  <a:lnTo>
                    <a:pt x="114" y="173"/>
                  </a:lnTo>
                  <a:lnTo>
                    <a:pt x="116" y="173"/>
                  </a:lnTo>
                  <a:lnTo>
                    <a:pt x="118" y="173"/>
                  </a:lnTo>
                  <a:lnTo>
                    <a:pt x="120" y="175"/>
                  </a:lnTo>
                  <a:lnTo>
                    <a:pt x="122" y="177"/>
                  </a:lnTo>
                  <a:lnTo>
                    <a:pt x="124" y="181"/>
                  </a:lnTo>
                  <a:lnTo>
                    <a:pt x="124" y="183"/>
                  </a:lnTo>
                  <a:lnTo>
                    <a:pt x="126" y="183"/>
                  </a:lnTo>
                  <a:lnTo>
                    <a:pt x="126" y="185"/>
                  </a:lnTo>
                  <a:lnTo>
                    <a:pt x="124" y="185"/>
                  </a:lnTo>
                  <a:lnTo>
                    <a:pt x="124" y="187"/>
                  </a:lnTo>
                  <a:lnTo>
                    <a:pt x="122" y="187"/>
                  </a:lnTo>
                  <a:lnTo>
                    <a:pt x="122" y="188"/>
                  </a:lnTo>
                  <a:lnTo>
                    <a:pt x="122" y="190"/>
                  </a:lnTo>
                  <a:lnTo>
                    <a:pt x="135" y="211"/>
                  </a:lnTo>
                  <a:lnTo>
                    <a:pt x="150" y="211"/>
                  </a:lnTo>
                  <a:lnTo>
                    <a:pt x="181" y="225"/>
                  </a:lnTo>
                  <a:lnTo>
                    <a:pt x="194" y="228"/>
                  </a:lnTo>
                  <a:lnTo>
                    <a:pt x="223" y="240"/>
                  </a:lnTo>
                  <a:lnTo>
                    <a:pt x="240" y="248"/>
                  </a:lnTo>
                  <a:lnTo>
                    <a:pt x="242" y="248"/>
                  </a:lnTo>
                  <a:lnTo>
                    <a:pt x="242" y="249"/>
                  </a:lnTo>
                  <a:lnTo>
                    <a:pt x="246" y="263"/>
                  </a:lnTo>
                  <a:lnTo>
                    <a:pt x="251" y="278"/>
                  </a:lnTo>
                  <a:lnTo>
                    <a:pt x="253" y="278"/>
                  </a:lnTo>
                  <a:lnTo>
                    <a:pt x="255" y="280"/>
                  </a:lnTo>
                  <a:lnTo>
                    <a:pt x="259" y="280"/>
                  </a:lnTo>
                  <a:lnTo>
                    <a:pt x="265" y="280"/>
                  </a:lnTo>
                  <a:lnTo>
                    <a:pt x="269" y="282"/>
                  </a:lnTo>
                  <a:lnTo>
                    <a:pt x="274" y="284"/>
                  </a:lnTo>
                  <a:lnTo>
                    <a:pt x="276" y="284"/>
                  </a:lnTo>
                  <a:lnTo>
                    <a:pt x="278" y="286"/>
                  </a:lnTo>
                  <a:lnTo>
                    <a:pt x="280" y="286"/>
                  </a:lnTo>
                  <a:lnTo>
                    <a:pt x="280" y="288"/>
                  </a:lnTo>
                  <a:lnTo>
                    <a:pt x="282" y="288"/>
                  </a:lnTo>
                  <a:lnTo>
                    <a:pt x="282" y="291"/>
                  </a:lnTo>
                  <a:lnTo>
                    <a:pt x="284" y="293"/>
                  </a:lnTo>
                  <a:lnTo>
                    <a:pt x="286" y="295"/>
                  </a:lnTo>
                  <a:lnTo>
                    <a:pt x="284" y="297"/>
                  </a:lnTo>
                  <a:lnTo>
                    <a:pt x="284" y="299"/>
                  </a:lnTo>
                  <a:lnTo>
                    <a:pt x="282" y="301"/>
                  </a:lnTo>
                  <a:lnTo>
                    <a:pt x="284" y="303"/>
                  </a:lnTo>
                  <a:lnTo>
                    <a:pt x="284" y="305"/>
                  </a:lnTo>
                  <a:lnTo>
                    <a:pt x="284" y="307"/>
                  </a:lnTo>
                  <a:lnTo>
                    <a:pt x="286" y="312"/>
                  </a:lnTo>
                  <a:lnTo>
                    <a:pt x="288" y="316"/>
                  </a:lnTo>
                  <a:lnTo>
                    <a:pt x="290" y="318"/>
                  </a:lnTo>
                  <a:lnTo>
                    <a:pt x="291" y="320"/>
                  </a:lnTo>
                  <a:lnTo>
                    <a:pt x="291" y="322"/>
                  </a:lnTo>
                  <a:lnTo>
                    <a:pt x="293" y="326"/>
                  </a:lnTo>
                  <a:lnTo>
                    <a:pt x="295" y="328"/>
                  </a:lnTo>
                  <a:lnTo>
                    <a:pt x="297" y="328"/>
                  </a:lnTo>
                  <a:lnTo>
                    <a:pt x="297" y="330"/>
                  </a:lnTo>
                  <a:lnTo>
                    <a:pt x="299" y="330"/>
                  </a:lnTo>
                  <a:lnTo>
                    <a:pt x="301" y="331"/>
                  </a:lnTo>
                  <a:lnTo>
                    <a:pt x="303" y="331"/>
                  </a:lnTo>
                  <a:lnTo>
                    <a:pt x="305" y="333"/>
                  </a:lnTo>
                  <a:lnTo>
                    <a:pt x="307" y="333"/>
                  </a:lnTo>
                  <a:lnTo>
                    <a:pt x="307" y="335"/>
                  </a:lnTo>
                  <a:lnTo>
                    <a:pt x="309" y="333"/>
                  </a:lnTo>
                  <a:lnTo>
                    <a:pt x="309" y="335"/>
                  </a:lnTo>
                  <a:lnTo>
                    <a:pt x="311" y="335"/>
                  </a:lnTo>
                  <a:lnTo>
                    <a:pt x="312" y="337"/>
                  </a:lnTo>
                  <a:lnTo>
                    <a:pt x="314" y="337"/>
                  </a:lnTo>
                  <a:lnTo>
                    <a:pt x="316" y="337"/>
                  </a:lnTo>
                  <a:lnTo>
                    <a:pt x="320" y="339"/>
                  </a:lnTo>
                  <a:lnTo>
                    <a:pt x="322" y="339"/>
                  </a:lnTo>
                  <a:lnTo>
                    <a:pt x="324" y="341"/>
                  </a:lnTo>
                  <a:lnTo>
                    <a:pt x="326" y="341"/>
                  </a:lnTo>
                  <a:lnTo>
                    <a:pt x="326" y="343"/>
                  </a:lnTo>
                  <a:lnTo>
                    <a:pt x="328" y="343"/>
                  </a:lnTo>
                  <a:lnTo>
                    <a:pt x="330" y="343"/>
                  </a:lnTo>
                  <a:lnTo>
                    <a:pt x="331" y="343"/>
                  </a:lnTo>
                  <a:lnTo>
                    <a:pt x="333" y="345"/>
                  </a:lnTo>
                  <a:lnTo>
                    <a:pt x="335" y="347"/>
                  </a:lnTo>
                  <a:lnTo>
                    <a:pt x="335" y="351"/>
                  </a:lnTo>
                  <a:lnTo>
                    <a:pt x="337" y="352"/>
                  </a:lnTo>
                  <a:lnTo>
                    <a:pt x="337" y="354"/>
                  </a:lnTo>
                  <a:lnTo>
                    <a:pt x="337" y="356"/>
                  </a:lnTo>
                  <a:lnTo>
                    <a:pt x="337" y="358"/>
                  </a:lnTo>
                  <a:lnTo>
                    <a:pt x="337" y="362"/>
                  </a:lnTo>
                  <a:lnTo>
                    <a:pt x="337" y="366"/>
                  </a:lnTo>
                  <a:lnTo>
                    <a:pt x="339" y="368"/>
                  </a:lnTo>
                  <a:lnTo>
                    <a:pt x="339" y="370"/>
                  </a:lnTo>
                  <a:lnTo>
                    <a:pt x="341" y="372"/>
                  </a:lnTo>
                  <a:lnTo>
                    <a:pt x="341" y="373"/>
                  </a:lnTo>
                  <a:lnTo>
                    <a:pt x="341" y="375"/>
                  </a:lnTo>
                  <a:lnTo>
                    <a:pt x="343" y="379"/>
                  </a:lnTo>
                  <a:lnTo>
                    <a:pt x="345" y="381"/>
                  </a:lnTo>
                  <a:lnTo>
                    <a:pt x="347" y="381"/>
                  </a:lnTo>
                  <a:lnTo>
                    <a:pt x="349" y="383"/>
                  </a:lnTo>
                  <a:lnTo>
                    <a:pt x="351" y="383"/>
                  </a:lnTo>
                  <a:lnTo>
                    <a:pt x="351" y="385"/>
                  </a:lnTo>
                  <a:lnTo>
                    <a:pt x="352" y="387"/>
                  </a:lnTo>
                  <a:lnTo>
                    <a:pt x="354" y="385"/>
                  </a:lnTo>
                  <a:lnTo>
                    <a:pt x="356" y="383"/>
                  </a:lnTo>
                  <a:lnTo>
                    <a:pt x="358" y="381"/>
                  </a:lnTo>
                  <a:lnTo>
                    <a:pt x="358" y="379"/>
                  </a:lnTo>
                  <a:lnTo>
                    <a:pt x="360" y="379"/>
                  </a:lnTo>
                  <a:lnTo>
                    <a:pt x="360" y="377"/>
                  </a:lnTo>
                  <a:lnTo>
                    <a:pt x="360" y="375"/>
                  </a:lnTo>
                  <a:lnTo>
                    <a:pt x="362" y="375"/>
                  </a:lnTo>
                  <a:lnTo>
                    <a:pt x="362" y="373"/>
                  </a:lnTo>
                  <a:lnTo>
                    <a:pt x="362" y="372"/>
                  </a:lnTo>
                  <a:lnTo>
                    <a:pt x="362" y="370"/>
                  </a:lnTo>
                  <a:lnTo>
                    <a:pt x="364" y="370"/>
                  </a:lnTo>
                  <a:lnTo>
                    <a:pt x="366" y="370"/>
                  </a:lnTo>
                  <a:lnTo>
                    <a:pt x="368" y="370"/>
                  </a:lnTo>
                  <a:lnTo>
                    <a:pt x="370" y="368"/>
                  </a:lnTo>
                  <a:lnTo>
                    <a:pt x="373" y="370"/>
                  </a:lnTo>
                  <a:lnTo>
                    <a:pt x="375" y="370"/>
                  </a:lnTo>
                  <a:lnTo>
                    <a:pt x="377" y="368"/>
                  </a:lnTo>
                  <a:lnTo>
                    <a:pt x="377" y="366"/>
                  </a:lnTo>
                  <a:lnTo>
                    <a:pt x="377" y="364"/>
                  </a:lnTo>
                  <a:lnTo>
                    <a:pt x="377" y="362"/>
                  </a:lnTo>
                  <a:lnTo>
                    <a:pt x="379" y="362"/>
                  </a:lnTo>
                  <a:lnTo>
                    <a:pt x="381" y="362"/>
                  </a:lnTo>
                  <a:lnTo>
                    <a:pt x="383" y="362"/>
                  </a:lnTo>
                  <a:lnTo>
                    <a:pt x="385" y="362"/>
                  </a:lnTo>
                  <a:lnTo>
                    <a:pt x="385" y="364"/>
                  </a:lnTo>
                  <a:lnTo>
                    <a:pt x="387" y="366"/>
                  </a:lnTo>
                  <a:lnTo>
                    <a:pt x="387" y="368"/>
                  </a:lnTo>
                  <a:lnTo>
                    <a:pt x="389" y="370"/>
                  </a:lnTo>
                  <a:lnTo>
                    <a:pt x="389" y="372"/>
                  </a:lnTo>
                  <a:lnTo>
                    <a:pt x="389" y="373"/>
                  </a:lnTo>
                  <a:lnTo>
                    <a:pt x="391" y="375"/>
                  </a:lnTo>
                  <a:lnTo>
                    <a:pt x="389" y="377"/>
                  </a:lnTo>
                  <a:lnTo>
                    <a:pt x="391" y="377"/>
                  </a:lnTo>
                  <a:lnTo>
                    <a:pt x="391" y="379"/>
                  </a:lnTo>
                  <a:lnTo>
                    <a:pt x="393" y="379"/>
                  </a:lnTo>
                  <a:lnTo>
                    <a:pt x="394" y="379"/>
                  </a:lnTo>
                  <a:lnTo>
                    <a:pt x="398" y="379"/>
                  </a:lnTo>
                  <a:lnTo>
                    <a:pt x="400" y="379"/>
                  </a:lnTo>
                  <a:lnTo>
                    <a:pt x="400" y="377"/>
                  </a:lnTo>
                  <a:lnTo>
                    <a:pt x="402" y="377"/>
                  </a:lnTo>
                  <a:lnTo>
                    <a:pt x="402" y="375"/>
                  </a:lnTo>
                  <a:lnTo>
                    <a:pt x="404" y="375"/>
                  </a:lnTo>
                  <a:lnTo>
                    <a:pt x="404" y="373"/>
                  </a:lnTo>
                  <a:lnTo>
                    <a:pt x="404" y="372"/>
                  </a:lnTo>
                  <a:lnTo>
                    <a:pt x="402" y="372"/>
                  </a:lnTo>
                  <a:lnTo>
                    <a:pt x="402" y="370"/>
                  </a:lnTo>
                  <a:lnTo>
                    <a:pt x="404" y="368"/>
                  </a:lnTo>
                  <a:lnTo>
                    <a:pt x="404" y="366"/>
                  </a:lnTo>
                  <a:lnTo>
                    <a:pt x="404" y="364"/>
                  </a:lnTo>
                  <a:lnTo>
                    <a:pt x="406" y="364"/>
                  </a:lnTo>
                  <a:lnTo>
                    <a:pt x="408" y="364"/>
                  </a:lnTo>
                  <a:lnTo>
                    <a:pt x="410" y="364"/>
                  </a:lnTo>
                  <a:lnTo>
                    <a:pt x="412" y="362"/>
                  </a:lnTo>
                  <a:lnTo>
                    <a:pt x="414" y="362"/>
                  </a:lnTo>
                  <a:lnTo>
                    <a:pt x="415" y="364"/>
                  </a:lnTo>
                  <a:lnTo>
                    <a:pt x="415" y="366"/>
                  </a:lnTo>
                  <a:lnTo>
                    <a:pt x="414" y="366"/>
                  </a:lnTo>
                  <a:lnTo>
                    <a:pt x="414" y="370"/>
                  </a:lnTo>
                  <a:lnTo>
                    <a:pt x="414" y="372"/>
                  </a:lnTo>
                  <a:lnTo>
                    <a:pt x="414" y="373"/>
                  </a:lnTo>
                  <a:lnTo>
                    <a:pt x="415" y="373"/>
                  </a:lnTo>
                  <a:lnTo>
                    <a:pt x="415" y="375"/>
                  </a:lnTo>
                  <a:lnTo>
                    <a:pt x="417" y="375"/>
                  </a:lnTo>
                  <a:lnTo>
                    <a:pt x="417" y="377"/>
                  </a:lnTo>
                  <a:lnTo>
                    <a:pt x="419" y="377"/>
                  </a:lnTo>
                  <a:lnTo>
                    <a:pt x="421" y="377"/>
                  </a:lnTo>
                  <a:lnTo>
                    <a:pt x="423" y="377"/>
                  </a:lnTo>
                  <a:lnTo>
                    <a:pt x="425" y="377"/>
                  </a:lnTo>
                  <a:lnTo>
                    <a:pt x="427" y="377"/>
                  </a:lnTo>
                  <a:lnTo>
                    <a:pt x="429" y="377"/>
                  </a:lnTo>
                  <a:lnTo>
                    <a:pt x="431" y="375"/>
                  </a:lnTo>
                  <a:lnTo>
                    <a:pt x="433" y="375"/>
                  </a:lnTo>
                  <a:lnTo>
                    <a:pt x="434" y="375"/>
                  </a:lnTo>
                  <a:lnTo>
                    <a:pt x="436" y="375"/>
                  </a:lnTo>
                  <a:lnTo>
                    <a:pt x="438" y="375"/>
                  </a:lnTo>
                  <a:lnTo>
                    <a:pt x="438" y="373"/>
                  </a:lnTo>
                  <a:lnTo>
                    <a:pt x="440" y="373"/>
                  </a:lnTo>
                  <a:lnTo>
                    <a:pt x="440" y="372"/>
                  </a:lnTo>
                  <a:lnTo>
                    <a:pt x="442" y="372"/>
                  </a:lnTo>
                  <a:lnTo>
                    <a:pt x="444" y="372"/>
                  </a:lnTo>
                  <a:lnTo>
                    <a:pt x="444" y="370"/>
                  </a:lnTo>
                  <a:lnTo>
                    <a:pt x="446" y="370"/>
                  </a:lnTo>
                  <a:lnTo>
                    <a:pt x="448" y="370"/>
                  </a:lnTo>
                  <a:lnTo>
                    <a:pt x="450" y="372"/>
                  </a:lnTo>
                  <a:lnTo>
                    <a:pt x="452" y="372"/>
                  </a:lnTo>
                  <a:lnTo>
                    <a:pt x="454" y="373"/>
                  </a:lnTo>
                  <a:lnTo>
                    <a:pt x="455" y="373"/>
                  </a:lnTo>
                  <a:lnTo>
                    <a:pt x="457" y="375"/>
                  </a:lnTo>
                  <a:lnTo>
                    <a:pt x="461" y="377"/>
                  </a:lnTo>
                  <a:lnTo>
                    <a:pt x="463" y="377"/>
                  </a:lnTo>
                  <a:lnTo>
                    <a:pt x="465" y="379"/>
                  </a:lnTo>
                  <a:lnTo>
                    <a:pt x="469" y="379"/>
                  </a:lnTo>
                  <a:lnTo>
                    <a:pt x="469" y="377"/>
                  </a:lnTo>
                  <a:lnTo>
                    <a:pt x="471" y="377"/>
                  </a:lnTo>
                  <a:lnTo>
                    <a:pt x="473" y="375"/>
                  </a:lnTo>
                  <a:lnTo>
                    <a:pt x="473" y="373"/>
                  </a:lnTo>
                  <a:lnTo>
                    <a:pt x="473" y="372"/>
                  </a:lnTo>
                  <a:lnTo>
                    <a:pt x="473" y="368"/>
                  </a:lnTo>
                  <a:lnTo>
                    <a:pt x="473" y="366"/>
                  </a:lnTo>
                  <a:lnTo>
                    <a:pt x="473" y="364"/>
                  </a:lnTo>
                  <a:lnTo>
                    <a:pt x="471" y="364"/>
                  </a:lnTo>
                  <a:lnTo>
                    <a:pt x="471" y="362"/>
                  </a:lnTo>
                  <a:lnTo>
                    <a:pt x="469" y="360"/>
                  </a:lnTo>
                  <a:lnTo>
                    <a:pt x="469" y="358"/>
                  </a:lnTo>
                  <a:lnTo>
                    <a:pt x="469" y="356"/>
                  </a:lnTo>
                  <a:lnTo>
                    <a:pt x="469" y="354"/>
                  </a:lnTo>
                  <a:lnTo>
                    <a:pt x="469" y="352"/>
                  </a:lnTo>
                  <a:lnTo>
                    <a:pt x="469" y="351"/>
                  </a:lnTo>
                  <a:lnTo>
                    <a:pt x="469" y="349"/>
                  </a:lnTo>
                  <a:lnTo>
                    <a:pt x="471" y="349"/>
                  </a:lnTo>
                  <a:lnTo>
                    <a:pt x="473" y="349"/>
                  </a:lnTo>
                  <a:lnTo>
                    <a:pt x="475" y="351"/>
                  </a:lnTo>
                  <a:lnTo>
                    <a:pt x="476" y="349"/>
                  </a:lnTo>
                  <a:lnTo>
                    <a:pt x="476" y="347"/>
                  </a:lnTo>
                  <a:lnTo>
                    <a:pt x="478" y="347"/>
                  </a:lnTo>
                  <a:lnTo>
                    <a:pt x="480" y="347"/>
                  </a:lnTo>
                  <a:lnTo>
                    <a:pt x="480" y="349"/>
                  </a:lnTo>
                  <a:lnTo>
                    <a:pt x="482" y="349"/>
                  </a:lnTo>
                  <a:lnTo>
                    <a:pt x="482" y="351"/>
                  </a:lnTo>
                  <a:lnTo>
                    <a:pt x="484" y="352"/>
                  </a:lnTo>
                  <a:lnTo>
                    <a:pt x="484" y="354"/>
                  </a:lnTo>
                  <a:lnTo>
                    <a:pt x="484" y="356"/>
                  </a:lnTo>
                  <a:lnTo>
                    <a:pt x="486" y="356"/>
                  </a:lnTo>
                  <a:lnTo>
                    <a:pt x="486" y="358"/>
                  </a:lnTo>
                  <a:lnTo>
                    <a:pt x="486" y="360"/>
                  </a:lnTo>
                  <a:lnTo>
                    <a:pt x="488" y="360"/>
                  </a:lnTo>
                  <a:lnTo>
                    <a:pt x="490" y="360"/>
                  </a:lnTo>
                  <a:lnTo>
                    <a:pt x="490" y="362"/>
                  </a:lnTo>
                  <a:lnTo>
                    <a:pt x="492" y="362"/>
                  </a:lnTo>
                  <a:lnTo>
                    <a:pt x="492" y="364"/>
                  </a:lnTo>
                  <a:lnTo>
                    <a:pt x="494" y="364"/>
                  </a:lnTo>
                  <a:lnTo>
                    <a:pt x="494" y="362"/>
                  </a:lnTo>
                  <a:lnTo>
                    <a:pt x="496" y="362"/>
                  </a:lnTo>
                  <a:lnTo>
                    <a:pt x="496" y="364"/>
                  </a:lnTo>
                  <a:lnTo>
                    <a:pt x="497" y="364"/>
                  </a:lnTo>
                  <a:lnTo>
                    <a:pt x="499" y="364"/>
                  </a:lnTo>
                  <a:lnTo>
                    <a:pt x="501" y="362"/>
                  </a:lnTo>
                  <a:lnTo>
                    <a:pt x="503" y="362"/>
                  </a:lnTo>
                  <a:lnTo>
                    <a:pt x="505" y="360"/>
                  </a:lnTo>
                  <a:lnTo>
                    <a:pt x="507" y="358"/>
                  </a:lnTo>
                  <a:lnTo>
                    <a:pt x="509" y="358"/>
                  </a:lnTo>
                  <a:lnTo>
                    <a:pt x="511" y="358"/>
                  </a:lnTo>
                  <a:lnTo>
                    <a:pt x="509" y="356"/>
                  </a:lnTo>
                  <a:lnTo>
                    <a:pt x="511" y="356"/>
                  </a:lnTo>
                  <a:lnTo>
                    <a:pt x="513" y="356"/>
                  </a:lnTo>
                  <a:lnTo>
                    <a:pt x="513" y="354"/>
                  </a:lnTo>
                  <a:lnTo>
                    <a:pt x="515" y="356"/>
                  </a:lnTo>
                  <a:lnTo>
                    <a:pt x="516" y="354"/>
                  </a:lnTo>
                  <a:lnTo>
                    <a:pt x="516" y="351"/>
                  </a:lnTo>
                  <a:lnTo>
                    <a:pt x="515" y="349"/>
                  </a:lnTo>
                  <a:lnTo>
                    <a:pt x="513" y="349"/>
                  </a:lnTo>
                  <a:lnTo>
                    <a:pt x="511" y="347"/>
                  </a:lnTo>
                  <a:lnTo>
                    <a:pt x="511" y="345"/>
                  </a:lnTo>
                  <a:lnTo>
                    <a:pt x="511" y="343"/>
                  </a:lnTo>
                  <a:lnTo>
                    <a:pt x="513" y="341"/>
                  </a:lnTo>
                  <a:lnTo>
                    <a:pt x="513" y="339"/>
                  </a:lnTo>
                  <a:lnTo>
                    <a:pt x="515" y="339"/>
                  </a:lnTo>
                  <a:lnTo>
                    <a:pt x="515" y="337"/>
                  </a:lnTo>
                  <a:lnTo>
                    <a:pt x="516" y="337"/>
                  </a:lnTo>
                  <a:lnTo>
                    <a:pt x="518" y="337"/>
                  </a:lnTo>
                  <a:lnTo>
                    <a:pt x="518" y="335"/>
                  </a:lnTo>
                  <a:lnTo>
                    <a:pt x="520" y="335"/>
                  </a:lnTo>
                  <a:lnTo>
                    <a:pt x="520" y="337"/>
                  </a:lnTo>
                  <a:lnTo>
                    <a:pt x="522" y="337"/>
                  </a:lnTo>
                  <a:lnTo>
                    <a:pt x="524" y="337"/>
                  </a:lnTo>
                  <a:lnTo>
                    <a:pt x="526" y="339"/>
                  </a:lnTo>
                  <a:lnTo>
                    <a:pt x="526" y="341"/>
                  </a:lnTo>
                  <a:lnTo>
                    <a:pt x="528" y="341"/>
                  </a:lnTo>
                  <a:lnTo>
                    <a:pt x="530" y="343"/>
                  </a:lnTo>
                  <a:lnTo>
                    <a:pt x="532" y="343"/>
                  </a:lnTo>
                  <a:lnTo>
                    <a:pt x="534" y="343"/>
                  </a:lnTo>
                  <a:lnTo>
                    <a:pt x="536" y="341"/>
                  </a:lnTo>
                  <a:lnTo>
                    <a:pt x="537" y="341"/>
                  </a:lnTo>
                  <a:lnTo>
                    <a:pt x="539" y="339"/>
                  </a:lnTo>
                  <a:lnTo>
                    <a:pt x="541" y="339"/>
                  </a:lnTo>
                  <a:lnTo>
                    <a:pt x="543" y="335"/>
                  </a:lnTo>
                  <a:lnTo>
                    <a:pt x="543" y="333"/>
                  </a:lnTo>
                  <a:lnTo>
                    <a:pt x="541" y="333"/>
                  </a:lnTo>
                  <a:lnTo>
                    <a:pt x="541" y="331"/>
                  </a:lnTo>
                  <a:lnTo>
                    <a:pt x="541" y="330"/>
                  </a:lnTo>
                  <a:lnTo>
                    <a:pt x="541" y="328"/>
                  </a:lnTo>
                  <a:lnTo>
                    <a:pt x="543" y="328"/>
                  </a:lnTo>
                  <a:lnTo>
                    <a:pt x="545" y="330"/>
                  </a:lnTo>
                  <a:lnTo>
                    <a:pt x="547" y="330"/>
                  </a:lnTo>
                  <a:lnTo>
                    <a:pt x="549" y="328"/>
                  </a:lnTo>
                  <a:lnTo>
                    <a:pt x="551" y="328"/>
                  </a:lnTo>
                  <a:lnTo>
                    <a:pt x="553" y="328"/>
                  </a:lnTo>
                  <a:lnTo>
                    <a:pt x="553" y="326"/>
                  </a:lnTo>
                  <a:lnTo>
                    <a:pt x="553" y="324"/>
                  </a:lnTo>
                  <a:lnTo>
                    <a:pt x="557" y="324"/>
                  </a:lnTo>
                  <a:lnTo>
                    <a:pt x="557" y="322"/>
                  </a:lnTo>
                  <a:lnTo>
                    <a:pt x="557" y="318"/>
                  </a:lnTo>
                  <a:lnTo>
                    <a:pt x="558" y="318"/>
                  </a:lnTo>
                  <a:lnTo>
                    <a:pt x="560" y="318"/>
                  </a:lnTo>
                  <a:lnTo>
                    <a:pt x="562" y="316"/>
                  </a:lnTo>
                  <a:lnTo>
                    <a:pt x="564" y="314"/>
                  </a:lnTo>
                  <a:lnTo>
                    <a:pt x="566" y="312"/>
                  </a:lnTo>
                  <a:lnTo>
                    <a:pt x="568" y="312"/>
                  </a:lnTo>
                  <a:lnTo>
                    <a:pt x="570" y="312"/>
                  </a:lnTo>
                  <a:lnTo>
                    <a:pt x="570" y="311"/>
                  </a:lnTo>
                  <a:lnTo>
                    <a:pt x="572" y="311"/>
                  </a:lnTo>
                  <a:lnTo>
                    <a:pt x="574" y="311"/>
                  </a:lnTo>
                  <a:lnTo>
                    <a:pt x="574" y="312"/>
                  </a:lnTo>
                  <a:lnTo>
                    <a:pt x="576" y="311"/>
                  </a:lnTo>
                  <a:lnTo>
                    <a:pt x="578" y="311"/>
                  </a:lnTo>
                  <a:lnTo>
                    <a:pt x="581" y="309"/>
                  </a:lnTo>
                  <a:lnTo>
                    <a:pt x="581" y="311"/>
                  </a:lnTo>
                  <a:lnTo>
                    <a:pt x="583" y="311"/>
                  </a:lnTo>
                  <a:lnTo>
                    <a:pt x="585" y="311"/>
                  </a:lnTo>
                  <a:lnTo>
                    <a:pt x="589" y="311"/>
                  </a:lnTo>
                  <a:lnTo>
                    <a:pt x="591" y="311"/>
                  </a:lnTo>
                  <a:lnTo>
                    <a:pt x="591" y="309"/>
                  </a:lnTo>
                  <a:lnTo>
                    <a:pt x="593" y="309"/>
                  </a:lnTo>
                  <a:lnTo>
                    <a:pt x="593" y="311"/>
                  </a:lnTo>
                  <a:lnTo>
                    <a:pt x="595" y="309"/>
                  </a:lnTo>
                  <a:lnTo>
                    <a:pt x="597" y="309"/>
                  </a:lnTo>
                  <a:lnTo>
                    <a:pt x="598" y="309"/>
                  </a:lnTo>
                  <a:lnTo>
                    <a:pt x="612" y="305"/>
                  </a:lnTo>
                  <a:lnTo>
                    <a:pt x="612" y="312"/>
                  </a:lnTo>
                  <a:lnTo>
                    <a:pt x="612" y="324"/>
                  </a:lnTo>
                  <a:lnTo>
                    <a:pt x="612" y="333"/>
                  </a:lnTo>
                  <a:lnTo>
                    <a:pt x="614" y="335"/>
                  </a:lnTo>
                  <a:lnTo>
                    <a:pt x="618" y="337"/>
                  </a:lnTo>
                  <a:lnTo>
                    <a:pt x="618" y="339"/>
                  </a:lnTo>
                  <a:lnTo>
                    <a:pt x="618" y="341"/>
                  </a:lnTo>
                  <a:lnTo>
                    <a:pt x="619" y="341"/>
                  </a:lnTo>
                  <a:lnTo>
                    <a:pt x="619" y="343"/>
                  </a:lnTo>
                  <a:lnTo>
                    <a:pt x="623" y="345"/>
                  </a:lnTo>
                  <a:lnTo>
                    <a:pt x="625" y="347"/>
                  </a:lnTo>
                  <a:lnTo>
                    <a:pt x="627" y="351"/>
                  </a:lnTo>
                  <a:lnTo>
                    <a:pt x="639" y="351"/>
                  </a:lnTo>
                  <a:lnTo>
                    <a:pt x="650" y="352"/>
                  </a:lnTo>
                  <a:lnTo>
                    <a:pt x="661" y="354"/>
                  </a:lnTo>
                  <a:lnTo>
                    <a:pt x="673" y="356"/>
                  </a:lnTo>
                  <a:lnTo>
                    <a:pt x="684" y="356"/>
                  </a:lnTo>
                  <a:lnTo>
                    <a:pt x="696" y="358"/>
                  </a:lnTo>
                  <a:lnTo>
                    <a:pt x="705" y="366"/>
                  </a:lnTo>
                  <a:lnTo>
                    <a:pt x="707" y="368"/>
                  </a:lnTo>
                  <a:lnTo>
                    <a:pt x="719" y="377"/>
                  </a:lnTo>
                  <a:lnTo>
                    <a:pt x="730" y="387"/>
                  </a:lnTo>
                  <a:lnTo>
                    <a:pt x="742" y="396"/>
                  </a:lnTo>
                  <a:lnTo>
                    <a:pt x="753" y="406"/>
                  </a:lnTo>
                  <a:lnTo>
                    <a:pt x="764" y="415"/>
                  </a:lnTo>
                  <a:lnTo>
                    <a:pt x="776" y="425"/>
                  </a:lnTo>
                  <a:lnTo>
                    <a:pt x="787" y="434"/>
                  </a:lnTo>
                  <a:lnTo>
                    <a:pt x="799" y="444"/>
                  </a:lnTo>
                  <a:lnTo>
                    <a:pt x="810" y="454"/>
                  </a:lnTo>
                  <a:lnTo>
                    <a:pt x="822" y="463"/>
                  </a:lnTo>
                  <a:lnTo>
                    <a:pt x="831" y="473"/>
                  </a:lnTo>
                  <a:lnTo>
                    <a:pt x="835" y="476"/>
                  </a:lnTo>
                  <a:lnTo>
                    <a:pt x="844" y="484"/>
                  </a:lnTo>
                  <a:lnTo>
                    <a:pt x="854" y="494"/>
                  </a:lnTo>
                  <a:lnTo>
                    <a:pt x="865" y="503"/>
                  </a:lnTo>
                  <a:lnTo>
                    <a:pt x="873" y="509"/>
                  </a:lnTo>
                  <a:lnTo>
                    <a:pt x="877" y="513"/>
                  </a:lnTo>
                  <a:lnTo>
                    <a:pt x="888" y="522"/>
                  </a:lnTo>
                  <a:lnTo>
                    <a:pt x="900" y="532"/>
                  </a:lnTo>
                  <a:lnTo>
                    <a:pt x="911" y="541"/>
                  </a:lnTo>
                  <a:lnTo>
                    <a:pt x="923" y="551"/>
                  </a:lnTo>
                  <a:lnTo>
                    <a:pt x="934" y="560"/>
                  </a:lnTo>
                  <a:lnTo>
                    <a:pt x="946" y="570"/>
                  </a:lnTo>
                  <a:lnTo>
                    <a:pt x="947" y="572"/>
                  </a:lnTo>
                  <a:lnTo>
                    <a:pt x="957" y="579"/>
                  </a:lnTo>
                  <a:lnTo>
                    <a:pt x="968" y="589"/>
                  </a:lnTo>
                  <a:lnTo>
                    <a:pt x="980" y="599"/>
                  </a:lnTo>
                  <a:lnTo>
                    <a:pt x="991" y="608"/>
                  </a:lnTo>
                  <a:lnTo>
                    <a:pt x="999" y="616"/>
                  </a:lnTo>
                  <a:lnTo>
                    <a:pt x="1005" y="616"/>
                  </a:lnTo>
                  <a:lnTo>
                    <a:pt x="1010" y="616"/>
                  </a:lnTo>
                  <a:lnTo>
                    <a:pt x="1022" y="618"/>
                  </a:lnTo>
                  <a:lnTo>
                    <a:pt x="1033" y="618"/>
                  </a:lnTo>
                  <a:lnTo>
                    <a:pt x="1045" y="618"/>
                  </a:lnTo>
                  <a:lnTo>
                    <a:pt x="1056" y="619"/>
                  </a:lnTo>
                  <a:lnTo>
                    <a:pt x="1068" y="619"/>
                  </a:lnTo>
                  <a:lnTo>
                    <a:pt x="1079" y="621"/>
                  </a:lnTo>
                  <a:lnTo>
                    <a:pt x="1091" y="621"/>
                  </a:lnTo>
                  <a:lnTo>
                    <a:pt x="1104" y="623"/>
                  </a:lnTo>
                  <a:lnTo>
                    <a:pt x="1115" y="623"/>
                  </a:lnTo>
                  <a:lnTo>
                    <a:pt x="1127" y="623"/>
                  </a:lnTo>
                  <a:lnTo>
                    <a:pt x="1138" y="625"/>
                  </a:lnTo>
                  <a:lnTo>
                    <a:pt x="1150" y="625"/>
                  </a:lnTo>
                  <a:lnTo>
                    <a:pt x="1161" y="627"/>
                  </a:lnTo>
                  <a:lnTo>
                    <a:pt x="1173" y="627"/>
                  </a:lnTo>
                  <a:lnTo>
                    <a:pt x="1184" y="629"/>
                  </a:lnTo>
                  <a:lnTo>
                    <a:pt x="1192" y="629"/>
                  </a:lnTo>
                  <a:lnTo>
                    <a:pt x="1197" y="618"/>
                  </a:lnTo>
                  <a:lnTo>
                    <a:pt x="1205" y="606"/>
                  </a:lnTo>
                  <a:lnTo>
                    <a:pt x="1213" y="595"/>
                  </a:lnTo>
                  <a:lnTo>
                    <a:pt x="1218" y="583"/>
                  </a:lnTo>
                  <a:lnTo>
                    <a:pt x="1226" y="572"/>
                  </a:lnTo>
                  <a:lnTo>
                    <a:pt x="1228" y="568"/>
                  </a:lnTo>
                  <a:lnTo>
                    <a:pt x="1243" y="574"/>
                  </a:lnTo>
                  <a:lnTo>
                    <a:pt x="1255" y="562"/>
                  </a:lnTo>
                  <a:lnTo>
                    <a:pt x="1264" y="551"/>
                  </a:lnTo>
                  <a:lnTo>
                    <a:pt x="1268" y="547"/>
                  </a:lnTo>
                  <a:lnTo>
                    <a:pt x="1272" y="547"/>
                  </a:lnTo>
                  <a:lnTo>
                    <a:pt x="1275" y="549"/>
                  </a:lnTo>
                  <a:lnTo>
                    <a:pt x="1279" y="551"/>
                  </a:lnTo>
                  <a:lnTo>
                    <a:pt x="1283" y="551"/>
                  </a:lnTo>
                  <a:lnTo>
                    <a:pt x="1287" y="553"/>
                  </a:lnTo>
                  <a:lnTo>
                    <a:pt x="1291" y="553"/>
                  </a:lnTo>
                  <a:lnTo>
                    <a:pt x="1295" y="555"/>
                  </a:lnTo>
                  <a:lnTo>
                    <a:pt x="1298" y="557"/>
                  </a:lnTo>
                  <a:lnTo>
                    <a:pt x="1304" y="557"/>
                  </a:lnTo>
                  <a:lnTo>
                    <a:pt x="1308" y="553"/>
                  </a:lnTo>
                  <a:lnTo>
                    <a:pt x="1310" y="555"/>
                  </a:lnTo>
                  <a:lnTo>
                    <a:pt x="1316" y="557"/>
                  </a:lnTo>
                  <a:lnTo>
                    <a:pt x="1319" y="557"/>
                  </a:lnTo>
                  <a:lnTo>
                    <a:pt x="1323" y="557"/>
                  </a:lnTo>
                  <a:lnTo>
                    <a:pt x="1327" y="557"/>
                  </a:lnTo>
                  <a:lnTo>
                    <a:pt x="1331" y="557"/>
                  </a:lnTo>
                  <a:lnTo>
                    <a:pt x="1335" y="555"/>
                  </a:lnTo>
                  <a:lnTo>
                    <a:pt x="1337" y="553"/>
                  </a:lnTo>
                  <a:lnTo>
                    <a:pt x="1338" y="551"/>
                  </a:lnTo>
                  <a:lnTo>
                    <a:pt x="1342" y="553"/>
                  </a:lnTo>
                  <a:lnTo>
                    <a:pt x="1344" y="555"/>
                  </a:lnTo>
                  <a:lnTo>
                    <a:pt x="1346" y="558"/>
                  </a:lnTo>
                  <a:lnTo>
                    <a:pt x="1348" y="560"/>
                  </a:lnTo>
                  <a:lnTo>
                    <a:pt x="1352" y="562"/>
                  </a:lnTo>
                  <a:lnTo>
                    <a:pt x="1354" y="564"/>
                  </a:lnTo>
                  <a:lnTo>
                    <a:pt x="1358" y="564"/>
                  </a:lnTo>
                  <a:lnTo>
                    <a:pt x="1361" y="566"/>
                  </a:lnTo>
                  <a:lnTo>
                    <a:pt x="1363" y="568"/>
                  </a:lnTo>
                  <a:lnTo>
                    <a:pt x="1367" y="570"/>
                  </a:lnTo>
                  <a:lnTo>
                    <a:pt x="1369" y="572"/>
                  </a:lnTo>
                  <a:lnTo>
                    <a:pt x="1373" y="574"/>
                  </a:lnTo>
                  <a:lnTo>
                    <a:pt x="1373" y="578"/>
                  </a:lnTo>
                  <a:lnTo>
                    <a:pt x="1375" y="579"/>
                  </a:lnTo>
                  <a:lnTo>
                    <a:pt x="1377" y="583"/>
                  </a:lnTo>
                  <a:lnTo>
                    <a:pt x="1377" y="587"/>
                  </a:lnTo>
                  <a:lnTo>
                    <a:pt x="1378" y="591"/>
                  </a:lnTo>
                  <a:lnTo>
                    <a:pt x="1377" y="595"/>
                  </a:lnTo>
                  <a:lnTo>
                    <a:pt x="1377" y="599"/>
                  </a:lnTo>
                  <a:lnTo>
                    <a:pt x="1377" y="600"/>
                  </a:lnTo>
                  <a:lnTo>
                    <a:pt x="1390" y="606"/>
                  </a:lnTo>
                  <a:lnTo>
                    <a:pt x="1401" y="612"/>
                  </a:lnTo>
                  <a:lnTo>
                    <a:pt x="1407" y="614"/>
                  </a:lnTo>
                  <a:lnTo>
                    <a:pt x="1415" y="627"/>
                  </a:lnTo>
                  <a:lnTo>
                    <a:pt x="1420" y="639"/>
                  </a:lnTo>
                  <a:lnTo>
                    <a:pt x="1420" y="640"/>
                  </a:lnTo>
                  <a:lnTo>
                    <a:pt x="1422" y="652"/>
                  </a:lnTo>
                  <a:lnTo>
                    <a:pt x="1422" y="663"/>
                  </a:lnTo>
                  <a:lnTo>
                    <a:pt x="1422" y="675"/>
                  </a:lnTo>
                  <a:lnTo>
                    <a:pt x="1424" y="686"/>
                  </a:lnTo>
                  <a:lnTo>
                    <a:pt x="1424" y="692"/>
                  </a:lnTo>
                  <a:lnTo>
                    <a:pt x="1434" y="703"/>
                  </a:lnTo>
                  <a:lnTo>
                    <a:pt x="1443" y="715"/>
                  </a:lnTo>
                  <a:lnTo>
                    <a:pt x="1449" y="721"/>
                  </a:lnTo>
                  <a:lnTo>
                    <a:pt x="1449" y="722"/>
                  </a:lnTo>
                  <a:lnTo>
                    <a:pt x="1447" y="726"/>
                  </a:lnTo>
                  <a:lnTo>
                    <a:pt x="1447" y="730"/>
                  </a:lnTo>
                  <a:lnTo>
                    <a:pt x="1445" y="734"/>
                  </a:lnTo>
                  <a:lnTo>
                    <a:pt x="1447" y="738"/>
                  </a:lnTo>
                  <a:lnTo>
                    <a:pt x="1447" y="742"/>
                  </a:lnTo>
                  <a:lnTo>
                    <a:pt x="1449" y="745"/>
                  </a:lnTo>
                  <a:lnTo>
                    <a:pt x="1449" y="749"/>
                  </a:lnTo>
                  <a:lnTo>
                    <a:pt x="1449" y="753"/>
                  </a:lnTo>
                  <a:lnTo>
                    <a:pt x="1449" y="757"/>
                  </a:lnTo>
                  <a:lnTo>
                    <a:pt x="1447" y="761"/>
                  </a:lnTo>
                  <a:lnTo>
                    <a:pt x="1443" y="761"/>
                  </a:lnTo>
                  <a:lnTo>
                    <a:pt x="1440" y="761"/>
                  </a:lnTo>
                  <a:lnTo>
                    <a:pt x="1438" y="759"/>
                  </a:lnTo>
                  <a:lnTo>
                    <a:pt x="1432" y="759"/>
                  </a:lnTo>
                  <a:lnTo>
                    <a:pt x="1428" y="757"/>
                  </a:lnTo>
                  <a:lnTo>
                    <a:pt x="1424" y="757"/>
                  </a:lnTo>
                  <a:lnTo>
                    <a:pt x="1422" y="759"/>
                  </a:lnTo>
                  <a:lnTo>
                    <a:pt x="1420" y="761"/>
                  </a:lnTo>
                  <a:lnTo>
                    <a:pt x="1417" y="763"/>
                  </a:lnTo>
                  <a:lnTo>
                    <a:pt x="1413" y="761"/>
                  </a:lnTo>
                  <a:lnTo>
                    <a:pt x="1411" y="759"/>
                  </a:lnTo>
                  <a:lnTo>
                    <a:pt x="1407" y="759"/>
                  </a:lnTo>
                  <a:lnTo>
                    <a:pt x="1403" y="759"/>
                  </a:lnTo>
                  <a:lnTo>
                    <a:pt x="1401" y="761"/>
                  </a:lnTo>
                  <a:lnTo>
                    <a:pt x="1398" y="763"/>
                  </a:lnTo>
                  <a:lnTo>
                    <a:pt x="1394" y="764"/>
                  </a:lnTo>
                  <a:lnTo>
                    <a:pt x="1390" y="764"/>
                  </a:lnTo>
                  <a:lnTo>
                    <a:pt x="1388" y="764"/>
                  </a:lnTo>
                  <a:lnTo>
                    <a:pt x="1384" y="761"/>
                  </a:lnTo>
                  <a:lnTo>
                    <a:pt x="1382" y="759"/>
                  </a:lnTo>
                  <a:lnTo>
                    <a:pt x="1378" y="761"/>
                  </a:lnTo>
                  <a:lnTo>
                    <a:pt x="1377" y="763"/>
                  </a:lnTo>
                  <a:lnTo>
                    <a:pt x="1373" y="764"/>
                  </a:lnTo>
                  <a:lnTo>
                    <a:pt x="1373" y="768"/>
                  </a:lnTo>
                  <a:lnTo>
                    <a:pt x="1371" y="770"/>
                  </a:lnTo>
                  <a:lnTo>
                    <a:pt x="1367" y="770"/>
                  </a:lnTo>
                  <a:lnTo>
                    <a:pt x="1363" y="770"/>
                  </a:lnTo>
                  <a:lnTo>
                    <a:pt x="1359" y="770"/>
                  </a:lnTo>
                  <a:lnTo>
                    <a:pt x="1358" y="772"/>
                  </a:lnTo>
                  <a:lnTo>
                    <a:pt x="1356" y="776"/>
                  </a:lnTo>
                  <a:lnTo>
                    <a:pt x="1354" y="778"/>
                  </a:lnTo>
                  <a:lnTo>
                    <a:pt x="1350" y="780"/>
                  </a:lnTo>
                  <a:lnTo>
                    <a:pt x="1346" y="780"/>
                  </a:lnTo>
                  <a:lnTo>
                    <a:pt x="1344" y="778"/>
                  </a:lnTo>
                  <a:lnTo>
                    <a:pt x="1342" y="776"/>
                  </a:lnTo>
                  <a:lnTo>
                    <a:pt x="1337" y="776"/>
                  </a:lnTo>
                  <a:lnTo>
                    <a:pt x="1333" y="776"/>
                  </a:lnTo>
                  <a:lnTo>
                    <a:pt x="1331" y="778"/>
                  </a:lnTo>
                  <a:lnTo>
                    <a:pt x="1327" y="780"/>
                  </a:lnTo>
                  <a:lnTo>
                    <a:pt x="1325" y="782"/>
                  </a:lnTo>
                  <a:lnTo>
                    <a:pt x="1323" y="784"/>
                  </a:lnTo>
                  <a:lnTo>
                    <a:pt x="1323" y="787"/>
                  </a:lnTo>
                  <a:lnTo>
                    <a:pt x="1321" y="791"/>
                  </a:lnTo>
                  <a:lnTo>
                    <a:pt x="1319" y="793"/>
                  </a:lnTo>
                  <a:lnTo>
                    <a:pt x="1317" y="795"/>
                  </a:lnTo>
                  <a:lnTo>
                    <a:pt x="1316" y="799"/>
                  </a:lnTo>
                  <a:lnTo>
                    <a:pt x="1314" y="799"/>
                  </a:lnTo>
                  <a:lnTo>
                    <a:pt x="1323" y="810"/>
                  </a:lnTo>
                  <a:lnTo>
                    <a:pt x="1331" y="822"/>
                  </a:lnTo>
                  <a:lnTo>
                    <a:pt x="1340" y="835"/>
                  </a:lnTo>
                  <a:lnTo>
                    <a:pt x="1348" y="846"/>
                  </a:lnTo>
                  <a:lnTo>
                    <a:pt x="1356" y="858"/>
                  </a:lnTo>
                  <a:lnTo>
                    <a:pt x="1365" y="869"/>
                  </a:lnTo>
                  <a:lnTo>
                    <a:pt x="1373" y="881"/>
                  </a:lnTo>
                  <a:lnTo>
                    <a:pt x="1382" y="894"/>
                  </a:lnTo>
                  <a:lnTo>
                    <a:pt x="1390" y="906"/>
                  </a:lnTo>
                  <a:lnTo>
                    <a:pt x="1399" y="917"/>
                  </a:lnTo>
                  <a:lnTo>
                    <a:pt x="1407" y="928"/>
                  </a:lnTo>
                  <a:lnTo>
                    <a:pt x="1417" y="942"/>
                  </a:lnTo>
                  <a:lnTo>
                    <a:pt x="1424" y="953"/>
                  </a:lnTo>
                  <a:lnTo>
                    <a:pt x="1434" y="965"/>
                  </a:lnTo>
                  <a:lnTo>
                    <a:pt x="1441" y="976"/>
                  </a:lnTo>
                  <a:lnTo>
                    <a:pt x="1451" y="988"/>
                  </a:lnTo>
                  <a:lnTo>
                    <a:pt x="1457" y="997"/>
                  </a:lnTo>
                  <a:lnTo>
                    <a:pt x="1459" y="1001"/>
                  </a:lnTo>
                  <a:lnTo>
                    <a:pt x="1468" y="1012"/>
                  </a:lnTo>
                  <a:lnTo>
                    <a:pt x="1476" y="1024"/>
                  </a:lnTo>
                  <a:lnTo>
                    <a:pt x="1483" y="1035"/>
                  </a:lnTo>
                  <a:lnTo>
                    <a:pt x="1487" y="1039"/>
                  </a:lnTo>
                  <a:lnTo>
                    <a:pt x="1493" y="1047"/>
                  </a:lnTo>
                  <a:lnTo>
                    <a:pt x="1501" y="1060"/>
                  </a:lnTo>
                  <a:lnTo>
                    <a:pt x="1510" y="1072"/>
                  </a:lnTo>
                  <a:lnTo>
                    <a:pt x="1518" y="1083"/>
                  </a:lnTo>
                  <a:lnTo>
                    <a:pt x="1527" y="1094"/>
                  </a:lnTo>
                  <a:lnTo>
                    <a:pt x="1535" y="1106"/>
                  </a:lnTo>
                  <a:lnTo>
                    <a:pt x="1537" y="1108"/>
                  </a:lnTo>
                  <a:lnTo>
                    <a:pt x="1537" y="1110"/>
                  </a:lnTo>
                  <a:lnTo>
                    <a:pt x="1537" y="1112"/>
                  </a:lnTo>
                  <a:lnTo>
                    <a:pt x="1539" y="1113"/>
                  </a:lnTo>
                  <a:lnTo>
                    <a:pt x="1541" y="1115"/>
                  </a:lnTo>
                  <a:lnTo>
                    <a:pt x="1541" y="1119"/>
                  </a:lnTo>
                  <a:lnTo>
                    <a:pt x="1541" y="1123"/>
                  </a:lnTo>
                  <a:lnTo>
                    <a:pt x="1539" y="1127"/>
                  </a:lnTo>
                  <a:lnTo>
                    <a:pt x="1535" y="1131"/>
                  </a:lnTo>
                  <a:lnTo>
                    <a:pt x="1533" y="1133"/>
                  </a:lnTo>
                  <a:lnTo>
                    <a:pt x="1531" y="1133"/>
                  </a:lnTo>
                  <a:lnTo>
                    <a:pt x="1529" y="1133"/>
                  </a:lnTo>
                  <a:lnTo>
                    <a:pt x="1525" y="1136"/>
                  </a:lnTo>
                  <a:lnTo>
                    <a:pt x="1525" y="1140"/>
                  </a:lnTo>
                  <a:lnTo>
                    <a:pt x="1523" y="1148"/>
                  </a:lnTo>
                  <a:lnTo>
                    <a:pt x="1525" y="1152"/>
                  </a:lnTo>
                  <a:lnTo>
                    <a:pt x="1529" y="1154"/>
                  </a:lnTo>
                  <a:lnTo>
                    <a:pt x="1529" y="1155"/>
                  </a:lnTo>
                  <a:lnTo>
                    <a:pt x="1523" y="1157"/>
                  </a:lnTo>
                  <a:lnTo>
                    <a:pt x="1520" y="1161"/>
                  </a:lnTo>
                  <a:lnTo>
                    <a:pt x="1520" y="1171"/>
                  </a:lnTo>
                  <a:lnTo>
                    <a:pt x="1520" y="1173"/>
                  </a:lnTo>
                  <a:lnTo>
                    <a:pt x="1523" y="1176"/>
                  </a:lnTo>
                  <a:lnTo>
                    <a:pt x="1523" y="1180"/>
                  </a:lnTo>
                  <a:lnTo>
                    <a:pt x="1522" y="1182"/>
                  </a:lnTo>
                  <a:lnTo>
                    <a:pt x="1518" y="1182"/>
                  </a:lnTo>
                  <a:lnTo>
                    <a:pt x="1516" y="1180"/>
                  </a:lnTo>
                  <a:lnTo>
                    <a:pt x="1514" y="1180"/>
                  </a:lnTo>
                  <a:lnTo>
                    <a:pt x="1512" y="1180"/>
                  </a:lnTo>
                  <a:lnTo>
                    <a:pt x="1506" y="1182"/>
                  </a:lnTo>
                  <a:lnTo>
                    <a:pt x="1501" y="1184"/>
                  </a:lnTo>
                  <a:lnTo>
                    <a:pt x="1499" y="1186"/>
                  </a:lnTo>
                  <a:lnTo>
                    <a:pt x="1501" y="1188"/>
                  </a:lnTo>
                  <a:lnTo>
                    <a:pt x="1502" y="1192"/>
                  </a:lnTo>
                  <a:lnTo>
                    <a:pt x="1499" y="1194"/>
                  </a:lnTo>
                  <a:lnTo>
                    <a:pt x="1497" y="1197"/>
                  </a:lnTo>
                  <a:lnTo>
                    <a:pt x="1495" y="1197"/>
                  </a:lnTo>
                  <a:lnTo>
                    <a:pt x="1493" y="1199"/>
                  </a:lnTo>
                  <a:lnTo>
                    <a:pt x="1489" y="1201"/>
                  </a:lnTo>
                  <a:lnTo>
                    <a:pt x="1487" y="1203"/>
                  </a:lnTo>
                  <a:lnTo>
                    <a:pt x="1487" y="1205"/>
                  </a:lnTo>
                  <a:lnTo>
                    <a:pt x="1489" y="1207"/>
                  </a:lnTo>
                  <a:lnTo>
                    <a:pt x="1489" y="1209"/>
                  </a:lnTo>
                  <a:lnTo>
                    <a:pt x="1487" y="1209"/>
                  </a:lnTo>
                  <a:lnTo>
                    <a:pt x="1487" y="1211"/>
                  </a:lnTo>
                  <a:lnTo>
                    <a:pt x="1485" y="1215"/>
                  </a:lnTo>
                  <a:lnTo>
                    <a:pt x="1481" y="1215"/>
                  </a:lnTo>
                  <a:lnTo>
                    <a:pt x="1480" y="1215"/>
                  </a:lnTo>
                  <a:lnTo>
                    <a:pt x="1478" y="1215"/>
                  </a:lnTo>
                  <a:lnTo>
                    <a:pt x="1476" y="1220"/>
                  </a:lnTo>
                  <a:lnTo>
                    <a:pt x="1478" y="1224"/>
                  </a:lnTo>
                  <a:lnTo>
                    <a:pt x="1478" y="1226"/>
                  </a:lnTo>
                  <a:lnTo>
                    <a:pt x="1476" y="1226"/>
                  </a:lnTo>
                  <a:lnTo>
                    <a:pt x="1474" y="1226"/>
                  </a:lnTo>
                  <a:lnTo>
                    <a:pt x="1472" y="1226"/>
                  </a:lnTo>
                  <a:lnTo>
                    <a:pt x="1472" y="1230"/>
                  </a:lnTo>
                  <a:lnTo>
                    <a:pt x="1474" y="1234"/>
                  </a:lnTo>
                  <a:lnTo>
                    <a:pt x="1476" y="1239"/>
                  </a:lnTo>
                  <a:lnTo>
                    <a:pt x="1476" y="1241"/>
                  </a:lnTo>
                  <a:lnTo>
                    <a:pt x="1476" y="1243"/>
                  </a:lnTo>
                  <a:lnTo>
                    <a:pt x="1478" y="1243"/>
                  </a:lnTo>
                  <a:lnTo>
                    <a:pt x="1480" y="1243"/>
                  </a:lnTo>
                  <a:lnTo>
                    <a:pt x="1480" y="1245"/>
                  </a:lnTo>
                  <a:lnTo>
                    <a:pt x="1478" y="1245"/>
                  </a:lnTo>
                  <a:lnTo>
                    <a:pt x="1478" y="1247"/>
                  </a:lnTo>
                  <a:lnTo>
                    <a:pt x="1478" y="1249"/>
                  </a:lnTo>
                  <a:lnTo>
                    <a:pt x="1478" y="1253"/>
                  </a:lnTo>
                  <a:lnTo>
                    <a:pt x="1481" y="1255"/>
                  </a:lnTo>
                  <a:lnTo>
                    <a:pt x="1481" y="1258"/>
                  </a:lnTo>
                  <a:lnTo>
                    <a:pt x="1480" y="1260"/>
                  </a:lnTo>
                  <a:lnTo>
                    <a:pt x="1478" y="1262"/>
                  </a:lnTo>
                  <a:lnTo>
                    <a:pt x="1476" y="1264"/>
                  </a:lnTo>
                  <a:lnTo>
                    <a:pt x="1472" y="1268"/>
                  </a:lnTo>
                  <a:lnTo>
                    <a:pt x="1470" y="1268"/>
                  </a:lnTo>
                  <a:lnTo>
                    <a:pt x="1466" y="1270"/>
                  </a:lnTo>
                  <a:lnTo>
                    <a:pt x="1462" y="1272"/>
                  </a:lnTo>
                  <a:lnTo>
                    <a:pt x="1460" y="1272"/>
                  </a:lnTo>
                  <a:lnTo>
                    <a:pt x="1455" y="1272"/>
                  </a:lnTo>
                  <a:lnTo>
                    <a:pt x="1453" y="1274"/>
                  </a:lnTo>
                  <a:lnTo>
                    <a:pt x="1449" y="1276"/>
                  </a:lnTo>
                  <a:lnTo>
                    <a:pt x="1447" y="1278"/>
                  </a:lnTo>
                  <a:lnTo>
                    <a:pt x="1443" y="1279"/>
                  </a:lnTo>
                  <a:lnTo>
                    <a:pt x="1441" y="1281"/>
                  </a:lnTo>
                  <a:lnTo>
                    <a:pt x="1440" y="1283"/>
                  </a:lnTo>
                  <a:lnTo>
                    <a:pt x="1436" y="1285"/>
                  </a:lnTo>
                  <a:lnTo>
                    <a:pt x="1434" y="1287"/>
                  </a:lnTo>
                  <a:lnTo>
                    <a:pt x="1432" y="1289"/>
                  </a:lnTo>
                  <a:lnTo>
                    <a:pt x="1428" y="1291"/>
                  </a:lnTo>
                  <a:lnTo>
                    <a:pt x="1426" y="1293"/>
                  </a:lnTo>
                  <a:lnTo>
                    <a:pt x="1424" y="1295"/>
                  </a:lnTo>
                  <a:lnTo>
                    <a:pt x="1420" y="1299"/>
                  </a:lnTo>
                  <a:lnTo>
                    <a:pt x="1419" y="1300"/>
                  </a:lnTo>
                  <a:lnTo>
                    <a:pt x="1417" y="1302"/>
                  </a:lnTo>
                  <a:lnTo>
                    <a:pt x="1413" y="1304"/>
                  </a:lnTo>
                  <a:lnTo>
                    <a:pt x="1409" y="1304"/>
                  </a:lnTo>
                  <a:lnTo>
                    <a:pt x="1405" y="1306"/>
                  </a:lnTo>
                  <a:lnTo>
                    <a:pt x="1403" y="1304"/>
                  </a:lnTo>
                  <a:lnTo>
                    <a:pt x="1392" y="1316"/>
                  </a:lnTo>
                  <a:lnTo>
                    <a:pt x="1382" y="1327"/>
                  </a:lnTo>
                  <a:lnTo>
                    <a:pt x="1371" y="1339"/>
                  </a:lnTo>
                  <a:lnTo>
                    <a:pt x="1361" y="1350"/>
                  </a:lnTo>
                  <a:lnTo>
                    <a:pt x="1350" y="1361"/>
                  </a:lnTo>
                  <a:lnTo>
                    <a:pt x="1340" y="1373"/>
                  </a:lnTo>
                  <a:lnTo>
                    <a:pt x="1338" y="1375"/>
                  </a:lnTo>
                  <a:lnTo>
                    <a:pt x="1331" y="1382"/>
                  </a:lnTo>
                  <a:lnTo>
                    <a:pt x="1329" y="1384"/>
                  </a:lnTo>
                  <a:lnTo>
                    <a:pt x="1319" y="1396"/>
                  </a:lnTo>
                  <a:lnTo>
                    <a:pt x="1314" y="1400"/>
                  </a:lnTo>
                  <a:lnTo>
                    <a:pt x="1312" y="1402"/>
                  </a:lnTo>
                  <a:lnTo>
                    <a:pt x="1310" y="1405"/>
                  </a:lnTo>
                  <a:lnTo>
                    <a:pt x="1308" y="1407"/>
                  </a:lnTo>
                  <a:lnTo>
                    <a:pt x="1306" y="1409"/>
                  </a:lnTo>
                  <a:lnTo>
                    <a:pt x="1302" y="1411"/>
                  </a:lnTo>
                  <a:lnTo>
                    <a:pt x="1300" y="1413"/>
                  </a:lnTo>
                  <a:lnTo>
                    <a:pt x="1298" y="1417"/>
                  </a:lnTo>
                  <a:lnTo>
                    <a:pt x="1296" y="1419"/>
                  </a:lnTo>
                  <a:lnTo>
                    <a:pt x="1293" y="1421"/>
                  </a:lnTo>
                  <a:lnTo>
                    <a:pt x="1291" y="1424"/>
                  </a:lnTo>
                  <a:lnTo>
                    <a:pt x="1289" y="1430"/>
                  </a:lnTo>
                  <a:lnTo>
                    <a:pt x="1285" y="1432"/>
                  </a:lnTo>
                  <a:lnTo>
                    <a:pt x="1281" y="1430"/>
                  </a:lnTo>
                  <a:lnTo>
                    <a:pt x="1277" y="1432"/>
                  </a:lnTo>
                  <a:lnTo>
                    <a:pt x="1274" y="1430"/>
                  </a:lnTo>
                  <a:lnTo>
                    <a:pt x="1272" y="1428"/>
                  </a:lnTo>
                  <a:lnTo>
                    <a:pt x="1256" y="1426"/>
                  </a:lnTo>
                  <a:lnTo>
                    <a:pt x="1251" y="1428"/>
                  </a:lnTo>
                  <a:lnTo>
                    <a:pt x="1247" y="1432"/>
                  </a:lnTo>
                  <a:lnTo>
                    <a:pt x="1235" y="1430"/>
                  </a:lnTo>
                  <a:lnTo>
                    <a:pt x="1228" y="1430"/>
                  </a:lnTo>
                  <a:lnTo>
                    <a:pt x="1224" y="1430"/>
                  </a:lnTo>
                  <a:lnTo>
                    <a:pt x="1222" y="1424"/>
                  </a:lnTo>
                  <a:lnTo>
                    <a:pt x="1218" y="1422"/>
                  </a:lnTo>
                  <a:lnTo>
                    <a:pt x="1213" y="1421"/>
                  </a:lnTo>
                  <a:lnTo>
                    <a:pt x="1209" y="1419"/>
                  </a:lnTo>
                  <a:lnTo>
                    <a:pt x="1199" y="1415"/>
                  </a:lnTo>
                  <a:lnTo>
                    <a:pt x="1197" y="1411"/>
                  </a:lnTo>
                  <a:lnTo>
                    <a:pt x="1193" y="1411"/>
                  </a:lnTo>
                  <a:lnTo>
                    <a:pt x="1192" y="1409"/>
                  </a:lnTo>
                  <a:lnTo>
                    <a:pt x="1186" y="1409"/>
                  </a:lnTo>
                  <a:lnTo>
                    <a:pt x="1180" y="1413"/>
                  </a:lnTo>
                  <a:lnTo>
                    <a:pt x="1174" y="1411"/>
                  </a:lnTo>
                  <a:lnTo>
                    <a:pt x="1173" y="1411"/>
                  </a:lnTo>
                  <a:lnTo>
                    <a:pt x="1171" y="1413"/>
                  </a:lnTo>
                  <a:lnTo>
                    <a:pt x="1171" y="1415"/>
                  </a:lnTo>
                  <a:lnTo>
                    <a:pt x="1169" y="1415"/>
                  </a:lnTo>
                  <a:lnTo>
                    <a:pt x="1165" y="1417"/>
                  </a:lnTo>
                  <a:lnTo>
                    <a:pt x="1161" y="1417"/>
                  </a:lnTo>
                  <a:lnTo>
                    <a:pt x="1159" y="1417"/>
                  </a:lnTo>
                  <a:lnTo>
                    <a:pt x="1150" y="1415"/>
                  </a:lnTo>
                  <a:lnTo>
                    <a:pt x="1148" y="1415"/>
                  </a:lnTo>
                  <a:lnTo>
                    <a:pt x="1146" y="1419"/>
                  </a:lnTo>
                  <a:lnTo>
                    <a:pt x="1142" y="1422"/>
                  </a:lnTo>
                  <a:lnTo>
                    <a:pt x="1140" y="1422"/>
                  </a:lnTo>
                  <a:lnTo>
                    <a:pt x="1138" y="1422"/>
                  </a:lnTo>
                  <a:lnTo>
                    <a:pt x="1136" y="1422"/>
                  </a:lnTo>
                  <a:lnTo>
                    <a:pt x="1134" y="1424"/>
                  </a:lnTo>
                  <a:lnTo>
                    <a:pt x="1132" y="1426"/>
                  </a:lnTo>
                  <a:lnTo>
                    <a:pt x="1131" y="1426"/>
                  </a:lnTo>
                  <a:lnTo>
                    <a:pt x="1129" y="1424"/>
                  </a:lnTo>
                  <a:lnTo>
                    <a:pt x="1121" y="1426"/>
                  </a:lnTo>
                  <a:lnTo>
                    <a:pt x="1121" y="1424"/>
                  </a:lnTo>
                  <a:lnTo>
                    <a:pt x="1119" y="1424"/>
                  </a:lnTo>
                  <a:lnTo>
                    <a:pt x="1117" y="1426"/>
                  </a:lnTo>
                  <a:lnTo>
                    <a:pt x="1117" y="1424"/>
                  </a:lnTo>
                  <a:lnTo>
                    <a:pt x="1117" y="1426"/>
                  </a:lnTo>
                  <a:lnTo>
                    <a:pt x="1115" y="1428"/>
                  </a:lnTo>
                  <a:lnTo>
                    <a:pt x="1113" y="1432"/>
                  </a:lnTo>
                  <a:lnTo>
                    <a:pt x="1111" y="1432"/>
                  </a:lnTo>
                  <a:lnTo>
                    <a:pt x="1111" y="1430"/>
                  </a:lnTo>
                  <a:lnTo>
                    <a:pt x="1111" y="1428"/>
                  </a:lnTo>
                  <a:lnTo>
                    <a:pt x="1108" y="1428"/>
                  </a:lnTo>
                  <a:lnTo>
                    <a:pt x="1106" y="1426"/>
                  </a:lnTo>
                  <a:lnTo>
                    <a:pt x="1102" y="1422"/>
                  </a:lnTo>
                  <a:lnTo>
                    <a:pt x="1100" y="1424"/>
                  </a:lnTo>
                  <a:lnTo>
                    <a:pt x="1096" y="1426"/>
                  </a:lnTo>
                  <a:lnTo>
                    <a:pt x="1094" y="1424"/>
                  </a:lnTo>
                  <a:lnTo>
                    <a:pt x="1094" y="1422"/>
                  </a:lnTo>
                  <a:lnTo>
                    <a:pt x="1091" y="1419"/>
                  </a:lnTo>
                  <a:lnTo>
                    <a:pt x="1087" y="1421"/>
                  </a:lnTo>
                  <a:lnTo>
                    <a:pt x="1085" y="1426"/>
                  </a:lnTo>
                  <a:lnTo>
                    <a:pt x="1083" y="1426"/>
                  </a:lnTo>
                  <a:lnTo>
                    <a:pt x="1081" y="1428"/>
                  </a:lnTo>
                  <a:lnTo>
                    <a:pt x="1079" y="1428"/>
                  </a:lnTo>
                  <a:lnTo>
                    <a:pt x="1075" y="1428"/>
                  </a:lnTo>
                  <a:lnTo>
                    <a:pt x="1073" y="1432"/>
                  </a:lnTo>
                  <a:lnTo>
                    <a:pt x="1070" y="1428"/>
                  </a:lnTo>
                  <a:lnTo>
                    <a:pt x="1068" y="1432"/>
                  </a:lnTo>
                  <a:lnTo>
                    <a:pt x="1068" y="1436"/>
                  </a:lnTo>
                  <a:lnTo>
                    <a:pt x="1064" y="1436"/>
                  </a:lnTo>
                  <a:lnTo>
                    <a:pt x="1060" y="1440"/>
                  </a:lnTo>
                  <a:lnTo>
                    <a:pt x="1056" y="1442"/>
                  </a:lnTo>
                  <a:lnTo>
                    <a:pt x="1050" y="1442"/>
                  </a:lnTo>
                  <a:lnTo>
                    <a:pt x="1049" y="1442"/>
                  </a:lnTo>
                  <a:lnTo>
                    <a:pt x="1047" y="1442"/>
                  </a:lnTo>
                  <a:lnTo>
                    <a:pt x="1043" y="1440"/>
                  </a:lnTo>
                  <a:lnTo>
                    <a:pt x="1041" y="1438"/>
                  </a:lnTo>
                  <a:lnTo>
                    <a:pt x="1037" y="1442"/>
                  </a:lnTo>
                  <a:lnTo>
                    <a:pt x="1035" y="1442"/>
                  </a:lnTo>
                  <a:lnTo>
                    <a:pt x="1033" y="1445"/>
                  </a:lnTo>
                  <a:lnTo>
                    <a:pt x="1029" y="1445"/>
                  </a:lnTo>
                  <a:lnTo>
                    <a:pt x="1026" y="1443"/>
                  </a:lnTo>
                  <a:lnTo>
                    <a:pt x="1016" y="1443"/>
                  </a:lnTo>
                  <a:lnTo>
                    <a:pt x="1010" y="1440"/>
                  </a:lnTo>
                  <a:lnTo>
                    <a:pt x="1009" y="1436"/>
                  </a:lnTo>
                  <a:lnTo>
                    <a:pt x="1007" y="1436"/>
                  </a:lnTo>
                  <a:lnTo>
                    <a:pt x="1007" y="1428"/>
                  </a:lnTo>
                  <a:lnTo>
                    <a:pt x="1009" y="1426"/>
                  </a:lnTo>
                  <a:lnTo>
                    <a:pt x="1005" y="1419"/>
                  </a:lnTo>
                  <a:lnTo>
                    <a:pt x="1003" y="1419"/>
                  </a:lnTo>
                  <a:lnTo>
                    <a:pt x="1001" y="1419"/>
                  </a:lnTo>
                  <a:lnTo>
                    <a:pt x="999" y="1415"/>
                  </a:lnTo>
                  <a:lnTo>
                    <a:pt x="1001" y="1415"/>
                  </a:lnTo>
                  <a:lnTo>
                    <a:pt x="1001" y="1409"/>
                  </a:lnTo>
                  <a:lnTo>
                    <a:pt x="999" y="1405"/>
                  </a:lnTo>
                  <a:lnTo>
                    <a:pt x="997" y="1405"/>
                  </a:lnTo>
                  <a:lnTo>
                    <a:pt x="995" y="1409"/>
                  </a:lnTo>
                  <a:lnTo>
                    <a:pt x="993" y="1409"/>
                  </a:lnTo>
                  <a:lnTo>
                    <a:pt x="993" y="1407"/>
                  </a:lnTo>
                  <a:lnTo>
                    <a:pt x="991" y="1405"/>
                  </a:lnTo>
                  <a:lnTo>
                    <a:pt x="991" y="1403"/>
                  </a:lnTo>
                  <a:lnTo>
                    <a:pt x="993" y="1403"/>
                  </a:lnTo>
                  <a:lnTo>
                    <a:pt x="993" y="1400"/>
                  </a:lnTo>
                  <a:lnTo>
                    <a:pt x="991" y="1398"/>
                  </a:lnTo>
                  <a:lnTo>
                    <a:pt x="991" y="1396"/>
                  </a:lnTo>
                  <a:lnTo>
                    <a:pt x="988" y="1396"/>
                  </a:lnTo>
                  <a:lnTo>
                    <a:pt x="984" y="1392"/>
                  </a:lnTo>
                  <a:lnTo>
                    <a:pt x="984" y="1390"/>
                  </a:lnTo>
                  <a:lnTo>
                    <a:pt x="980" y="1390"/>
                  </a:lnTo>
                  <a:lnTo>
                    <a:pt x="980" y="1394"/>
                  </a:lnTo>
                  <a:lnTo>
                    <a:pt x="980" y="1396"/>
                  </a:lnTo>
                  <a:lnTo>
                    <a:pt x="980" y="1398"/>
                  </a:lnTo>
                  <a:lnTo>
                    <a:pt x="978" y="1400"/>
                  </a:lnTo>
                  <a:lnTo>
                    <a:pt x="980" y="1402"/>
                  </a:lnTo>
                  <a:lnTo>
                    <a:pt x="974" y="1403"/>
                  </a:lnTo>
                  <a:lnTo>
                    <a:pt x="972" y="1405"/>
                  </a:lnTo>
                  <a:lnTo>
                    <a:pt x="970" y="1405"/>
                  </a:lnTo>
                  <a:lnTo>
                    <a:pt x="968" y="1403"/>
                  </a:lnTo>
                  <a:lnTo>
                    <a:pt x="967" y="1405"/>
                  </a:lnTo>
                  <a:lnTo>
                    <a:pt x="965" y="1405"/>
                  </a:lnTo>
                  <a:lnTo>
                    <a:pt x="963" y="1403"/>
                  </a:lnTo>
                  <a:lnTo>
                    <a:pt x="955" y="1402"/>
                  </a:lnTo>
                  <a:lnTo>
                    <a:pt x="953" y="1402"/>
                  </a:lnTo>
                  <a:lnTo>
                    <a:pt x="951" y="1400"/>
                  </a:lnTo>
                  <a:lnTo>
                    <a:pt x="949" y="1403"/>
                  </a:lnTo>
                  <a:lnTo>
                    <a:pt x="947" y="1400"/>
                  </a:lnTo>
                  <a:lnTo>
                    <a:pt x="949" y="1394"/>
                  </a:lnTo>
                  <a:lnTo>
                    <a:pt x="951" y="1394"/>
                  </a:lnTo>
                  <a:lnTo>
                    <a:pt x="953" y="1390"/>
                  </a:lnTo>
                  <a:lnTo>
                    <a:pt x="951" y="1390"/>
                  </a:lnTo>
                  <a:lnTo>
                    <a:pt x="946" y="1392"/>
                  </a:lnTo>
                  <a:lnTo>
                    <a:pt x="944" y="1396"/>
                  </a:lnTo>
                  <a:lnTo>
                    <a:pt x="944" y="1398"/>
                  </a:lnTo>
                  <a:lnTo>
                    <a:pt x="942" y="1403"/>
                  </a:lnTo>
                  <a:lnTo>
                    <a:pt x="938" y="1405"/>
                  </a:lnTo>
                  <a:lnTo>
                    <a:pt x="936" y="1403"/>
                  </a:lnTo>
                  <a:lnTo>
                    <a:pt x="936" y="1402"/>
                  </a:lnTo>
                  <a:lnTo>
                    <a:pt x="936" y="1400"/>
                  </a:lnTo>
                  <a:lnTo>
                    <a:pt x="930" y="1396"/>
                  </a:lnTo>
                  <a:lnTo>
                    <a:pt x="923" y="1398"/>
                  </a:lnTo>
                  <a:lnTo>
                    <a:pt x="921" y="1396"/>
                  </a:lnTo>
                  <a:lnTo>
                    <a:pt x="919" y="1396"/>
                  </a:lnTo>
                  <a:lnTo>
                    <a:pt x="915" y="1390"/>
                  </a:lnTo>
                  <a:lnTo>
                    <a:pt x="913" y="1388"/>
                  </a:lnTo>
                  <a:lnTo>
                    <a:pt x="911" y="1388"/>
                  </a:lnTo>
                  <a:lnTo>
                    <a:pt x="909" y="1390"/>
                  </a:lnTo>
                  <a:lnTo>
                    <a:pt x="909" y="1392"/>
                  </a:lnTo>
                  <a:lnTo>
                    <a:pt x="907" y="1392"/>
                  </a:lnTo>
                  <a:lnTo>
                    <a:pt x="906" y="1396"/>
                  </a:lnTo>
                  <a:lnTo>
                    <a:pt x="904" y="1394"/>
                  </a:lnTo>
                  <a:lnTo>
                    <a:pt x="904" y="1396"/>
                  </a:lnTo>
                  <a:lnTo>
                    <a:pt x="904" y="1400"/>
                  </a:lnTo>
                  <a:lnTo>
                    <a:pt x="898" y="1402"/>
                  </a:lnTo>
                  <a:lnTo>
                    <a:pt x="896" y="1405"/>
                  </a:lnTo>
                  <a:lnTo>
                    <a:pt x="892" y="1403"/>
                  </a:lnTo>
                  <a:lnTo>
                    <a:pt x="888" y="1403"/>
                  </a:lnTo>
                  <a:lnTo>
                    <a:pt x="888" y="1405"/>
                  </a:lnTo>
                  <a:lnTo>
                    <a:pt x="890" y="1405"/>
                  </a:lnTo>
                  <a:lnTo>
                    <a:pt x="890" y="1407"/>
                  </a:lnTo>
                  <a:lnTo>
                    <a:pt x="888" y="1407"/>
                  </a:lnTo>
                  <a:lnTo>
                    <a:pt x="886" y="1405"/>
                  </a:lnTo>
                  <a:lnTo>
                    <a:pt x="879" y="1407"/>
                  </a:lnTo>
                  <a:lnTo>
                    <a:pt x="877" y="1409"/>
                  </a:lnTo>
                  <a:lnTo>
                    <a:pt x="875" y="1413"/>
                  </a:lnTo>
                  <a:lnTo>
                    <a:pt x="875" y="1417"/>
                  </a:lnTo>
                  <a:lnTo>
                    <a:pt x="873" y="1417"/>
                  </a:lnTo>
                  <a:lnTo>
                    <a:pt x="871" y="1419"/>
                  </a:lnTo>
                  <a:lnTo>
                    <a:pt x="873" y="1419"/>
                  </a:lnTo>
                  <a:lnTo>
                    <a:pt x="871" y="1422"/>
                  </a:lnTo>
                  <a:lnTo>
                    <a:pt x="873" y="1424"/>
                  </a:lnTo>
                  <a:lnTo>
                    <a:pt x="877" y="1434"/>
                  </a:lnTo>
                  <a:lnTo>
                    <a:pt x="879" y="1436"/>
                  </a:lnTo>
                  <a:lnTo>
                    <a:pt x="879" y="1438"/>
                  </a:lnTo>
                  <a:lnTo>
                    <a:pt x="877" y="1438"/>
                  </a:lnTo>
                  <a:lnTo>
                    <a:pt x="873" y="1440"/>
                  </a:lnTo>
                  <a:lnTo>
                    <a:pt x="871" y="1442"/>
                  </a:lnTo>
                  <a:lnTo>
                    <a:pt x="871" y="1443"/>
                  </a:lnTo>
                  <a:lnTo>
                    <a:pt x="871" y="1447"/>
                  </a:lnTo>
                  <a:lnTo>
                    <a:pt x="869" y="1449"/>
                  </a:lnTo>
                  <a:lnTo>
                    <a:pt x="865" y="1447"/>
                  </a:lnTo>
                  <a:lnTo>
                    <a:pt x="864" y="1449"/>
                  </a:lnTo>
                  <a:lnTo>
                    <a:pt x="858" y="1445"/>
                  </a:lnTo>
                  <a:lnTo>
                    <a:pt x="854" y="1447"/>
                  </a:lnTo>
                  <a:lnTo>
                    <a:pt x="854" y="1451"/>
                  </a:lnTo>
                  <a:lnTo>
                    <a:pt x="852" y="1455"/>
                  </a:lnTo>
                  <a:lnTo>
                    <a:pt x="850" y="1461"/>
                  </a:lnTo>
                  <a:lnTo>
                    <a:pt x="850" y="1463"/>
                  </a:lnTo>
                  <a:lnTo>
                    <a:pt x="844" y="1464"/>
                  </a:lnTo>
                  <a:lnTo>
                    <a:pt x="841" y="1466"/>
                  </a:lnTo>
                  <a:lnTo>
                    <a:pt x="841" y="1464"/>
                  </a:lnTo>
                  <a:lnTo>
                    <a:pt x="839" y="1463"/>
                  </a:lnTo>
                  <a:lnTo>
                    <a:pt x="833" y="1464"/>
                  </a:lnTo>
                  <a:lnTo>
                    <a:pt x="833" y="1468"/>
                  </a:lnTo>
                  <a:lnTo>
                    <a:pt x="833" y="1470"/>
                  </a:lnTo>
                  <a:lnTo>
                    <a:pt x="833" y="1474"/>
                  </a:lnTo>
                  <a:lnTo>
                    <a:pt x="833" y="1476"/>
                  </a:lnTo>
                  <a:lnTo>
                    <a:pt x="835" y="1480"/>
                  </a:lnTo>
                  <a:lnTo>
                    <a:pt x="839" y="1482"/>
                  </a:lnTo>
                  <a:lnTo>
                    <a:pt x="839" y="1485"/>
                  </a:lnTo>
                  <a:lnTo>
                    <a:pt x="843" y="1485"/>
                  </a:lnTo>
                  <a:lnTo>
                    <a:pt x="841" y="1489"/>
                  </a:lnTo>
                  <a:lnTo>
                    <a:pt x="843" y="1493"/>
                  </a:lnTo>
                  <a:lnTo>
                    <a:pt x="846" y="1495"/>
                  </a:lnTo>
                  <a:lnTo>
                    <a:pt x="848" y="1495"/>
                  </a:lnTo>
                  <a:lnTo>
                    <a:pt x="844" y="1497"/>
                  </a:lnTo>
                  <a:lnTo>
                    <a:pt x="850" y="1503"/>
                  </a:lnTo>
                  <a:lnTo>
                    <a:pt x="848" y="1505"/>
                  </a:lnTo>
                  <a:lnTo>
                    <a:pt x="843" y="1503"/>
                  </a:lnTo>
                  <a:lnTo>
                    <a:pt x="841" y="1506"/>
                  </a:lnTo>
                  <a:lnTo>
                    <a:pt x="843" y="1508"/>
                  </a:lnTo>
                  <a:lnTo>
                    <a:pt x="841" y="1510"/>
                  </a:lnTo>
                  <a:lnTo>
                    <a:pt x="837" y="1510"/>
                  </a:lnTo>
                  <a:lnTo>
                    <a:pt x="837" y="1512"/>
                  </a:lnTo>
                  <a:lnTo>
                    <a:pt x="837" y="1514"/>
                  </a:lnTo>
                  <a:lnTo>
                    <a:pt x="835" y="1512"/>
                  </a:lnTo>
                  <a:lnTo>
                    <a:pt x="831" y="1512"/>
                  </a:lnTo>
                  <a:lnTo>
                    <a:pt x="827" y="1506"/>
                  </a:lnTo>
                  <a:lnTo>
                    <a:pt x="829" y="1505"/>
                  </a:lnTo>
                  <a:lnTo>
                    <a:pt x="822" y="1508"/>
                  </a:lnTo>
                  <a:lnTo>
                    <a:pt x="822" y="1510"/>
                  </a:lnTo>
                  <a:lnTo>
                    <a:pt x="818" y="1510"/>
                  </a:lnTo>
                  <a:lnTo>
                    <a:pt x="812" y="1510"/>
                  </a:lnTo>
                  <a:lnTo>
                    <a:pt x="812" y="1508"/>
                  </a:lnTo>
                  <a:lnTo>
                    <a:pt x="810" y="1505"/>
                  </a:lnTo>
                  <a:lnTo>
                    <a:pt x="808" y="1499"/>
                  </a:lnTo>
                  <a:lnTo>
                    <a:pt x="804" y="1493"/>
                  </a:lnTo>
                  <a:lnTo>
                    <a:pt x="801" y="1491"/>
                  </a:lnTo>
                  <a:lnTo>
                    <a:pt x="795" y="1491"/>
                  </a:lnTo>
                  <a:lnTo>
                    <a:pt x="791" y="1495"/>
                  </a:lnTo>
                  <a:lnTo>
                    <a:pt x="793" y="1497"/>
                  </a:lnTo>
                  <a:lnTo>
                    <a:pt x="789" y="1499"/>
                  </a:lnTo>
                  <a:lnTo>
                    <a:pt x="791" y="1503"/>
                  </a:lnTo>
                  <a:lnTo>
                    <a:pt x="789" y="1503"/>
                  </a:lnTo>
                  <a:lnTo>
                    <a:pt x="791" y="1506"/>
                  </a:lnTo>
                  <a:lnTo>
                    <a:pt x="789" y="1506"/>
                  </a:lnTo>
                  <a:lnTo>
                    <a:pt x="793" y="1512"/>
                  </a:lnTo>
                  <a:lnTo>
                    <a:pt x="797" y="1512"/>
                  </a:lnTo>
                  <a:lnTo>
                    <a:pt x="799" y="1514"/>
                  </a:lnTo>
                  <a:lnTo>
                    <a:pt x="799" y="1516"/>
                  </a:lnTo>
                  <a:lnTo>
                    <a:pt x="801" y="1518"/>
                  </a:lnTo>
                  <a:lnTo>
                    <a:pt x="801" y="1522"/>
                  </a:lnTo>
                  <a:lnTo>
                    <a:pt x="803" y="1522"/>
                  </a:lnTo>
                  <a:lnTo>
                    <a:pt x="803" y="1527"/>
                  </a:lnTo>
                  <a:lnTo>
                    <a:pt x="803" y="1531"/>
                  </a:lnTo>
                  <a:lnTo>
                    <a:pt x="804" y="1531"/>
                  </a:lnTo>
                  <a:lnTo>
                    <a:pt x="801" y="1535"/>
                  </a:lnTo>
                  <a:lnTo>
                    <a:pt x="799" y="1535"/>
                  </a:lnTo>
                  <a:lnTo>
                    <a:pt x="795" y="1537"/>
                  </a:lnTo>
                  <a:lnTo>
                    <a:pt x="791" y="1543"/>
                  </a:lnTo>
                  <a:lnTo>
                    <a:pt x="789" y="1539"/>
                  </a:lnTo>
                  <a:lnTo>
                    <a:pt x="785" y="1541"/>
                  </a:lnTo>
                  <a:lnTo>
                    <a:pt x="783" y="1541"/>
                  </a:lnTo>
                  <a:lnTo>
                    <a:pt x="780" y="1537"/>
                  </a:lnTo>
                  <a:lnTo>
                    <a:pt x="778" y="1537"/>
                  </a:lnTo>
                  <a:lnTo>
                    <a:pt x="776" y="1533"/>
                  </a:lnTo>
                  <a:lnTo>
                    <a:pt x="772" y="1533"/>
                  </a:lnTo>
                  <a:lnTo>
                    <a:pt x="768" y="1533"/>
                  </a:lnTo>
                  <a:lnTo>
                    <a:pt x="766" y="1529"/>
                  </a:lnTo>
                  <a:lnTo>
                    <a:pt x="766" y="1531"/>
                  </a:lnTo>
                  <a:lnTo>
                    <a:pt x="764" y="1531"/>
                  </a:lnTo>
                  <a:lnTo>
                    <a:pt x="762" y="1531"/>
                  </a:lnTo>
                  <a:lnTo>
                    <a:pt x="759" y="1529"/>
                  </a:lnTo>
                  <a:lnTo>
                    <a:pt x="749" y="1531"/>
                  </a:lnTo>
                  <a:lnTo>
                    <a:pt x="749" y="1533"/>
                  </a:lnTo>
                  <a:lnTo>
                    <a:pt x="747" y="1535"/>
                  </a:lnTo>
                  <a:lnTo>
                    <a:pt x="745" y="1533"/>
                  </a:lnTo>
                  <a:lnTo>
                    <a:pt x="745" y="1531"/>
                  </a:lnTo>
                  <a:lnTo>
                    <a:pt x="743" y="1529"/>
                  </a:lnTo>
                  <a:lnTo>
                    <a:pt x="742" y="1529"/>
                  </a:lnTo>
                  <a:lnTo>
                    <a:pt x="740" y="1529"/>
                  </a:lnTo>
                  <a:lnTo>
                    <a:pt x="738" y="1529"/>
                  </a:lnTo>
                  <a:lnTo>
                    <a:pt x="736" y="1533"/>
                  </a:lnTo>
                  <a:lnTo>
                    <a:pt x="734" y="1529"/>
                  </a:lnTo>
                  <a:lnTo>
                    <a:pt x="736" y="1525"/>
                  </a:lnTo>
                  <a:lnTo>
                    <a:pt x="732" y="1522"/>
                  </a:lnTo>
                  <a:lnTo>
                    <a:pt x="730" y="1522"/>
                  </a:lnTo>
                  <a:lnTo>
                    <a:pt x="730" y="1520"/>
                  </a:lnTo>
                  <a:lnTo>
                    <a:pt x="726" y="1522"/>
                  </a:lnTo>
                  <a:lnTo>
                    <a:pt x="722" y="1520"/>
                  </a:lnTo>
                  <a:lnTo>
                    <a:pt x="719" y="1524"/>
                  </a:lnTo>
                  <a:lnTo>
                    <a:pt x="717" y="1522"/>
                  </a:lnTo>
                  <a:lnTo>
                    <a:pt x="713" y="1525"/>
                  </a:lnTo>
                  <a:lnTo>
                    <a:pt x="713" y="1527"/>
                  </a:lnTo>
                  <a:lnTo>
                    <a:pt x="711" y="1527"/>
                  </a:lnTo>
                  <a:lnTo>
                    <a:pt x="709" y="1533"/>
                  </a:lnTo>
                  <a:lnTo>
                    <a:pt x="709" y="1535"/>
                  </a:lnTo>
                  <a:lnTo>
                    <a:pt x="707" y="1535"/>
                  </a:lnTo>
                  <a:lnTo>
                    <a:pt x="705" y="1539"/>
                  </a:lnTo>
                  <a:lnTo>
                    <a:pt x="707" y="1539"/>
                  </a:lnTo>
                  <a:lnTo>
                    <a:pt x="711" y="1541"/>
                  </a:lnTo>
                  <a:lnTo>
                    <a:pt x="705" y="1545"/>
                  </a:lnTo>
                  <a:lnTo>
                    <a:pt x="711" y="1548"/>
                  </a:lnTo>
                  <a:lnTo>
                    <a:pt x="717" y="1550"/>
                  </a:lnTo>
                  <a:lnTo>
                    <a:pt x="719" y="1552"/>
                  </a:lnTo>
                  <a:lnTo>
                    <a:pt x="722" y="1554"/>
                  </a:lnTo>
                  <a:lnTo>
                    <a:pt x="722" y="1558"/>
                  </a:lnTo>
                  <a:lnTo>
                    <a:pt x="721" y="1562"/>
                  </a:lnTo>
                  <a:lnTo>
                    <a:pt x="721" y="1564"/>
                  </a:lnTo>
                  <a:lnTo>
                    <a:pt x="719" y="1569"/>
                  </a:lnTo>
                  <a:lnTo>
                    <a:pt x="721" y="1575"/>
                  </a:lnTo>
                  <a:lnTo>
                    <a:pt x="719" y="1581"/>
                  </a:lnTo>
                  <a:lnTo>
                    <a:pt x="721" y="1581"/>
                  </a:lnTo>
                  <a:lnTo>
                    <a:pt x="722" y="1587"/>
                  </a:lnTo>
                  <a:lnTo>
                    <a:pt x="721" y="1587"/>
                  </a:lnTo>
                  <a:lnTo>
                    <a:pt x="721" y="1590"/>
                  </a:lnTo>
                  <a:lnTo>
                    <a:pt x="722" y="1592"/>
                  </a:lnTo>
                  <a:lnTo>
                    <a:pt x="724" y="1592"/>
                  </a:lnTo>
                  <a:lnTo>
                    <a:pt x="726" y="1596"/>
                  </a:lnTo>
                  <a:lnTo>
                    <a:pt x="724" y="1596"/>
                  </a:lnTo>
                  <a:lnTo>
                    <a:pt x="724" y="1600"/>
                  </a:lnTo>
                  <a:lnTo>
                    <a:pt x="721" y="1600"/>
                  </a:lnTo>
                  <a:lnTo>
                    <a:pt x="717" y="1596"/>
                  </a:lnTo>
                  <a:lnTo>
                    <a:pt x="713" y="1594"/>
                  </a:lnTo>
                  <a:lnTo>
                    <a:pt x="713" y="1592"/>
                  </a:lnTo>
                  <a:lnTo>
                    <a:pt x="709" y="1592"/>
                  </a:lnTo>
                  <a:lnTo>
                    <a:pt x="707" y="1592"/>
                  </a:lnTo>
                  <a:lnTo>
                    <a:pt x="707" y="1590"/>
                  </a:lnTo>
                  <a:lnTo>
                    <a:pt x="700" y="1590"/>
                  </a:lnTo>
                  <a:lnTo>
                    <a:pt x="692" y="1594"/>
                  </a:lnTo>
                  <a:lnTo>
                    <a:pt x="686" y="1602"/>
                  </a:lnTo>
                  <a:lnTo>
                    <a:pt x="684" y="1606"/>
                  </a:lnTo>
                  <a:lnTo>
                    <a:pt x="684" y="1607"/>
                  </a:lnTo>
                  <a:lnTo>
                    <a:pt x="677" y="1609"/>
                  </a:lnTo>
                  <a:lnTo>
                    <a:pt x="675" y="1609"/>
                  </a:lnTo>
                  <a:lnTo>
                    <a:pt x="671" y="1609"/>
                  </a:lnTo>
                  <a:lnTo>
                    <a:pt x="667" y="1609"/>
                  </a:lnTo>
                  <a:lnTo>
                    <a:pt x="660" y="1609"/>
                  </a:lnTo>
                  <a:lnTo>
                    <a:pt x="656" y="1611"/>
                  </a:lnTo>
                  <a:lnTo>
                    <a:pt x="656" y="1615"/>
                  </a:lnTo>
                  <a:lnTo>
                    <a:pt x="654" y="1617"/>
                  </a:lnTo>
                  <a:lnTo>
                    <a:pt x="656" y="1621"/>
                  </a:lnTo>
                  <a:lnTo>
                    <a:pt x="652" y="1621"/>
                  </a:lnTo>
                  <a:lnTo>
                    <a:pt x="652" y="1623"/>
                  </a:lnTo>
                  <a:lnTo>
                    <a:pt x="656" y="162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9" name="Freeform 22"/>
            <p:cNvSpPr>
              <a:spLocks/>
            </p:cNvSpPr>
            <p:nvPr/>
          </p:nvSpPr>
          <p:spPr bwMode="auto">
            <a:xfrm>
              <a:off x="3664" y="1699"/>
              <a:ext cx="994" cy="1573"/>
            </a:xfrm>
            <a:custGeom>
              <a:avLst/>
              <a:gdLst>
                <a:gd name="T0" fmla="*/ 973 w 994"/>
                <a:gd name="T1" fmla="*/ 1459 h 1573"/>
                <a:gd name="T2" fmla="*/ 990 w 994"/>
                <a:gd name="T3" fmla="*/ 1495 h 1573"/>
                <a:gd name="T4" fmla="*/ 952 w 994"/>
                <a:gd name="T5" fmla="*/ 1491 h 1573"/>
                <a:gd name="T6" fmla="*/ 879 w 994"/>
                <a:gd name="T7" fmla="*/ 1507 h 1573"/>
                <a:gd name="T8" fmla="*/ 626 w 994"/>
                <a:gd name="T9" fmla="*/ 1558 h 1573"/>
                <a:gd name="T10" fmla="*/ 566 w 994"/>
                <a:gd name="T11" fmla="*/ 1522 h 1573"/>
                <a:gd name="T12" fmla="*/ 559 w 994"/>
                <a:gd name="T13" fmla="*/ 1457 h 1573"/>
                <a:gd name="T14" fmla="*/ 584 w 994"/>
                <a:gd name="T15" fmla="*/ 1470 h 1573"/>
                <a:gd name="T16" fmla="*/ 601 w 994"/>
                <a:gd name="T17" fmla="*/ 1461 h 1573"/>
                <a:gd name="T18" fmla="*/ 627 w 994"/>
                <a:gd name="T19" fmla="*/ 1388 h 1573"/>
                <a:gd name="T20" fmla="*/ 631 w 994"/>
                <a:gd name="T21" fmla="*/ 1364 h 1573"/>
                <a:gd name="T22" fmla="*/ 622 w 994"/>
                <a:gd name="T23" fmla="*/ 1345 h 1573"/>
                <a:gd name="T24" fmla="*/ 616 w 994"/>
                <a:gd name="T25" fmla="*/ 1316 h 1573"/>
                <a:gd name="T26" fmla="*/ 622 w 994"/>
                <a:gd name="T27" fmla="*/ 1293 h 1573"/>
                <a:gd name="T28" fmla="*/ 643 w 994"/>
                <a:gd name="T29" fmla="*/ 1280 h 1573"/>
                <a:gd name="T30" fmla="*/ 608 w 994"/>
                <a:gd name="T31" fmla="*/ 1198 h 1573"/>
                <a:gd name="T32" fmla="*/ 601 w 994"/>
                <a:gd name="T33" fmla="*/ 1142 h 1573"/>
                <a:gd name="T34" fmla="*/ 595 w 994"/>
                <a:gd name="T35" fmla="*/ 1095 h 1573"/>
                <a:gd name="T36" fmla="*/ 586 w 994"/>
                <a:gd name="T37" fmla="*/ 1068 h 1573"/>
                <a:gd name="T38" fmla="*/ 551 w 994"/>
                <a:gd name="T39" fmla="*/ 1076 h 1573"/>
                <a:gd name="T40" fmla="*/ 490 w 994"/>
                <a:gd name="T41" fmla="*/ 1051 h 1573"/>
                <a:gd name="T42" fmla="*/ 404 w 994"/>
                <a:gd name="T43" fmla="*/ 1017 h 1573"/>
                <a:gd name="T44" fmla="*/ 370 w 994"/>
                <a:gd name="T45" fmla="*/ 999 h 1573"/>
                <a:gd name="T46" fmla="*/ 334 w 994"/>
                <a:gd name="T47" fmla="*/ 1003 h 1573"/>
                <a:gd name="T48" fmla="*/ 288 w 994"/>
                <a:gd name="T49" fmla="*/ 1005 h 1573"/>
                <a:gd name="T50" fmla="*/ 261 w 994"/>
                <a:gd name="T51" fmla="*/ 988 h 1573"/>
                <a:gd name="T52" fmla="*/ 233 w 994"/>
                <a:gd name="T53" fmla="*/ 938 h 1573"/>
                <a:gd name="T54" fmla="*/ 185 w 994"/>
                <a:gd name="T55" fmla="*/ 936 h 1573"/>
                <a:gd name="T56" fmla="*/ 172 w 994"/>
                <a:gd name="T57" fmla="*/ 908 h 1573"/>
                <a:gd name="T58" fmla="*/ 166 w 994"/>
                <a:gd name="T59" fmla="*/ 877 h 1573"/>
                <a:gd name="T60" fmla="*/ 174 w 994"/>
                <a:gd name="T61" fmla="*/ 837 h 1573"/>
                <a:gd name="T62" fmla="*/ 183 w 994"/>
                <a:gd name="T63" fmla="*/ 805 h 1573"/>
                <a:gd name="T64" fmla="*/ 214 w 994"/>
                <a:gd name="T65" fmla="*/ 809 h 1573"/>
                <a:gd name="T66" fmla="*/ 231 w 994"/>
                <a:gd name="T67" fmla="*/ 793 h 1573"/>
                <a:gd name="T68" fmla="*/ 254 w 994"/>
                <a:gd name="T69" fmla="*/ 780 h 1573"/>
                <a:gd name="T70" fmla="*/ 227 w 994"/>
                <a:gd name="T71" fmla="*/ 751 h 1573"/>
                <a:gd name="T72" fmla="*/ 204 w 994"/>
                <a:gd name="T73" fmla="*/ 717 h 1573"/>
                <a:gd name="T74" fmla="*/ 174 w 994"/>
                <a:gd name="T75" fmla="*/ 685 h 1573"/>
                <a:gd name="T76" fmla="*/ 124 w 994"/>
                <a:gd name="T77" fmla="*/ 669 h 1573"/>
                <a:gd name="T78" fmla="*/ 122 w 994"/>
                <a:gd name="T79" fmla="*/ 646 h 1573"/>
                <a:gd name="T80" fmla="*/ 134 w 994"/>
                <a:gd name="T81" fmla="*/ 626 h 1573"/>
                <a:gd name="T82" fmla="*/ 153 w 994"/>
                <a:gd name="T83" fmla="*/ 610 h 1573"/>
                <a:gd name="T84" fmla="*/ 156 w 994"/>
                <a:gd name="T85" fmla="*/ 585 h 1573"/>
                <a:gd name="T86" fmla="*/ 128 w 994"/>
                <a:gd name="T87" fmla="*/ 566 h 1573"/>
                <a:gd name="T88" fmla="*/ 84 w 994"/>
                <a:gd name="T89" fmla="*/ 551 h 1573"/>
                <a:gd name="T90" fmla="*/ 88 w 994"/>
                <a:gd name="T91" fmla="*/ 526 h 1573"/>
                <a:gd name="T92" fmla="*/ 94 w 994"/>
                <a:gd name="T93" fmla="*/ 496 h 1573"/>
                <a:gd name="T94" fmla="*/ 105 w 994"/>
                <a:gd name="T95" fmla="*/ 463 h 1573"/>
                <a:gd name="T96" fmla="*/ 109 w 994"/>
                <a:gd name="T97" fmla="*/ 420 h 1573"/>
                <a:gd name="T98" fmla="*/ 101 w 994"/>
                <a:gd name="T99" fmla="*/ 381 h 1573"/>
                <a:gd name="T100" fmla="*/ 95 w 994"/>
                <a:gd name="T101" fmla="*/ 351 h 1573"/>
                <a:gd name="T102" fmla="*/ 113 w 994"/>
                <a:gd name="T103" fmla="*/ 322 h 1573"/>
                <a:gd name="T104" fmla="*/ 105 w 994"/>
                <a:gd name="T105" fmla="*/ 301 h 1573"/>
                <a:gd name="T106" fmla="*/ 71 w 994"/>
                <a:gd name="T107" fmla="*/ 284 h 1573"/>
                <a:gd name="T108" fmla="*/ 38 w 994"/>
                <a:gd name="T109" fmla="*/ 267 h 1573"/>
                <a:gd name="T110" fmla="*/ 23 w 994"/>
                <a:gd name="T111" fmla="*/ 233 h 1573"/>
                <a:gd name="T112" fmla="*/ 12 w 994"/>
                <a:gd name="T113" fmla="*/ 200 h 1573"/>
                <a:gd name="T114" fmla="*/ 10 w 994"/>
                <a:gd name="T115" fmla="*/ 137 h 1573"/>
                <a:gd name="T116" fmla="*/ 55 w 994"/>
                <a:gd name="T117" fmla="*/ 59 h 1573"/>
                <a:gd name="T118" fmla="*/ 38 w 994"/>
                <a:gd name="T119" fmla="*/ 9 h 1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94" h="1573">
                  <a:moveTo>
                    <a:pt x="952" y="1444"/>
                  </a:moveTo>
                  <a:lnTo>
                    <a:pt x="954" y="1446"/>
                  </a:lnTo>
                  <a:lnTo>
                    <a:pt x="954" y="1448"/>
                  </a:lnTo>
                  <a:lnTo>
                    <a:pt x="956" y="1448"/>
                  </a:lnTo>
                  <a:lnTo>
                    <a:pt x="959" y="1446"/>
                  </a:lnTo>
                  <a:lnTo>
                    <a:pt x="959" y="1444"/>
                  </a:lnTo>
                  <a:lnTo>
                    <a:pt x="956" y="1440"/>
                  </a:lnTo>
                  <a:lnTo>
                    <a:pt x="959" y="1440"/>
                  </a:lnTo>
                  <a:lnTo>
                    <a:pt x="965" y="1444"/>
                  </a:lnTo>
                  <a:lnTo>
                    <a:pt x="967" y="1446"/>
                  </a:lnTo>
                  <a:lnTo>
                    <a:pt x="967" y="1448"/>
                  </a:lnTo>
                  <a:lnTo>
                    <a:pt x="969" y="1449"/>
                  </a:lnTo>
                  <a:lnTo>
                    <a:pt x="971" y="1449"/>
                  </a:lnTo>
                  <a:lnTo>
                    <a:pt x="971" y="1453"/>
                  </a:lnTo>
                  <a:lnTo>
                    <a:pt x="973" y="1455"/>
                  </a:lnTo>
                  <a:lnTo>
                    <a:pt x="973" y="1457"/>
                  </a:lnTo>
                  <a:lnTo>
                    <a:pt x="973" y="1459"/>
                  </a:lnTo>
                  <a:lnTo>
                    <a:pt x="978" y="1461"/>
                  </a:lnTo>
                  <a:lnTo>
                    <a:pt x="975" y="1463"/>
                  </a:lnTo>
                  <a:lnTo>
                    <a:pt x="973" y="1467"/>
                  </a:lnTo>
                  <a:lnTo>
                    <a:pt x="975" y="1469"/>
                  </a:lnTo>
                  <a:lnTo>
                    <a:pt x="976" y="1470"/>
                  </a:lnTo>
                  <a:lnTo>
                    <a:pt x="978" y="1474"/>
                  </a:lnTo>
                  <a:lnTo>
                    <a:pt x="980" y="1476"/>
                  </a:lnTo>
                  <a:lnTo>
                    <a:pt x="978" y="1480"/>
                  </a:lnTo>
                  <a:lnTo>
                    <a:pt x="978" y="1482"/>
                  </a:lnTo>
                  <a:lnTo>
                    <a:pt x="980" y="1486"/>
                  </a:lnTo>
                  <a:lnTo>
                    <a:pt x="978" y="1490"/>
                  </a:lnTo>
                  <a:lnTo>
                    <a:pt x="982" y="1493"/>
                  </a:lnTo>
                  <a:lnTo>
                    <a:pt x="984" y="1493"/>
                  </a:lnTo>
                  <a:lnTo>
                    <a:pt x="988" y="1497"/>
                  </a:lnTo>
                  <a:lnTo>
                    <a:pt x="990" y="1495"/>
                  </a:lnTo>
                  <a:lnTo>
                    <a:pt x="990" y="1493"/>
                  </a:lnTo>
                  <a:lnTo>
                    <a:pt x="990" y="1495"/>
                  </a:lnTo>
                  <a:lnTo>
                    <a:pt x="990" y="1499"/>
                  </a:lnTo>
                  <a:lnTo>
                    <a:pt x="990" y="1501"/>
                  </a:lnTo>
                  <a:lnTo>
                    <a:pt x="992" y="1499"/>
                  </a:lnTo>
                  <a:lnTo>
                    <a:pt x="994" y="1503"/>
                  </a:lnTo>
                  <a:lnTo>
                    <a:pt x="990" y="1505"/>
                  </a:lnTo>
                  <a:lnTo>
                    <a:pt x="988" y="1507"/>
                  </a:lnTo>
                  <a:lnTo>
                    <a:pt x="990" y="1509"/>
                  </a:lnTo>
                  <a:lnTo>
                    <a:pt x="986" y="1509"/>
                  </a:lnTo>
                  <a:lnTo>
                    <a:pt x="982" y="1505"/>
                  </a:lnTo>
                  <a:lnTo>
                    <a:pt x="978" y="1501"/>
                  </a:lnTo>
                  <a:lnTo>
                    <a:pt x="976" y="1499"/>
                  </a:lnTo>
                  <a:lnTo>
                    <a:pt x="967" y="1493"/>
                  </a:lnTo>
                  <a:lnTo>
                    <a:pt x="963" y="1493"/>
                  </a:lnTo>
                  <a:lnTo>
                    <a:pt x="961" y="1490"/>
                  </a:lnTo>
                  <a:lnTo>
                    <a:pt x="959" y="1490"/>
                  </a:lnTo>
                  <a:lnTo>
                    <a:pt x="956" y="1491"/>
                  </a:lnTo>
                  <a:lnTo>
                    <a:pt x="952" y="1491"/>
                  </a:lnTo>
                  <a:lnTo>
                    <a:pt x="938" y="1495"/>
                  </a:lnTo>
                  <a:lnTo>
                    <a:pt x="936" y="1495"/>
                  </a:lnTo>
                  <a:lnTo>
                    <a:pt x="933" y="1495"/>
                  </a:lnTo>
                  <a:lnTo>
                    <a:pt x="927" y="1486"/>
                  </a:lnTo>
                  <a:lnTo>
                    <a:pt x="923" y="1472"/>
                  </a:lnTo>
                  <a:lnTo>
                    <a:pt x="917" y="1470"/>
                  </a:lnTo>
                  <a:lnTo>
                    <a:pt x="910" y="1472"/>
                  </a:lnTo>
                  <a:lnTo>
                    <a:pt x="906" y="1472"/>
                  </a:lnTo>
                  <a:lnTo>
                    <a:pt x="908" y="1469"/>
                  </a:lnTo>
                  <a:lnTo>
                    <a:pt x="906" y="1469"/>
                  </a:lnTo>
                  <a:lnTo>
                    <a:pt x="904" y="1470"/>
                  </a:lnTo>
                  <a:lnTo>
                    <a:pt x="900" y="1472"/>
                  </a:lnTo>
                  <a:lnTo>
                    <a:pt x="898" y="1478"/>
                  </a:lnTo>
                  <a:lnTo>
                    <a:pt x="900" y="1486"/>
                  </a:lnTo>
                  <a:lnTo>
                    <a:pt x="896" y="1493"/>
                  </a:lnTo>
                  <a:lnTo>
                    <a:pt x="887" y="1503"/>
                  </a:lnTo>
                  <a:lnTo>
                    <a:pt x="879" y="1507"/>
                  </a:lnTo>
                  <a:lnTo>
                    <a:pt x="879" y="1509"/>
                  </a:lnTo>
                  <a:lnTo>
                    <a:pt x="881" y="1511"/>
                  </a:lnTo>
                  <a:lnTo>
                    <a:pt x="877" y="1512"/>
                  </a:lnTo>
                  <a:lnTo>
                    <a:pt x="879" y="1514"/>
                  </a:lnTo>
                  <a:lnTo>
                    <a:pt x="860" y="1531"/>
                  </a:lnTo>
                  <a:lnTo>
                    <a:pt x="818" y="1530"/>
                  </a:lnTo>
                  <a:lnTo>
                    <a:pt x="778" y="1530"/>
                  </a:lnTo>
                  <a:lnTo>
                    <a:pt x="740" y="1530"/>
                  </a:lnTo>
                  <a:lnTo>
                    <a:pt x="702" y="1530"/>
                  </a:lnTo>
                  <a:lnTo>
                    <a:pt x="698" y="1533"/>
                  </a:lnTo>
                  <a:lnTo>
                    <a:pt x="696" y="1533"/>
                  </a:lnTo>
                  <a:lnTo>
                    <a:pt x="683" y="1537"/>
                  </a:lnTo>
                  <a:lnTo>
                    <a:pt x="671" y="1541"/>
                  </a:lnTo>
                  <a:lnTo>
                    <a:pt x="660" y="1547"/>
                  </a:lnTo>
                  <a:lnTo>
                    <a:pt x="648" y="1551"/>
                  </a:lnTo>
                  <a:lnTo>
                    <a:pt x="637" y="1554"/>
                  </a:lnTo>
                  <a:lnTo>
                    <a:pt x="626" y="1558"/>
                  </a:lnTo>
                  <a:lnTo>
                    <a:pt x="614" y="1564"/>
                  </a:lnTo>
                  <a:lnTo>
                    <a:pt x="603" y="1568"/>
                  </a:lnTo>
                  <a:lnTo>
                    <a:pt x="591" y="1572"/>
                  </a:lnTo>
                  <a:lnTo>
                    <a:pt x="589" y="1573"/>
                  </a:lnTo>
                  <a:lnTo>
                    <a:pt x="591" y="1562"/>
                  </a:lnTo>
                  <a:lnTo>
                    <a:pt x="595" y="1551"/>
                  </a:lnTo>
                  <a:lnTo>
                    <a:pt x="597" y="1545"/>
                  </a:lnTo>
                  <a:lnTo>
                    <a:pt x="586" y="1541"/>
                  </a:lnTo>
                  <a:lnTo>
                    <a:pt x="589" y="1539"/>
                  </a:lnTo>
                  <a:lnTo>
                    <a:pt x="589" y="1537"/>
                  </a:lnTo>
                  <a:lnTo>
                    <a:pt x="591" y="1533"/>
                  </a:lnTo>
                  <a:lnTo>
                    <a:pt x="591" y="1531"/>
                  </a:lnTo>
                  <a:lnTo>
                    <a:pt x="591" y="1530"/>
                  </a:lnTo>
                  <a:lnTo>
                    <a:pt x="589" y="1526"/>
                  </a:lnTo>
                  <a:lnTo>
                    <a:pt x="586" y="1526"/>
                  </a:lnTo>
                  <a:lnTo>
                    <a:pt x="578" y="1524"/>
                  </a:lnTo>
                  <a:lnTo>
                    <a:pt x="566" y="1522"/>
                  </a:lnTo>
                  <a:lnTo>
                    <a:pt x="555" y="1520"/>
                  </a:lnTo>
                  <a:lnTo>
                    <a:pt x="544" y="1516"/>
                  </a:lnTo>
                  <a:lnTo>
                    <a:pt x="532" y="1514"/>
                  </a:lnTo>
                  <a:lnTo>
                    <a:pt x="542" y="1501"/>
                  </a:lnTo>
                  <a:lnTo>
                    <a:pt x="542" y="1499"/>
                  </a:lnTo>
                  <a:lnTo>
                    <a:pt x="544" y="1497"/>
                  </a:lnTo>
                  <a:lnTo>
                    <a:pt x="545" y="1491"/>
                  </a:lnTo>
                  <a:lnTo>
                    <a:pt x="545" y="1488"/>
                  </a:lnTo>
                  <a:lnTo>
                    <a:pt x="549" y="1478"/>
                  </a:lnTo>
                  <a:lnTo>
                    <a:pt x="551" y="1472"/>
                  </a:lnTo>
                  <a:lnTo>
                    <a:pt x="553" y="1469"/>
                  </a:lnTo>
                  <a:lnTo>
                    <a:pt x="553" y="1467"/>
                  </a:lnTo>
                  <a:lnTo>
                    <a:pt x="553" y="1465"/>
                  </a:lnTo>
                  <a:lnTo>
                    <a:pt x="553" y="1463"/>
                  </a:lnTo>
                  <a:lnTo>
                    <a:pt x="553" y="1461"/>
                  </a:lnTo>
                  <a:lnTo>
                    <a:pt x="557" y="1457"/>
                  </a:lnTo>
                  <a:lnTo>
                    <a:pt x="559" y="1457"/>
                  </a:lnTo>
                  <a:lnTo>
                    <a:pt x="561" y="1457"/>
                  </a:lnTo>
                  <a:lnTo>
                    <a:pt x="563" y="1457"/>
                  </a:lnTo>
                  <a:lnTo>
                    <a:pt x="565" y="1455"/>
                  </a:lnTo>
                  <a:lnTo>
                    <a:pt x="566" y="1455"/>
                  </a:lnTo>
                  <a:lnTo>
                    <a:pt x="568" y="1457"/>
                  </a:lnTo>
                  <a:lnTo>
                    <a:pt x="568" y="1459"/>
                  </a:lnTo>
                  <a:lnTo>
                    <a:pt x="570" y="1461"/>
                  </a:lnTo>
                  <a:lnTo>
                    <a:pt x="570" y="1463"/>
                  </a:lnTo>
                  <a:lnTo>
                    <a:pt x="572" y="1463"/>
                  </a:lnTo>
                  <a:lnTo>
                    <a:pt x="574" y="1463"/>
                  </a:lnTo>
                  <a:lnTo>
                    <a:pt x="576" y="1461"/>
                  </a:lnTo>
                  <a:lnTo>
                    <a:pt x="578" y="1461"/>
                  </a:lnTo>
                  <a:lnTo>
                    <a:pt x="580" y="1463"/>
                  </a:lnTo>
                  <a:lnTo>
                    <a:pt x="580" y="1465"/>
                  </a:lnTo>
                  <a:lnTo>
                    <a:pt x="580" y="1467"/>
                  </a:lnTo>
                  <a:lnTo>
                    <a:pt x="580" y="1469"/>
                  </a:lnTo>
                  <a:lnTo>
                    <a:pt x="584" y="1470"/>
                  </a:lnTo>
                  <a:lnTo>
                    <a:pt x="586" y="1474"/>
                  </a:lnTo>
                  <a:lnTo>
                    <a:pt x="587" y="1478"/>
                  </a:lnTo>
                  <a:lnTo>
                    <a:pt x="589" y="1480"/>
                  </a:lnTo>
                  <a:lnTo>
                    <a:pt x="589" y="1482"/>
                  </a:lnTo>
                  <a:lnTo>
                    <a:pt x="591" y="1484"/>
                  </a:lnTo>
                  <a:lnTo>
                    <a:pt x="593" y="1484"/>
                  </a:lnTo>
                  <a:lnTo>
                    <a:pt x="597" y="1484"/>
                  </a:lnTo>
                  <a:lnTo>
                    <a:pt x="599" y="1484"/>
                  </a:lnTo>
                  <a:lnTo>
                    <a:pt x="601" y="1482"/>
                  </a:lnTo>
                  <a:lnTo>
                    <a:pt x="603" y="1482"/>
                  </a:lnTo>
                  <a:lnTo>
                    <a:pt x="603" y="1480"/>
                  </a:lnTo>
                  <a:lnTo>
                    <a:pt x="603" y="1478"/>
                  </a:lnTo>
                  <a:lnTo>
                    <a:pt x="603" y="1474"/>
                  </a:lnTo>
                  <a:lnTo>
                    <a:pt x="603" y="1470"/>
                  </a:lnTo>
                  <a:lnTo>
                    <a:pt x="601" y="1469"/>
                  </a:lnTo>
                  <a:lnTo>
                    <a:pt x="601" y="1465"/>
                  </a:lnTo>
                  <a:lnTo>
                    <a:pt x="601" y="1461"/>
                  </a:lnTo>
                  <a:lnTo>
                    <a:pt x="601" y="1459"/>
                  </a:lnTo>
                  <a:lnTo>
                    <a:pt x="601" y="1457"/>
                  </a:lnTo>
                  <a:lnTo>
                    <a:pt x="601" y="1453"/>
                  </a:lnTo>
                  <a:lnTo>
                    <a:pt x="601" y="1449"/>
                  </a:lnTo>
                  <a:lnTo>
                    <a:pt x="601" y="1446"/>
                  </a:lnTo>
                  <a:lnTo>
                    <a:pt x="601" y="1442"/>
                  </a:lnTo>
                  <a:lnTo>
                    <a:pt x="601" y="1440"/>
                  </a:lnTo>
                  <a:lnTo>
                    <a:pt x="601" y="1438"/>
                  </a:lnTo>
                  <a:lnTo>
                    <a:pt x="603" y="1434"/>
                  </a:lnTo>
                  <a:lnTo>
                    <a:pt x="608" y="1425"/>
                  </a:lnTo>
                  <a:lnTo>
                    <a:pt x="612" y="1417"/>
                  </a:lnTo>
                  <a:lnTo>
                    <a:pt x="616" y="1409"/>
                  </a:lnTo>
                  <a:lnTo>
                    <a:pt x="624" y="1400"/>
                  </a:lnTo>
                  <a:lnTo>
                    <a:pt x="626" y="1398"/>
                  </a:lnTo>
                  <a:lnTo>
                    <a:pt x="626" y="1394"/>
                  </a:lnTo>
                  <a:lnTo>
                    <a:pt x="626" y="1392"/>
                  </a:lnTo>
                  <a:lnTo>
                    <a:pt x="627" y="1388"/>
                  </a:lnTo>
                  <a:lnTo>
                    <a:pt x="629" y="1388"/>
                  </a:lnTo>
                  <a:lnTo>
                    <a:pt x="631" y="1388"/>
                  </a:lnTo>
                  <a:lnTo>
                    <a:pt x="633" y="1388"/>
                  </a:lnTo>
                  <a:lnTo>
                    <a:pt x="633" y="1387"/>
                  </a:lnTo>
                  <a:lnTo>
                    <a:pt x="633" y="1385"/>
                  </a:lnTo>
                  <a:lnTo>
                    <a:pt x="633" y="1383"/>
                  </a:lnTo>
                  <a:lnTo>
                    <a:pt x="631" y="1381"/>
                  </a:lnTo>
                  <a:lnTo>
                    <a:pt x="629" y="1381"/>
                  </a:lnTo>
                  <a:lnTo>
                    <a:pt x="629" y="1379"/>
                  </a:lnTo>
                  <a:lnTo>
                    <a:pt x="627" y="1377"/>
                  </a:lnTo>
                  <a:lnTo>
                    <a:pt x="627" y="1375"/>
                  </a:lnTo>
                  <a:lnTo>
                    <a:pt x="627" y="1373"/>
                  </a:lnTo>
                  <a:lnTo>
                    <a:pt x="629" y="1371"/>
                  </a:lnTo>
                  <a:lnTo>
                    <a:pt x="629" y="1369"/>
                  </a:lnTo>
                  <a:lnTo>
                    <a:pt x="631" y="1367"/>
                  </a:lnTo>
                  <a:lnTo>
                    <a:pt x="631" y="1366"/>
                  </a:lnTo>
                  <a:lnTo>
                    <a:pt x="631" y="1364"/>
                  </a:lnTo>
                  <a:lnTo>
                    <a:pt x="633" y="1364"/>
                  </a:lnTo>
                  <a:lnTo>
                    <a:pt x="633" y="1362"/>
                  </a:lnTo>
                  <a:lnTo>
                    <a:pt x="631" y="1362"/>
                  </a:lnTo>
                  <a:lnTo>
                    <a:pt x="631" y="1360"/>
                  </a:lnTo>
                  <a:lnTo>
                    <a:pt x="631" y="1358"/>
                  </a:lnTo>
                  <a:lnTo>
                    <a:pt x="629" y="1358"/>
                  </a:lnTo>
                  <a:lnTo>
                    <a:pt x="629" y="1356"/>
                  </a:lnTo>
                  <a:lnTo>
                    <a:pt x="627" y="1356"/>
                  </a:lnTo>
                  <a:lnTo>
                    <a:pt x="627" y="1358"/>
                  </a:lnTo>
                  <a:lnTo>
                    <a:pt x="626" y="1358"/>
                  </a:lnTo>
                  <a:lnTo>
                    <a:pt x="624" y="1356"/>
                  </a:lnTo>
                  <a:lnTo>
                    <a:pt x="624" y="1352"/>
                  </a:lnTo>
                  <a:lnTo>
                    <a:pt x="624" y="1350"/>
                  </a:lnTo>
                  <a:lnTo>
                    <a:pt x="624" y="1348"/>
                  </a:lnTo>
                  <a:lnTo>
                    <a:pt x="624" y="1346"/>
                  </a:lnTo>
                  <a:lnTo>
                    <a:pt x="622" y="1346"/>
                  </a:lnTo>
                  <a:lnTo>
                    <a:pt x="622" y="1345"/>
                  </a:lnTo>
                  <a:lnTo>
                    <a:pt x="620" y="1345"/>
                  </a:lnTo>
                  <a:lnTo>
                    <a:pt x="620" y="1343"/>
                  </a:lnTo>
                  <a:lnTo>
                    <a:pt x="618" y="1343"/>
                  </a:lnTo>
                  <a:lnTo>
                    <a:pt x="618" y="1341"/>
                  </a:lnTo>
                  <a:lnTo>
                    <a:pt x="616" y="1341"/>
                  </a:lnTo>
                  <a:lnTo>
                    <a:pt x="616" y="1339"/>
                  </a:lnTo>
                  <a:lnTo>
                    <a:pt x="618" y="1337"/>
                  </a:lnTo>
                  <a:lnTo>
                    <a:pt x="618" y="1335"/>
                  </a:lnTo>
                  <a:lnTo>
                    <a:pt x="618" y="1333"/>
                  </a:lnTo>
                  <a:lnTo>
                    <a:pt x="618" y="1331"/>
                  </a:lnTo>
                  <a:lnTo>
                    <a:pt x="618" y="1329"/>
                  </a:lnTo>
                  <a:lnTo>
                    <a:pt x="618" y="1327"/>
                  </a:lnTo>
                  <a:lnTo>
                    <a:pt x="618" y="1326"/>
                  </a:lnTo>
                  <a:lnTo>
                    <a:pt x="618" y="1324"/>
                  </a:lnTo>
                  <a:lnTo>
                    <a:pt x="618" y="1320"/>
                  </a:lnTo>
                  <a:lnTo>
                    <a:pt x="616" y="1318"/>
                  </a:lnTo>
                  <a:lnTo>
                    <a:pt x="616" y="1316"/>
                  </a:lnTo>
                  <a:lnTo>
                    <a:pt x="614" y="1316"/>
                  </a:lnTo>
                  <a:lnTo>
                    <a:pt x="614" y="1314"/>
                  </a:lnTo>
                  <a:lnTo>
                    <a:pt x="614" y="1312"/>
                  </a:lnTo>
                  <a:lnTo>
                    <a:pt x="614" y="1310"/>
                  </a:lnTo>
                  <a:lnTo>
                    <a:pt x="614" y="1308"/>
                  </a:lnTo>
                  <a:lnTo>
                    <a:pt x="612" y="1306"/>
                  </a:lnTo>
                  <a:lnTo>
                    <a:pt x="612" y="1305"/>
                  </a:lnTo>
                  <a:lnTo>
                    <a:pt x="610" y="1305"/>
                  </a:lnTo>
                  <a:lnTo>
                    <a:pt x="608" y="1303"/>
                  </a:lnTo>
                  <a:lnTo>
                    <a:pt x="610" y="1301"/>
                  </a:lnTo>
                  <a:lnTo>
                    <a:pt x="612" y="1299"/>
                  </a:lnTo>
                  <a:lnTo>
                    <a:pt x="614" y="1299"/>
                  </a:lnTo>
                  <a:lnTo>
                    <a:pt x="616" y="1299"/>
                  </a:lnTo>
                  <a:lnTo>
                    <a:pt x="616" y="1297"/>
                  </a:lnTo>
                  <a:lnTo>
                    <a:pt x="618" y="1295"/>
                  </a:lnTo>
                  <a:lnTo>
                    <a:pt x="620" y="1293"/>
                  </a:lnTo>
                  <a:lnTo>
                    <a:pt x="622" y="1293"/>
                  </a:lnTo>
                  <a:lnTo>
                    <a:pt x="624" y="1291"/>
                  </a:lnTo>
                  <a:lnTo>
                    <a:pt x="626" y="1291"/>
                  </a:lnTo>
                  <a:lnTo>
                    <a:pt x="627" y="1291"/>
                  </a:lnTo>
                  <a:lnTo>
                    <a:pt x="629" y="1291"/>
                  </a:lnTo>
                  <a:lnTo>
                    <a:pt x="631" y="1291"/>
                  </a:lnTo>
                  <a:lnTo>
                    <a:pt x="633" y="1289"/>
                  </a:lnTo>
                  <a:lnTo>
                    <a:pt x="633" y="1291"/>
                  </a:lnTo>
                  <a:lnTo>
                    <a:pt x="635" y="1289"/>
                  </a:lnTo>
                  <a:lnTo>
                    <a:pt x="637" y="1289"/>
                  </a:lnTo>
                  <a:lnTo>
                    <a:pt x="639" y="1289"/>
                  </a:lnTo>
                  <a:lnTo>
                    <a:pt x="643" y="1287"/>
                  </a:lnTo>
                  <a:lnTo>
                    <a:pt x="643" y="1285"/>
                  </a:lnTo>
                  <a:lnTo>
                    <a:pt x="645" y="1285"/>
                  </a:lnTo>
                  <a:lnTo>
                    <a:pt x="645" y="1284"/>
                  </a:lnTo>
                  <a:lnTo>
                    <a:pt x="643" y="1284"/>
                  </a:lnTo>
                  <a:lnTo>
                    <a:pt x="643" y="1282"/>
                  </a:lnTo>
                  <a:lnTo>
                    <a:pt x="643" y="1280"/>
                  </a:lnTo>
                  <a:lnTo>
                    <a:pt x="641" y="1278"/>
                  </a:lnTo>
                  <a:lnTo>
                    <a:pt x="641" y="1274"/>
                  </a:lnTo>
                  <a:lnTo>
                    <a:pt x="639" y="1268"/>
                  </a:lnTo>
                  <a:lnTo>
                    <a:pt x="635" y="1259"/>
                  </a:lnTo>
                  <a:lnTo>
                    <a:pt x="631" y="1251"/>
                  </a:lnTo>
                  <a:lnTo>
                    <a:pt x="629" y="1242"/>
                  </a:lnTo>
                  <a:lnTo>
                    <a:pt x="626" y="1234"/>
                  </a:lnTo>
                  <a:lnTo>
                    <a:pt x="624" y="1228"/>
                  </a:lnTo>
                  <a:lnTo>
                    <a:pt x="620" y="1219"/>
                  </a:lnTo>
                  <a:lnTo>
                    <a:pt x="618" y="1213"/>
                  </a:lnTo>
                  <a:lnTo>
                    <a:pt x="618" y="1211"/>
                  </a:lnTo>
                  <a:lnTo>
                    <a:pt x="616" y="1209"/>
                  </a:lnTo>
                  <a:lnTo>
                    <a:pt x="614" y="1207"/>
                  </a:lnTo>
                  <a:lnTo>
                    <a:pt x="612" y="1203"/>
                  </a:lnTo>
                  <a:lnTo>
                    <a:pt x="610" y="1202"/>
                  </a:lnTo>
                  <a:lnTo>
                    <a:pt x="608" y="1200"/>
                  </a:lnTo>
                  <a:lnTo>
                    <a:pt x="608" y="1198"/>
                  </a:lnTo>
                  <a:lnTo>
                    <a:pt x="608" y="1196"/>
                  </a:lnTo>
                  <a:lnTo>
                    <a:pt x="607" y="1194"/>
                  </a:lnTo>
                  <a:lnTo>
                    <a:pt x="607" y="1192"/>
                  </a:lnTo>
                  <a:lnTo>
                    <a:pt x="607" y="1190"/>
                  </a:lnTo>
                  <a:lnTo>
                    <a:pt x="607" y="1186"/>
                  </a:lnTo>
                  <a:lnTo>
                    <a:pt x="607" y="1182"/>
                  </a:lnTo>
                  <a:lnTo>
                    <a:pt x="607" y="1179"/>
                  </a:lnTo>
                  <a:lnTo>
                    <a:pt x="607" y="1177"/>
                  </a:lnTo>
                  <a:lnTo>
                    <a:pt x="607" y="1175"/>
                  </a:lnTo>
                  <a:lnTo>
                    <a:pt x="607" y="1173"/>
                  </a:lnTo>
                  <a:lnTo>
                    <a:pt x="607" y="1169"/>
                  </a:lnTo>
                  <a:lnTo>
                    <a:pt x="607" y="1163"/>
                  </a:lnTo>
                  <a:lnTo>
                    <a:pt x="605" y="1160"/>
                  </a:lnTo>
                  <a:lnTo>
                    <a:pt x="605" y="1154"/>
                  </a:lnTo>
                  <a:lnTo>
                    <a:pt x="603" y="1150"/>
                  </a:lnTo>
                  <a:lnTo>
                    <a:pt x="603" y="1146"/>
                  </a:lnTo>
                  <a:lnTo>
                    <a:pt x="601" y="1142"/>
                  </a:lnTo>
                  <a:lnTo>
                    <a:pt x="601" y="1139"/>
                  </a:lnTo>
                  <a:lnTo>
                    <a:pt x="599" y="1133"/>
                  </a:lnTo>
                  <a:lnTo>
                    <a:pt x="599" y="1127"/>
                  </a:lnTo>
                  <a:lnTo>
                    <a:pt x="597" y="1123"/>
                  </a:lnTo>
                  <a:lnTo>
                    <a:pt x="597" y="1121"/>
                  </a:lnTo>
                  <a:lnTo>
                    <a:pt x="597" y="1118"/>
                  </a:lnTo>
                  <a:lnTo>
                    <a:pt x="595" y="1116"/>
                  </a:lnTo>
                  <a:lnTo>
                    <a:pt x="595" y="1114"/>
                  </a:lnTo>
                  <a:lnTo>
                    <a:pt x="595" y="1112"/>
                  </a:lnTo>
                  <a:lnTo>
                    <a:pt x="595" y="1108"/>
                  </a:lnTo>
                  <a:lnTo>
                    <a:pt x="597" y="1106"/>
                  </a:lnTo>
                  <a:lnTo>
                    <a:pt x="597" y="1104"/>
                  </a:lnTo>
                  <a:lnTo>
                    <a:pt x="597" y="1102"/>
                  </a:lnTo>
                  <a:lnTo>
                    <a:pt x="597" y="1100"/>
                  </a:lnTo>
                  <a:lnTo>
                    <a:pt x="597" y="1099"/>
                  </a:lnTo>
                  <a:lnTo>
                    <a:pt x="595" y="1097"/>
                  </a:lnTo>
                  <a:lnTo>
                    <a:pt x="595" y="1095"/>
                  </a:lnTo>
                  <a:lnTo>
                    <a:pt x="595" y="1093"/>
                  </a:lnTo>
                  <a:lnTo>
                    <a:pt x="595" y="1089"/>
                  </a:lnTo>
                  <a:lnTo>
                    <a:pt x="595" y="1087"/>
                  </a:lnTo>
                  <a:lnTo>
                    <a:pt x="597" y="1087"/>
                  </a:lnTo>
                  <a:lnTo>
                    <a:pt x="597" y="1085"/>
                  </a:lnTo>
                  <a:lnTo>
                    <a:pt x="595" y="1083"/>
                  </a:lnTo>
                  <a:lnTo>
                    <a:pt x="595" y="1081"/>
                  </a:lnTo>
                  <a:lnTo>
                    <a:pt x="595" y="1078"/>
                  </a:lnTo>
                  <a:lnTo>
                    <a:pt x="595" y="1074"/>
                  </a:lnTo>
                  <a:lnTo>
                    <a:pt x="593" y="1070"/>
                  </a:lnTo>
                  <a:lnTo>
                    <a:pt x="593" y="1068"/>
                  </a:lnTo>
                  <a:lnTo>
                    <a:pt x="591" y="1066"/>
                  </a:lnTo>
                  <a:lnTo>
                    <a:pt x="591" y="1064"/>
                  </a:lnTo>
                  <a:lnTo>
                    <a:pt x="589" y="1066"/>
                  </a:lnTo>
                  <a:lnTo>
                    <a:pt x="587" y="1066"/>
                  </a:lnTo>
                  <a:lnTo>
                    <a:pt x="587" y="1068"/>
                  </a:lnTo>
                  <a:lnTo>
                    <a:pt x="586" y="1068"/>
                  </a:lnTo>
                  <a:lnTo>
                    <a:pt x="584" y="1072"/>
                  </a:lnTo>
                  <a:lnTo>
                    <a:pt x="582" y="1072"/>
                  </a:lnTo>
                  <a:lnTo>
                    <a:pt x="580" y="1072"/>
                  </a:lnTo>
                  <a:lnTo>
                    <a:pt x="578" y="1072"/>
                  </a:lnTo>
                  <a:lnTo>
                    <a:pt x="578" y="1074"/>
                  </a:lnTo>
                  <a:lnTo>
                    <a:pt x="576" y="1072"/>
                  </a:lnTo>
                  <a:lnTo>
                    <a:pt x="574" y="1074"/>
                  </a:lnTo>
                  <a:lnTo>
                    <a:pt x="572" y="1074"/>
                  </a:lnTo>
                  <a:lnTo>
                    <a:pt x="570" y="1074"/>
                  </a:lnTo>
                  <a:lnTo>
                    <a:pt x="568" y="1076"/>
                  </a:lnTo>
                  <a:lnTo>
                    <a:pt x="566" y="1076"/>
                  </a:lnTo>
                  <a:lnTo>
                    <a:pt x="565" y="1076"/>
                  </a:lnTo>
                  <a:lnTo>
                    <a:pt x="559" y="1076"/>
                  </a:lnTo>
                  <a:lnTo>
                    <a:pt x="557" y="1076"/>
                  </a:lnTo>
                  <a:lnTo>
                    <a:pt x="555" y="1076"/>
                  </a:lnTo>
                  <a:lnTo>
                    <a:pt x="553" y="1076"/>
                  </a:lnTo>
                  <a:lnTo>
                    <a:pt x="551" y="1076"/>
                  </a:lnTo>
                  <a:lnTo>
                    <a:pt x="549" y="1076"/>
                  </a:lnTo>
                  <a:lnTo>
                    <a:pt x="549" y="1078"/>
                  </a:lnTo>
                  <a:lnTo>
                    <a:pt x="547" y="1078"/>
                  </a:lnTo>
                  <a:lnTo>
                    <a:pt x="547" y="1076"/>
                  </a:lnTo>
                  <a:lnTo>
                    <a:pt x="545" y="1078"/>
                  </a:lnTo>
                  <a:lnTo>
                    <a:pt x="544" y="1078"/>
                  </a:lnTo>
                  <a:lnTo>
                    <a:pt x="542" y="1078"/>
                  </a:lnTo>
                  <a:lnTo>
                    <a:pt x="540" y="1076"/>
                  </a:lnTo>
                  <a:lnTo>
                    <a:pt x="536" y="1076"/>
                  </a:lnTo>
                  <a:lnTo>
                    <a:pt x="532" y="1072"/>
                  </a:lnTo>
                  <a:lnTo>
                    <a:pt x="530" y="1072"/>
                  </a:lnTo>
                  <a:lnTo>
                    <a:pt x="523" y="1068"/>
                  </a:lnTo>
                  <a:lnTo>
                    <a:pt x="515" y="1064"/>
                  </a:lnTo>
                  <a:lnTo>
                    <a:pt x="507" y="1060"/>
                  </a:lnTo>
                  <a:lnTo>
                    <a:pt x="500" y="1057"/>
                  </a:lnTo>
                  <a:lnTo>
                    <a:pt x="494" y="1053"/>
                  </a:lnTo>
                  <a:lnTo>
                    <a:pt x="490" y="1051"/>
                  </a:lnTo>
                  <a:lnTo>
                    <a:pt x="484" y="1047"/>
                  </a:lnTo>
                  <a:lnTo>
                    <a:pt x="479" y="1043"/>
                  </a:lnTo>
                  <a:lnTo>
                    <a:pt x="471" y="1041"/>
                  </a:lnTo>
                  <a:lnTo>
                    <a:pt x="463" y="1037"/>
                  </a:lnTo>
                  <a:lnTo>
                    <a:pt x="460" y="1034"/>
                  </a:lnTo>
                  <a:lnTo>
                    <a:pt x="454" y="1030"/>
                  </a:lnTo>
                  <a:lnTo>
                    <a:pt x="448" y="1024"/>
                  </a:lnTo>
                  <a:lnTo>
                    <a:pt x="444" y="1020"/>
                  </a:lnTo>
                  <a:lnTo>
                    <a:pt x="443" y="1018"/>
                  </a:lnTo>
                  <a:lnTo>
                    <a:pt x="441" y="1018"/>
                  </a:lnTo>
                  <a:lnTo>
                    <a:pt x="439" y="1017"/>
                  </a:lnTo>
                  <a:lnTo>
                    <a:pt x="437" y="1017"/>
                  </a:lnTo>
                  <a:lnTo>
                    <a:pt x="433" y="1017"/>
                  </a:lnTo>
                  <a:lnTo>
                    <a:pt x="429" y="1015"/>
                  </a:lnTo>
                  <a:lnTo>
                    <a:pt x="420" y="1017"/>
                  </a:lnTo>
                  <a:lnTo>
                    <a:pt x="412" y="1017"/>
                  </a:lnTo>
                  <a:lnTo>
                    <a:pt x="404" y="1017"/>
                  </a:lnTo>
                  <a:lnTo>
                    <a:pt x="399" y="1017"/>
                  </a:lnTo>
                  <a:lnTo>
                    <a:pt x="393" y="1017"/>
                  </a:lnTo>
                  <a:lnTo>
                    <a:pt x="387" y="1017"/>
                  </a:lnTo>
                  <a:lnTo>
                    <a:pt x="385" y="1017"/>
                  </a:lnTo>
                  <a:lnTo>
                    <a:pt x="383" y="1015"/>
                  </a:lnTo>
                  <a:lnTo>
                    <a:pt x="381" y="1015"/>
                  </a:lnTo>
                  <a:lnTo>
                    <a:pt x="380" y="1013"/>
                  </a:lnTo>
                  <a:lnTo>
                    <a:pt x="380" y="1011"/>
                  </a:lnTo>
                  <a:lnTo>
                    <a:pt x="378" y="1009"/>
                  </a:lnTo>
                  <a:lnTo>
                    <a:pt x="376" y="1007"/>
                  </a:lnTo>
                  <a:lnTo>
                    <a:pt x="376" y="1005"/>
                  </a:lnTo>
                  <a:lnTo>
                    <a:pt x="376" y="1003"/>
                  </a:lnTo>
                  <a:lnTo>
                    <a:pt x="376" y="1001"/>
                  </a:lnTo>
                  <a:lnTo>
                    <a:pt x="374" y="1001"/>
                  </a:lnTo>
                  <a:lnTo>
                    <a:pt x="372" y="1001"/>
                  </a:lnTo>
                  <a:lnTo>
                    <a:pt x="370" y="1001"/>
                  </a:lnTo>
                  <a:lnTo>
                    <a:pt x="370" y="999"/>
                  </a:lnTo>
                  <a:lnTo>
                    <a:pt x="368" y="999"/>
                  </a:lnTo>
                  <a:lnTo>
                    <a:pt x="366" y="999"/>
                  </a:lnTo>
                  <a:lnTo>
                    <a:pt x="364" y="1001"/>
                  </a:lnTo>
                  <a:lnTo>
                    <a:pt x="362" y="1001"/>
                  </a:lnTo>
                  <a:lnTo>
                    <a:pt x="361" y="999"/>
                  </a:lnTo>
                  <a:lnTo>
                    <a:pt x="359" y="997"/>
                  </a:lnTo>
                  <a:lnTo>
                    <a:pt x="357" y="997"/>
                  </a:lnTo>
                  <a:lnTo>
                    <a:pt x="353" y="997"/>
                  </a:lnTo>
                  <a:lnTo>
                    <a:pt x="351" y="999"/>
                  </a:lnTo>
                  <a:lnTo>
                    <a:pt x="349" y="999"/>
                  </a:lnTo>
                  <a:lnTo>
                    <a:pt x="345" y="999"/>
                  </a:lnTo>
                  <a:lnTo>
                    <a:pt x="343" y="1001"/>
                  </a:lnTo>
                  <a:lnTo>
                    <a:pt x="341" y="1001"/>
                  </a:lnTo>
                  <a:lnTo>
                    <a:pt x="340" y="1003"/>
                  </a:lnTo>
                  <a:lnTo>
                    <a:pt x="338" y="1003"/>
                  </a:lnTo>
                  <a:lnTo>
                    <a:pt x="336" y="1003"/>
                  </a:lnTo>
                  <a:lnTo>
                    <a:pt x="334" y="1003"/>
                  </a:lnTo>
                  <a:lnTo>
                    <a:pt x="330" y="1003"/>
                  </a:lnTo>
                  <a:lnTo>
                    <a:pt x="328" y="1001"/>
                  </a:lnTo>
                  <a:lnTo>
                    <a:pt x="326" y="1001"/>
                  </a:lnTo>
                  <a:lnTo>
                    <a:pt x="319" y="1001"/>
                  </a:lnTo>
                  <a:lnTo>
                    <a:pt x="315" y="999"/>
                  </a:lnTo>
                  <a:lnTo>
                    <a:pt x="311" y="997"/>
                  </a:lnTo>
                  <a:lnTo>
                    <a:pt x="307" y="997"/>
                  </a:lnTo>
                  <a:lnTo>
                    <a:pt x="305" y="996"/>
                  </a:lnTo>
                  <a:lnTo>
                    <a:pt x="303" y="994"/>
                  </a:lnTo>
                  <a:lnTo>
                    <a:pt x="301" y="992"/>
                  </a:lnTo>
                  <a:lnTo>
                    <a:pt x="299" y="990"/>
                  </a:lnTo>
                  <a:lnTo>
                    <a:pt x="298" y="990"/>
                  </a:lnTo>
                  <a:lnTo>
                    <a:pt x="294" y="994"/>
                  </a:lnTo>
                  <a:lnTo>
                    <a:pt x="290" y="997"/>
                  </a:lnTo>
                  <a:lnTo>
                    <a:pt x="290" y="999"/>
                  </a:lnTo>
                  <a:lnTo>
                    <a:pt x="288" y="1001"/>
                  </a:lnTo>
                  <a:lnTo>
                    <a:pt x="288" y="1005"/>
                  </a:lnTo>
                  <a:lnTo>
                    <a:pt x="288" y="1009"/>
                  </a:lnTo>
                  <a:lnTo>
                    <a:pt x="288" y="1013"/>
                  </a:lnTo>
                  <a:lnTo>
                    <a:pt x="290" y="1017"/>
                  </a:lnTo>
                  <a:lnTo>
                    <a:pt x="288" y="1018"/>
                  </a:lnTo>
                  <a:lnTo>
                    <a:pt x="284" y="1022"/>
                  </a:lnTo>
                  <a:lnTo>
                    <a:pt x="280" y="1024"/>
                  </a:lnTo>
                  <a:lnTo>
                    <a:pt x="277" y="1026"/>
                  </a:lnTo>
                  <a:lnTo>
                    <a:pt x="271" y="1028"/>
                  </a:lnTo>
                  <a:lnTo>
                    <a:pt x="269" y="1028"/>
                  </a:lnTo>
                  <a:lnTo>
                    <a:pt x="267" y="1020"/>
                  </a:lnTo>
                  <a:lnTo>
                    <a:pt x="267" y="1017"/>
                  </a:lnTo>
                  <a:lnTo>
                    <a:pt x="265" y="1009"/>
                  </a:lnTo>
                  <a:lnTo>
                    <a:pt x="265" y="1005"/>
                  </a:lnTo>
                  <a:lnTo>
                    <a:pt x="263" y="1001"/>
                  </a:lnTo>
                  <a:lnTo>
                    <a:pt x="263" y="997"/>
                  </a:lnTo>
                  <a:lnTo>
                    <a:pt x="263" y="992"/>
                  </a:lnTo>
                  <a:lnTo>
                    <a:pt x="261" y="988"/>
                  </a:lnTo>
                  <a:lnTo>
                    <a:pt x="261" y="982"/>
                  </a:lnTo>
                  <a:lnTo>
                    <a:pt x="259" y="976"/>
                  </a:lnTo>
                  <a:lnTo>
                    <a:pt x="259" y="971"/>
                  </a:lnTo>
                  <a:lnTo>
                    <a:pt x="258" y="967"/>
                  </a:lnTo>
                  <a:lnTo>
                    <a:pt x="258" y="963"/>
                  </a:lnTo>
                  <a:lnTo>
                    <a:pt x="258" y="957"/>
                  </a:lnTo>
                  <a:lnTo>
                    <a:pt x="256" y="957"/>
                  </a:lnTo>
                  <a:lnTo>
                    <a:pt x="254" y="955"/>
                  </a:lnTo>
                  <a:lnTo>
                    <a:pt x="252" y="954"/>
                  </a:lnTo>
                  <a:lnTo>
                    <a:pt x="252" y="952"/>
                  </a:lnTo>
                  <a:lnTo>
                    <a:pt x="250" y="950"/>
                  </a:lnTo>
                  <a:lnTo>
                    <a:pt x="246" y="946"/>
                  </a:lnTo>
                  <a:lnTo>
                    <a:pt x="244" y="944"/>
                  </a:lnTo>
                  <a:lnTo>
                    <a:pt x="242" y="942"/>
                  </a:lnTo>
                  <a:lnTo>
                    <a:pt x="240" y="940"/>
                  </a:lnTo>
                  <a:lnTo>
                    <a:pt x="238" y="940"/>
                  </a:lnTo>
                  <a:lnTo>
                    <a:pt x="233" y="938"/>
                  </a:lnTo>
                  <a:lnTo>
                    <a:pt x="231" y="938"/>
                  </a:lnTo>
                  <a:lnTo>
                    <a:pt x="227" y="938"/>
                  </a:lnTo>
                  <a:lnTo>
                    <a:pt x="221" y="940"/>
                  </a:lnTo>
                  <a:lnTo>
                    <a:pt x="217" y="942"/>
                  </a:lnTo>
                  <a:lnTo>
                    <a:pt x="214" y="944"/>
                  </a:lnTo>
                  <a:lnTo>
                    <a:pt x="210" y="946"/>
                  </a:lnTo>
                  <a:lnTo>
                    <a:pt x="208" y="946"/>
                  </a:lnTo>
                  <a:lnTo>
                    <a:pt x="206" y="946"/>
                  </a:lnTo>
                  <a:lnTo>
                    <a:pt x="202" y="946"/>
                  </a:lnTo>
                  <a:lnTo>
                    <a:pt x="200" y="944"/>
                  </a:lnTo>
                  <a:lnTo>
                    <a:pt x="198" y="942"/>
                  </a:lnTo>
                  <a:lnTo>
                    <a:pt x="195" y="942"/>
                  </a:lnTo>
                  <a:lnTo>
                    <a:pt x="193" y="940"/>
                  </a:lnTo>
                  <a:lnTo>
                    <a:pt x="189" y="940"/>
                  </a:lnTo>
                  <a:lnTo>
                    <a:pt x="187" y="940"/>
                  </a:lnTo>
                  <a:lnTo>
                    <a:pt x="187" y="938"/>
                  </a:lnTo>
                  <a:lnTo>
                    <a:pt x="185" y="936"/>
                  </a:lnTo>
                  <a:lnTo>
                    <a:pt x="185" y="934"/>
                  </a:lnTo>
                  <a:lnTo>
                    <a:pt x="185" y="933"/>
                  </a:lnTo>
                  <a:lnTo>
                    <a:pt x="185" y="931"/>
                  </a:lnTo>
                  <a:lnTo>
                    <a:pt x="185" y="927"/>
                  </a:lnTo>
                  <a:lnTo>
                    <a:pt x="185" y="925"/>
                  </a:lnTo>
                  <a:lnTo>
                    <a:pt x="185" y="923"/>
                  </a:lnTo>
                  <a:lnTo>
                    <a:pt x="185" y="921"/>
                  </a:lnTo>
                  <a:lnTo>
                    <a:pt x="185" y="919"/>
                  </a:lnTo>
                  <a:lnTo>
                    <a:pt x="185" y="917"/>
                  </a:lnTo>
                  <a:lnTo>
                    <a:pt x="185" y="915"/>
                  </a:lnTo>
                  <a:lnTo>
                    <a:pt x="183" y="914"/>
                  </a:lnTo>
                  <a:lnTo>
                    <a:pt x="181" y="912"/>
                  </a:lnTo>
                  <a:lnTo>
                    <a:pt x="179" y="910"/>
                  </a:lnTo>
                  <a:lnTo>
                    <a:pt x="177" y="910"/>
                  </a:lnTo>
                  <a:lnTo>
                    <a:pt x="176" y="908"/>
                  </a:lnTo>
                  <a:lnTo>
                    <a:pt x="174" y="908"/>
                  </a:lnTo>
                  <a:lnTo>
                    <a:pt x="172" y="908"/>
                  </a:lnTo>
                  <a:lnTo>
                    <a:pt x="166" y="908"/>
                  </a:lnTo>
                  <a:lnTo>
                    <a:pt x="164" y="906"/>
                  </a:lnTo>
                  <a:lnTo>
                    <a:pt x="164" y="904"/>
                  </a:lnTo>
                  <a:lnTo>
                    <a:pt x="162" y="902"/>
                  </a:lnTo>
                  <a:lnTo>
                    <a:pt x="162" y="900"/>
                  </a:lnTo>
                  <a:lnTo>
                    <a:pt x="162" y="898"/>
                  </a:lnTo>
                  <a:lnTo>
                    <a:pt x="164" y="896"/>
                  </a:lnTo>
                  <a:lnTo>
                    <a:pt x="166" y="894"/>
                  </a:lnTo>
                  <a:lnTo>
                    <a:pt x="166" y="893"/>
                  </a:lnTo>
                  <a:lnTo>
                    <a:pt x="166" y="891"/>
                  </a:lnTo>
                  <a:lnTo>
                    <a:pt x="166" y="889"/>
                  </a:lnTo>
                  <a:lnTo>
                    <a:pt x="166" y="887"/>
                  </a:lnTo>
                  <a:lnTo>
                    <a:pt x="166" y="885"/>
                  </a:lnTo>
                  <a:lnTo>
                    <a:pt x="166" y="883"/>
                  </a:lnTo>
                  <a:lnTo>
                    <a:pt x="166" y="881"/>
                  </a:lnTo>
                  <a:lnTo>
                    <a:pt x="166" y="879"/>
                  </a:lnTo>
                  <a:lnTo>
                    <a:pt x="166" y="877"/>
                  </a:lnTo>
                  <a:lnTo>
                    <a:pt x="168" y="873"/>
                  </a:lnTo>
                  <a:lnTo>
                    <a:pt x="170" y="872"/>
                  </a:lnTo>
                  <a:lnTo>
                    <a:pt x="172" y="870"/>
                  </a:lnTo>
                  <a:lnTo>
                    <a:pt x="174" y="868"/>
                  </a:lnTo>
                  <a:lnTo>
                    <a:pt x="174" y="866"/>
                  </a:lnTo>
                  <a:lnTo>
                    <a:pt x="172" y="862"/>
                  </a:lnTo>
                  <a:lnTo>
                    <a:pt x="172" y="860"/>
                  </a:lnTo>
                  <a:lnTo>
                    <a:pt x="174" y="860"/>
                  </a:lnTo>
                  <a:lnTo>
                    <a:pt x="174" y="858"/>
                  </a:lnTo>
                  <a:lnTo>
                    <a:pt x="172" y="856"/>
                  </a:lnTo>
                  <a:lnTo>
                    <a:pt x="172" y="852"/>
                  </a:lnTo>
                  <a:lnTo>
                    <a:pt x="172" y="851"/>
                  </a:lnTo>
                  <a:lnTo>
                    <a:pt x="172" y="847"/>
                  </a:lnTo>
                  <a:lnTo>
                    <a:pt x="172" y="845"/>
                  </a:lnTo>
                  <a:lnTo>
                    <a:pt x="172" y="843"/>
                  </a:lnTo>
                  <a:lnTo>
                    <a:pt x="172" y="839"/>
                  </a:lnTo>
                  <a:lnTo>
                    <a:pt x="174" y="837"/>
                  </a:lnTo>
                  <a:lnTo>
                    <a:pt x="176" y="835"/>
                  </a:lnTo>
                  <a:lnTo>
                    <a:pt x="176" y="833"/>
                  </a:lnTo>
                  <a:lnTo>
                    <a:pt x="177" y="832"/>
                  </a:lnTo>
                  <a:lnTo>
                    <a:pt x="177" y="830"/>
                  </a:lnTo>
                  <a:lnTo>
                    <a:pt x="179" y="828"/>
                  </a:lnTo>
                  <a:lnTo>
                    <a:pt x="179" y="826"/>
                  </a:lnTo>
                  <a:lnTo>
                    <a:pt x="179" y="822"/>
                  </a:lnTo>
                  <a:lnTo>
                    <a:pt x="177" y="820"/>
                  </a:lnTo>
                  <a:lnTo>
                    <a:pt x="176" y="818"/>
                  </a:lnTo>
                  <a:lnTo>
                    <a:pt x="176" y="816"/>
                  </a:lnTo>
                  <a:lnTo>
                    <a:pt x="176" y="814"/>
                  </a:lnTo>
                  <a:lnTo>
                    <a:pt x="176" y="812"/>
                  </a:lnTo>
                  <a:lnTo>
                    <a:pt x="177" y="811"/>
                  </a:lnTo>
                  <a:lnTo>
                    <a:pt x="179" y="809"/>
                  </a:lnTo>
                  <a:lnTo>
                    <a:pt x="181" y="807"/>
                  </a:lnTo>
                  <a:lnTo>
                    <a:pt x="183" y="807"/>
                  </a:lnTo>
                  <a:lnTo>
                    <a:pt x="183" y="805"/>
                  </a:lnTo>
                  <a:lnTo>
                    <a:pt x="185" y="805"/>
                  </a:lnTo>
                  <a:lnTo>
                    <a:pt x="185" y="803"/>
                  </a:lnTo>
                  <a:lnTo>
                    <a:pt x="187" y="803"/>
                  </a:lnTo>
                  <a:lnTo>
                    <a:pt x="189" y="803"/>
                  </a:lnTo>
                  <a:lnTo>
                    <a:pt x="191" y="801"/>
                  </a:lnTo>
                  <a:lnTo>
                    <a:pt x="193" y="801"/>
                  </a:lnTo>
                  <a:lnTo>
                    <a:pt x="195" y="803"/>
                  </a:lnTo>
                  <a:lnTo>
                    <a:pt x="198" y="803"/>
                  </a:lnTo>
                  <a:lnTo>
                    <a:pt x="200" y="803"/>
                  </a:lnTo>
                  <a:lnTo>
                    <a:pt x="202" y="805"/>
                  </a:lnTo>
                  <a:lnTo>
                    <a:pt x="204" y="805"/>
                  </a:lnTo>
                  <a:lnTo>
                    <a:pt x="206" y="805"/>
                  </a:lnTo>
                  <a:lnTo>
                    <a:pt x="206" y="807"/>
                  </a:lnTo>
                  <a:lnTo>
                    <a:pt x="208" y="807"/>
                  </a:lnTo>
                  <a:lnTo>
                    <a:pt x="210" y="807"/>
                  </a:lnTo>
                  <a:lnTo>
                    <a:pt x="212" y="809"/>
                  </a:lnTo>
                  <a:lnTo>
                    <a:pt x="214" y="809"/>
                  </a:lnTo>
                  <a:lnTo>
                    <a:pt x="216" y="809"/>
                  </a:lnTo>
                  <a:lnTo>
                    <a:pt x="217" y="811"/>
                  </a:lnTo>
                  <a:lnTo>
                    <a:pt x="217" y="809"/>
                  </a:lnTo>
                  <a:lnTo>
                    <a:pt x="219" y="809"/>
                  </a:lnTo>
                  <a:lnTo>
                    <a:pt x="219" y="807"/>
                  </a:lnTo>
                  <a:lnTo>
                    <a:pt x="219" y="805"/>
                  </a:lnTo>
                  <a:lnTo>
                    <a:pt x="219" y="803"/>
                  </a:lnTo>
                  <a:lnTo>
                    <a:pt x="219" y="801"/>
                  </a:lnTo>
                  <a:lnTo>
                    <a:pt x="221" y="801"/>
                  </a:lnTo>
                  <a:lnTo>
                    <a:pt x="221" y="799"/>
                  </a:lnTo>
                  <a:lnTo>
                    <a:pt x="221" y="797"/>
                  </a:lnTo>
                  <a:lnTo>
                    <a:pt x="221" y="795"/>
                  </a:lnTo>
                  <a:lnTo>
                    <a:pt x="223" y="793"/>
                  </a:lnTo>
                  <a:lnTo>
                    <a:pt x="225" y="791"/>
                  </a:lnTo>
                  <a:lnTo>
                    <a:pt x="227" y="793"/>
                  </a:lnTo>
                  <a:lnTo>
                    <a:pt x="229" y="793"/>
                  </a:lnTo>
                  <a:lnTo>
                    <a:pt x="231" y="793"/>
                  </a:lnTo>
                  <a:lnTo>
                    <a:pt x="233" y="793"/>
                  </a:lnTo>
                  <a:lnTo>
                    <a:pt x="235" y="793"/>
                  </a:lnTo>
                  <a:lnTo>
                    <a:pt x="237" y="793"/>
                  </a:lnTo>
                  <a:lnTo>
                    <a:pt x="238" y="793"/>
                  </a:lnTo>
                  <a:lnTo>
                    <a:pt x="240" y="791"/>
                  </a:lnTo>
                  <a:lnTo>
                    <a:pt x="242" y="791"/>
                  </a:lnTo>
                  <a:lnTo>
                    <a:pt x="244" y="791"/>
                  </a:lnTo>
                  <a:lnTo>
                    <a:pt x="244" y="790"/>
                  </a:lnTo>
                  <a:lnTo>
                    <a:pt x="246" y="790"/>
                  </a:lnTo>
                  <a:lnTo>
                    <a:pt x="248" y="790"/>
                  </a:lnTo>
                  <a:lnTo>
                    <a:pt x="250" y="788"/>
                  </a:lnTo>
                  <a:lnTo>
                    <a:pt x="252" y="786"/>
                  </a:lnTo>
                  <a:lnTo>
                    <a:pt x="252" y="784"/>
                  </a:lnTo>
                  <a:lnTo>
                    <a:pt x="254" y="784"/>
                  </a:lnTo>
                  <a:lnTo>
                    <a:pt x="254" y="782"/>
                  </a:lnTo>
                  <a:lnTo>
                    <a:pt x="256" y="782"/>
                  </a:lnTo>
                  <a:lnTo>
                    <a:pt x="254" y="780"/>
                  </a:lnTo>
                  <a:lnTo>
                    <a:pt x="252" y="778"/>
                  </a:lnTo>
                  <a:lnTo>
                    <a:pt x="252" y="776"/>
                  </a:lnTo>
                  <a:lnTo>
                    <a:pt x="250" y="772"/>
                  </a:lnTo>
                  <a:lnTo>
                    <a:pt x="250" y="770"/>
                  </a:lnTo>
                  <a:lnTo>
                    <a:pt x="248" y="769"/>
                  </a:lnTo>
                  <a:lnTo>
                    <a:pt x="246" y="767"/>
                  </a:lnTo>
                  <a:lnTo>
                    <a:pt x="246" y="765"/>
                  </a:lnTo>
                  <a:lnTo>
                    <a:pt x="244" y="761"/>
                  </a:lnTo>
                  <a:lnTo>
                    <a:pt x="244" y="759"/>
                  </a:lnTo>
                  <a:lnTo>
                    <a:pt x="242" y="757"/>
                  </a:lnTo>
                  <a:lnTo>
                    <a:pt x="240" y="757"/>
                  </a:lnTo>
                  <a:lnTo>
                    <a:pt x="237" y="755"/>
                  </a:lnTo>
                  <a:lnTo>
                    <a:pt x="235" y="755"/>
                  </a:lnTo>
                  <a:lnTo>
                    <a:pt x="231" y="755"/>
                  </a:lnTo>
                  <a:lnTo>
                    <a:pt x="229" y="755"/>
                  </a:lnTo>
                  <a:lnTo>
                    <a:pt x="227" y="755"/>
                  </a:lnTo>
                  <a:lnTo>
                    <a:pt x="227" y="751"/>
                  </a:lnTo>
                  <a:lnTo>
                    <a:pt x="227" y="749"/>
                  </a:lnTo>
                  <a:lnTo>
                    <a:pt x="225" y="746"/>
                  </a:lnTo>
                  <a:lnTo>
                    <a:pt x="225" y="742"/>
                  </a:lnTo>
                  <a:lnTo>
                    <a:pt x="225" y="740"/>
                  </a:lnTo>
                  <a:lnTo>
                    <a:pt x="223" y="738"/>
                  </a:lnTo>
                  <a:lnTo>
                    <a:pt x="223" y="736"/>
                  </a:lnTo>
                  <a:lnTo>
                    <a:pt x="223" y="732"/>
                  </a:lnTo>
                  <a:lnTo>
                    <a:pt x="223" y="730"/>
                  </a:lnTo>
                  <a:lnTo>
                    <a:pt x="223" y="729"/>
                  </a:lnTo>
                  <a:lnTo>
                    <a:pt x="221" y="725"/>
                  </a:lnTo>
                  <a:lnTo>
                    <a:pt x="219" y="723"/>
                  </a:lnTo>
                  <a:lnTo>
                    <a:pt x="217" y="721"/>
                  </a:lnTo>
                  <a:lnTo>
                    <a:pt x="216" y="721"/>
                  </a:lnTo>
                  <a:lnTo>
                    <a:pt x="214" y="721"/>
                  </a:lnTo>
                  <a:lnTo>
                    <a:pt x="210" y="721"/>
                  </a:lnTo>
                  <a:lnTo>
                    <a:pt x="206" y="719"/>
                  </a:lnTo>
                  <a:lnTo>
                    <a:pt x="204" y="717"/>
                  </a:lnTo>
                  <a:lnTo>
                    <a:pt x="202" y="715"/>
                  </a:lnTo>
                  <a:lnTo>
                    <a:pt x="200" y="711"/>
                  </a:lnTo>
                  <a:lnTo>
                    <a:pt x="198" y="709"/>
                  </a:lnTo>
                  <a:lnTo>
                    <a:pt x="196" y="706"/>
                  </a:lnTo>
                  <a:lnTo>
                    <a:pt x="196" y="704"/>
                  </a:lnTo>
                  <a:lnTo>
                    <a:pt x="195" y="702"/>
                  </a:lnTo>
                  <a:lnTo>
                    <a:pt x="195" y="700"/>
                  </a:lnTo>
                  <a:lnTo>
                    <a:pt x="193" y="698"/>
                  </a:lnTo>
                  <a:lnTo>
                    <a:pt x="191" y="696"/>
                  </a:lnTo>
                  <a:lnTo>
                    <a:pt x="189" y="694"/>
                  </a:lnTo>
                  <a:lnTo>
                    <a:pt x="189" y="692"/>
                  </a:lnTo>
                  <a:lnTo>
                    <a:pt x="187" y="690"/>
                  </a:lnTo>
                  <a:lnTo>
                    <a:pt x="183" y="690"/>
                  </a:lnTo>
                  <a:lnTo>
                    <a:pt x="181" y="688"/>
                  </a:lnTo>
                  <a:lnTo>
                    <a:pt x="179" y="688"/>
                  </a:lnTo>
                  <a:lnTo>
                    <a:pt x="176" y="687"/>
                  </a:lnTo>
                  <a:lnTo>
                    <a:pt x="174" y="685"/>
                  </a:lnTo>
                  <a:lnTo>
                    <a:pt x="170" y="685"/>
                  </a:lnTo>
                  <a:lnTo>
                    <a:pt x="166" y="685"/>
                  </a:lnTo>
                  <a:lnTo>
                    <a:pt x="162" y="683"/>
                  </a:lnTo>
                  <a:lnTo>
                    <a:pt x="160" y="683"/>
                  </a:lnTo>
                  <a:lnTo>
                    <a:pt x="156" y="681"/>
                  </a:lnTo>
                  <a:lnTo>
                    <a:pt x="155" y="679"/>
                  </a:lnTo>
                  <a:lnTo>
                    <a:pt x="153" y="679"/>
                  </a:lnTo>
                  <a:lnTo>
                    <a:pt x="151" y="677"/>
                  </a:lnTo>
                  <a:lnTo>
                    <a:pt x="147" y="677"/>
                  </a:lnTo>
                  <a:lnTo>
                    <a:pt x="141" y="677"/>
                  </a:lnTo>
                  <a:lnTo>
                    <a:pt x="134" y="673"/>
                  </a:lnTo>
                  <a:lnTo>
                    <a:pt x="132" y="673"/>
                  </a:lnTo>
                  <a:lnTo>
                    <a:pt x="130" y="673"/>
                  </a:lnTo>
                  <a:lnTo>
                    <a:pt x="128" y="671"/>
                  </a:lnTo>
                  <a:lnTo>
                    <a:pt x="126" y="671"/>
                  </a:lnTo>
                  <a:lnTo>
                    <a:pt x="126" y="669"/>
                  </a:lnTo>
                  <a:lnTo>
                    <a:pt x="124" y="669"/>
                  </a:lnTo>
                  <a:lnTo>
                    <a:pt x="122" y="669"/>
                  </a:lnTo>
                  <a:lnTo>
                    <a:pt x="122" y="667"/>
                  </a:lnTo>
                  <a:lnTo>
                    <a:pt x="120" y="667"/>
                  </a:lnTo>
                  <a:lnTo>
                    <a:pt x="122" y="666"/>
                  </a:lnTo>
                  <a:lnTo>
                    <a:pt x="122" y="664"/>
                  </a:lnTo>
                  <a:lnTo>
                    <a:pt x="122" y="662"/>
                  </a:lnTo>
                  <a:lnTo>
                    <a:pt x="124" y="660"/>
                  </a:lnTo>
                  <a:lnTo>
                    <a:pt x="122" y="660"/>
                  </a:lnTo>
                  <a:lnTo>
                    <a:pt x="122" y="658"/>
                  </a:lnTo>
                  <a:lnTo>
                    <a:pt x="122" y="656"/>
                  </a:lnTo>
                  <a:lnTo>
                    <a:pt x="120" y="656"/>
                  </a:lnTo>
                  <a:lnTo>
                    <a:pt x="122" y="656"/>
                  </a:lnTo>
                  <a:lnTo>
                    <a:pt x="122" y="654"/>
                  </a:lnTo>
                  <a:lnTo>
                    <a:pt x="122" y="652"/>
                  </a:lnTo>
                  <a:lnTo>
                    <a:pt x="122" y="650"/>
                  </a:lnTo>
                  <a:lnTo>
                    <a:pt x="122" y="648"/>
                  </a:lnTo>
                  <a:lnTo>
                    <a:pt x="122" y="646"/>
                  </a:lnTo>
                  <a:lnTo>
                    <a:pt x="122" y="645"/>
                  </a:lnTo>
                  <a:lnTo>
                    <a:pt x="124" y="645"/>
                  </a:lnTo>
                  <a:lnTo>
                    <a:pt x="124" y="643"/>
                  </a:lnTo>
                  <a:lnTo>
                    <a:pt x="126" y="643"/>
                  </a:lnTo>
                  <a:lnTo>
                    <a:pt x="128" y="643"/>
                  </a:lnTo>
                  <a:lnTo>
                    <a:pt x="130" y="643"/>
                  </a:lnTo>
                  <a:lnTo>
                    <a:pt x="132" y="641"/>
                  </a:lnTo>
                  <a:lnTo>
                    <a:pt x="130" y="641"/>
                  </a:lnTo>
                  <a:lnTo>
                    <a:pt x="132" y="639"/>
                  </a:lnTo>
                  <a:lnTo>
                    <a:pt x="132" y="637"/>
                  </a:lnTo>
                  <a:lnTo>
                    <a:pt x="134" y="637"/>
                  </a:lnTo>
                  <a:lnTo>
                    <a:pt x="132" y="635"/>
                  </a:lnTo>
                  <a:lnTo>
                    <a:pt x="132" y="633"/>
                  </a:lnTo>
                  <a:lnTo>
                    <a:pt x="132" y="631"/>
                  </a:lnTo>
                  <a:lnTo>
                    <a:pt x="132" y="629"/>
                  </a:lnTo>
                  <a:lnTo>
                    <a:pt x="134" y="627"/>
                  </a:lnTo>
                  <a:lnTo>
                    <a:pt x="134" y="626"/>
                  </a:lnTo>
                  <a:lnTo>
                    <a:pt x="135" y="626"/>
                  </a:lnTo>
                  <a:lnTo>
                    <a:pt x="137" y="626"/>
                  </a:lnTo>
                  <a:lnTo>
                    <a:pt x="137" y="624"/>
                  </a:lnTo>
                  <a:lnTo>
                    <a:pt x="137" y="622"/>
                  </a:lnTo>
                  <a:lnTo>
                    <a:pt x="137" y="620"/>
                  </a:lnTo>
                  <a:lnTo>
                    <a:pt x="139" y="620"/>
                  </a:lnTo>
                  <a:lnTo>
                    <a:pt x="141" y="620"/>
                  </a:lnTo>
                  <a:lnTo>
                    <a:pt x="143" y="620"/>
                  </a:lnTo>
                  <a:lnTo>
                    <a:pt x="143" y="618"/>
                  </a:lnTo>
                  <a:lnTo>
                    <a:pt x="145" y="618"/>
                  </a:lnTo>
                  <a:lnTo>
                    <a:pt x="145" y="616"/>
                  </a:lnTo>
                  <a:lnTo>
                    <a:pt x="147" y="614"/>
                  </a:lnTo>
                  <a:lnTo>
                    <a:pt x="147" y="612"/>
                  </a:lnTo>
                  <a:lnTo>
                    <a:pt x="147" y="610"/>
                  </a:lnTo>
                  <a:lnTo>
                    <a:pt x="149" y="610"/>
                  </a:lnTo>
                  <a:lnTo>
                    <a:pt x="151" y="610"/>
                  </a:lnTo>
                  <a:lnTo>
                    <a:pt x="153" y="610"/>
                  </a:lnTo>
                  <a:lnTo>
                    <a:pt x="153" y="608"/>
                  </a:lnTo>
                  <a:lnTo>
                    <a:pt x="153" y="606"/>
                  </a:lnTo>
                  <a:lnTo>
                    <a:pt x="155" y="606"/>
                  </a:lnTo>
                  <a:lnTo>
                    <a:pt x="155" y="605"/>
                  </a:lnTo>
                  <a:lnTo>
                    <a:pt x="156" y="605"/>
                  </a:lnTo>
                  <a:lnTo>
                    <a:pt x="156" y="603"/>
                  </a:lnTo>
                  <a:lnTo>
                    <a:pt x="156" y="601"/>
                  </a:lnTo>
                  <a:lnTo>
                    <a:pt x="158" y="599"/>
                  </a:lnTo>
                  <a:lnTo>
                    <a:pt x="160" y="599"/>
                  </a:lnTo>
                  <a:lnTo>
                    <a:pt x="160" y="597"/>
                  </a:lnTo>
                  <a:lnTo>
                    <a:pt x="162" y="595"/>
                  </a:lnTo>
                  <a:lnTo>
                    <a:pt x="162" y="593"/>
                  </a:lnTo>
                  <a:lnTo>
                    <a:pt x="162" y="591"/>
                  </a:lnTo>
                  <a:lnTo>
                    <a:pt x="160" y="591"/>
                  </a:lnTo>
                  <a:lnTo>
                    <a:pt x="160" y="589"/>
                  </a:lnTo>
                  <a:lnTo>
                    <a:pt x="158" y="587"/>
                  </a:lnTo>
                  <a:lnTo>
                    <a:pt x="156" y="585"/>
                  </a:lnTo>
                  <a:lnTo>
                    <a:pt x="155" y="584"/>
                  </a:lnTo>
                  <a:lnTo>
                    <a:pt x="153" y="584"/>
                  </a:lnTo>
                  <a:lnTo>
                    <a:pt x="151" y="584"/>
                  </a:lnTo>
                  <a:lnTo>
                    <a:pt x="149" y="582"/>
                  </a:lnTo>
                  <a:lnTo>
                    <a:pt x="149" y="580"/>
                  </a:lnTo>
                  <a:lnTo>
                    <a:pt x="147" y="578"/>
                  </a:lnTo>
                  <a:lnTo>
                    <a:pt x="147" y="576"/>
                  </a:lnTo>
                  <a:lnTo>
                    <a:pt x="145" y="574"/>
                  </a:lnTo>
                  <a:lnTo>
                    <a:pt x="143" y="574"/>
                  </a:lnTo>
                  <a:lnTo>
                    <a:pt x="141" y="574"/>
                  </a:lnTo>
                  <a:lnTo>
                    <a:pt x="139" y="572"/>
                  </a:lnTo>
                  <a:lnTo>
                    <a:pt x="137" y="570"/>
                  </a:lnTo>
                  <a:lnTo>
                    <a:pt x="135" y="568"/>
                  </a:lnTo>
                  <a:lnTo>
                    <a:pt x="134" y="568"/>
                  </a:lnTo>
                  <a:lnTo>
                    <a:pt x="132" y="566"/>
                  </a:lnTo>
                  <a:lnTo>
                    <a:pt x="130" y="566"/>
                  </a:lnTo>
                  <a:lnTo>
                    <a:pt x="128" y="566"/>
                  </a:lnTo>
                  <a:lnTo>
                    <a:pt x="124" y="568"/>
                  </a:lnTo>
                  <a:lnTo>
                    <a:pt x="120" y="568"/>
                  </a:lnTo>
                  <a:lnTo>
                    <a:pt x="118" y="568"/>
                  </a:lnTo>
                  <a:lnTo>
                    <a:pt x="114" y="568"/>
                  </a:lnTo>
                  <a:lnTo>
                    <a:pt x="109" y="568"/>
                  </a:lnTo>
                  <a:lnTo>
                    <a:pt x="107" y="568"/>
                  </a:lnTo>
                  <a:lnTo>
                    <a:pt x="103" y="568"/>
                  </a:lnTo>
                  <a:lnTo>
                    <a:pt x="99" y="568"/>
                  </a:lnTo>
                  <a:lnTo>
                    <a:pt x="97" y="568"/>
                  </a:lnTo>
                  <a:lnTo>
                    <a:pt x="95" y="566"/>
                  </a:lnTo>
                  <a:lnTo>
                    <a:pt x="92" y="564"/>
                  </a:lnTo>
                  <a:lnTo>
                    <a:pt x="90" y="563"/>
                  </a:lnTo>
                  <a:lnTo>
                    <a:pt x="88" y="561"/>
                  </a:lnTo>
                  <a:lnTo>
                    <a:pt x="86" y="557"/>
                  </a:lnTo>
                  <a:lnTo>
                    <a:pt x="84" y="555"/>
                  </a:lnTo>
                  <a:lnTo>
                    <a:pt x="84" y="553"/>
                  </a:lnTo>
                  <a:lnTo>
                    <a:pt x="84" y="551"/>
                  </a:lnTo>
                  <a:lnTo>
                    <a:pt x="84" y="549"/>
                  </a:lnTo>
                  <a:lnTo>
                    <a:pt x="84" y="547"/>
                  </a:lnTo>
                  <a:lnTo>
                    <a:pt x="84" y="545"/>
                  </a:lnTo>
                  <a:lnTo>
                    <a:pt x="84" y="543"/>
                  </a:lnTo>
                  <a:lnTo>
                    <a:pt x="86" y="543"/>
                  </a:lnTo>
                  <a:lnTo>
                    <a:pt x="86" y="542"/>
                  </a:lnTo>
                  <a:lnTo>
                    <a:pt x="86" y="540"/>
                  </a:lnTo>
                  <a:lnTo>
                    <a:pt x="86" y="538"/>
                  </a:lnTo>
                  <a:lnTo>
                    <a:pt x="88" y="538"/>
                  </a:lnTo>
                  <a:lnTo>
                    <a:pt x="88" y="536"/>
                  </a:lnTo>
                  <a:lnTo>
                    <a:pt x="88" y="534"/>
                  </a:lnTo>
                  <a:lnTo>
                    <a:pt x="88" y="532"/>
                  </a:lnTo>
                  <a:lnTo>
                    <a:pt x="86" y="532"/>
                  </a:lnTo>
                  <a:lnTo>
                    <a:pt x="86" y="530"/>
                  </a:lnTo>
                  <a:lnTo>
                    <a:pt x="88" y="530"/>
                  </a:lnTo>
                  <a:lnTo>
                    <a:pt x="88" y="528"/>
                  </a:lnTo>
                  <a:lnTo>
                    <a:pt x="88" y="526"/>
                  </a:lnTo>
                  <a:lnTo>
                    <a:pt x="88" y="524"/>
                  </a:lnTo>
                  <a:lnTo>
                    <a:pt x="90" y="523"/>
                  </a:lnTo>
                  <a:lnTo>
                    <a:pt x="90" y="521"/>
                  </a:lnTo>
                  <a:lnTo>
                    <a:pt x="90" y="519"/>
                  </a:lnTo>
                  <a:lnTo>
                    <a:pt x="90" y="517"/>
                  </a:lnTo>
                  <a:lnTo>
                    <a:pt x="90" y="515"/>
                  </a:lnTo>
                  <a:lnTo>
                    <a:pt x="92" y="513"/>
                  </a:lnTo>
                  <a:lnTo>
                    <a:pt x="92" y="511"/>
                  </a:lnTo>
                  <a:lnTo>
                    <a:pt x="94" y="511"/>
                  </a:lnTo>
                  <a:lnTo>
                    <a:pt x="94" y="509"/>
                  </a:lnTo>
                  <a:lnTo>
                    <a:pt x="94" y="507"/>
                  </a:lnTo>
                  <a:lnTo>
                    <a:pt x="94" y="505"/>
                  </a:lnTo>
                  <a:lnTo>
                    <a:pt x="92" y="503"/>
                  </a:lnTo>
                  <a:lnTo>
                    <a:pt x="94" y="502"/>
                  </a:lnTo>
                  <a:lnTo>
                    <a:pt x="94" y="500"/>
                  </a:lnTo>
                  <a:lnTo>
                    <a:pt x="94" y="498"/>
                  </a:lnTo>
                  <a:lnTo>
                    <a:pt x="94" y="496"/>
                  </a:lnTo>
                  <a:lnTo>
                    <a:pt x="94" y="494"/>
                  </a:lnTo>
                  <a:lnTo>
                    <a:pt x="94" y="492"/>
                  </a:lnTo>
                  <a:lnTo>
                    <a:pt x="94" y="490"/>
                  </a:lnTo>
                  <a:lnTo>
                    <a:pt x="95" y="490"/>
                  </a:lnTo>
                  <a:lnTo>
                    <a:pt x="97" y="488"/>
                  </a:lnTo>
                  <a:lnTo>
                    <a:pt x="97" y="486"/>
                  </a:lnTo>
                  <a:lnTo>
                    <a:pt x="99" y="484"/>
                  </a:lnTo>
                  <a:lnTo>
                    <a:pt x="101" y="482"/>
                  </a:lnTo>
                  <a:lnTo>
                    <a:pt x="101" y="481"/>
                  </a:lnTo>
                  <a:lnTo>
                    <a:pt x="101" y="479"/>
                  </a:lnTo>
                  <a:lnTo>
                    <a:pt x="99" y="477"/>
                  </a:lnTo>
                  <a:lnTo>
                    <a:pt x="101" y="475"/>
                  </a:lnTo>
                  <a:lnTo>
                    <a:pt x="101" y="473"/>
                  </a:lnTo>
                  <a:lnTo>
                    <a:pt x="101" y="471"/>
                  </a:lnTo>
                  <a:lnTo>
                    <a:pt x="103" y="469"/>
                  </a:lnTo>
                  <a:lnTo>
                    <a:pt x="103" y="467"/>
                  </a:lnTo>
                  <a:lnTo>
                    <a:pt x="105" y="463"/>
                  </a:lnTo>
                  <a:lnTo>
                    <a:pt x="105" y="460"/>
                  </a:lnTo>
                  <a:lnTo>
                    <a:pt x="107" y="458"/>
                  </a:lnTo>
                  <a:lnTo>
                    <a:pt x="107" y="454"/>
                  </a:lnTo>
                  <a:lnTo>
                    <a:pt x="107" y="452"/>
                  </a:lnTo>
                  <a:lnTo>
                    <a:pt x="107" y="450"/>
                  </a:lnTo>
                  <a:lnTo>
                    <a:pt x="107" y="446"/>
                  </a:lnTo>
                  <a:lnTo>
                    <a:pt x="107" y="444"/>
                  </a:lnTo>
                  <a:lnTo>
                    <a:pt x="107" y="442"/>
                  </a:lnTo>
                  <a:lnTo>
                    <a:pt x="107" y="440"/>
                  </a:lnTo>
                  <a:lnTo>
                    <a:pt x="109" y="439"/>
                  </a:lnTo>
                  <a:lnTo>
                    <a:pt x="109" y="435"/>
                  </a:lnTo>
                  <a:lnTo>
                    <a:pt x="109" y="433"/>
                  </a:lnTo>
                  <a:lnTo>
                    <a:pt x="109" y="431"/>
                  </a:lnTo>
                  <a:lnTo>
                    <a:pt x="109" y="429"/>
                  </a:lnTo>
                  <a:lnTo>
                    <a:pt x="109" y="425"/>
                  </a:lnTo>
                  <a:lnTo>
                    <a:pt x="109" y="423"/>
                  </a:lnTo>
                  <a:lnTo>
                    <a:pt x="109" y="420"/>
                  </a:lnTo>
                  <a:lnTo>
                    <a:pt x="111" y="418"/>
                  </a:lnTo>
                  <a:lnTo>
                    <a:pt x="111" y="414"/>
                  </a:lnTo>
                  <a:lnTo>
                    <a:pt x="111" y="412"/>
                  </a:lnTo>
                  <a:lnTo>
                    <a:pt x="113" y="408"/>
                  </a:lnTo>
                  <a:lnTo>
                    <a:pt x="113" y="406"/>
                  </a:lnTo>
                  <a:lnTo>
                    <a:pt x="113" y="404"/>
                  </a:lnTo>
                  <a:lnTo>
                    <a:pt x="113" y="402"/>
                  </a:lnTo>
                  <a:lnTo>
                    <a:pt x="114" y="399"/>
                  </a:lnTo>
                  <a:lnTo>
                    <a:pt x="114" y="395"/>
                  </a:lnTo>
                  <a:lnTo>
                    <a:pt x="113" y="395"/>
                  </a:lnTo>
                  <a:lnTo>
                    <a:pt x="113" y="393"/>
                  </a:lnTo>
                  <a:lnTo>
                    <a:pt x="111" y="391"/>
                  </a:lnTo>
                  <a:lnTo>
                    <a:pt x="109" y="389"/>
                  </a:lnTo>
                  <a:lnTo>
                    <a:pt x="107" y="387"/>
                  </a:lnTo>
                  <a:lnTo>
                    <a:pt x="105" y="385"/>
                  </a:lnTo>
                  <a:lnTo>
                    <a:pt x="103" y="385"/>
                  </a:lnTo>
                  <a:lnTo>
                    <a:pt x="101" y="381"/>
                  </a:lnTo>
                  <a:lnTo>
                    <a:pt x="99" y="379"/>
                  </a:lnTo>
                  <a:lnTo>
                    <a:pt x="97" y="379"/>
                  </a:lnTo>
                  <a:lnTo>
                    <a:pt x="95" y="378"/>
                  </a:lnTo>
                  <a:lnTo>
                    <a:pt x="94" y="376"/>
                  </a:lnTo>
                  <a:lnTo>
                    <a:pt x="94" y="374"/>
                  </a:lnTo>
                  <a:lnTo>
                    <a:pt x="92" y="372"/>
                  </a:lnTo>
                  <a:lnTo>
                    <a:pt x="90" y="370"/>
                  </a:lnTo>
                  <a:lnTo>
                    <a:pt x="90" y="368"/>
                  </a:lnTo>
                  <a:lnTo>
                    <a:pt x="88" y="364"/>
                  </a:lnTo>
                  <a:lnTo>
                    <a:pt x="88" y="362"/>
                  </a:lnTo>
                  <a:lnTo>
                    <a:pt x="88" y="358"/>
                  </a:lnTo>
                  <a:lnTo>
                    <a:pt x="88" y="357"/>
                  </a:lnTo>
                  <a:lnTo>
                    <a:pt x="88" y="355"/>
                  </a:lnTo>
                  <a:lnTo>
                    <a:pt x="90" y="355"/>
                  </a:lnTo>
                  <a:lnTo>
                    <a:pt x="92" y="353"/>
                  </a:lnTo>
                  <a:lnTo>
                    <a:pt x="94" y="353"/>
                  </a:lnTo>
                  <a:lnTo>
                    <a:pt x="95" y="351"/>
                  </a:lnTo>
                  <a:lnTo>
                    <a:pt x="97" y="349"/>
                  </a:lnTo>
                  <a:lnTo>
                    <a:pt x="99" y="347"/>
                  </a:lnTo>
                  <a:lnTo>
                    <a:pt x="99" y="345"/>
                  </a:lnTo>
                  <a:lnTo>
                    <a:pt x="101" y="343"/>
                  </a:lnTo>
                  <a:lnTo>
                    <a:pt x="101" y="341"/>
                  </a:lnTo>
                  <a:lnTo>
                    <a:pt x="101" y="339"/>
                  </a:lnTo>
                  <a:lnTo>
                    <a:pt x="103" y="338"/>
                  </a:lnTo>
                  <a:lnTo>
                    <a:pt x="105" y="336"/>
                  </a:lnTo>
                  <a:lnTo>
                    <a:pt x="105" y="334"/>
                  </a:lnTo>
                  <a:lnTo>
                    <a:pt x="107" y="334"/>
                  </a:lnTo>
                  <a:lnTo>
                    <a:pt x="109" y="330"/>
                  </a:lnTo>
                  <a:lnTo>
                    <a:pt x="109" y="328"/>
                  </a:lnTo>
                  <a:lnTo>
                    <a:pt x="111" y="328"/>
                  </a:lnTo>
                  <a:lnTo>
                    <a:pt x="111" y="326"/>
                  </a:lnTo>
                  <a:lnTo>
                    <a:pt x="113" y="326"/>
                  </a:lnTo>
                  <a:lnTo>
                    <a:pt x="113" y="324"/>
                  </a:lnTo>
                  <a:lnTo>
                    <a:pt x="113" y="322"/>
                  </a:lnTo>
                  <a:lnTo>
                    <a:pt x="113" y="320"/>
                  </a:lnTo>
                  <a:lnTo>
                    <a:pt x="114" y="320"/>
                  </a:lnTo>
                  <a:lnTo>
                    <a:pt x="114" y="318"/>
                  </a:lnTo>
                  <a:lnTo>
                    <a:pt x="116" y="317"/>
                  </a:lnTo>
                  <a:lnTo>
                    <a:pt x="116" y="315"/>
                  </a:lnTo>
                  <a:lnTo>
                    <a:pt x="118" y="315"/>
                  </a:lnTo>
                  <a:lnTo>
                    <a:pt x="116" y="315"/>
                  </a:lnTo>
                  <a:lnTo>
                    <a:pt x="114" y="313"/>
                  </a:lnTo>
                  <a:lnTo>
                    <a:pt x="113" y="313"/>
                  </a:lnTo>
                  <a:lnTo>
                    <a:pt x="113" y="311"/>
                  </a:lnTo>
                  <a:lnTo>
                    <a:pt x="111" y="309"/>
                  </a:lnTo>
                  <a:lnTo>
                    <a:pt x="109" y="309"/>
                  </a:lnTo>
                  <a:lnTo>
                    <a:pt x="107" y="307"/>
                  </a:lnTo>
                  <a:lnTo>
                    <a:pt x="107" y="305"/>
                  </a:lnTo>
                  <a:lnTo>
                    <a:pt x="105" y="305"/>
                  </a:lnTo>
                  <a:lnTo>
                    <a:pt x="105" y="303"/>
                  </a:lnTo>
                  <a:lnTo>
                    <a:pt x="105" y="301"/>
                  </a:lnTo>
                  <a:lnTo>
                    <a:pt x="103" y="301"/>
                  </a:lnTo>
                  <a:lnTo>
                    <a:pt x="101" y="299"/>
                  </a:lnTo>
                  <a:lnTo>
                    <a:pt x="99" y="297"/>
                  </a:lnTo>
                  <a:lnTo>
                    <a:pt x="97" y="297"/>
                  </a:lnTo>
                  <a:lnTo>
                    <a:pt x="97" y="296"/>
                  </a:lnTo>
                  <a:lnTo>
                    <a:pt x="94" y="294"/>
                  </a:lnTo>
                  <a:lnTo>
                    <a:pt x="92" y="294"/>
                  </a:lnTo>
                  <a:lnTo>
                    <a:pt x="90" y="292"/>
                  </a:lnTo>
                  <a:lnTo>
                    <a:pt x="88" y="292"/>
                  </a:lnTo>
                  <a:lnTo>
                    <a:pt x="86" y="290"/>
                  </a:lnTo>
                  <a:lnTo>
                    <a:pt x="84" y="290"/>
                  </a:lnTo>
                  <a:lnTo>
                    <a:pt x="82" y="290"/>
                  </a:lnTo>
                  <a:lnTo>
                    <a:pt x="80" y="288"/>
                  </a:lnTo>
                  <a:lnTo>
                    <a:pt x="78" y="286"/>
                  </a:lnTo>
                  <a:lnTo>
                    <a:pt x="76" y="286"/>
                  </a:lnTo>
                  <a:lnTo>
                    <a:pt x="74" y="286"/>
                  </a:lnTo>
                  <a:lnTo>
                    <a:pt x="71" y="284"/>
                  </a:lnTo>
                  <a:lnTo>
                    <a:pt x="69" y="284"/>
                  </a:lnTo>
                  <a:lnTo>
                    <a:pt x="67" y="284"/>
                  </a:lnTo>
                  <a:lnTo>
                    <a:pt x="65" y="282"/>
                  </a:lnTo>
                  <a:lnTo>
                    <a:pt x="63" y="282"/>
                  </a:lnTo>
                  <a:lnTo>
                    <a:pt x="61" y="282"/>
                  </a:lnTo>
                  <a:lnTo>
                    <a:pt x="59" y="282"/>
                  </a:lnTo>
                  <a:lnTo>
                    <a:pt x="57" y="280"/>
                  </a:lnTo>
                  <a:lnTo>
                    <a:pt x="55" y="280"/>
                  </a:lnTo>
                  <a:lnTo>
                    <a:pt x="53" y="278"/>
                  </a:lnTo>
                  <a:lnTo>
                    <a:pt x="52" y="278"/>
                  </a:lnTo>
                  <a:lnTo>
                    <a:pt x="50" y="276"/>
                  </a:lnTo>
                  <a:lnTo>
                    <a:pt x="48" y="275"/>
                  </a:lnTo>
                  <a:lnTo>
                    <a:pt x="46" y="275"/>
                  </a:lnTo>
                  <a:lnTo>
                    <a:pt x="44" y="273"/>
                  </a:lnTo>
                  <a:lnTo>
                    <a:pt x="44" y="271"/>
                  </a:lnTo>
                  <a:lnTo>
                    <a:pt x="40" y="269"/>
                  </a:lnTo>
                  <a:lnTo>
                    <a:pt x="38" y="267"/>
                  </a:lnTo>
                  <a:lnTo>
                    <a:pt x="36" y="265"/>
                  </a:lnTo>
                  <a:lnTo>
                    <a:pt x="36" y="263"/>
                  </a:lnTo>
                  <a:lnTo>
                    <a:pt x="34" y="261"/>
                  </a:lnTo>
                  <a:lnTo>
                    <a:pt x="34" y="259"/>
                  </a:lnTo>
                  <a:lnTo>
                    <a:pt x="32" y="257"/>
                  </a:lnTo>
                  <a:lnTo>
                    <a:pt x="31" y="254"/>
                  </a:lnTo>
                  <a:lnTo>
                    <a:pt x="31" y="252"/>
                  </a:lnTo>
                  <a:lnTo>
                    <a:pt x="29" y="250"/>
                  </a:lnTo>
                  <a:lnTo>
                    <a:pt x="27" y="248"/>
                  </a:lnTo>
                  <a:lnTo>
                    <a:pt x="25" y="246"/>
                  </a:lnTo>
                  <a:lnTo>
                    <a:pt x="25" y="244"/>
                  </a:lnTo>
                  <a:lnTo>
                    <a:pt x="25" y="242"/>
                  </a:lnTo>
                  <a:lnTo>
                    <a:pt x="23" y="240"/>
                  </a:lnTo>
                  <a:lnTo>
                    <a:pt x="23" y="238"/>
                  </a:lnTo>
                  <a:lnTo>
                    <a:pt x="23" y="236"/>
                  </a:lnTo>
                  <a:lnTo>
                    <a:pt x="23" y="235"/>
                  </a:lnTo>
                  <a:lnTo>
                    <a:pt x="23" y="233"/>
                  </a:lnTo>
                  <a:lnTo>
                    <a:pt x="23" y="231"/>
                  </a:lnTo>
                  <a:lnTo>
                    <a:pt x="25" y="229"/>
                  </a:lnTo>
                  <a:lnTo>
                    <a:pt x="25" y="227"/>
                  </a:lnTo>
                  <a:lnTo>
                    <a:pt x="25" y="225"/>
                  </a:lnTo>
                  <a:lnTo>
                    <a:pt x="25" y="223"/>
                  </a:lnTo>
                  <a:lnTo>
                    <a:pt x="25" y="221"/>
                  </a:lnTo>
                  <a:lnTo>
                    <a:pt x="25" y="219"/>
                  </a:lnTo>
                  <a:lnTo>
                    <a:pt x="25" y="217"/>
                  </a:lnTo>
                  <a:lnTo>
                    <a:pt x="25" y="215"/>
                  </a:lnTo>
                  <a:lnTo>
                    <a:pt x="25" y="214"/>
                  </a:lnTo>
                  <a:lnTo>
                    <a:pt x="25" y="212"/>
                  </a:lnTo>
                  <a:lnTo>
                    <a:pt x="25" y="210"/>
                  </a:lnTo>
                  <a:lnTo>
                    <a:pt x="25" y="206"/>
                  </a:lnTo>
                  <a:lnTo>
                    <a:pt x="25" y="204"/>
                  </a:lnTo>
                  <a:lnTo>
                    <a:pt x="21" y="202"/>
                  </a:lnTo>
                  <a:lnTo>
                    <a:pt x="15" y="200"/>
                  </a:lnTo>
                  <a:lnTo>
                    <a:pt x="12" y="200"/>
                  </a:lnTo>
                  <a:lnTo>
                    <a:pt x="10" y="200"/>
                  </a:lnTo>
                  <a:lnTo>
                    <a:pt x="8" y="196"/>
                  </a:lnTo>
                  <a:lnTo>
                    <a:pt x="6" y="194"/>
                  </a:lnTo>
                  <a:lnTo>
                    <a:pt x="4" y="193"/>
                  </a:lnTo>
                  <a:lnTo>
                    <a:pt x="2" y="191"/>
                  </a:lnTo>
                  <a:lnTo>
                    <a:pt x="2" y="187"/>
                  </a:lnTo>
                  <a:lnTo>
                    <a:pt x="0" y="187"/>
                  </a:lnTo>
                  <a:lnTo>
                    <a:pt x="2" y="187"/>
                  </a:lnTo>
                  <a:lnTo>
                    <a:pt x="2" y="183"/>
                  </a:lnTo>
                  <a:lnTo>
                    <a:pt x="2" y="177"/>
                  </a:lnTo>
                  <a:lnTo>
                    <a:pt x="0" y="173"/>
                  </a:lnTo>
                  <a:lnTo>
                    <a:pt x="2" y="170"/>
                  </a:lnTo>
                  <a:lnTo>
                    <a:pt x="2" y="168"/>
                  </a:lnTo>
                  <a:lnTo>
                    <a:pt x="2" y="164"/>
                  </a:lnTo>
                  <a:lnTo>
                    <a:pt x="4" y="158"/>
                  </a:lnTo>
                  <a:lnTo>
                    <a:pt x="6" y="149"/>
                  </a:lnTo>
                  <a:lnTo>
                    <a:pt x="10" y="137"/>
                  </a:lnTo>
                  <a:lnTo>
                    <a:pt x="12" y="130"/>
                  </a:lnTo>
                  <a:lnTo>
                    <a:pt x="13" y="124"/>
                  </a:lnTo>
                  <a:lnTo>
                    <a:pt x="13" y="114"/>
                  </a:lnTo>
                  <a:lnTo>
                    <a:pt x="15" y="109"/>
                  </a:lnTo>
                  <a:lnTo>
                    <a:pt x="17" y="105"/>
                  </a:lnTo>
                  <a:lnTo>
                    <a:pt x="19" y="99"/>
                  </a:lnTo>
                  <a:lnTo>
                    <a:pt x="23" y="95"/>
                  </a:lnTo>
                  <a:lnTo>
                    <a:pt x="29" y="93"/>
                  </a:lnTo>
                  <a:lnTo>
                    <a:pt x="31" y="93"/>
                  </a:lnTo>
                  <a:lnTo>
                    <a:pt x="34" y="90"/>
                  </a:lnTo>
                  <a:lnTo>
                    <a:pt x="38" y="86"/>
                  </a:lnTo>
                  <a:lnTo>
                    <a:pt x="40" y="82"/>
                  </a:lnTo>
                  <a:lnTo>
                    <a:pt x="42" y="76"/>
                  </a:lnTo>
                  <a:lnTo>
                    <a:pt x="42" y="74"/>
                  </a:lnTo>
                  <a:lnTo>
                    <a:pt x="44" y="70"/>
                  </a:lnTo>
                  <a:lnTo>
                    <a:pt x="52" y="63"/>
                  </a:lnTo>
                  <a:lnTo>
                    <a:pt x="55" y="59"/>
                  </a:lnTo>
                  <a:lnTo>
                    <a:pt x="57" y="55"/>
                  </a:lnTo>
                  <a:lnTo>
                    <a:pt x="55" y="53"/>
                  </a:lnTo>
                  <a:lnTo>
                    <a:pt x="53" y="53"/>
                  </a:lnTo>
                  <a:lnTo>
                    <a:pt x="52" y="51"/>
                  </a:lnTo>
                  <a:lnTo>
                    <a:pt x="50" y="48"/>
                  </a:lnTo>
                  <a:lnTo>
                    <a:pt x="48" y="46"/>
                  </a:lnTo>
                  <a:lnTo>
                    <a:pt x="48" y="40"/>
                  </a:lnTo>
                  <a:lnTo>
                    <a:pt x="48" y="36"/>
                  </a:lnTo>
                  <a:lnTo>
                    <a:pt x="48" y="32"/>
                  </a:lnTo>
                  <a:lnTo>
                    <a:pt x="48" y="29"/>
                  </a:lnTo>
                  <a:lnTo>
                    <a:pt x="48" y="25"/>
                  </a:lnTo>
                  <a:lnTo>
                    <a:pt x="48" y="23"/>
                  </a:lnTo>
                  <a:lnTo>
                    <a:pt x="46" y="21"/>
                  </a:lnTo>
                  <a:lnTo>
                    <a:pt x="44" y="19"/>
                  </a:lnTo>
                  <a:lnTo>
                    <a:pt x="42" y="17"/>
                  </a:lnTo>
                  <a:lnTo>
                    <a:pt x="40" y="15"/>
                  </a:lnTo>
                  <a:lnTo>
                    <a:pt x="38" y="9"/>
                  </a:lnTo>
                  <a:lnTo>
                    <a:pt x="34" y="6"/>
                  </a:lnTo>
                  <a:lnTo>
                    <a:pt x="32" y="4"/>
                  </a:lnTo>
                  <a:lnTo>
                    <a:pt x="32" y="2"/>
                  </a:lnTo>
                  <a:lnTo>
                    <a:pt x="3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0" name="Freeform 23"/>
            <p:cNvSpPr>
              <a:spLocks/>
            </p:cNvSpPr>
            <p:nvPr/>
          </p:nvSpPr>
          <p:spPr bwMode="auto">
            <a:xfrm>
              <a:off x="3696" y="1495"/>
              <a:ext cx="271" cy="204"/>
            </a:xfrm>
            <a:custGeom>
              <a:avLst/>
              <a:gdLst>
                <a:gd name="T0" fmla="*/ 4 w 271"/>
                <a:gd name="T1" fmla="*/ 200 h 204"/>
                <a:gd name="T2" fmla="*/ 12 w 271"/>
                <a:gd name="T3" fmla="*/ 196 h 204"/>
                <a:gd name="T4" fmla="*/ 20 w 271"/>
                <a:gd name="T5" fmla="*/ 189 h 204"/>
                <a:gd name="T6" fmla="*/ 23 w 271"/>
                <a:gd name="T7" fmla="*/ 185 h 204"/>
                <a:gd name="T8" fmla="*/ 25 w 271"/>
                <a:gd name="T9" fmla="*/ 177 h 204"/>
                <a:gd name="T10" fmla="*/ 27 w 271"/>
                <a:gd name="T11" fmla="*/ 168 h 204"/>
                <a:gd name="T12" fmla="*/ 29 w 271"/>
                <a:gd name="T13" fmla="*/ 162 h 204"/>
                <a:gd name="T14" fmla="*/ 33 w 271"/>
                <a:gd name="T15" fmla="*/ 158 h 204"/>
                <a:gd name="T16" fmla="*/ 37 w 271"/>
                <a:gd name="T17" fmla="*/ 152 h 204"/>
                <a:gd name="T18" fmla="*/ 41 w 271"/>
                <a:gd name="T19" fmla="*/ 149 h 204"/>
                <a:gd name="T20" fmla="*/ 46 w 271"/>
                <a:gd name="T21" fmla="*/ 143 h 204"/>
                <a:gd name="T22" fmla="*/ 44 w 271"/>
                <a:gd name="T23" fmla="*/ 139 h 204"/>
                <a:gd name="T24" fmla="*/ 42 w 271"/>
                <a:gd name="T25" fmla="*/ 131 h 204"/>
                <a:gd name="T26" fmla="*/ 39 w 271"/>
                <a:gd name="T27" fmla="*/ 128 h 204"/>
                <a:gd name="T28" fmla="*/ 21 w 271"/>
                <a:gd name="T29" fmla="*/ 122 h 204"/>
                <a:gd name="T30" fmla="*/ 16 w 271"/>
                <a:gd name="T31" fmla="*/ 116 h 204"/>
                <a:gd name="T32" fmla="*/ 20 w 271"/>
                <a:gd name="T33" fmla="*/ 105 h 204"/>
                <a:gd name="T34" fmla="*/ 25 w 271"/>
                <a:gd name="T35" fmla="*/ 99 h 204"/>
                <a:gd name="T36" fmla="*/ 27 w 271"/>
                <a:gd name="T37" fmla="*/ 88 h 204"/>
                <a:gd name="T38" fmla="*/ 35 w 271"/>
                <a:gd name="T39" fmla="*/ 78 h 204"/>
                <a:gd name="T40" fmla="*/ 42 w 271"/>
                <a:gd name="T41" fmla="*/ 72 h 204"/>
                <a:gd name="T42" fmla="*/ 48 w 271"/>
                <a:gd name="T43" fmla="*/ 74 h 204"/>
                <a:gd name="T44" fmla="*/ 56 w 271"/>
                <a:gd name="T45" fmla="*/ 74 h 204"/>
                <a:gd name="T46" fmla="*/ 69 w 271"/>
                <a:gd name="T47" fmla="*/ 74 h 204"/>
                <a:gd name="T48" fmla="*/ 71 w 271"/>
                <a:gd name="T49" fmla="*/ 68 h 204"/>
                <a:gd name="T50" fmla="*/ 73 w 271"/>
                <a:gd name="T51" fmla="*/ 63 h 204"/>
                <a:gd name="T52" fmla="*/ 77 w 271"/>
                <a:gd name="T53" fmla="*/ 57 h 204"/>
                <a:gd name="T54" fmla="*/ 75 w 271"/>
                <a:gd name="T55" fmla="*/ 51 h 204"/>
                <a:gd name="T56" fmla="*/ 75 w 271"/>
                <a:gd name="T57" fmla="*/ 48 h 204"/>
                <a:gd name="T58" fmla="*/ 81 w 271"/>
                <a:gd name="T59" fmla="*/ 44 h 204"/>
                <a:gd name="T60" fmla="*/ 88 w 271"/>
                <a:gd name="T61" fmla="*/ 40 h 204"/>
                <a:gd name="T62" fmla="*/ 92 w 271"/>
                <a:gd name="T63" fmla="*/ 32 h 204"/>
                <a:gd name="T64" fmla="*/ 96 w 271"/>
                <a:gd name="T65" fmla="*/ 25 h 204"/>
                <a:gd name="T66" fmla="*/ 100 w 271"/>
                <a:gd name="T67" fmla="*/ 13 h 204"/>
                <a:gd name="T68" fmla="*/ 103 w 271"/>
                <a:gd name="T69" fmla="*/ 4 h 204"/>
                <a:gd name="T70" fmla="*/ 109 w 271"/>
                <a:gd name="T71" fmla="*/ 2 h 204"/>
                <a:gd name="T72" fmla="*/ 128 w 271"/>
                <a:gd name="T73" fmla="*/ 6 h 204"/>
                <a:gd name="T74" fmla="*/ 138 w 271"/>
                <a:gd name="T75" fmla="*/ 6 h 204"/>
                <a:gd name="T76" fmla="*/ 142 w 271"/>
                <a:gd name="T77" fmla="*/ 7 h 204"/>
                <a:gd name="T78" fmla="*/ 147 w 271"/>
                <a:gd name="T79" fmla="*/ 9 h 204"/>
                <a:gd name="T80" fmla="*/ 153 w 271"/>
                <a:gd name="T81" fmla="*/ 11 h 204"/>
                <a:gd name="T82" fmla="*/ 161 w 271"/>
                <a:gd name="T83" fmla="*/ 13 h 204"/>
                <a:gd name="T84" fmla="*/ 172 w 271"/>
                <a:gd name="T85" fmla="*/ 25 h 204"/>
                <a:gd name="T86" fmla="*/ 182 w 271"/>
                <a:gd name="T87" fmla="*/ 27 h 204"/>
                <a:gd name="T88" fmla="*/ 199 w 271"/>
                <a:gd name="T89" fmla="*/ 23 h 204"/>
                <a:gd name="T90" fmla="*/ 206 w 271"/>
                <a:gd name="T91" fmla="*/ 27 h 204"/>
                <a:gd name="T92" fmla="*/ 212 w 271"/>
                <a:gd name="T93" fmla="*/ 21 h 204"/>
                <a:gd name="T94" fmla="*/ 220 w 271"/>
                <a:gd name="T95" fmla="*/ 13 h 204"/>
                <a:gd name="T96" fmla="*/ 224 w 271"/>
                <a:gd name="T97" fmla="*/ 7 h 204"/>
                <a:gd name="T98" fmla="*/ 227 w 271"/>
                <a:gd name="T99" fmla="*/ 6 h 204"/>
                <a:gd name="T100" fmla="*/ 258 w 271"/>
                <a:gd name="T101" fmla="*/ 0 h 204"/>
                <a:gd name="T102" fmla="*/ 266 w 271"/>
                <a:gd name="T103" fmla="*/ 2 h 204"/>
                <a:gd name="T104" fmla="*/ 269 w 271"/>
                <a:gd name="T105" fmla="*/ 6 h 204"/>
                <a:gd name="T106" fmla="*/ 269 w 271"/>
                <a:gd name="T107" fmla="*/ 1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71" h="204">
                  <a:moveTo>
                    <a:pt x="0" y="204"/>
                  </a:moveTo>
                  <a:lnTo>
                    <a:pt x="2" y="202"/>
                  </a:lnTo>
                  <a:lnTo>
                    <a:pt x="4" y="200"/>
                  </a:lnTo>
                  <a:lnTo>
                    <a:pt x="6" y="198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4" y="194"/>
                  </a:lnTo>
                  <a:lnTo>
                    <a:pt x="16" y="192"/>
                  </a:lnTo>
                  <a:lnTo>
                    <a:pt x="20" y="189"/>
                  </a:lnTo>
                  <a:lnTo>
                    <a:pt x="21" y="187"/>
                  </a:lnTo>
                  <a:lnTo>
                    <a:pt x="23" y="187"/>
                  </a:lnTo>
                  <a:lnTo>
                    <a:pt x="23" y="185"/>
                  </a:lnTo>
                  <a:lnTo>
                    <a:pt x="25" y="185"/>
                  </a:lnTo>
                  <a:lnTo>
                    <a:pt x="25" y="181"/>
                  </a:lnTo>
                  <a:lnTo>
                    <a:pt x="25" y="177"/>
                  </a:lnTo>
                  <a:lnTo>
                    <a:pt x="25" y="173"/>
                  </a:lnTo>
                  <a:lnTo>
                    <a:pt x="27" y="170"/>
                  </a:lnTo>
                  <a:lnTo>
                    <a:pt x="27" y="168"/>
                  </a:lnTo>
                  <a:lnTo>
                    <a:pt x="27" y="166"/>
                  </a:lnTo>
                  <a:lnTo>
                    <a:pt x="27" y="164"/>
                  </a:lnTo>
                  <a:lnTo>
                    <a:pt x="29" y="162"/>
                  </a:lnTo>
                  <a:lnTo>
                    <a:pt x="31" y="160"/>
                  </a:lnTo>
                  <a:lnTo>
                    <a:pt x="31" y="158"/>
                  </a:lnTo>
                  <a:lnTo>
                    <a:pt x="33" y="158"/>
                  </a:lnTo>
                  <a:lnTo>
                    <a:pt x="35" y="156"/>
                  </a:lnTo>
                  <a:lnTo>
                    <a:pt x="37" y="154"/>
                  </a:lnTo>
                  <a:lnTo>
                    <a:pt x="37" y="152"/>
                  </a:lnTo>
                  <a:lnTo>
                    <a:pt x="37" y="150"/>
                  </a:lnTo>
                  <a:lnTo>
                    <a:pt x="39" y="150"/>
                  </a:lnTo>
                  <a:lnTo>
                    <a:pt x="41" y="149"/>
                  </a:lnTo>
                  <a:lnTo>
                    <a:pt x="42" y="147"/>
                  </a:lnTo>
                  <a:lnTo>
                    <a:pt x="44" y="145"/>
                  </a:lnTo>
                  <a:lnTo>
                    <a:pt x="46" y="143"/>
                  </a:lnTo>
                  <a:lnTo>
                    <a:pt x="46" y="141"/>
                  </a:lnTo>
                  <a:lnTo>
                    <a:pt x="46" y="139"/>
                  </a:lnTo>
                  <a:lnTo>
                    <a:pt x="44" y="139"/>
                  </a:lnTo>
                  <a:lnTo>
                    <a:pt x="44" y="137"/>
                  </a:lnTo>
                  <a:lnTo>
                    <a:pt x="42" y="135"/>
                  </a:lnTo>
                  <a:lnTo>
                    <a:pt x="42" y="131"/>
                  </a:lnTo>
                  <a:lnTo>
                    <a:pt x="42" y="130"/>
                  </a:lnTo>
                  <a:lnTo>
                    <a:pt x="41" y="128"/>
                  </a:lnTo>
                  <a:lnTo>
                    <a:pt x="39" y="128"/>
                  </a:lnTo>
                  <a:lnTo>
                    <a:pt x="33" y="126"/>
                  </a:lnTo>
                  <a:lnTo>
                    <a:pt x="27" y="124"/>
                  </a:lnTo>
                  <a:lnTo>
                    <a:pt x="21" y="122"/>
                  </a:lnTo>
                  <a:lnTo>
                    <a:pt x="18" y="120"/>
                  </a:lnTo>
                  <a:lnTo>
                    <a:pt x="16" y="118"/>
                  </a:lnTo>
                  <a:lnTo>
                    <a:pt x="16" y="116"/>
                  </a:lnTo>
                  <a:lnTo>
                    <a:pt x="16" y="112"/>
                  </a:lnTo>
                  <a:lnTo>
                    <a:pt x="16" y="109"/>
                  </a:lnTo>
                  <a:lnTo>
                    <a:pt x="20" y="105"/>
                  </a:lnTo>
                  <a:lnTo>
                    <a:pt x="21" y="103"/>
                  </a:lnTo>
                  <a:lnTo>
                    <a:pt x="23" y="101"/>
                  </a:lnTo>
                  <a:lnTo>
                    <a:pt x="25" y="99"/>
                  </a:lnTo>
                  <a:lnTo>
                    <a:pt x="25" y="97"/>
                  </a:lnTo>
                  <a:lnTo>
                    <a:pt x="25" y="93"/>
                  </a:lnTo>
                  <a:lnTo>
                    <a:pt x="27" y="88"/>
                  </a:lnTo>
                  <a:lnTo>
                    <a:pt x="29" y="86"/>
                  </a:lnTo>
                  <a:lnTo>
                    <a:pt x="31" y="82"/>
                  </a:lnTo>
                  <a:lnTo>
                    <a:pt x="35" y="78"/>
                  </a:lnTo>
                  <a:lnTo>
                    <a:pt x="37" y="76"/>
                  </a:lnTo>
                  <a:lnTo>
                    <a:pt x="41" y="74"/>
                  </a:lnTo>
                  <a:lnTo>
                    <a:pt x="42" y="72"/>
                  </a:lnTo>
                  <a:lnTo>
                    <a:pt x="44" y="72"/>
                  </a:lnTo>
                  <a:lnTo>
                    <a:pt x="46" y="72"/>
                  </a:lnTo>
                  <a:lnTo>
                    <a:pt x="48" y="74"/>
                  </a:lnTo>
                  <a:lnTo>
                    <a:pt x="52" y="74"/>
                  </a:lnTo>
                  <a:lnTo>
                    <a:pt x="54" y="74"/>
                  </a:lnTo>
                  <a:lnTo>
                    <a:pt x="56" y="74"/>
                  </a:lnTo>
                  <a:lnTo>
                    <a:pt x="65" y="76"/>
                  </a:lnTo>
                  <a:lnTo>
                    <a:pt x="67" y="74"/>
                  </a:lnTo>
                  <a:lnTo>
                    <a:pt x="69" y="74"/>
                  </a:lnTo>
                  <a:lnTo>
                    <a:pt x="71" y="72"/>
                  </a:lnTo>
                  <a:lnTo>
                    <a:pt x="71" y="70"/>
                  </a:lnTo>
                  <a:lnTo>
                    <a:pt x="71" y="68"/>
                  </a:lnTo>
                  <a:lnTo>
                    <a:pt x="73" y="67"/>
                  </a:lnTo>
                  <a:lnTo>
                    <a:pt x="73" y="65"/>
                  </a:lnTo>
                  <a:lnTo>
                    <a:pt x="73" y="63"/>
                  </a:lnTo>
                  <a:lnTo>
                    <a:pt x="75" y="61"/>
                  </a:lnTo>
                  <a:lnTo>
                    <a:pt x="77" y="59"/>
                  </a:lnTo>
                  <a:lnTo>
                    <a:pt x="77" y="57"/>
                  </a:lnTo>
                  <a:lnTo>
                    <a:pt x="77" y="55"/>
                  </a:lnTo>
                  <a:lnTo>
                    <a:pt x="75" y="53"/>
                  </a:lnTo>
                  <a:lnTo>
                    <a:pt x="75" y="51"/>
                  </a:lnTo>
                  <a:lnTo>
                    <a:pt x="73" y="49"/>
                  </a:lnTo>
                  <a:lnTo>
                    <a:pt x="71" y="48"/>
                  </a:lnTo>
                  <a:lnTo>
                    <a:pt x="75" y="48"/>
                  </a:lnTo>
                  <a:lnTo>
                    <a:pt x="79" y="48"/>
                  </a:lnTo>
                  <a:lnTo>
                    <a:pt x="81" y="46"/>
                  </a:lnTo>
                  <a:lnTo>
                    <a:pt x="81" y="44"/>
                  </a:lnTo>
                  <a:lnTo>
                    <a:pt x="82" y="42"/>
                  </a:lnTo>
                  <a:lnTo>
                    <a:pt x="84" y="40"/>
                  </a:lnTo>
                  <a:lnTo>
                    <a:pt x="88" y="40"/>
                  </a:lnTo>
                  <a:lnTo>
                    <a:pt x="90" y="38"/>
                  </a:lnTo>
                  <a:lnTo>
                    <a:pt x="90" y="36"/>
                  </a:lnTo>
                  <a:lnTo>
                    <a:pt x="92" y="32"/>
                  </a:lnTo>
                  <a:lnTo>
                    <a:pt x="92" y="30"/>
                  </a:lnTo>
                  <a:lnTo>
                    <a:pt x="94" y="28"/>
                  </a:lnTo>
                  <a:lnTo>
                    <a:pt x="96" y="25"/>
                  </a:lnTo>
                  <a:lnTo>
                    <a:pt x="98" y="23"/>
                  </a:lnTo>
                  <a:lnTo>
                    <a:pt x="98" y="17"/>
                  </a:lnTo>
                  <a:lnTo>
                    <a:pt x="100" y="13"/>
                  </a:lnTo>
                  <a:lnTo>
                    <a:pt x="100" y="9"/>
                  </a:lnTo>
                  <a:lnTo>
                    <a:pt x="102" y="7"/>
                  </a:lnTo>
                  <a:lnTo>
                    <a:pt x="103" y="4"/>
                  </a:lnTo>
                  <a:lnTo>
                    <a:pt x="105" y="4"/>
                  </a:lnTo>
                  <a:lnTo>
                    <a:pt x="107" y="2"/>
                  </a:lnTo>
                  <a:lnTo>
                    <a:pt x="109" y="2"/>
                  </a:lnTo>
                  <a:lnTo>
                    <a:pt x="115" y="4"/>
                  </a:lnTo>
                  <a:lnTo>
                    <a:pt x="123" y="4"/>
                  </a:lnTo>
                  <a:lnTo>
                    <a:pt x="128" y="6"/>
                  </a:lnTo>
                  <a:lnTo>
                    <a:pt x="134" y="6"/>
                  </a:lnTo>
                  <a:lnTo>
                    <a:pt x="136" y="6"/>
                  </a:lnTo>
                  <a:lnTo>
                    <a:pt x="138" y="6"/>
                  </a:lnTo>
                  <a:lnTo>
                    <a:pt x="140" y="6"/>
                  </a:lnTo>
                  <a:lnTo>
                    <a:pt x="140" y="7"/>
                  </a:lnTo>
                  <a:lnTo>
                    <a:pt x="142" y="7"/>
                  </a:lnTo>
                  <a:lnTo>
                    <a:pt x="144" y="9"/>
                  </a:lnTo>
                  <a:lnTo>
                    <a:pt x="145" y="9"/>
                  </a:lnTo>
                  <a:lnTo>
                    <a:pt x="147" y="9"/>
                  </a:lnTo>
                  <a:lnTo>
                    <a:pt x="149" y="11"/>
                  </a:lnTo>
                  <a:lnTo>
                    <a:pt x="151" y="11"/>
                  </a:lnTo>
                  <a:lnTo>
                    <a:pt x="153" y="11"/>
                  </a:lnTo>
                  <a:lnTo>
                    <a:pt x="155" y="11"/>
                  </a:lnTo>
                  <a:lnTo>
                    <a:pt x="159" y="11"/>
                  </a:lnTo>
                  <a:lnTo>
                    <a:pt x="161" y="13"/>
                  </a:lnTo>
                  <a:lnTo>
                    <a:pt x="164" y="19"/>
                  </a:lnTo>
                  <a:lnTo>
                    <a:pt x="168" y="23"/>
                  </a:lnTo>
                  <a:lnTo>
                    <a:pt x="172" y="25"/>
                  </a:lnTo>
                  <a:lnTo>
                    <a:pt x="176" y="25"/>
                  </a:lnTo>
                  <a:lnTo>
                    <a:pt x="178" y="27"/>
                  </a:lnTo>
                  <a:lnTo>
                    <a:pt x="182" y="27"/>
                  </a:lnTo>
                  <a:lnTo>
                    <a:pt x="185" y="25"/>
                  </a:lnTo>
                  <a:lnTo>
                    <a:pt x="193" y="23"/>
                  </a:lnTo>
                  <a:lnTo>
                    <a:pt x="199" y="23"/>
                  </a:lnTo>
                  <a:lnTo>
                    <a:pt x="201" y="25"/>
                  </a:lnTo>
                  <a:lnTo>
                    <a:pt x="205" y="27"/>
                  </a:lnTo>
                  <a:lnTo>
                    <a:pt x="206" y="27"/>
                  </a:lnTo>
                  <a:lnTo>
                    <a:pt x="208" y="27"/>
                  </a:lnTo>
                  <a:lnTo>
                    <a:pt x="208" y="25"/>
                  </a:lnTo>
                  <a:lnTo>
                    <a:pt x="212" y="21"/>
                  </a:lnTo>
                  <a:lnTo>
                    <a:pt x="216" y="17"/>
                  </a:lnTo>
                  <a:lnTo>
                    <a:pt x="218" y="15"/>
                  </a:lnTo>
                  <a:lnTo>
                    <a:pt x="220" y="13"/>
                  </a:lnTo>
                  <a:lnTo>
                    <a:pt x="220" y="9"/>
                  </a:lnTo>
                  <a:lnTo>
                    <a:pt x="222" y="7"/>
                  </a:lnTo>
                  <a:lnTo>
                    <a:pt x="224" y="7"/>
                  </a:lnTo>
                  <a:lnTo>
                    <a:pt x="224" y="6"/>
                  </a:lnTo>
                  <a:lnTo>
                    <a:pt x="226" y="6"/>
                  </a:lnTo>
                  <a:lnTo>
                    <a:pt x="227" y="6"/>
                  </a:lnTo>
                  <a:lnTo>
                    <a:pt x="237" y="4"/>
                  </a:lnTo>
                  <a:lnTo>
                    <a:pt x="248" y="2"/>
                  </a:lnTo>
                  <a:lnTo>
                    <a:pt x="258" y="0"/>
                  </a:lnTo>
                  <a:lnTo>
                    <a:pt x="262" y="0"/>
                  </a:lnTo>
                  <a:lnTo>
                    <a:pt x="264" y="0"/>
                  </a:lnTo>
                  <a:lnTo>
                    <a:pt x="266" y="2"/>
                  </a:lnTo>
                  <a:lnTo>
                    <a:pt x="267" y="4"/>
                  </a:lnTo>
                  <a:lnTo>
                    <a:pt x="269" y="4"/>
                  </a:lnTo>
                  <a:lnTo>
                    <a:pt x="269" y="6"/>
                  </a:lnTo>
                  <a:lnTo>
                    <a:pt x="269" y="7"/>
                  </a:lnTo>
                  <a:lnTo>
                    <a:pt x="269" y="11"/>
                  </a:lnTo>
                  <a:lnTo>
                    <a:pt x="269" y="17"/>
                  </a:lnTo>
                  <a:lnTo>
                    <a:pt x="269" y="21"/>
                  </a:lnTo>
                  <a:lnTo>
                    <a:pt x="271" y="2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1" name="Freeform 24"/>
            <p:cNvSpPr>
              <a:spLocks/>
            </p:cNvSpPr>
            <p:nvPr/>
          </p:nvSpPr>
          <p:spPr bwMode="auto">
            <a:xfrm>
              <a:off x="876" y="1399"/>
              <a:ext cx="1442" cy="1669"/>
            </a:xfrm>
            <a:custGeom>
              <a:avLst/>
              <a:gdLst>
                <a:gd name="T0" fmla="*/ 1062 w 1442"/>
                <a:gd name="T1" fmla="*/ 52 h 1669"/>
                <a:gd name="T2" fmla="*/ 1198 w 1442"/>
                <a:gd name="T3" fmla="*/ 124 h 1669"/>
                <a:gd name="T4" fmla="*/ 1312 w 1442"/>
                <a:gd name="T5" fmla="*/ 237 h 1669"/>
                <a:gd name="T6" fmla="*/ 1426 w 1442"/>
                <a:gd name="T7" fmla="*/ 306 h 1669"/>
                <a:gd name="T8" fmla="*/ 1356 w 1442"/>
                <a:gd name="T9" fmla="*/ 401 h 1669"/>
                <a:gd name="T10" fmla="*/ 1259 w 1442"/>
                <a:gd name="T11" fmla="*/ 517 h 1669"/>
                <a:gd name="T12" fmla="*/ 1281 w 1442"/>
                <a:gd name="T13" fmla="*/ 626 h 1669"/>
                <a:gd name="T14" fmla="*/ 1234 w 1442"/>
                <a:gd name="T15" fmla="*/ 731 h 1669"/>
                <a:gd name="T16" fmla="*/ 1186 w 1442"/>
                <a:gd name="T17" fmla="*/ 906 h 1669"/>
                <a:gd name="T18" fmla="*/ 1154 w 1442"/>
                <a:gd name="T19" fmla="*/ 987 h 1669"/>
                <a:gd name="T20" fmla="*/ 1207 w 1442"/>
                <a:gd name="T21" fmla="*/ 1069 h 1669"/>
                <a:gd name="T22" fmla="*/ 1159 w 1442"/>
                <a:gd name="T23" fmla="*/ 1091 h 1669"/>
                <a:gd name="T24" fmla="*/ 1148 w 1442"/>
                <a:gd name="T25" fmla="*/ 1151 h 1669"/>
                <a:gd name="T26" fmla="*/ 1177 w 1442"/>
                <a:gd name="T27" fmla="*/ 1223 h 1669"/>
                <a:gd name="T28" fmla="*/ 1140 w 1442"/>
                <a:gd name="T29" fmla="*/ 1284 h 1669"/>
                <a:gd name="T30" fmla="*/ 1198 w 1442"/>
                <a:gd name="T31" fmla="*/ 1320 h 1669"/>
                <a:gd name="T32" fmla="*/ 1266 w 1442"/>
                <a:gd name="T33" fmla="*/ 1421 h 1669"/>
                <a:gd name="T34" fmla="*/ 1363 w 1442"/>
                <a:gd name="T35" fmla="*/ 1540 h 1669"/>
                <a:gd name="T36" fmla="*/ 1344 w 1442"/>
                <a:gd name="T37" fmla="*/ 1580 h 1669"/>
                <a:gd name="T38" fmla="*/ 1249 w 1442"/>
                <a:gd name="T39" fmla="*/ 1599 h 1669"/>
                <a:gd name="T40" fmla="*/ 1175 w 1442"/>
                <a:gd name="T41" fmla="*/ 1667 h 1669"/>
                <a:gd name="T42" fmla="*/ 1178 w 1442"/>
                <a:gd name="T43" fmla="*/ 1587 h 1669"/>
                <a:gd name="T44" fmla="*/ 1169 w 1442"/>
                <a:gd name="T45" fmla="*/ 1507 h 1669"/>
                <a:gd name="T46" fmla="*/ 1144 w 1442"/>
                <a:gd name="T47" fmla="*/ 1467 h 1669"/>
                <a:gd name="T48" fmla="*/ 1104 w 1442"/>
                <a:gd name="T49" fmla="*/ 1460 h 1669"/>
                <a:gd name="T50" fmla="*/ 1056 w 1442"/>
                <a:gd name="T51" fmla="*/ 1446 h 1669"/>
                <a:gd name="T52" fmla="*/ 1011 w 1442"/>
                <a:gd name="T53" fmla="*/ 1465 h 1669"/>
                <a:gd name="T54" fmla="*/ 950 w 1442"/>
                <a:gd name="T55" fmla="*/ 1494 h 1669"/>
                <a:gd name="T56" fmla="*/ 894 w 1442"/>
                <a:gd name="T57" fmla="*/ 1505 h 1669"/>
                <a:gd name="T58" fmla="*/ 881 w 1442"/>
                <a:gd name="T59" fmla="*/ 1454 h 1669"/>
                <a:gd name="T60" fmla="*/ 822 w 1442"/>
                <a:gd name="T61" fmla="*/ 1439 h 1669"/>
                <a:gd name="T62" fmla="*/ 816 w 1442"/>
                <a:gd name="T63" fmla="*/ 1399 h 1669"/>
                <a:gd name="T64" fmla="*/ 807 w 1442"/>
                <a:gd name="T65" fmla="*/ 1355 h 1669"/>
                <a:gd name="T66" fmla="*/ 749 w 1442"/>
                <a:gd name="T67" fmla="*/ 1345 h 1669"/>
                <a:gd name="T68" fmla="*/ 704 w 1442"/>
                <a:gd name="T69" fmla="*/ 1315 h 1669"/>
                <a:gd name="T70" fmla="*/ 629 w 1442"/>
                <a:gd name="T71" fmla="*/ 1307 h 1669"/>
                <a:gd name="T72" fmla="*/ 574 w 1442"/>
                <a:gd name="T73" fmla="*/ 1337 h 1669"/>
                <a:gd name="T74" fmla="*/ 509 w 1442"/>
                <a:gd name="T75" fmla="*/ 1303 h 1669"/>
                <a:gd name="T76" fmla="*/ 477 w 1442"/>
                <a:gd name="T77" fmla="*/ 1259 h 1669"/>
                <a:gd name="T78" fmla="*/ 437 w 1442"/>
                <a:gd name="T79" fmla="*/ 1227 h 1669"/>
                <a:gd name="T80" fmla="*/ 343 w 1442"/>
                <a:gd name="T81" fmla="*/ 1198 h 1669"/>
                <a:gd name="T82" fmla="*/ 240 w 1442"/>
                <a:gd name="T83" fmla="*/ 1292 h 1669"/>
                <a:gd name="T84" fmla="*/ 193 w 1442"/>
                <a:gd name="T85" fmla="*/ 1345 h 1669"/>
                <a:gd name="T86" fmla="*/ 118 w 1442"/>
                <a:gd name="T87" fmla="*/ 1349 h 1669"/>
                <a:gd name="T88" fmla="*/ 122 w 1442"/>
                <a:gd name="T89" fmla="*/ 1240 h 1669"/>
                <a:gd name="T90" fmla="*/ 122 w 1442"/>
                <a:gd name="T91" fmla="*/ 1158 h 1669"/>
                <a:gd name="T92" fmla="*/ 82 w 1442"/>
                <a:gd name="T93" fmla="*/ 1090 h 1669"/>
                <a:gd name="T94" fmla="*/ 46 w 1442"/>
                <a:gd name="T95" fmla="*/ 1069 h 1669"/>
                <a:gd name="T96" fmla="*/ 149 w 1442"/>
                <a:gd name="T97" fmla="*/ 960 h 1669"/>
                <a:gd name="T98" fmla="*/ 149 w 1442"/>
                <a:gd name="T99" fmla="*/ 832 h 1669"/>
                <a:gd name="T100" fmla="*/ 120 w 1442"/>
                <a:gd name="T101" fmla="*/ 731 h 1669"/>
                <a:gd name="T102" fmla="*/ 194 w 1442"/>
                <a:gd name="T103" fmla="*/ 657 h 1669"/>
                <a:gd name="T104" fmla="*/ 290 w 1442"/>
                <a:gd name="T105" fmla="*/ 603 h 1669"/>
                <a:gd name="T106" fmla="*/ 238 w 1442"/>
                <a:gd name="T107" fmla="*/ 477 h 1669"/>
                <a:gd name="T108" fmla="*/ 233 w 1442"/>
                <a:gd name="T109" fmla="*/ 363 h 1669"/>
                <a:gd name="T110" fmla="*/ 303 w 1442"/>
                <a:gd name="T111" fmla="*/ 302 h 1669"/>
                <a:gd name="T112" fmla="*/ 399 w 1442"/>
                <a:gd name="T113" fmla="*/ 203 h 1669"/>
                <a:gd name="T114" fmla="*/ 456 w 1442"/>
                <a:gd name="T115" fmla="*/ 168 h 1669"/>
                <a:gd name="T116" fmla="*/ 492 w 1442"/>
                <a:gd name="T117" fmla="*/ 224 h 1669"/>
                <a:gd name="T118" fmla="*/ 612 w 1442"/>
                <a:gd name="T119" fmla="*/ 294 h 1669"/>
                <a:gd name="T120" fmla="*/ 727 w 1442"/>
                <a:gd name="T121" fmla="*/ 367 h 1669"/>
                <a:gd name="T122" fmla="*/ 810 w 1442"/>
                <a:gd name="T123" fmla="*/ 300 h 1669"/>
                <a:gd name="T124" fmla="*/ 913 w 1442"/>
                <a:gd name="T125" fmla="*/ 48 h 1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42" h="1669">
                  <a:moveTo>
                    <a:pt x="952" y="27"/>
                  </a:moveTo>
                  <a:lnTo>
                    <a:pt x="955" y="29"/>
                  </a:lnTo>
                  <a:lnTo>
                    <a:pt x="961" y="29"/>
                  </a:lnTo>
                  <a:lnTo>
                    <a:pt x="965" y="29"/>
                  </a:lnTo>
                  <a:lnTo>
                    <a:pt x="969" y="29"/>
                  </a:lnTo>
                  <a:lnTo>
                    <a:pt x="973" y="27"/>
                  </a:lnTo>
                  <a:lnTo>
                    <a:pt x="978" y="27"/>
                  </a:lnTo>
                  <a:lnTo>
                    <a:pt x="982" y="27"/>
                  </a:lnTo>
                  <a:lnTo>
                    <a:pt x="984" y="25"/>
                  </a:lnTo>
                  <a:lnTo>
                    <a:pt x="988" y="23"/>
                  </a:lnTo>
                  <a:lnTo>
                    <a:pt x="992" y="23"/>
                  </a:lnTo>
                  <a:lnTo>
                    <a:pt x="995" y="23"/>
                  </a:lnTo>
                  <a:lnTo>
                    <a:pt x="1001" y="21"/>
                  </a:lnTo>
                  <a:lnTo>
                    <a:pt x="1005" y="21"/>
                  </a:lnTo>
                  <a:lnTo>
                    <a:pt x="1009" y="23"/>
                  </a:lnTo>
                  <a:lnTo>
                    <a:pt x="1011" y="25"/>
                  </a:lnTo>
                  <a:lnTo>
                    <a:pt x="1013" y="29"/>
                  </a:lnTo>
                  <a:lnTo>
                    <a:pt x="1014" y="31"/>
                  </a:lnTo>
                  <a:lnTo>
                    <a:pt x="1016" y="33"/>
                  </a:lnTo>
                  <a:lnTo>
                    <a:pt x="1018" y="37"/>
                  </a:lnTo>
                  <a:lnTo>
                    <a:pt x="1022" y="39"/>
                  </a:lnTo>
                  <a:lnTo>
                    <a:pt x="1026" y="41"/>
                  </a:lnTo>
                  <a:lnTo>
                    <a:pt x="1028" y="41"/>
                  </a:lnTo>
                  <a:lnTo>
                    <a:pt x="1032" y="42"/>
                  </a:lnTo>
                  <a:lnTo>
                    <a:pt x="1032" y="46"/>
                  </a:lnTo>
                  <a:lnTo>
                    <a:pt x="1034" y="50"/>
                  </a:lnTo>
                  <a:lnTo>
                    <a:pt x="1034" y="54"/>
                  </a:lnTo>
                  <a:lnTo>
                    <a:pt x="1035" y="58"/>
                  </a:lnTo>
                  <a:lnTo>
                    <a:pt x="1035" y="61"/>
                  </a:lnTo>
                  <a:lnTo>
                    <a:pt x="1035" y="65"/>
                  </a:lnTo>
                  <a:lnTo>
                    <a:pt x="1037" y="69"/>
                  </a:lnTo>
                  <a:lnTo>
                    <a:pt x="1039" y="71"/>
                  </a:lnTo>
                  <a:lnTo>
                    <a:pt x="1043" y="73"/>
                  </a:lnTo>
                  <a:lnTo>
                    <a:pt x="1047" y="75"/>
                  </a:lnTo>
                  <a:lnTo>
                    <a:pt x="1051" y="73"/>
                  </a:lnTo>
                  <a:lnTo>
                    <a:pt x="1053" y="71"/>
                  </a:lnTo>
                  <a:lnTo>
                    <a:pt x="1056" y="69"/>
                  </a:lnTo>
                  <a:lnTo>
                    <a:pt x="1058" y="67"/>
                  </a:lnTo>
                  <a:lnTo>
                    <a:pt x="1058" y="61"/>
                  </a:lnTo>
                  <a:lnTo>
                    <a:pt x="1060" y="60"/>
                  </a:lnTo>
                  <a:lnTo>
                    <a:pt x="1060" y="56"/>
                  </a:lnTo>
                  <a:lnTo>
                    <a:pt x="1062" y="52"/>
                  </a:lnTo>
                  <a:lnTo>
                    <a:pt x="1064" y="50"/>
                  </a:lnTo>
                  <a:lnTo>
                    <a:pt x="1070" y="50"/>
                  </a:lnTo>
                  <a:lnTo>
                    <a:pt x="1074" y="52"/>
                  </a:lnTo>
                  <a:lnTo>
                    <a:pt x="1077" y="52"/>
                  </a:lnTo>
                  <a:lnTo>
                    <a:pt x="1081" y="54"/>
                  </a:lnTo>
                  <a:lnTo>
                    <a:pt x="1085" y="54"/>
                  </a:lnTo>
                  <a:lnTo>
                    <a:pt x="1089" y="56"/>
                  </a:lnTo>
                  <a:lnTo>
                    <a:pt x="1093" y="56"/>
                  </a:lnTo>
                  <a:lnTo>
                    <a:pt x="1095" y="58"/>
                  </a:lnTo>
                  <a:lnTo>
                    <a:pt x="1098" y="60"/>
                  </a:lnTo>
                  <a:lnTo>
                    <a:pt x="1102" y="61"/>
                  </a:lnTo>
                  <a:lnTo>
                    <a:pt x="1104" y="63"/>
                  </a:lnTo>
                  <a:lnTo>
                    <a:pt x="1123" y="82"/>
                  </a:lnTo>
                  <a:lnTo>
                    <a:pt x="1125" y="86"/>
                  </a:lnTo>
                  <a:lnTo>
                    <a:pt x="1127" y="88"/>
                  </a:lnTo>
                  <a:lnTo>
                    <a:pt x="1129" y="90"/>
                  </a:lnTo>
                  <a:lnTo>
                    <a:pt x="1131" y="90"/>
                  </a:lnTo>
                  <a:lnTo>
                    <a:pt x="1133" y="90"/>
                  </a:lnTo>
                  <a:lnTo>
                    <a:pt x="1135" y="92"/>
                  </a:lnTo>
                  <a:lnTo>
                    <a:pt x="1135" y="94"/>
                  </a:lnTo>
                  <a:lnTo>
                    <a:pt x="1137" y="94"/>
                  </a:lnTo>
                  <a:lnTo>
                    <a:pt x="1137" y="96"/>
                  </a:lnTo>
                  <a:lnTo>
                    <a:pt x="1140" y="100"/>
                  </a:lnTo>
                  <a:lnTo>
                    <a:pt x="1142" y="100"/>
                  </a:lnTo>
                  <a:lnTo>
                    <a:pt x="1144" y="102"/>
                  </a:lnTo>
                  <a:lnTo>
                    <a:pt x="1148" y="105"/>
                  </a:lnTo>
                  <a:lnTo>
                    <a:pt x="1150" y="107"/>
                  </a:lnTo>
                  <a:lnTo>
                    <a:pt x="1154" y="109"/>
                  </a:lnTo>
                  <a:lnTo>
                    <a:pt x="1156" y="111"/>
                  </a:lnTo>
                  <a:lnTo>
                    <a:pt x="1158" y="111"/>
                  </a:lnTo>
                  <a:lnTo>
                    <a:pt x="1159" y="113"/>
                  </a:lnTo>
                  <a:lnTo>
                    <a:pt x="1163" y="115"/>
                  </a:lnTo>
                  <a:lnTo>
                    <a:pt x="1167" y="117"/>
                  </a:lnTo>
                  <a:lnTo>
                    <a:pt x="1173" y="119"/>
                  </a:lnTo>
                  <a:lnTo>
                    <a:pt x="1177" y="121"/>
                  </a:lnTo>
                  <a:lnTo>
                    <a:pt x="1180" y="119"/>
                  </a:lnTo>
                  <a:lnTo>
                    <a:pt x="1184" y="121"/>
                  </a:lnTo>
                  <a:lnTo>
                    <a:pt x="1188" y="121"/>
                  </a:lnTo>
                  <a:lnTo>
                    <a:pt x="1190" y="123"/>
                  </a:lnTo>
                  <a:lnTo>
                    <a:pt x="1192" y="124"/>
                  </a:lnTo>
                  <a:lnTo>
                    <a:pt x="1194" y="123"/>
                  </a:lnTo>
                  <a:lnTo>
                    <a:pt x="1198" y="124"/>
                  </a:lnTo>
                  <a:lnTo>
                    <a:pt x="1203" y="124"/>
                  </a:lnTo>
                  <a:lnTo>
                    <a:pt x="1209" y="126"/>
                  </a:lnTo>
                  <a:lnTo>
                    <a:pt x="1219" y="128"/>
                  </a:lnTo>
                  <a:lnTo>
                    <a:pt x="1230" y="130"/>
                  </a:lnTo>
                  <a:lnTo>
                    <a:pt x="1241" y="132"/>
                  </a:lnTo>
                  <a:lnTo>
                    <a:pt x="1251" y="134"/>
                  </a:lnTo>
                  <a:lnTo>
                    <a:pt x="1257" y="136"/>
                  </a:lnTo>
                  <a:lnTo>
                    <a:pt x="1261" y="136"/>
                  </a:lnTo>
                  <a:lnTo>
                    <a:pt x="1262" y="136"/>
                  </a:lnTo>
                  <a:lnTo>
                    <a:pt x="1264" y="138"/>
                  </a:lnTo>
                  <a:lnTo>
                    <a:pt x="1264" y="142"/>
                  </a:lnTo>
                  <a:lnTo>
                    <a:pt x="1264" y="145"/>
                  </a:lnTo>
                  <a:lnTo>
                    <a:pt x="1266" y="147"/>
                  </a:lnTo>
                  <a:lnTo>
                    <a:pt x="1266" y="151"/>
                  </a:lnTo>
                  <a:lnTo>
                    <a:pt x="1266" y="153"/>
                  </a:lnTo>
                  <a:lnTo>
                    <a:pt x="1270" y="155"/>
                  </a:lnTo>
                  <a:lnTo>
                    <a:pt x="1272" y="157"/>
                  </a:lnTo>
                  <a:lnTo>
                    <a:pt x="1274" y="159"/>
                  </a:lnTo>
                  <a:lnTo>
                    <a:pt x="1276" y="161"/>
                  </a:lnTo>
                  <a:lnTo>
                    <a:pt x="1280" y="163"/>
                  </a:lnTo>
                  <a:lnTo>
                    <a:pt x="1281" y="163"/>
                  </a:lnTo>
                  <a:lnTo>
                    <a:pt x="1285" y="164"/>
                  </a:lnTo>
                  <a:lnTo>
                    <a:pt x="1289" y="163"/>
                  </a:lnTo>
                  <a:lnTo>
                    <a:pt x="1291" y="164"/>
                  </a:lnTo>
                  <a:lnTo>
                    <a:pt x="1295" y="164"/>
                  </a:lnTo>
                  <a:lnTo>
                    <a:pt x="1297" y="163"/>
                  </a:lnTo>
                  <a:lnTo>
                    <a:pt x="1299" y="163"/>
                  </a:lnTo>
                  <a:lnTo>
                    <a:pt x="1301" y="161"/>
                  </a:lnTo>
                  <a:lnTo>
                    <a:pt x="1302" y="163"/>
                  </a:lnTo>
                  <a:lnTo>
                    <a:pt x="1304" y="163"/>
                  </a:lnTo>
                  <a:lnTo>
                    <a:pt x="1304" y="164"/>
                  </a:lnTo>
                  <a:lnTo>
                    <a:pt x="1306" y="164"/>
                  </a:lnTo>
                  <a:lnTo>
                    <a:pt x="1306" y="166"/>
                  </a:lnTo>
                  <a:lnTo>
                    <a:pt x="1306" y="178"/>
                  </a:lnTo>
                  <a:lnTo>
                    <a:pt x="1306" y="208"/>
                  </a:lnTo>
                  <a:lnTo>
                    <a:pt x="1306" y="227"/>
                  </a:lnTo>
                  <a:lnTo>
                    <a:pt x="1306" y="233"/>
                  </a:lnTo>
                  <a:lnTo>
                    <a:pt x="1308" y="235"/>
                  </a:lnTo>
                  <a:lnTo>
                    <a:pt x="1306" y="235"/>
                  </a:lnTo>
                  <a:lnTo>
                    <a:pt x="1310" y="235"/>
                  </a:lnTo>
                  <a:lnTo>
                    <a:pt x="1310" y="237"/>
                  </a:lnTo>
                  <a:lnTo>
                    <a:pt x="1312" y="237"/>
                  </a:lnTo>
                  <a:lnTo>
                    <a:pt x="1314" y="237"/>
                  </a:lnTo>
                  <a:lnTo>
                    <a:pt x="1314" y="239"/>
                  </a:lnTo>
                  <a:lnTo>
                    <a:pt x="1316" y="239"/>
                  </a:lnTo>
                  <a:lnTo>
                    <a:pt x="1316" y="241"/>
                  </a:lnTo>
                  <a:lnTo>
                    <a:pt x="1318" y="246"/>
                  </a:lnTo>
                  <a:lnTo>
                    <a:pt x="1322" y="250"/>
                  </a:lnTo>
                  <a:lnTo>
                    <a:pt x="1323" y="256"/>
                  </a:lnTo>
                  <a:lnTo>
                    <a:pt x="1325" y="258"/>
                  </a:lnTo>
                  <a:lnTo>
                    <a:pt x="1325" y="260"/>
                  </a:lnTo>
                  <a:lnTo>
                    <a:pt x="1327" y="264"/>
                  </a:lnTo>
                  <a:lnTo>
                    <a:pt x="1327" y="266"/>
                  </a:lnTo>
                  <a:lnTo>
                    <a:pt x="1327" y="267"/>
                  </a:lnTo>
                  <a:lnTo>
                    <a:pt x="1329" y="271"/>
                  </a:lnTo>
                  <a:lnTo>
                    <a:pt x="1329" y="273"/>
                  </a:lnTo>
                  <a:lnTo>
                    <a:pt x="1331" y="275"/>
                  </a:lnTo>
                  <a:lnTo>
                    <a:pt x="1331" y="277"/>
                  </a:lnTo>
                  <a:lnTo>
                    <a:pt x="1346" y="283"/>
                  </a:lnTo>
                  <a:lnTo>
                    <a:pt x="1365" y="290"/>
                  </a:lnTo>
                  <a:lnTo>
                    <a:pt x="1377" y="296"/>
                  </a:lnTo>
                  <a:lnTo>
                    <a:pt x="1379" y="296"/>
                  </a:lnTo>
                  <a:lnTo>
                    <a:pt x="1383" y="294"/>
                  </a:lnTo>
                  <a:lnTo>
                    <a:pt x="1384" y="288"/>
                  </a:lnTo>
                  <a:lnTo>
                    <a:pt x="1384" y="287"/>
                  </a:lnTo>
                  <a:lnTo>
                    <a:pt x="1384" y="285"/>
                  </a:lnTo>
                  <a:lnTo>
                    <a:pt x="1386" y="283"/>
                  </a:lnTo>
                  <a:lnTo>
                    <a:pt x="1386" y="279"/>
                  </a:lnTo>
                  <a:lnTo>
                    <a:pt x="1388" y="277"/>
                  </a:lnTo>
                  <a:lnTo>
                    <a:pt x="1386" y="275"/>
                  </a:lnTo>
                  <a:lnTo>
                    <a:pt x="1388" y="273"/>
                  </a:lnTo>
                  <a:lnTo>
                    <a:pt x="1390" y="273"/>
                  </a:lnTo>
                  <a:lnTo>
                    <a:pt x="1392" y="275"/>
                  </a:lnTo>
                  <a:lnTo>
                    <a:pt x="1415" y="285"/>
                  </a:lnTo>
                  <a:lnTo>
                    <a:pt x="1430" y="292"/>
                  </a:lnTo>
                  <a:lnTo>
                    <a:pt x="1438" y="294"/>
                  </a:lnTo>
                  <a:lnTo>
                    <a:pt x="1440" y="296"/>
                  </a:lnTo>
                  <a:lnTo>
                    <a:pt x="1440" y="300"/>
                  </a:lnTo>
                  <a:lnTo>
                    <a:pt x="1442" y="304"/>
                  </a:lnTo>
                  <a:lnTo>
                    <a:pt x="1442" y="306"/>
                  </a:lnTo>
                  <a:lnTo>
                    <a:pt x="1432" y="304"/>
                  </a:lnTo>
                  <a:lnTo>
                    <a:pt x="1430" y="304"/>
                  </a:lnTo>
                  <a:lnTo>
                    <a:pt x="1428" y="306"/>
                  </a:lnTo>
                  <a:lnTo>
                    <a:pt x="1426" y="306"/>
                  </a:lnTo>
                  <a:lnTo>
                    <a:pt x="1426" y="308"/>
                  </a:lnTo>
                  <a:lnTo>
                    <a:pt x="1425" y="309"/>
                  </a:lnTo>
                  <a:lnTo>
                    <a:pt x="1421" y="315"/>
                  </a:lnTo>
                  <a:lnTo>
                    <a:pt x="1417" y="319"/>
                  </a:lnTo>
                  <a:lnTo>
                    <a:pt x="1415" y="325"/>
                  </a:lnTo>
                  <a:lnTo>
                    <a:pt x="1413" y="327"/>
                  </a:lnTo>
                  <a:lnTo>
                    <a:pt x="1411" y="330"/>
                  </a:lnTo>
                  <a:lnTo>
                    <a:pt x="1409" y="332"/>
                  </a:lnTo>
                  <a:lnTo>
                    <a:pt x="1405" y="334"/>
                  </a:lnTo>
                  <a:lnTo>
                    <a:pt x="1404" y="334"/>
                  </a:lnTo>
                  <a:lnTo>
                    <a:pt x="1400" y="336"/>
                  </a:lnTo>
                  <a:lnTo>
                    <a:pt x="1398" y="338"/>
                  </a:lnTo>
                  <a:lnTo>
                    <a:pt x="1398" y="340"/>
                  </a:lnTo>
                  <a:lnTo>
                    <a:pt x="1396" y="342"/>
                  </a:lnTo>
                  <a:lnTo>
                    <a:pt x="1394" y="344"/>
                  </a:lnTo>
                  <a:lnTo>
                    <a:pt x="1392" y="348"/>
                  </a:lnTo>
                  <a:lnTo>
                    <a:pt x="1392" y="351"/>
                  </a:lnTo>
                  <a:lnTo>
                    <a:pt x="1392" y="353"/>
                  </a:lnTo>
                  <a:lnTo>
                    <a:pt x="1390" y="355"/>
                  </a:lnTo>
                  <a:lnTo>
                    <a:pt x="1390" y="357"/>
                  </a:lnTo>
                  <a:lnTo>
                    <a:pt x="1386" y="361"/>
                  </a:lnTo>
                  <a:lnTo>
                    <a:pt x="1384" y="361"/>
                  </a:lnTo>
                  <a:lnTo>
                    <a:pt x="1384" y="363"/>
                  </a:lnTo>
                  <a:lnTo>
                    <a:pt x="1384" y="367"/>
                  </a:lnTo>
                  <a:lnTo>
                    <a:pt x="1381" y="365"/>
                  </a:lnTo>
                  <a:lnTo>
                    <a:pt x="1379" y="367"/>
                  </a:lnTo>
                  <a:lnTo>
                    <a:pt x="1377" y="369"/>
                  </a:lnTo>
                  <a:lnTo>
                    <a:pt x="1377" y="370"/>
                  </a:lnTo>
                  <a:lnTo>
                    <a:pt x="1375" y="374"/>
                  </a:lnTo>
                  <a:lnTo>
                    <a:pt x="1373" y="374"/>
                  </a:lnTo>
                  <a:lnTo>
                    <a:pt x="1373" y="378"/>
                  </a:lnTo>
                  <a:lnTo>
                    <a:pt x="1371" y="382"/>
                  </a:lnTo>
                  <a:lnTo>
                    <a:pt x="1369" y="382"/>
                  </a:lnTo>
                  <a:lnTo>
                    <a:pt x="1369" y="384"/>
                  </a:lnTo>
                  <a:lnTo>
                    <a:pt x="1365" y="386"/>
                  </a:lnTo>
                  <a:lnTo>
                    <a:pt x="1365" y="388"/>
                  </a:lnTo>
                  <a:lnTo>
                    <a:pt x="1363" y="390"/>
                  </a:lnTo>
                  <a:lnTo>
                    <a:pt x="1362" y="393"/>
                  </a:lnTo>
                  <a:lnTo>
                    <a:pt x="1360" y="395"/>
                  </a:lnTo>
                  <a:lnTo>
                    <a:pt x="1358" y="397"/>
                  </a:lnTo>
                  <a:lnTo>
                    <a:pt x="1356" y="399"/>
                  </a:lnTo>
                  <a:lnTo>
                    <a:pt x="1356" y="401"/>
                  </a:lnTo>
                  <a:lnTo>
                    <a:pt x="1354" y="405"/>
                  </a:lnTo>
                  <a:lnTo>
                    <a:pt x="1352" y="409"/>
                  </a:lnTo>
                  <a:lnTo>
                    <a:pt x="1350" y="411"/>
                  </a:lnTo>
                  <a:lnTo>
                    <a:pt x="1346" y="412"/>
                  </a:lnTo>
                  <a:lnTo>
                    <a:pt x="1344" y="414"/>
                  </a:lnTo>
                  <a:lnTo>
                    <a:pt x="1341" y="416"/>
                  </a:lnTo>
                  <a:lnTo>
                    <a:pt x="1337" y="416"/>
                  </a:lnTo>
                  <a:lnTo>
                    <a:pt x="1333" y="416"/>
                  </a:lnTo>
                  <a:lnTo>
                    <a:pt x="1329" y="414"/>
                  </a:lnTo>
                  <a:lnTo>
                    <a:pt x="1322" y="412"/>
                  </a:lnTo>
                  <a:lnTo>
                    <a:pt x="1310" y="411"/>
                  </a:lnTo>
                  <a:lnTo>
                    <a:pt x="1283" y="405"/>
                  </a:lnTo>
                  <a:lnTo>
                    <a:pt x="1274" y="405"/>
                  </a:lnTo>
                  <a:lnTo>
                    <a:pt x="1272" y="405"/>
                  </a:lnTo>
                  <a:lnTo>
                    <a:pt x="1270" y="405"/>
                  </a:lnTo>
                  <a:lnTo>
                    <a:pt x="1266" y="409"/>
                  </a:lnTo>
                  <a:lnTo>
                    <a:pt x="1264" y="412"/>
                  </a:lnTo>
                  <a:lnTo>
                    <a:pt x="1262" y="416"/>
                  </a:lnTo>
                  <a:lnTo>
                    <a:pt x="1262" y="420"/>
                  </a:lnTo>
                  <a:lnTo>
                    <a:pt x="1262" y="426"/>
                  </a:lnTo>
                  <a:lnTo>
                    <a:pt x="1262" y="433"/>
                  </a:lnTo>
                  <a:lnTo>
                    <a:pt x="1261" y="441"/>
                  </a:lnTo>
                  <a:lnTo>
                    <a:pt x="1261" y="445"/>
                  </a:lnTo>
                  <a:lnTo>
                    <a:pt x="1261" y="449"/>
                  </a:lnTo>
                  <a:lnTo>
                    <a:pt x="1262" y="454"/>
                  </a:lnTo>
                  <a:lnTo>
                    <a:pt x="1266" y="460"/>
                  </a:lnTo>
                  <a:lnTo>
                    <a:pt x="1268" y="466"/>
                  </a:lnTo>
                  <a:lnTo>
                    <a:pt x="1270" y="475"/>
                  </a:lnTo>
                  <a:lnTo>
                    <a:pt x="1270" y="483"/>
                  </a:lnTo>
                  <a:lnTo>
                    <a:pt x="1270" y="487"/>
                  </a:lnTo>
                  <a:lnTo>
                    <a:pt x="1272" y="493"/>
                  </a:lnTo>
                  <a:lnTo>
                    <a:pt x="1272" y="496"/>
                  </a:lnTo>
                  <a:lnTo>
                    <a:pt x="1272" y="500"/>
                  </a:lnTo>
                  <a:lnTo>
                    <a:pt x="1270" y="504"/>
                  </a:lnTo>
                  <a:lnTo>
                    <a:pt x="1268" y="506"/>
                  </a:lnTo>
                  <a:lnTo>
                    <a:pt x="1266" y="506"/>
                  </a:lnTo>
                  <a:lnTo>
                    <a:pt x="1264" y="508"/>
                  </a:lnTo>
                  <a:lnTo>
                    <a:pt x="1262" y="510"/>
                  </a:lnTo>
                  <a:lnTo>
                    <a:pt x="1261" y="512"/>
                  </a:lnTo>
                  <a:lnTo>
                    <a:pt x="1261" y="514"/>
                  </a:lnTo>
                  <a:lnTo>
                    <a:pt x="1261" y="515"/>
                  </a:lnTo>
                  <a:lnTo>
                    <a:pt x="1259" y="517"/>
                  </a:lnTo>
                  <a:lnTo>
                    <a:pt x="1257" y="519"/>
                  </a:lnTo>
                  <a:lnTo>
                    <a:pt x="1253" y="523"/>
                  </a:lnTo>
                  <a:lnTo>
                    <a:pt x="1251" y="525"/>
                  </a:lnTo>
                  <a:lnTo>
                    <a:pt x="1251" y="529"/>
                  </a:lnTo>
                  <a:lnTo>
                    <a:pt x="1251" y="533"/>
                  </a:lnTo>
                  <a:lnTo>
                    <a:pt x="1253" y="536"/>
                  </a:lnTo>
                  <a:lnTo>
                    <a:pt x="1253" y="540"/>
                  </a:lnTo>
                  <a:lnTo>
                    <a:pt x="1255" y="542"/>
                  </a:lnTo>
                  <a:lnTo>
                    <a:pt x="1255" y="544"/>
                  </a:lnTo>
                  <a:lnTo>
                    <a:pt x="1253" y="550"/>
                  </a:lnTo>
                  <a:lnTo>
                    <a:pt x="1251" y="559"/>
                  </a:lnTo>
                  <a:lnTo>
                    <a:pt x="1251" y="565"/>
                  </a:lnTo>
                  <a:lnTo>
                    <a:pt x="1251" y="569"/>
                  </a:lnTo>
                  <a:lnTo>
                    <a:pt x="1253" y="571"/>
                  </a:lnTo>
                  <a:lnTo>
                    <a:pt x="1253" y="573"/>
                  </a:lnTo>
                  <a:lnTo>
                    <a:pt x="1251" y="576"/>
                  </a:lnTo>
                  <a:lnTo>
                    <a:pt x="1249" y="584"/>
                  </a:lnTo>
                  <a:lnTo>
                    <a:pt x="1249" y="590"/>
                  </a:lnTo>
                  <a:lnTo>
                    <a:pt x="1249" y="592"/>
                  </a:lnTo>
                  <a:lnTo>
                    <a:pt x="1249" y="594"/>
                  </a:lnTo>
                  <a:lnTo>
                    <a:pt x="1251" y="597"/>
                  </a:lnTo>
                  <a:lnTo>
                    <a:pt x="1253" y="601"/>
                  </a:lnTo>
                  <a:lnTo>
                    <a:pt x="1255" y="607"/>
                  </a:lnTo>
                  <a:lnTo>
                    <a:pt x="1255" y="609"/>
                  </a:lnTo>
                  <a:lnTo>
                    <a:pt x="1255" y="611"/>
                  </a:lnTo>
                  <a:lnTo>
                    <a:pt x="1253" y="615"/>
                  </a:lnTo>
                  <a:lnTo>
                    <a:pt x="1253" y="618"/>
                  </a:lnTo>
                  <a:lnTo>
                    <a:pt x="1253" y="622"/>
                  </a:lnTo>
                  <a:lnTo>
                    <a:pt x="1255" y="624"/>
                  </a:lnTo>
                  <a:lnTo>
                    <a:pt x="1255" y="626"/>
                  </a:lnTo>
                  <a:lnTo>
                    <a:pt x="1257" y="628"/>
                  </a:lnTo>
                  <a:lnTo>
                    <a:pt x="1261" y="628"/>
                  </a:lnTo>
                  <a:lnTo>
                    <a:pt x="1262" y="630"/>
                  </a:lnTo>
                  <a:lnTo>
                    <a:pt x="1264" y="628"/>
                  </a:lnTo>
                  <a:lnTo>
                    <a:pt x="1268" y="628"/>
                  </a:lnTo>
                  <a:lnTo>
                    <a:pt x="1270" y="628"/>
                  </a:lnTo>
                  <a:lnTo>
                    <a:pt x="1272" y="628"/>
                  </a:lnTo>
                  <a:lnTo>
                    <a:pt x="1274" y="628"/>
                  </a:lnTo>
                  <a:lnTo>
                    <a:pt x="1276" y="626"/>
                  </a:lnTo>
                  <a:lnTo>
                    <a:pt x="1278" y="626"/>
                  </a:lnTo>
                  <a:lnTo>
                    <a:pt x="1280" y="626"/>
                  </a:lnTo>
                  <a:lnTo>
                    <a:pt x="1281" y="626"/>
                  </a:lnTo>
                  <a:lnTo>
                    <a:pt x="1285" y="628"/>
                  </a:lnTo>
                  <a:lnTo>
                    <a:pt x="1289" y="634"/>
                  </a:lnTo>
                  <a:lnTo>
                    <a:pt x="1295" y="639"/>
                  </a:lnTo>
                  <a:lnTo>
                    <a:pt x="1301" y="645"/>
                  </a:lnTo>
                  <a:lnTo>
                    <a:pt x="1304" y="649"/>
                  </a:lnTo>
                  <a:lnTo>
                    <a:pt x="1308" y="651"/>
                  </a:lnTo>
                  <a:lnTo>
                    <a:pt x="1310" y="655"/>
                  </a:lnTo>
                  <a:lnTo>
                    <a:pt x="1308" y="658"/>
                  </a:lnTo>
                  <a:lnTo>
                    <a:pt x="1304" y="658"/>
                  </a:lnTo>
                  <a:lnTo>
                    <a:pt x="1301" y="664"/>
                  </a:lnTo>
                  <a:lnTo>
                    <a:pt x="1297" y="668"/>
                  </a:lnTo>
                  <a:lnTo>
                    <a:pt x="1293" y="672"/>
                  </a:lnTo>
                  <a:lnTo>
                    <a:pt x="1289" y="674"/>
                  </a:lnTo>
                  <a:lnTo>
                    <a:pt x="1285" y="676"/>
                  </a:lnTo>
                  <a:lnTo>
                    <a:pt x="1283" y="678"/>
                  </a:lnTo>
                  <a:lnTo>
                    <a:pt x="1283" y="679"/>
                  </a:lnTo>
                  <a:lnTo>
                    <a:pt x="1281" y="681"/>
                  </a:lnTo>
                  <a:lnTo>
                    <a:pt x="1281" y="687"/>
                  </a:lnTo>
                  <a:lnTo>
                    <a:pt x="1281" y="691"/>
                  </a:lnTo>
                  <a:lnTo>
                    <a:pt x="1280" y="693"/>
                  </a:lnTo>
                  <a:lnTo>
                    <a:pt x="1280" y="695"/>
                  </a:lnTo>
                  <a:lnTo>
                    <a:pt x="1278" y="695"/>
                  </a:lnTo>
                  <a:lnTo>
                    <a:pt x="1274" y="695"/>
                  </a:lnTo>
                  <a:lnTo>
                    <a:pt x="1272" y="695"/>
                  </a:lnTo>
                  <a:lnTo>
                    <a:pt x="1268" y="697"/>
                  </a:lnTo>
                  <a:lnTo>
                    <a:pt x="1268" y="699"/>
                  </a:lnTo>
                  <a:lnTo>
                    <a:pt x="1261" y="699"/>
                  </a:lnTo>
                  <a:lnTo>
                    <a:pt x="1261" y="700"/>
                  </a:lnTo>
                  <a:lnTo>
                    <a:pt x="1261" y="702"/>
                  </a:lnTo>
                  <a:lnTo>
                    <a:pt x="1257" y="704"/>
                  </a:lnTo>
                  <a:lnTo>
                    <a:pt x="1257" y="708"/>
                  </a:lnTo>
                  <a:lnTo>
                    <a:pt x="1255" y="710"/>
                  </a:lnTo>
                  <a:lnTo>
                    <a:pt x="1251" y="714"/>
                  </a:lnTo>
                  <a:lnTo>
                    <a:pt x="1251" y="716"/>
                  </a:lnTo>
                  <a:lnTo>
                    <a:pt x="1249" y="718"/>
                  </a:lnTo>
                  <a:lnTo>
                    <a:pt x="1247" y="720"/>
                  </a:lnTo>
                  <a:lnTo>
                    <a:pt x="1245" y="721"/>
                  </a:lnTo>
                  <a:lnTo>
                    <a:pt x="1243" y="723"/>
                  </a:lnTo>
                  <a:lnTo>
                    <a:pt x="1241" y="723"/>
                  </a:lnTo>
                  <a:lnTo>
                    <a:pt x="1238" y="727"/>
                  </a:lnTo>
                  <a:lnTo>
                    <a:pt x="1236" y="729"/>
                  </a:lnTo>
                  <a:lnTo>
                    <a:pt x="1234" y="731"/>
                  </a:lnTo>
                  <a:lnTo>
                    <a:pt x="1232" y="735"/>
                  </a:lnTo>
                  <a:lnTo>
                    <a:pt x="1230" y="737"/>
                  </a:lnTo>
                  <a:lnTo>
                    <a:pt x="1230" y="739"/>
                  </a:lnTo>
                  <a:lnTo>
                    <a:pt x="1228" y="739"/>
                  </a:lnTo>
                  <a:lnTo>
                    <a:pt x="1228" y="742"/>
                  </a:lnTo>
                  <a:lnTo>
                    <a:pt x="1228" y="744"/>
                  </a:lnTo>
                  <a:lnTo>
                    <a:pt x="1226" y="746"/>
                  </a:lnTo>
                  <a:lnTo>
                    <a:pt x="1226" y="748"/>
                  </a:lnTo>
                  <a:lnTo>
                    <a:pt x="1230" y="758"/>
                  </a:lnTo>
                  <a:lnTo>
                    <a:pt x="1238" y="773"/>
                  </a:lnTo>
                  <a:lnTo>
                    <a:pt x="1243" y="786"/>
                  </a:lnTo>
                  <a:lnTo>
                    <a:pt x="1247" y="794"/>
                  </a:lnTo>
                  <a:lnTo>
                    <a:pt x="1253" y="802"/>
                  </a:lnTo>
                  <a:lnTo>
                    <a:pt x="1255" y="809"/>
                  </a:lnTo>
                  <a:lnTo>
                    <a:pt x="1257" y="813"/>
                  </a:lnTo>
                  <a:lnTo>
                    <a:pt x="1257" y="817"/>
                  </a:lnTo>
                  <a:lnTo>
                    <a:pt x="1247" y="824"/>
                  </a:lnTo>
                  <a:lnTo>
                    <a:pt x="1240" y="830"/>
                  </a:lnTo>
                  <a:lnTo>
                    <a:pt x="1238" y="834"/>
                  </a:lnTo>
                  <a:lnTo>
                    <a:pt x="1236" y="836"/>
                  </a:lnTo>
                  <a:lnTo>
                    <a:pt x="1236" y="838"/>
                  </a:lnTo>
                  <a:lnTo>
                    <a:pt x="1238" y="840"/>
                  </a:lnTo>
                  <a:lnTo>
                    <a:pt x="1238" y="843"/>
                  </a:lnTo>
                  <a:lnTo>
                    <a:pt x="1236" y="847"/>
                  </a:lnTo>
                  <a:lnTo>
                    <a:pt x="1234" y="849"/>
                  </a:lnTo>
                  <a:lnTo>
                    <a:pt x="1230" y="853"/>
                  </a:lnTo>
                  <a:lnTo>
                    <a:pt x="1226" y="857"/>
                  </a:lnTo>
                  <a:lnTo>
                    <a:pt x="1224" y="859"/>
                  </a:lnTo>
                  <a:lnTo>
                    <a:pt x="1222" y="863"/>
                  </a:lnTo>
                  <a:lnTo>
                    <a:pt x="1220" y="863"/>
                  </a:lnTo>
                  <a:lnTo>
                    <a:pt x="1217" y="866"/>
                  </a:lnTo>
                  <a:lnTo>
                    <a:pt x="1209" y="872"/>
                  </a:lnTo>
                  <a:lnTo>
                    <a:pt x="1194" y="884"/>
                  </a:lnTo>
                  <a:lnTo>
                    <a:pt x="1186" y="891"/>
                  </a:lnTo>
                  <a:lnTo>
                    <a:pt x="1178" y="895"/>
                  </a:lnTo>
                  <a:lnTo>
                    <a:pt x="1173" y="899"/>
                  </a:lnTo>
                  <a:lnTo>
                    <a:pt x="1175" y="901"/>
                  </a:lnTo>
                  <a:lnTo>
                    <a:pt x="1177" y="901"/>
                  </a:lnTo>
                  <a:lnTo>
                    <a:pt x="1180" y="901"/>
                  </a:lnTo>
                  <a:lnTo>
                    <a:pt x="1184" y="903"/>
                  </a:lnTo>
                  <a:lnTo>
                    <a:pt x="1186" y="905"/>
                  </a:lnTo>
                  <a:lnTo>
                    <a:pt x="1186" y="906"/>
                  </a:lnTo>
                  <a:lnTo>
                    <a:pt x="1188" y="908"/>
                  </a:lnTo>
                  <a:lnTo>
                    <a:pt x="1188" y="912"/>
                  </a:lnTo>
                  <a:lnTo>
                    <a:pt x="1190" y="914"/>
                  </a:lnTo>
                  <a:lnTo>
                    <a:pt x="1190" y="918"/>
                  </a:lnTo>
                  <a:lnTo>
                    <a:pt x="1190" y="920"/>
                  </a:lnTo>
                  <a:lnTo>
                    <a:pt x="1190" y="922"/>
                  </a:lnTo>
                  <a:lnTo>
                    <a:pt x="1190" y="926"/>
                  </a:lnTo>
                  <a:lnTo>
                    <a:pt x="1190" y="927"/>
                  </a:lnTo>
                  <a:lnTo>
                    <a:pt x="1190" y="929"/>
                  </a:lnTo>
                  <a:lnTo>
                    <a:pt x="1190" y="931"/>
                  </a:lnTo>
                  <a:lnTo>
                    <a:pt x="1188" y="931"/>
                  </a:lnTo>
                  <a:lnTo>
                    <a:pt x="1186" y="933"/>
                  </a:lnTo>
                  <a:lnTo>
                    <a:pt x="1184" y="933"/>
                  </a:lnTo>
                  <a:lnTo>
                    <a:pt x="1182" y="931"/>
                  </a:lnTo>
                  <a:lnTo>
                    <a:pt x="1178" y="929"/>
                  </a:lnTo>
                  <a:lnTo>
                    <a:pt x="1177" y="929"/>
                  </a:lnTo>
                  <a:lnTo>
                    <a:pt x="1175" y="929"/>
                  </a:lnTo>
                  <a:lnTo>
                    <a:pt x="1173" y="931"/>
                  </a:lnTo>
                  <a:lnTo>
                    <a:pt x="1171" y="931"/>
                  </a:lnTo>
                  <a:lnTo>
                    <a:pt x="1171" y="933"/>
                  </a:lnTo>
                  <a:lnTo>
                    <a:pt x="1171" y="935"/>
                  </a:lnTo>
                  <a:lnTo>
                    <a:pt x="1167" y="937"/>
                  </a:lnTo>
                  <a:lnTo>
                    <a:pt x="1163" y="941"/>
                  </a:lnTo>
                  <a:lnTo>
                    <a:pt x="1161" y="943"/>
                  </a:lnTo>
                  <a:lnTo>
                    <a:pt x="1159" y="945"/>
                  </a:lnTo>
                  <a:lnTo>
                    <a:pt x="1159" y="946"/>
                  </a:lnTo>
                  <a:lnTo>
                    <a:pt x="1158" y="948"/>
                  </a:lnTo>
                  <a:lnTo>
                    <a:pt x="1158" y="950"/>
                  </a:lnTo>
                  <a:lnTo>
                    <a:pt x="1154" y="954"/>
                  </a:lnTo>
                  <a:lnTo>
                    <a:pt x="1154" y="958"/>
                  </a:lnTo>
                  <a:lnTo>
                    <a:pt x="1154" y="960"/>
                  </a:lnTo>
                  <a:lnTo>
                    <a:pt x="1154" y="962"/>
                  </a:lnTo>
                  <a:lnTo>
                    <a:pt x="1152" y="967"/>
                  </a:lnTo>
                  <a:lnTo>
                    <a:pt x="1150" y="971"/>
                  </a:lnTo>
                  <a:lnTo>
                    <a:pt x="1150" y="973"/>
                  </a:lnTo>
                  <a:lnTo>
                    <a:pt x="1150" y="975"/>
                  </a:lnTo>
                  <a:lnTo>
                    <a:pt x="1150" y="977"/>
                  </a:lnTo>
                  <a:lnTo>
                    <a:pt x="1150" y="979"/>
                  </a:lnTo>
                  <a:lnTo>
                    <a:pt x="1152" y="981"/>
                  </a:lnTo>
                  <a:lnTo>
                    <a:pt x="1152" y="983"/>
                  </a:lnTo>
                  <a:lnTo>
                    <a:pt x="1154" y="985"/>
                  </a:lnTo>
                  <a:lnTo>
                    <a:pt x="1154" y="987"/>
                  </a:lnTo>
                  <a:lnTo>
                    <a:pt x="1156" y="988"/>
                  </a:lnTo>
                  <a:lnTo>
                    <a:pt x="1159" y="990"/>
                  </a:lnTo>
                  <a:lnTo>
                    <a:pt x="1161" y="990"/>
                  </a:lnTo>
                  <a:lnTo>
                    <a:pt x="1163" y="990"/>
                  </a:lnTo>
                  <a:lnTo>
                    <a:pt x="1163" y="992"/>
                  </a:lnTo>
                  <a:lnTo>
                    <a:pt x="1165" y="992"/>
                  </a:lnTo>
                  <a:lnTo>
                    <a:pt x="1165" y="994"/>
                  </a:lnTo>
                  <a:lnTo>
                    <a:pt x="1167" y="994"/>
                  </a:lnTo>
                  <a:lnTo>
                    <a:pt x="1169" y="996"/>
                  </a:lnTo>
                  <a:lnTo>
                    <a:pt x="1171" y="996"/>
                  </a:lnTo>
                  <a:lnTo>
                    <a:pt x="1173" y="998"/>
                  </a:lnTo>
                  <a:lnTo>
                    <a:pt x="1177" y="1002"/>
                  </a:lnTo>
                  <a:lnTo>
                    <a:pt x="1178" y="1004"/>
                  </a:lnTo>
                  <a:lnTo>
                    <a:pt x="1180" y="1004"/>
                  </a:lnTo>
                  <a:lnTo>
                    <a:pt x="1180" y="1006"/>
                  </a:lnTo>
                  <a:lnTo>
                    <a:pt x="1182" y="1008"/>
                  </a:lnTo>
                  <a:lnTo>
                    <a:pt x="1184" y="1009"/>
                  </a:lnTo>
                  <a:lnTo>
                    <a:pt x="1186" y="1011"/>
                  </a:lnTo>
                  <a:lnTo>
                    <a:pt x="1186" y="1015"/>
                  </a:lnTo>
                  <a:lnTo>
                    <a:pt x="1188" y="1017"/>
                  </a:lnTo>
                  <a:lnTo>
                    <a:pt x="1188" y="1019"/>
                  </a:lnTo>
                  <a:lnTo>
                    <a:pt x="1188" y="1021"/>
                  </a:lnTo>
                  <a:lnTo>
                    <a:pt x="1190" y="1023"/>
                  </a:lnTo>
                  <a:lnTo>
                    <a:pt x="1190" y="1025"/>
                  </a:lnTo>
                  <a:lnTo>
                    <a:pt x="1190" y="1027"/>
                  </a:lnTo>
                  <a:lnTo>
                    <a:pt x="1190" y="1029"/>
                  </a:lnTo>
                  <a:lnTo>
                    <a:pt x="1190" y="1030"/>
                  </a:lnTo>
                  <a:lnTo>
                    <a:pt x="1192" y="1032"/>
                  </a:lnTo>
                  <a:lnTo>
                    <a:pt x="1192" y="1034"/>
                  </a:lnTo>
                  <a:lnTo>
                    <a:pt x="1192" y="1038"/>
                  </a:lnTo>
                  <a:lnTo>
                    <a:pt x="1194" y="1040"/>
                  </a:lnTo>
                  <a:lnTo>
                    <a:pt x="1194" y="1042"/>
                  </a:lnTo>
                  <a:lnTo>
                    <a:pt x="1194" y="1048"/>
                  </a:lnTo>
                  <a:lnTo>
                    <a:pt x="1194" y="1049"/>
                  </a:lnTo>
                  <a:lnTo>
                    <a:pt x="1194" y="1051"/>
                  </a:lnTo>
                  <a:lnTo>
                    <a:pt x="1196" y="1057"/>
                  </a:lnTo>
                  <a:lnTo>
                    <a:pt x="1199" y="1059"/>
                  </a:lnTo>
                  <a:lnTo>
                    <a:pt x="1201" y="1061"/>
                  </a:lnTo>
                  <a:lnTo>
                    <a:pt x="1203" y="1061"/>
                  </a:lnTo>
                  <a:lnTo>
                    <a:pt x="1205" y="1063"/>
                  </a:lnTo>
                  <a:lnTo>
                    <a:pt x="1205" y="1065"/>
                  </a:lnTo>
                  <a:lnTo>
                    <a:pt x="1207" y="1069"/>
                  </a:lnTo>
                  <a:lnTo>
                    <a:pt x="1209" y="1069"/>
                  </a:lnTo>
                  <a:lnTo>
                    <a:pt x="1209" y="1070"/>
                  </a:lnTo>
                  <a:lnTo>
                    <a:pt x="1211" y="1072"/>
                  </a:lnTo>
                  <a:lnTo>
                    <a:pt x="1211" y="1074"/>
                  </a:lnTo>
                  <a:lnTo>
                    <a:pt x="1211" y="1076"/>
                  </a:lnTo>
                  <a:lnTo>
                    <a:pt x="1211" y="1078"/>
                  </a:lnTo>
                  <a:lnTo>
                    <a:pt x="1211" y="1080"/>
                  </a:lnTo>
                  <a:lnTo>
                    <a:pt x="1211" y="1082"/>
                  </a:lnTo>
                  <a:lnTo>
                    <a:pt x="1211" y="1084"/>
                  </a:lnTo>
                  <a:lnTo>
                    <a:pt x="1209" y="1086"/>
                  </a:lnTo>
                  <a:lnTo>
                    <a:pt x="1207" y="1090"/>
                  </a:lnTo>
                  <a:lnTo>
                    <a:pt x="1205" y="1091"/>
                  </a:lnTo>
                  <a:lnTo>
                    <a:pt x="1205" y="1093"/>
                  </a:lnTo>
                  <a:lnTo>
                    <a:pt x="1205" y="1095"/>
                  </a:lnTo>
                  <a:lnTo>
                    <a:pt x="1203" y="1097"/>
                  </a:lnTo>
                  <a:lnTo>
                    <a:pt x="1203" y="1101"/>
                  </a:lnTo>
                  <a:lnTo>
                    <a:pt x="1203" y="1103"/>
                  </a:lnTo>
                  <a:lnTo>
                    <a:pt x="1203" y="1111"/>
                  </a:lnTo>
                  <a:lnTo>
                    <a:pt x="1203" y="1112"/>
                  </a:lnTo>
                  <a:lnTo>
                    <a:pt x="1201" y="1114"/>
                  </a:lnTo>
                  <a:lnTo>
                    <a:pt x="1201" y="1116"/>
                  </a:lnTo>
                  <a:lnTo>
                    <a:pt x="1199" y="1116"/>
                  </a:lnTo>
                  <a:lnTo>
                    <a:pt x="1198" y="1116"/>
                  </a:lnTo>
                  <a:lnTo>
                    <a:pt x="1196" y="1118"/>
                  </a:lnTo>
                  <a:lnTo>
                    <a:pt x="1194" y="1118"/>
                  </a:lnTo>
                  <a:lnTo>
                    <a:pt x="1190" y="1114"/>
                  </a:lnTo>
                  <a:lnTo>
                    <a:pt x="1190" y="1112"/>
                  </a:lnTo>
                  <a:lnTo>
                    <a:pt x="1188" y="1111"/>
                  </a:lnTo>
                  <a:lnTo>
                    <a:pt x="1188" y="1109"/>
                  </a:lnTo>
                  <a:lnTo>
                    <a:pt x="1186" y="1109"/>
                  </a:lnTo>
                  <a:lnTo>
                    <a:pt x="1184" y="1107"/>
                  </a:lnTo>
                  <a:lnTo>
                    <a:pt x="1184" y="1103"/>
                  </a:lnTo>
                  <a:lnTo>
                    <a:pt x="1182" y="1101"/>
                  </a:lnTo>
                  <a:lnTo>
                    <a:pt x="1180" y="1099"/>
                  </a:lnTo>
                  <a:lnTo>
                    <a:pt x="1178" y="1097"/>
                  </a:lnTo>
                  <a:lnTo>
                    <a:pt x="1177" y="1097"/>
                  </a:lnTo>
                  <a:lnTo>
                    <a:pt x="1175" y="1095"/>
                  </a:lnTo>
                  <a:lnTo>
                    <a:pt x="1171" y="1095"/>
                  </a:lnTo>
                  <a:lnTo>
                    <a:pt x="1167" y="1093"/>
                  </a:lnTo>
                  <a:lnTo>
                    <a:pt x="1163" y="1091"/>
                  </a:lnTo>
                  <a:lnTo>
                    <a:pt x="1161" y="1091"/>
                  </a:lnTo>
                  <a:lnTo>
                    <a:pt x="1159" y="1091"/>
                  </a:lnTo>
                  <a:lnTo>
                    <a:pt x="1158" y="1091"/>
                  </a:lnTo>
                  <a:lnTo>
                    <a:pt x="1156" y="1093"/>
                  </a:lnTo>
                  <a:lnTo>
                    <a:pt x="1152" y="1093"/>
                  </a:lnTo>
                  <a:lnTo>
                    <a:pt x="1152" y="1095"/>
                  </a:lnTo>
                  <a:lnTo>
                    <a:pt x="1150" y="1095"/>
                  </a:lnTo>
                  <a:lnTo>
                    <a:pt x="1148" y="1095"/>
                  </a:lnTo>
                  <a:lnTo>
                    <a:pt x="1146" y="1095"/>
                  </a:lnTo>
                  <a:lnTo>
                    <a:pt x="1144" y="1097"/>
                  </a:lnTo>
                  <a:lnTo>
                    <a:pt x="1142" y="1097"/>
                  </a:lnTo>
                  <a:lnTo>
                    <a:pt x="1138" y="1099"/>
                  </a:lnTo>
                  <a:lnTo>
                    <a:pt x="1137" y="1101"/>
                  </a:lnTo>
                  <a:lnTo>
                    <a:pt x="1133" y="1103"/>
                  </a:lnTo>
                  <a:lnTo>
                    <a:pt x="1131" y="1105"/>
                  </a:lnTo>
                  <a:lnTo>
                    <a:pt x="1129" y="1107"/>
                  </a:lnTo>
                  <a:lnTo>
                    <a:pt x="1127" y="1107"/>
                  </a:lnTo>
                  <a:lnTo>
                    <a:pt x="1127" y="1109"/>
                  </a:lnTo>
                  <a:lnTo>
                    <a:pt x="1125" y="1109"/>
                  </a:lnTo>
                  <a:lnTo>
                    <a:pt x="1123" y="1111"/>
                  </a:lnTo>
                  <a:lnTo>
                    <a:pt x="1121" y="1114"/>
                  </a:lnTo>
                  <a:lnTo>
                    <a:pt x="1121" y="1116"/>
                  </a:lnTo>
                  <a:lnTo>
                    <a:pt x="1121" y="1118"/>
                  </a:lnTo>
                  <a:lnTo>
                    <a:pt x="1121" y="1120"/>
                  </a:lnTo>
                  <a:lnTo>
                    <a:pt x="1121" y="1122"/>
                  </a:lnTo>
                  <a:lnTo>
                    <a:pt x="1125" y="1124"/>
                  </a:lnTo>
                  <a:lnTo>
                    <a:pt x="1125" y="1126"/>
                  </a:lnTo>
                  <a:lnTo>
                    <a:pt x="1127" y="1126"/>
                  </a:lnTo>
                  <a:lnTo>
                    <a:pt x="1127" y="1128"/>
                  </a:lnTo>
                  <a:lnTo>
                    <a:pt x="1129" y="1128"/>
                  </a:lnTo>
                  <a:lnTo>
                    <a:pt x="1131" y="1130"/>
                  </a:lnTo>
                  <a:lnTo>
                    <a:pt x="1133" y="1133"/>
                  </a:lnTo>
                  <a:lnTo>
                    <a:pt x="1135" y="1135"/>
                  </a:lnTo>
                  <a:lnTo>
                    <a:pt x="1135" y="1137"/>
                  </a:lnTo>
                  <a:lnTo>
                    <a:pt x="1135" y="1139"/>
                  </a:lnTo>
                  <a:lnTo>
                    <a:pt x="1135" y="1141"/>
                  </a:lnTo>
                  <a:lnTo>
                    <a:pt x="1137" y="1143"/>
                  </a:lnTo>
                  <a:lnTo>
                    <a:pt x="1138" y="1145"/>
                  </a:lnTo>
                  <a:lnTo>
                    <a:pt x="1140" y="1145"/>
                  </a:lnTo>
                  <a:lnTo>
                    <a:pt x="1142" y="1147"/>
                  </a:lnTo>
                  <a:lnTo>
                    <a:pt x="1144" y="1147"/>
                  </a:lnTo>
                  <a:lnTo>
                    <a:pt x="1144" y="1149"/>
                  </a:lnTo>
                  <a:lnTo>
                    <a:pt x="1146" y="1151"/>
                  </a:lnTo>
                  <a:lnTo>
                    <a:pt x="1148" y="1151"/>
                  </a:lnTo>
                  <a:lnTo>
                    <a:pt x="1150" y="1152"/>
                  </a:lnTo>
                  <a:lnTo>
                    <a:pt x="1152" y="1151"/>
                  </a:lnTo>
                  <a:lnTo>
                    <a:pt x="1154" y="1151"/>
                  </a:lnTo>
                  <a:lnTo>
                    <a:pt x="1154" y="1152"/>
                  </a:lnTo>
                  <a:lnTo>
                    <a:pt x="1156" y="1152"/>
                  </a:lnTo>
                  <a:lnTo>
                    <a:pt x="1158" y="1152"/>
                  </a:lnTo>
                  <a:lnTo>
                    <a:pt x="1159" y="1152"/>
                  </a:lnTo>
                  <a:lnTo>
                    <a:pt x="1163" y="1154"/>
                  </a:lnTo>
                  <a:lnTo>
                    <a:pt x="1169" y="1158"/>
                  </a:lnTo>
                  <a:lnTo>
                    <a:pt x="1169" y="1160"/>
                  </a:lnTo>
                  <a:lnTo>
                    <a:pt x="1171" y="1162"/>
                  </a:lnTo>
                  <a:lnTo>
                    <a:pt x="1171" y="1164"/>
                  </a:lnTo>
                  <a:lnTo>
                    <a:pt x="1173" y="1164"/>
                  </a:lnTo>
                  <a:lnTo>
                    <a:pt x="1173" y="1166"/>
                  </a:lnTo>
                  <a:lnTo>
                    <a:pt x="1173" y="1168"/>
                  </a:lnTo>
                  <a:lnTo>
                    <a:pt x="1175" y="1170"/>
                  </a:lnTo>
                  <a:lnTo>
                    <a:pt x="1175" y="1172"/>
                  </a:lnTo>
                  <a:lnTo>
                    <a:pt x="1175" y="1173"/>
                  </a:lnTo>
                  <a:lnTo>
                    <a:pt x="1173" y="1177"/>
                  </a:lnTo>
                  <a:lnTo>
                    <a:pt x="1173" y="1179"/>
                  </a:lnTo>
                  <a:lnTo>
                    <a:pt x="1171" y="1181"/>
                  </a:lnTo>
                  <a:lnTo>
                    <a:pt x="1169" y="1183"/>
                  </a:lnTo>
                  <a:lnTo>
                    <a:pt x="1167" y="1185"/>
                  </a:lnTo>
                  <a:lnTo>
                    <a:pt x="1165" y="1187"/>
                  </a:lnTo>
                  <a:lnTo>
                    <a:pt x="1163" y="1187"/>
                  </a:lnTo>
                  <a:lnTo>
                    <a:pt x="1159" y="1193"/>
                  </a:lnTo>
                  <a:lnTo>
                    <a:pt x="1156" y="1196"/>
                  </a:lnTo>
                  <a:lnTo>
                    <a:pt x="1156" y="1198"/>
                  </a:lnTo>
                  <a:lnTo>
                    <a:pt x="1154" y="1198"/>
                  </a:lnTo>
                  <a:lnTo>
                    <a:pt x="1154" y="1202"/>
                  </a:lnTo>
                  <a:lnTo>
                    <a:pt x="1154" y="1206"/>
                  </a:lnTo>
                  <a:lnTo>
                    <a:pt x="1154" y="1208"/>
                  </a:lnTo>
                  <a:lnTo>
                    <a:pt x="1156" y="1210"/>
                  </a:lnTo>
                  <a:lnTo>
                    <a:pt x="1158" y="1212"/>
                  </a:lnTo>
                  <a:lnTo>
                    <a:pt x="1159" y="1214"/>
                  </a:lnTo>
                  <a:lnTo>
                    <a:pt x="1165" y="1215"/>
                  </a:lnTo>
                  <a:lnTo>
                    <a:pt x="1167" y="1215"/>
                  </a:lnTo>
                  <a:lnTo>
                    <a:pt x="1169" y="1215"/>
                  </a:lnTo>
                  <a:lnTo>
                    <a:pt x="1169" y="1217"/>
                  </a:lnTo>
                  <a:lnTo>
                    <a:pt x="1171" y="1219"/>
                  </a:lnTo>
                  <a:lnTo>
                    <a:pt x="1173" y="1221"/>
                  </a:lnTo>
                  <a:lnTo>
                    <a:pt x="1177" y="1223"/>
                  </a:lnTo>
                  <a:lnTo>
                    <a:pt x="1178" y="1223"/>
                  </a:lnTo>
                  <a:lnTo>
                    <a:pt x="1180" y="1225"/>
                  </a:lnTo>
                  <a:lnTo>
                    <a:pt x="1184" y="1227"/>
                  </a:lnTo>
                  <a:lnTo>
                    <a:pt x="1186" y="1229"/>
                  </a:lnTo>
                  <a:lnTo>
                    <a:pt x="1188" y="1231"/>
                  </a:lnTo>
                  <a:lnTo>
                    <a:pt x="1188" y="1233"/>
                  </a:lnTo>
                  <a:lnTo>
                    <a:pt x="1188" y="1234"/>
                  </a:lnTo>
                  <a:lnTo>
                    <a:pt x="1190" y="1236"/>
                  </a:lnTo>
                  <a:lnTo>
                    <a:pt x="1190" y="1238"/>
                  </a:lnTo>
                  <a:lnTo>
                    <a:pt x="1192" y="1244"/>
                  </a:lnTo>
                  <a:lnTo>
                    <a:pt x="1190" y="1244"/>
                  </a:lnTo>
                  <a:lnTo>
                    <a:pt x="1190" y="1246"/>
                  </a:lnTo>
                  <a:lnTo>
                    <a:pt x="1188" y="1248"/>
                  </a:lnTo>
                  <a:lnTo>
                    <a:pt x="1186" y="1250"/>
                  </a:lnTo>
                  <a:lnTo>
                    <a:pt x="1186" y="1252"/>
                  </a:lnTo>
                  <a:lnTo>
                    <a:pt x="1184" y="1252"/>
                  </a:lnTo>
                  <a:lnTo>
                    <a:pt x="1184" y="1254"/>
                  </a:lnTo>
                  <a:lnTo>
                    <a:pt x="1182" y="1255"/>
                  </a:lnTo>
                  <a:lnTo>
                    <a:pt x="1180" y="1257"/>
                  </a:lnTo>
                  <a:lnTo>
                    <a:pt x="1180" y="1259"/>
                  </a:lnTo>
                  <a:lnTo>
                    <a:pt x="1180" y="1261"/>
                  </a:lnTo>
                  <a:lnTo>
                    <a:pt x="1180" y="1263"/>
                  </a:lnTo>
                  <a:lnTo>
                    <a:pt x="1180" y="1267"/>
                  </a:lnTo>
                  <a:lnTo>
                    <a:pt x="1178" y="1269"/>
                  </a:lnTo>
                  <a:lnTo>
                    <a:pt x="1178" y="1271"/>
                  </a:lnTo>
                  <a:lnTo>
                    <a:pt x="1177" y="1273"/>
                  </a:lnTo>
                  <a:lnTo>
                    <a:pt x="1175" y="1275"/>
                  </a:lnTo>
                  <a:lnTo>
                    <a:pt x="1173" y="1275"/>
                  </a:lnTo>
                  <a:lnTo>
                    <a:pt x="1167" y="1276"/>
                  </a:lnTo>
                  <a:lnTo>
                    <a:pt x="1167" y="1278"/>
                  </a:lnTo>
                  <a:lnTo>
                    <a:pt x="1165" y="1278"/>
                  </a:lnTo>
                  <a:lnTo>
                    <a:pt x="1163" y="1278"/>
                  </a:lnTo>
                  <a:lnTo>
                    <a:pt x="1161" y="1280"/>
                  </a:lnTo>
                  <a:lnTo>
                    <a:pt x="1159" y="1280"/>
                  </a:lnTo>
                  <a:lnTo>
                    <a:pt x="1158" y="1282"/>
                  </a:lnTo>
                  <a:lnTo>
                    <a:pt x="1156" y="1284"/>
                  </a:lnTo>
                  <a:lnTo>
                    <a:pt x="1152" y="1284"/>
                  </a:lnTo>
                  <a:lnTo>
                    <a:pt x="1152" y="1286"/>
                  </a:lnTo>
                  <a:lnTo>
                    <a:pt x="1148" y="1286"/>
                  </a:lnTo>
                  <a:lnTo>
                    <a:pt x="1146" y="1286"/>
                  </a:lnTo>
                  <a:lnTo>
                    <a:pt x="1144" y="1286"/>
                  </a:lnTo>
                  <a:lnTo>
                    <a:pt x="1140" y="1284"/>
                  </a:lnTo>
                  <a:lnTo>
                    <a:pt x="1137" y="1284"/>
                  </a:lnTo>
                  <a:lnTo>
                    <a:pt x="1135" y="1284"/>
                  </a:lnTo>
                  <a:lnTo>
                    <a:pt x="1131" y="1284"/>
                  </a:lnTo>
                  <a:lnTo>
                    <a:pt x="1129" y="1284"/>
                  </a:lnTo>
                  <a:lnTo>
                    <a:pt x="1127" y="1284"/>
                  </a:lnTo>
                  <a:lnTo>
                    <a:pt x="1125" y="1286"/>
                  </a:lnTo>
                  <a:lnTo>
                    <a:pt x="1125" y="1292"/>
                  </a:lnTo>
                  <a:lnTo>
                    <a:pt x="1125" y="1294"/>
                  </a:lnTo>
                  <a:lnTo>
                    <a:pt x="1125" y="1297"/>
                  </a:lnTo>
                  <a:lnTo>
                    <a:pt x="1125" y="1299"/>
                  </a:lnTo>
                  <a:lnTo>
                    <a:pt x="1127" y="1301"/>
                  </a:lnTo>
                  <a:lnTo>
                    <a:pt x="1127" y="1303"/>
                  </a:lnTo>
                  <a:lnTo>
                    <a:pt x="1127" y="1305"/>
                  </a:lnTo>
                  <a:lnTo>
                    <a:pt x="1129" y="1305"/>
                  </a:lnTo>
                  <a:lnTo>
                    <a:pt x="1131" y="1309"/>
                  </a:lnTo>
                  <a:lnTo>
                    <a:pt x="1137" y="1313"/>
                  </a:lnTo>
                  <a:lnTo>
                    <a:pt x="1140" y="1315"/>
                  </a:lnTo>
                  <a:lnTo>
                    <a:pt x="1144" y="1317"/>
                  </a:lnTo>
                  <a:lnTo>
                    <a:pt x="1144" y="1318"/>
                  </a:lnTo>
                  <a:lnTo>
                    <a:pt x="1148" y="1320"/>
                  </a:lnTo>
                  <a:lnTo>
                    <a:pt x="1150" y="1322"/>
                  </a:lnTo>
                  <a:lnTo>
                    <a:pt x="1154" y="1324"/>
                  </a:lnTo>
                  <a:lnTo>
                    <a:pt x="1156" y="1326"/>
                  </a:lnTo>
                  <a:lnTo>
                    <a:pt x="1159" y="1326"/>
                  </a:lnTo>
                  <a:lnTo>
                    <a:pt x="1161" y="1326"/>
                  </a:lnTo>
                  <a:lnTo>
                    <a:pt x="1163" y="1326"/>
                  </a:lnTo>
                  <a:lnTo>
                    <a:pt x="1163" y="1324"/>
                  </a:lnTo>
                  <a:lnTo>
                    <a:pt x="1165" y="1324"/>
                  </a:lnTo>
                  <a:lnTo>
                    <a:pt x="1167" y="1326"/>
                  </a:lnTo>
                  <a:lnTo>
                    <a:pt x="1169" y="1326"/>
                  </a:lnTo>
                  <a:lnTo>
                    <a:pt x="1173" y="1324"/>
                  </a:lnTo>
                  <a:lnTo>
                    <a:pt x="1177" y="1324"/>
                  </a:lnTo>
                  <a:lnTo>
                    <a:pt x="1178" y="1324"/>
                  </a:lnTo>
                  <a:lnTo>
                    <a:pt x="1180" y="1322"/>
                  </a:lnTo>
                  <a:lnTo>
                    <a:pt x="1182" y="1322"/>
                  </a:lnTo>
                  <a:lnTo>
                    <a:pt x="1184" y="1322"/>
                  </a:lnTo>
                  <a:lnTo>
                    <a:pt x="1186" y="1322"/>
                  </a:lnTo>
                  <a:lnTo>
                    <a:pt x="1188" y="1322"/>
                  </a:lnTo>
                  <a:lnTo>
                    <a:pt x="1192" y="1322"/>
                  </a:lnTo>
                  <a:lnTo>
                    <a:pt x="1196" y="1322"/>
                  </a:lnTo>
                  <a:lnTo>
                    <a:pt x="1198" y="1322"/>
                  </a:lnTo>
                  <a:lnTo>
                    <a:pt x="1198" y="1320"/>
                  </a:lnTo>
                  <a:lnTo>
                    <a:pt x="1199" y="1320"/>
                  </a:lnTo>
                  <a:lnTo>
                    <a:pt x="1203" y="1320"/>
                  </a:lnTo>
                  <a:lnTo>
                    <a:pt x="1205" y="1320"/>
                  </a:lnTo>
                  <a:lnTo>
                    <a:pt x="1207" y="1320"/>
                  </a:lnTo>
                  <a:lnTo>
                    <a:pt x="1209" y="1322"/>
                  </a:lnTo>
                  <a:lnTo>
                    <a:pt x="1211" y="1322"/>
                  </a:lnTo>
                  <a:lnTo>
                    <a:pt x="1211" y="1324"/>
                  </a:lnTo>
                  <a:lnTo>
                    <a:pt x="1213" y="1324"/>
                  </a:lnTo>
                  <a:lnTo>
                    <a:pt x="1217" y="1326"/>
                  </a:lnTo>
                  <a:lnTo>
                    <a:pt x="1217" y="1328"/>
                  </a:lnTo>
                  <a:lnTo>
                    <a:pt x="1219" y="1328"/>
                  </a:lnTo>
                  <a:lnTo>
                    <a:pt x="1220" y="1330"/>
                  </a:lnTo>
                  <a:lnTo>
                    <a:pt x="1222" y="1332"/>
                  </a:lnTo>
                  <a:lnTo>
                    <a:pt x="1222" y="1334"/>
                  </a:lnTo>
                  <a:lnTo>
                    <a:pt x="1224" y="1334"/>
                  </a:lnTo>
                  <a:lnTo>
                    <a:pt x="1226" y="1336"/>
                  </a:lnTo>
                  <a:lnTo>
                    <a:pt x="1228" y="1337"/>
                  </a:lnTo>
                  <a:lnTo>
                    <a:pt x="1230" y="1337"/>
                  </a:lnTo>
                  <a:lnTo>
                    <a:pt x="1232" y="1339"/>
                  </a:lnTo>
                  <a:lnTo>
                    <a:pt x="1234" y="1341"/>
                  </a:lnTo>
                  <a:lnTo>
                    <a:pt x="1238" y="1345"/>
                  </a:lnTo>
                  <a:lnTo>
                    <a:pt x="1240" y="1347"/>
                  </a:lnTo>
                  <a:lnTo>
                    <a:pt x="1241" y="1349"/>
                  </a:lnTo>
                  <a:lnTo>
                    <a:pt x="1245" y="1353"/>
                  </a:lnTo>
                  <a:lnTo>
                    <a:pt x="1249" y="1355"/>
                  </a:lnTo>
                  <a:lnTo>
                    <a:pt x="1253" y="1358"/>
                  </a:lnTo>
                  <a:lnTo>
                    <a:pt x="1253" y="1360"/>
                  </a:lnTo>
                  <a:lnTo>
                    <a:pt x="1257" y="1364"/>
                  </a:lnTo>
                  <a:lnTo>
                    <a:pt x="1259" y="1366"/>
                  </a:lnTo>
                  <a:lnTo>
                    <a:pt x="1259" y="1370"/>
                  </a:lnTo>
                  <a:lnTo>
                    <a:pt x="1259" y="1372"/>
                  </a:lnTo>
                  <a:lnTo>
                    <a:pt x="1259" y="1374"/>
                  </a:lnTo>
                  <a:lnTo>
                    <a:pt x="1259" y="1378"/>
                  </a:lnTo>
                  <a:lnTo>
                    <a:pt x="1259" y="1381"/>
                  </a:lnTo>
                  <a:lnTo>
                    <a:pt x="1261" y="1383"/>
                  </a:lnTo>
                  <a:lnTo>
                    <a:pt x="1261" y="1389"/>
                  </a:lnTo>
                  <a:lnTo>
                    <a:pt x="1262" y="1400"/>
                  </a:lnTo>
                  <a:lnTo>
                    <a:pt x="1262" y="1408"/>
                  </a:lnTo>
                  <a:lnTo>
                    <a:pt x="1264" y="1414"/>
                  </a:lnTo>
                  <a:lnTo>
                    <a:pt x="1264" y="1418"/>
                  </a:lnTo>
                  <a:lnTo>
                    <a:pt x="1264" y="1420"/>
                  </a:lnTo>
                  <a:lnTo>
                    <a:pt x="1266" y="1421"/>
                  </a:lnTo>
                  <a:lnTo>
                    <a:pt x="1266" y="1423"/>
                  </a:lnTo>
                  <a:lnTo>
                    <a:pt x="1268" y="1425"/>
                  </a:lnTo>
                  <a:lnTo>
                    <a:pt x="1270" y="1425"/>
                  </a:lnTo>
                  <a:lnTo>
                    <a:pt x="1274" y="1427"/>
                  </a:lnTo>
                  <a:lnTo>
                    <a:pt x="1278" y="1429"/>
                  </a:lnTo>
                  <a:lnTo>
                    <a:pt x="1280" y="1431"/>
                  </a:lnTo>
                  <a:lnTo>
                    <a:pt x="1283" y="1433"/>
                  </a:lnTo>
                  <a:lnTo>
                    <a:pt x="1285" y="1435"/>
                  </a:lnTo>
                  <a:lnTo>
                    <a:pt x="1287" y="1437"/>
                  </a:lnTo>
                  <a:lnTo>
                    <a:pt x="1289" y="1440"/>
                  </a:lnTo>
                  <a:lnTo>
                    <a:pt x="1291" y="1444"/>
                  </a:lnTo>
                  <a:lnTo>
                    <a:pt x="1291" y="1446"/>
                  </a:lnTo>
                  <a:lnTo>
                    <a:pt x="1293" y="1450"/>
                  </a:lnTo>
                  <a:lnTo>
                    <a:pt x="1293" y="1454"/>
                  </a:lnTo>
                  <a:lnTo>
                    <a:pt x="1293" y="1460"/>
                  </a:lnTo>
                  <a:lnTo>
                    <a:pt x="1293" y="1465"/>
                  </a:lnTo>
                  <a:lnTo>
                    <a:pt x="1293" y="1469"/>
                  </a:lnTo>
                  <a:lnTo>
                    <a:pt x="1291" y="1479"/>
                  </a:lnTo>
                  <a:lnTo>
                    <a:pt x="1291" y="1482"/>
                  </a:lnTo>
                  <a:lnTo>
                    <a:pt x="1289" y="1486"/>
                  </a:lnTo>
                  <a:lnTo>
                    <a:pt x="1289" y="1488"/>
                  </a:lnTo>
                  <a:lnTo>
                    <a:pt x="1289" y="1490"/>
                  </a:lnTo>
                  <a:lnTo>
                    <a:pt x="1289" y="1492"/>
                  </a:lnTo>
                  <a:lnTo>
                    <a:pt x="1291" y="1494"/>
                  </a:lnTo>
                  <a:lnTo>
                    <a:pt x="1291" y="1498"/>
                  </a:lnTo>
                  <a:lnTo>
                    <a:pt x="1295" y="1502"/>
                  </a:lnTo>
                  <a:lnTo>
                    <a:pt x="1299" y="1503"/>
                  </a:lnTo>
                  <a:lnTo>
                    <a:pt x="1304" y="1507"/>
                  </a:lnTo>
                  <a:lnTo>
                    <a:pt x="1310" y="1513"/>
                  </a:lnTo>
                  <a:lnTo>
                    <a:pt x="1316" y="1515"/>
                  </a:lnTo>
                  <a:lnTo>
                    <a:pt x="1323" y="1517"/>
                  </a:lnTo>
                  <a:lnTo>
                    <a:pt x="1327" y="1519"/>
                  </a:lnTo>
                  <a:lnTo>
                    <a:pt x="1329" y="1519"/>
                  </a:lnTo>
                  <a:lnTo>
                    <a:pt x="1331" y="1521"/>
                  </a:lnTo>
                  <a:lnTo>
                    <a:pt x="1333" y="1521"/>
                  </a:lnTo>
                  <a:lnTo>
                    <a:pt x="1335" y="1521"/>
                  </a:lnTo>
                  <a:lnTo>
                    <a:pt x="1337" y="1523"/>
                  </a:lnTo>
                  <a:lnTo>
                    <a:pt x="1346" y="1530"/>
                  </a:lnTo>
                  <a:lnTo>
                    <a:pt x="1350" y="1534"/>
                  </a:lnTo>
                  <a:lnTo>
                    <a:pt x="1354" y="1534"/>
                  </a:lnTo>
                  <a:lnTo>
                    <a:pt x="1358" y="1538"/>
                  </a:lnTo>
                  <a:lnTo>
                    <a:pt x="1363" y="1540"/>
                  </a:lnTo>
                  <a:lnTo>
                    <a:pt x="1367" y="1540"/>
                  </a:lnTo>
                  <a:lnTo>
                    <a:pt x="1371" y="1540"/>
                  </a:lnTo>
                  <a:lnTo>
                    <a:pt x="1375" y="1540"/>
                  </a:lnTo>
                  <a:lnTo>
                    <a:pt x="1377" y="1542"/>
                  </a:lnTo>
                  <a:lnTo>
                    <a:pt x="1379" y="1542"/>
                  </a:lnTo>
                  <a:lnTo>
                    <a:pt x="1379" y="1543"/>
                  </a:lnTo>
                  <a:lnTo>
                    <a:pt x="1381" y="1545"/>
                  </a:lnTo>
                  <a:lnTo>
                    <a:pt x="1383" y="1545"/>
                  </a:lnTo>
                  <a:lnTo>
                    <a:pt x="1384" y="1545"/>
                  </a:lnTo>
                  <a:lnTo>
                    <a:pt x="1386" y="1547"/>
                  </a:lnTo>
                  <a:lnTo>
                    <a:pt x="1386" y="1549"/>
                  </a:lnTo>
                  <a:lnTo>
                    <a:pt x="1388" y="1549"/>
                  </a:lnTo>
                  <a:lnTo>
                    <a:pt x="1388" y="1551"/>
                  </a:lnTo>
                  <a:lnTo>
                    <a:pt x="1392" y="1553"/>
                  </a:lnTo>
                  <a:lnTo>
                    <a:pt x="1392" y="1555"/>
                  </a:lnTo>
                  <a:lnTo>
                    <a:pt x="1390" y="1557"/>
                  </a:lnTo>
                  <a:lnTo>
                    <a:pt x="1388" y="1559"/>
                  </a:lnTo>
                  <a:lnTo>
                    <a:pt x="1388" y="1561"/>
                  </a:lnTo>
                  <a:lnTo>
                    <a:pt x="1386" y="1563"/>
                  </a:lnTo>
                  <a:lnTo>
                    <a:pt x="1384" y="1563"/>
                  </a:lnTo>
                  <a:lnTo>
                    <a:pt x="1383" y="1564"/>
                  </a:lnTo>
                  <a:lnTo>
                    <a:pt x="1381" y="1566"/>
                  </a:lnTo>
                  <a:lnTo>
                    <a:pt x="1379" y="1566"/>
                  </a:lnTo>
                  <a:lnTo>
                    <a:pt x="1375" y="1570"/>
                  </a:lnTo>
                  <a:lnTo>
                    <a:pt x="1373" y="1570"/>
                  </a:lnTo>
                  <a:lnTo>
                    <a:pt x="1371" y="1572"/>
                  </a:lnTo>
                  <a:lnTo>
                    <a:pt x="1369" y="1572"/>
                  </a:lnTo>
                  <a:lnTo>
                    <a:pt x="1367" y="1572"/>
                  </a:lnTo>
                  <a:lnTo>
                    <a:pt x="1367" y="1574"/>
                  </a:lnTo>
                  <a:lnTo>
                    <a:pt x="1367" y="1576"/>
                  </a:lnTo>
                  <a:lnTo>
                    <a:pt x="1365" y="1578"/>
                  </a:lnTo>
                  <a:lnTo>
                    <a:pt x="1365" y="1580"/>
                  </a:lnTo>
                  <a:lnTo>
                    <a:pt x="1363" y="1582"/>
                  </a:lnTo>
                  <a:lnTo>
                    <a:pt x="1360" y="1580"/>
                  </a:lnTo>
                  <a:lnTo>
                    <a:pt x="1358" y="1578"/>
                  </a:lnTo>
                  <a:lnTo>
                    <a:pt x="1356" y="1580"/>
                  </a:lnTo>
                  <a:lnTo>
                    <a:pt x="1354" y="1582"/>
                  </a:lnTo>
                  <a:lnTo>
                    <a:pt x="1352" y="1582"/>
                  </a:lnTo>
                  <a:lnTo>
                    <a:pt x="1350" y="1582"/>
                  </a:lnTo>
                  <a:lnTo>
                    <a:pt x="1348" y="1580"/>
                  </a:lnTo>
                  <a:lnTo>
                    <a:pt x="1346" y="1580"/>
                  </a:lnTo>
                  <a:lnTo>
                    <a:pt x="1344" y="1580"/>
                  </a:lnTo>
                  <a:lnTo>
                    <a:pt x="1343" y="1580"/>
                  </a:lnTo>
                  <a:lnTo>
                    <a:pt x="1341" y="1580"/>
                  </a:lnTo>
                  <a:lnTo>
                    <a:pt x="1339" y="1580"/>
                  </a:lnTo>
                  <a:lnTo>
                    <a:pt x="1337" y="1580"/>
                  </a:lnTo>
                  <a:lnTo>
                    <a:pt x="1335" y="1580"/>
                  </a:lnTo>
                  <a:lnTo>
                    <a:pt x="1333" y="1580"/>
                  </a:lnTo>
                  <a:lnTo>
                    <a:pt x="1331" y="1580"/>
                  </a:lnTo>
                  <a:lnTo>
                    <a:pt x="1331" y="1582"/>
                  </a:lnTo>
                  <a:lnTo>
                    <a:pt x="1329" y="1582"/>
                  </a:lnTo>
                  <a:lnTo>
                    <a:pt x="1327" y="1580"/>
                  </a:lnTo>
                  <a:lnTo>
                    <a:pt x="1325" y="1580"/>
                  </a:lnTo>
                  <a:lnTo>
                    <a:pt x="1323" y="1580"/>
                  </a:lnTo>
                  <a:lnTo>
                    <a:pt x="1323" y="1582"/>
                  </a:lnTo>
                  <a:lnTo>
                    <a:pt x="1323" y="1584"/>
                  </a:lnTo>
                  <a:lnTo>
                    <a:pt x="1322" y="1585"/>
                  </a:lnTo>
                  <a:lnTo>
                    <a:pt x="1322" y="1587"/>
                  </a:lnTo>
                  <a:lnTo>
                    <a:pt x="1322" y="1589"/>
                  </a:lnTo>
                  <a:lnTo>
                    <a:pt x="1320" y="1593"/>
                  </a:lnTo>
                  <a:lnTo>
                    <a:pt x="1320" y="1595"/>
                  </a:lnTo>
                  <a:lnTo>
                    <a:pt x="1320" y="1597"/>
                  </a:lnTo>
                  <a:lnTo>
                    <a:pt x="1320" y="1599"/>
                  </a:lnTo>
                  <a:lnTo>
                    <a:pt x="1320" y="1603"/>
                  </a:lnTo>
                  <a:lnTo>
                    <a:pt x="1320" y="1605"/>
                  </a:lnTo>
                  <a:lnTo>
                    <a:pt x="1320" y="1606"/>
                  </a:lnTo>
                  <a:lnTo>
                    <a:pt x="1320" y="1608"/>
                  </a:lnTo>
                  <a:lnTo>
                    <a:pt x="1318" y="1610"/>
                  </a:lnTo>
                  <a:lnTo>
                    <a:pt x="1318" y="1612"/>
                  </a:lnTo>
                  <a:lnTo>
                    <a:pt x="1316" y="1612"/>
                  </a:lnTo>
                  <a:lnTo>
                    <a:pt x="1310" y="1610"/>
                  </a:lnTo>
                  <a:lnTo>
                    <a:pt x="1306" y="1610"/>
                  </a:lnTo>
                  <a:lnTo>
                    <a:pt x="1302" y="1610"/>
                  </a:lnTo>
                  <a:lnTo>
                    <a:pt x="1301" y="1610"/>
                  </a:lnTo>
                  <a:lnTo>
                    <a:pt x="1297" y="1610"/>
                  </a:lnTo>
                  <a:lnTo>
                    <a:pt x="1287" y="1610"/>
                  </a:lnTo>
                  <a:lnTo>
                    <a:pt x="1278" y="1608"/>
                  </a:lnTo>
                  <a:lnTo>
                    <a:pt x="1270" y="1610"/>
                  </a:lnTo>
                  <a:lnTo>
                    <a:pt x="1268" y="1608"/>
                  </a:lnTo>
                  <a:lnTo>
                    <a:pt x="1261" y="1605"/>
                  </a:lnTo>
                  <a:lnTo>
                    <a:pt x="1259" y="1605"/>
                  </a:lnTo>
                  <a:lnTo>
                    <a:pt x="1255" y="1603"/>
                  </a:lnTo>
                  <a:lnTo>
                    <a:pt x="1253" y="1601"/>
                  </a:lnTo>
                  <a:lnTo>
                    <a:pt x="1249" y="1599"/>
                  </a:lnTo>
                  <a:lnTo>
                    <a:pt x="1247" y="1597"/>
                  </a:lnTo>
                  <a:lnTo>
                    <a:pt x="1245" y="1597"/>
                  </a:lnTo>
                  <a:lnTo>
                    <a:pt x="1243" y="1599"/>
                  </a:lnTo>
                  <a:lnTo>
                    <a:pt x="1238" y="1601"/>
                  </a:lnTo>
                  <a:lnTo>
                    <a:pt x="1234" y="1605"/>
                  </a:lnTo>
                  <a:lnTo>
                    <a:pt x="1228" y="1608"/>
                  </a:lnTo>
                  <a:lnTo>
                    <a:pt x="1226" y="1610"/>
                  </a:lnTo>
                  <a:lnTo>
                    <a:pt x="1222" y="1616"/>
                  </a:lnTo>
                  <a:lnTo>
                    <a:pt x="1220" y="1620"/>
                  </a:lnTo>
                  <a:lnTo>
                    <a:pt x="1220" y="1622"/>
                  </a:lnTo>
                  <a:lnTo>
                    <a:pt x="1219" y="1627"/>
                  </a:lnTo>
                  <a:lnTo>
                    <a:pt x="1217" y="1629"/>
                  </a:lnTo>
                  <a:lnTo>
                    <a:pt x="1215" y="1633"/>
                  </a:lnTo>
                  <a:lnTo>
                    <a:pt x="1211" y="1637"/>
                  </a:lnTo>
                  <a:lnTo>
                    <a:pt x="1207" y="1639"/>
                  </a:lnTo>
                  <a:lnTo>
                    <a:pt x="1203" y="1641"/>
                  </a:lnTo>
                  <a:lnTo>
                    <a:pt x="1203" y="1643"/>
                  </a:lnTo>
                  <a:lnTo>
                    <a:pt x="1203" y="1645"/>
                  </a:lnTo>
                  <a:lnTo>
                    <a:pt x="1201" y="1648"/>
                  </a:lnTo>
                  <a:lnTo>
                    <a:pt x="1201" y="1650"/>
                  </a:lnTo>
                  <a:lnTo>
                    <a:pt x="1201" y="1652"/>
                  </a:lnTo>
                  <a:lnTo>
                    <a:pt x="1201" y="1654"/>
                  </a:lnTo>
                  <a:lnTo>
                    <a:pt x="1201" y="1656"/>
                  </a:lnTo>
                  <a:lnTo>
                    <a:pt x="1203" y="1658"/>
                  </a:lnTo>
                  <a:lnTo>
                    <a:pt x="1203" y="1660"/>
                  </a:lnTo>
                  <a:lnTo>
                    <a:pt x="1201" y="1662"/>
                  </a:lnTo>
                  <a:lnTo>
                    <a:pt x="1201" y="1664"/>
                  </a:lnTo>
                  <a:lnTo>
                    <a:pt x="1201" y="1666"/>
                  </a:lnTo>
                  <a:lnTo>
                    <a:pt x="1201" y="1667"/>
                  </a:lnTo>
                  <a:lnTo>
                    <a:pt x="1201" y="1669"/>
                  </a:lnTo>
                  <a:lnTo>
                    <a:pt x="1199" y="1669"/>
                  </a:lnTo>
                  <a:lnTo>
                    <a:pt x="1198" y="1667"/>
                  </a:lnTo>
                  <a:lnTo>
                    <a:pt x="1196" y="1667"/>
                  </a:lnTo>
                  <a:lnTo>
                    <a:pt x="1194" y="1667"/>
                  </a:lnTo>
                  <a:lnTo>
                    <a:pt x="1190" y="1667"/>
                  </a:lnTo>
                  <a:lnTo>
                    <a:pt x="1188" y="1667"/>
                  </a:lnTo>
                  <a:lnTo>
                    <a:pt x="1184" y="1667"/>
                  </a:lnTo>
                  <a:lnTo>
                    <a:pt x="1182" y="1667"/>
                  </a:lnTo>
                  <a:lnTo>
                    <a:pt x="1180" y="1667"/>
                  </a:lnTo>
                  <a:lnTo>
                    <a:pt x="1178" y="1667"/>
                  </a:lnTo>
                  <a:lnTo>
                    <a:pt x="1177" y="1667"/>
                  </a:lnTo>
                  <a:lnTo>
                    <a:pt x="1175" y="1667"/>
                  </a:lnTo>
                  <a:lnTo>
                    <a:pt x="1171" y="1666"/>
                  </a:lnTo>
                  <a:lnTo>
                    <a:pt x="1169" y="1666"/>
                  </a:lnTo>
                  <a:lnTo>
                    <a:pt x="1167" y="1666"/>
                  </a:lnTo>
                  <a:lnTo>
                    <a:pt x="1165" y="1667"/>
                  </a:lnTo>
                  <a:lnTo>
                    <a:pt x="1163" y="1667"/>
                  </a:lnTo>
                  <a:lnTo>
                    <a:pt x="1161" y="1666"/>
                  </a:lnTo>
                  <a:lnTo>
                    <a:pt x="1159" y="1666"/>
                  </a:lnTo>
                  <a:lnTo>
                    <a:pt x="1158" y="1666"/>
                  </a:lnTo>
                  <a:lnTo>
                    <a:pt x="1156" y="1666"/>
                  </a:lnTo>
                  <a:lnTo>
                    <a:pt x="1154" y="1664"/>
                  </a:lnTo>
                  <a:lnTo>
                    <a:pt x="1152" y="1662"/>
                  </a:lnTo>
                  <a:lnTo>
                    <a:pt x="1152" y="1660"/>
                  </a:lnTo>
                  <a:lnTo>
                    <a:pt x="1154" y="1654"/>
                  </a:lnTo>
                  <a:lnTo>
                    <a:pt x="1156" y="1652"/>
                  </a:lnTo>
                  <a:lnTo>
                    <a:pt x="1158" y="1650"/>
                  </a:lnTo>
                  <a:lnTo>
                    <a:pt x="1159" y="1650"/>
                  </a:lnTo>
                  <a:lnTo>
                    <a:pt x="1159" y="1648"/>
                  </a:lnTo>
                  <a:lnTo>
                    <a:pt x="1161" y="1648"/>
                  </a:lnTo>
                  <a:lnTo>
                    <a:pt x="1163" y="1646"/>
                  </a:lnTo>
                  <a:lnTo>
                    <a:pt x="1165" y="1645"/>
                  </a:lnTo>
                  <a:lnTo>
                    <a:pt x="1165" y="1643"/>
                  </a:lnTo>
                  <a:lnTo>
                    <a:pt x="1167" y="1641"/>
                  </a:lnTo>
                  <a:lnTo>
                    <a:pt x="1167" y="1639"/>
                  </a:lnTo>
                  <a:lnTo>
                    <a:pt x="1169" y="1635"/>
                  </a:lnTo>
                  <a:lnTo>
                    <a:pt x="1173" y="1631"/>
                  </a:lnTo>
                  <a:lnTo>
                    <a:pt x="1175" y="1631"/>
                  </a:lnTo>
                  <a:lnTo>
                    <a:pt x="1175" y="1629"/>
                  </a:lnTo>
                  <a:lnTo>
                    <a:pt x="1177" y="1629"/>
                  </a:lnTo>
                  <a:lnTo>
                    <a:pt x="1177" y="1626"/>
                  </a:lnTo>
                  <a:lnTo>
                    <a:pt x="1178" y="1626"/>
                  </a:lnTo>
                  <a:lnTo>
                    <a:pt x="1178" y="1624"/>
                  </a:lnTo>
                  <a:lnTo>
                    <a:pt x="1178" y="1622"/>
                  </a:lnTo>
                  <a:lnTo>
                    <a:pt x="1178" y="1618"/>
                  </a:lnTo>
                  <a:lnTo>
                    <a:pt x="1178" y="1614"/>
                  </a:lnTo>
                  <a:lnTo>
                    <a:pt x="1178" y="1608"/>
                  </a:lnTo>
                  <a:lnTo>
                    <a:pt x="1177" y="1605"/>
                  </a:lnTo>
                  <a:lnTo>
                    <a:pt x="1177" y="1603"/>
                  </a:lnTo>
                  <a:lnTo>
                    <a:pt x="1177" y="1599"/>
                  </a:lnTo>
                  <a:lnTo>
                    <a:pt x="1177" y="1593"/>
                  </a:lnTo>
                  <a:lnTo>
                    <a:pt x="1177" y="1591"/>
                  </a:lnTo>
                  <a:lnTo>
                    <a:pt x="1178" y="1589"/>
                  </a:lnTo>
                  <a:lnTo>
                    <a:pt x="1178" y="1587"/>
                  </a:lnTo>
                  <a:lnTo>
                    <a:pt x="1178" y="1585"/>
                  </a:lnTo>
                  <a:lnTo>
                    <a:pt x="1180" y="1584"/>
                  </a:lnTo>
                  <a:lnTo>
                    <a:pt x="1180" y="1582"/>
                  </a:lnTo>
                  <a:lnTo>
                    <a:pt x="1180" y="1580"/>
                  </a:lnTo>
                  <a:lnTo>
                    <a:pt x="1180" y="1578"/>
                  </a:lnTo>
                  <a:lnTo>
                    <a:pt x="1182" y="1576"/>
                  </a:lnTo>
                  <a:lnTo>
                    <a:pt x="1182" y="1574"/>
                  </a:lnTo>
                  <a:lnTo>
                    <a:pt x="1180" y="1574"/>
                  </a:lnTo>
                  <a:lnTo>
                    <a:pt x="1180" y="1572"/>
                  </a:lnTo>
                  <a:lnTo>
                    <a:pt x="1182" y="1570"/>
                  </a:lnTo>
                  <a:lnTo>
                    <a:pt x="1182" y="1568"/>
                  </a:lnTo>
                  <a:lnTo>
                    <a:pt x="1184" y="1564"/>
                  </a:lnTo>
                  <a:lnTo>
                    <a:pt x="1184" y="1563"/>
                  </a:lnTo>
                  <a:lnTo>
                    <a:pt x="1186" y="1557"/>
                  </a:lnTo>
                  <a:lnTo>
                    <a:pt x="1186" y="1553"/>
                  </a:lnTo>
                  <a:lnTo>
                    <a:pt x="1186" y="1551"/>
                  </a:lnTo>
                  <a:lnTo>
                    <a:pt x="1186" y="1549"/>
                  </a:lnTo>
                  <a:lnTo>
                    <a:pt x="1184" y="1545"/>
                  </a:lnTo>
                  <a:lnTo>
                    <a:pt x="1184" y="1543"/>
                  </a:lnTo>
                  <a:lnTo>
                    <a:pt x="1182" y="1540"/>
                  </a:lnTo>
                  <a:lnTo>
                    <a:pt x="1182" y="1538"/>
                  </a:lnTo>
                  <a:lnTo>
                    <a:pt x="1182" y="1534"/>
                  </a:lnTo>
                  <a:lnTo>
                    <a:pt x="1184" y="1532"/>
                  </a:lnTo>
                  <a:lnTo>
                    <a:pt x="1184" y="1530"/>
                  </a:lnTo>
                  <a:lnTo>
                    <a:pt x="1184" y="1526"/>
                  </a:lnTo>
                  <a:lnTo>
                    <a:pt x="1184" y="1524"/>
                  </a:lnTo>
                  <a:lnTo>
                    <a:pt x="1184" y="1523"/>
                  </a:lnTo>
                  <a:lnTo>
                    <a:pt x="1184" y="1521"/>
                  </a:lnTo>
                  <a:lnTo>
                    <a:pt x="1182" y="1519"/>
                  </a:lnTo>
                  <a:lnTo>
                    <a:pt x="1180" y="1519"/>
                  </a:lnTo>
                  <a:lnTo>
                    <a:pt x="1180" y="1517"/>
                  </a:lnTo>
                  <a:lnTo>
                    <a:pt x="1178" y="1517"/>
                  </a:lnTo>
                  <a:lnTo>
                    <a:pt x="1177" y="1517"/>
                  </a:lnTo>
                  <a:lnTo>
                    <a:pt x="1175" y="1517"/>
                  </a:lnTo>
                  <a:lnTo>
                    <a:pt x="1173" y="1517"/>
                  </a:lnTo>
                  <a:lnTo>
                    <a:pt x="1171" y="1517"/>
                  </a:lnTo>
                  <a:lnTo>
                    <a:pt x="1171" y="1515"/>
                  </a:lnTo>
                  <a:lnTo>
                    <a:pt x="1169" y="1515"/>
                  </a:lnTo>
                  <a:lnTo>
                    <a:pt x="1169" y="1513"/>
                  </a:lnTo>
                  <a:lnTo>
                    <a:pt x="1169" y="1511"/>
                  </a:lnTo>
                  <a:lnTo>
                    <a:pt x="1169" y="1509"/>
                  </a:lnTo>
                  <a:lnTo>
                    <a:pt x="1169" y="1507"/>
                  </a:lnTo>
                  <a:lnTo>
                    <a:pt x="1171" y="1507"/>
                  </a:lnTo>
                  <a:lnTo>
                    <a:pt x="1175" y="1503"/>
                  </a:lnTo>
                  <a:lnTo>
                    <a:pt x="1177" y="1502"/>
                  </a:lnTo>
                  <a:lnTo>
                    <a:pt x="1178" y="1502"/>
                  </a:lnTo>
                  <a:lnTo>
                    <a:pt x="1178" y="1500"/>
                  </a:lnTo>
                  <a:lnTo>
                    <a:pt x="1180" y="1498"/>
                  </a:lnTo>
                  <a:lnTo>
                    <a:pt x="1180" y="1496"/>
                  </a:lnTo>
                  <a:lnTo>
                    <a:pt x="1182" y="1496"/>
                  </a:lnTo>
                  <a:lnTo>
                    <a:pt x="1182" y="1494"/>
                  </a:lnTo>
                  <a:lnTo>
                    <a:pt x="1182" y="1492"/>
                  </a:lnTo>
                  <a:lnTo>
                    <a:pt x="1184" y="1488"/>
                  </a:lnTo>
                  <a:lnTo>
                    <a:pt x="1184" y="1484"/>
                  </a:lnTo>
                  <a:lnTo>
                    <a:pt x="1184" y="1482"/>
                  </a:lnTo>
                  <a:lnTo>
                    <a:pt x="1182" y="1479"/>
                  </a:lnTo>
                  <a:lnTo>
                    <a:pt x="1180" y="1477"/>
                  </a:lnTo>
                  <a:lnTo>
                    <a:pt x="1180" y="1475"/>
                  </a:lnTo>
                  <a:lnTo>
                    <a:pt x="1178" y="1473"/>
                  </a:lnTo>
                  <a:lnTo>
                    <a:pt x="1178" y="1471"/>
                  </a:lnTo>
                  <a:lnTo>
                    <a:pt x="1177" y="1471"/>
                  </a:lnTo>
                  <a:lnTo>
                    <a:pt x="1175" y="1469"/>
                  </a:lnTo>
                  <a:lnTo>
                    <a:pt x="1173" y="1469"/>
                  </a:lnTo>
                  <a:lnTo>
                    <a:pt x="1171" y="1469"/>
                  </a:lnTo>
                  <a:lnTo>
                    <a:pt x="1171" y="1467"/>
                  </a:lnTo>
                  <a:lnTo>
                    <a:pt x="1169" y="1467"/>
                  </a:lnTo>
                  <a:lnTo>
                    <a:pt x="1167" y="1469"/>
                  </a:lnTo>
                  <a:lnTo>
                    <a:pt x="1165" y="1469"/>
                  </a:lnTo>
                  <a:lnTo>
                    <a:pt x="1163" y="1469"/>
                  </a:lnTo>
                  <a:lnTo>
                    <a:pt x="1161" y="1471"/>
                  </a:lnTo>
                  <a:lnTo>
                    <a:pt x="1159" y="1469"/>
                  </a:lnTo>
                  <a:lnTo>
                    <a:pt x="1158" y="1469"/>
                  </a:lnTo>
                  <a:lnTo>
                    <a:pt x="1158" y="1467"/>
                  </a:lnTo>
                  <a:lnTo>
                    <a:pt x="1156" y="1465"/>
                  </a:lnTo>
                  <a:lnTo>
                    <a:pt x="1154" y="1463"/>
                  </a:lnTo>
                  <a:lnTo>
                    <a:pt x="1152" y="1463"/>
                  </a:lnTo>
                  <a:lnTo>
                    <a:pt x="1150" y="1461"/>
                  </a:lnTo>
                  <a:lnTo>
                    <a:pt x="1148" y="1463"/>
                  </a:lnTo>
                  <a:lnTo>
                    <a:pt x="1148" y="1461"/>
                  </a:lnTo>
                  <a:lnTo>
                    <a:pt x="1146" y="1461"/>
                  </a:lnTo>
                  <a:lnTo>
                    <a:pt x="1146" y="1463"/>
                  </a:lnTo>
                  <a:lnTo>
                    <a:pt x="1144" y="1463"/>
                  </a:lnTo>
                  <a:lnTo>
                    <a:pt x="1144" y="1465"/>
                  </a:lnTo>
                  <a:lnTo>
                    <a:pt x="1144" y="1467"/>
                  </a:lnTo>
                  <a:lnTo>
                    <a:pt x="1146" y="1469"/>
                  </a:lnTo>
                  <a:lnTo>
                    <a:pt x="1148" y="1471"/>
                  </a:lnTo>
                  <a:lnTo>
                    <a:pt x="1150" y="1473"/>
                  </a:lnTo>
                  <a:lnTo>
                    <a:pt x="1150" y="1475"/>
                  </a:lnTo>
                  <a:lnTo>
                    <a:pt x="1148" y="1475"/>
                  </a:lnTo>
                  <a:lnTo>
                    <a:pt x="1148" y="1477"/>
                  </a:lnTo>
                  <a:lnTo>
                    <a:pt x="1146" y="1479"/>
                  </a:lnTo>
                  <a:lnTo>
                    <a:pt x="1144" y="1477"/>
                  </a:lnTo>
                  <a:lnTo>
                    <a:pt x="1142" y="1477"/>
                  </a:lnTo>
                  <a:lnTo>
                    <a:pt x="1140" y="1477"/>
                  </a:lnTo>
                  <a:lnTo>
                    <a:pt x="1138" y="1477"/>
                  </a:lnTo>
                  <a:lnTo>
                    <a:pt x="1137" y="1475"/>
                  </a:lnTo>
                  <a:lnTo>
                    <a:pt x="1135" y="1475"/>
                  </a:lnTo>
                  <a:lnTo>
                    <a:pt x="1133" y="1475"/>
                  </a:lnTo>
                  <a:lnTo>
                    <a:pt x="1133" y="1473"/>
                  </a:lnTo>
                  <a:lnTo>
                    <a:pt x="1131" y="1471"/>
                  </a:lnTo>
                  <a:lnTo>
                    <a:pt x="1129" y="1471"/>
                  </a:lnTo>
                  <a:lnTo>
                    <a:pt x="1127" y="1471"/>
                  </a:lnTo>
                  <a:lnTo>
                    <a:pt x="1127" y="1469"/>
                  </a:lnTo>
                  <a:lnTo>
                    <a:pt x="1127" y="1467"/>
                  </a:lnTo>
                  <a:lnTo>
                    <a:pt x="1127" y="1465"/>
                  </a:lnTo>
                  <a:lnTo>
                    <a:pt x="1125" y="1463"/>
                  </a:lnTo>
                  <a:lnTo>
                    <a:pt x="1125" y="1461"/>
                  </a:lnTo>
                  <a:lnTo>
                    <a:pt x="1123" y="1461"/>
                  </a:lnTo>
                  <a:lnTo>
                    <a:pt x="1121" y="1460"/>
                  </a:lnTo>
                  <a:lnTo>
                    <a:pt x="1119" y="1460"/>
                  </a:lnTo>
                  <a:lnTo>
                    <a:pt x="1117" y="1458"/>
                  </a:lnTo>
                  <a:lnTo>
                    <a:pt x="1117" y="1456"/>
                  </a:lnTo>
                  <a:lnTo>
                    <a:pt x="1116" y="1456"/>
                  </a:lnTo>
                  <a:lnTo>
                    <a:pt x="1114" y="1456"/>
                  </a:lnTo>
                  <a:lnTo>
                    <a:pt x="1112" y="1456"/>
                  </a:lnTo>
                  <a:lnTo>
                    <a:pt x="1112" y="1458"/>
                  </a:lnTo>
                  <a:lnTo>
                    <a:pt x="1112" y="1460"/>
                  </a:lnTo>
                  <a:lnTo>
                    <a:pt x="1114" y="1460"/>
                  </a:lnTo>
                  <a:lnTo>
                    <a:pt x="1114" y="1461"/>
                  </a:lnTo>
                  <a:lnTo>
                    <a:pt x="1114" y="1463"/>
                  </a:lnTo>
                  <a:lnTo>
                    <a:pt x="1114" y="1465"/>
                  </a:lnTo>
                  <a:lnTo>
                    <a:pt x="1112" y="1465"/>
                  </a:lnTo>
                  <a:lnTo>
                    <a:pt x="1110" y="1463"/>
                  </a:lnTo>
                  <a:lnTo>
                    <a:pt x="1108" y="1461"/>
                  </a:lnTo>
                  <a:lnTo>
                    <a:pt x="1106" y="1461"/>
                  </a:lnTo>
                  <a:lnTo>
                    <a:pt x="1104" y="1460"/>
                  </a:lnTo>
                  <a:lnTo>
                    <a:pt x="1102" y="1460"/>
                  </a:lnTo>
                  <a:lnTo>
                    <a:pt x="1098" y="1460"/>
                  </a:lnTo>
                  <a:lnTo>
                    <a:pt x="1098" y="1461"/>
                  </a:lnTo>
                  <a:lnTo>
                    <a:pt x="1096" y="1463"/>
                  </a:lnTo>
                  <a:lnTo>
                    <a:pt x="1095" y="1465"/>
                  </a:lnTo>
                  <a:lnTo>
                    <a:pt x="1093" y="1465"/>
                  </a:lnTo>
                  <a:lnTo>
                    <a:pt x="1091" y="1465"/>
                  </a:lnTo>
                  <a:lnTo>
                    <a:pt x="1089" y="1465"/>
                  </a:lnTo>
                  <a:lnTo>
                    <a:pt x="1089" y="1467"/>
                  </a:lnTo>
                  <a:lnTo>
                    <a:pt x="1087" y="1469"/>
                  </a:lnTo>
                  <a:lnTo>
                    <a:pt x="1085" y="1469"/>
                  </a:lnTo>
                  <a:lnTo>
                    <a:pt x="1083" y="1471"/>
                  </a:lnTo>
                  <a:lnTo>
                    <a:pt x="1083" y="1473"/>
                  </a:lnTo>
                  <a:lnTo>
                    <a:pt x="1083" y="1475"/>
                  </a:lnTo>
                  <a:lnTo>
                    <a:pt x="1083" y="1473"/>
                  </a:lnTo>
                  <a:lnTo>
                    <a:pt x="1081" y="1471"/>
                  </a:lnTo>
                  <a:lnTo>
                    <a:pt x="1079" y="1469"/>
                  </a:lnTo>
                  <a:lnTo>
                    <a:pt x="1077" y="1465"/>
                  </a:lnTo>
                  <a:lnTo>
                    <a:pt x="1074" y="1465"/>
                  </a:lnTo>
                  <a:lnTo>
                    <a:pt x="1074" y="1463"/>
                  </a:lnTo>
                  <a:lnTo>
                    <a:pt x="1072" y="1463"/>
                  </a:lnTo>
                  <a:lnTo>
                    <a:pt x="1070" y="1463"/>
                  </a:lnTo>
                  <a:lnTo>
                    <a:pt x="1068" y="1463"/>
                  </a:lnTo>
                  <a:lnTo>
                    <a:pt x="1066" y="1463"/>
                  </a:lnTo>
                  <a:lnTo>
                    <a:pt x="1064" y="1463"/>
                  </a:lnTo>
                  <a:lnTo>
                    <a:pt x="1062" y="1463"/>
                  </a:lnTo>
                  <a:lnTo>
                    <a:pt x="1062" y="1461"/>
                  </a:lnTo>
                  <a:lnTo>
                    <a:pt x="1062" y="1460"/>
                  </a:lnTo>
                  <a:lnTo>
                    <a:pt x="1062" y="1458"/>
                  </a:lnTo>
                  <a:lnTo>
                    <a:pt x="1060" y="1458"/>
                  </a:lnTo>
                  <a:lnTo>
                    <a:pt x="1060" y="1456"/>
                  </a:lnTo>
                  <a:lnTo>
                    <a:pt x="1060" y="1454"/>
                  </a:lnTo>
                  <a:lnTo>
                    <a:pt x="1062" y="1454"/>
                  </a:lnTo>
                  <a:lnTo>
                    <a:pt x="1064" y="1452"/>
                  </a:lnTo>
                  <a:lnTo>
                    <a:pt x="1066" y="1450"/>
                  </a:lnTo>
                  <a:lnTo>
                    <a:pt x="1066" y="1448"/>
                  </a:lnTo>
                  <a:lnTo>
                    <a:pt x="1064" y="1448"/>
                  </a:lnTo>
                  <a:lnTo>
                    <a:pt x="1062" y="1448"/>
                  </a:lnTo>
                  <a:lnTo>
                    <a:pt x="1060" y="1448"/>
                  </a:lnTo>
                  <a:lnTo>
                    <a:pt x="1058" y="1448"/>
                  </a:lnTo>
                  <a:lnTo>
                    <a:pt x="1056" y="1448"/>
                  </a:lnTo>
                  <a:lnTo>
                    <a:pt x="1056" y="1446"/>
                  </a:lnTo>
                  <a:lnTo>
                    <a:pt x="1055" y="1444"/>
                  </a:lnTo>
                  <a:lnTo>
                    <a:pt x="1055" y="1442"/>
                  </a:lnTo>
                  <a:lnTo>
                    <a:pt x="1053" y="1442"/>
                  </a:lnTo>
                  <a:lnTo>
                    <a:pt x="1051" y="1442"/>
                  </a:lnTo>
                  <a:lnTo>
                    <a:pt x="1051" y="1440"/>
                  </a:lnTo>
                  <a:lnTo>
                    <a:pt x="1049" y="1440"/>
                  </a:lnTo>
                  <a:lnTo>
                    <a:pt x="1049" y="1442"/>
                  </a:lnTo>
                  <a:lnTo>
                    <a:pt x="1047" y="1444"/>
                  </a:lnTo>
                  <a:lnTo>
                    <a:pt x="1045" y="1444"/>
                  </a:lnTo>
                  <a:lnTo>
                    <a:pt x="1043" y="1442"/>
                  </a:lnTo>
                  <a:lnTo>
                    <a:pt x="1043" y="1440"/>
                  </a:lnTo>
                  <a:lnTo>
                    <a:pt x="1041" y="1439"/>
                  </a:lnTo>
                  <a:lnTo>
                    <a:pt x="1039" y="1439"/>
                  </a:lnTo>
                  <a:lnTo>
                    <a:pt x="1037" y="1440"/>
                  </a:lnTo>
                  <a:lnTo>
                    <a:pt x="1035" y="1442"/>
                  </a:lnTo>
                  <a:lnTo>
                    <a:pt x="1034" y="1442"/>
                  </a:lnTo>
                  <a:lnTo>
                    <a:pt x="1032" y="1440"/>
                  </a:lnTo>
                  <a:lnTo>
                    <a:pt x="1030" y="1442"/>
                  </a:lnTo>
                  <a:lnTo>
                    <a:pt x="1028" y="1442"/>
                  </a:lnTo>
                  <a:lnTo>
                    <a:pt x="1026" y="1442"/>
                  </a:lnTo>
                  <a:lnTo>
                    <a:pt x="1026" y="1444"/>
                  </a:lnTo>
                  <a:lnTo>
                    <a:pt x="1026" y="1446"/>
                  </a:lnTo>
                  <a:lnTo>
                    <a:pt x="1028" y="1446"/>
                  </a:lnTo>
                  <a:lnTo>
                    <a:pt x="1028" y="1448"/>
                  </a:lnTo>
                  <a:lnTo>
                    <a:pt x="1028" y="1450"/>
                  </a:lnTo>
                  <a:lnTo>
                    <a:pt x="1028" y="1452"/>
                  </a:lnTo>
                  <a:lnTo>
                    <a:pt x="1026" y="1452"/>
                  </a:lnTo>
                  <a:lnTo>
                    <a:pt x="1024" y="1452"/>
                  </a:lnTo>
                  <a:lnTo>
                    <a:pt x="1022" y="1454"/>
                  </a:lnTo>
                  <a:lnTo>
                    <a:pt x="1020" y="1454"/>
                  </a:lnTo>
                  <a:lnTo>
                    <a:pt x="1020" y="1452"/>
                  </a:lnTo>
                  <a:lnTo>
                    <a:pt x="1018" y="1452"/>
                  </a:lnTo>
                  <a:lnTo>
                    <a:pt x="1018" y="1454"/>
                  </a:lnTo>
                  <a:lnTo>
                    <a:pt x="1018" y="1456"/>
                  </a:lnTo>
                  <a:lnTo>
                    <a:pt x="1018" y="1458"/>
                  </a:lnTo>
                  <a:lnTo>
                    <a:pt x="1016" y="1458"/>
                  </a:lnTo>
                  <a:lnTo>
                    <a:pt x="1014" y="1460"/>
                  </a:lnTo>
                  <a:lnTo>
                    <a:pt x="1014" y="1461"/>
                  </a:lnTo>
                  <a:lnTo>
                    <a:pt x="1014" y="1463"/>
                  </a:lnTo>
                  <a:lnTo>
                    <a:pt x="1013" y="1463"/>
                  </a:lnTo>
                  <a:lnTo>
                    <a:pt x="1013" y="1465"/>
                  </a:lnTo>
                  <a:lnTo>
                    <a:pt x="1011" y="1465"/>
                  </a:lnTo>
                  <a:lnTo>
                    <a:pt x="1011" y="1467"/>
                  </a:lnTo>
                  <a:lnTo>
                    <a:pt x="1011" y="1469"/>
                  </a:lnTo>
                  <a:lnTo>
                    <a:pt x="1009" y="1469"/>
                  </a:lnTo>
                  <a:lnTo>
                    <a:pt x="1007" y="1469"/>
                  </a:lnTo>
                  <a:lnTo>
                    <a:pt x="1005" y="1469"/>
                  </a:lnTo>
                  <a:lnTo>
                    <a:pt x="1003" y="1471"/>
                  </a:lnTo>
                  <a:lnTo>
                    <a:pt x="1005" y="1471"/>
                  </a:lnTo>
                  <a:lnTo>
                    <a:pt x="1005" y="1473"/>
                  </a:lnTo>
                  <a:lnTo>
                    <a:pt x="1003" y="1473"/>
                  </a:lnTo>
                  <a:lnTo>
                    <a:pt x="1001" y="1473"/>
                  </a:lnTo>
                  <a:lnTo>
                    <a:pt x="999" y="1473"/>
                  </a:lnTo>
                  <a:lnTo>
                    <a:pt x="997" y="1473"/>
                  </a:lnTo>
                  <a:lnTo>
                    <a:pt x="997" y="1475"/>
                  </a:lnTo>
                  <a:lnTo>
                    <a:pt x="995" y="1475"/>
                  </a:lnTo>
                  <a:lnTo>
                    <a:pt x="994" y="1477"/>
                  </a:lnTo>
                  <a:lnTo>
                    <a:pt x="992" y="1479"/>
                  </a:lnTo>
                  <a:lnTo>
                    <a:pt x="992" y="1481"/>
                  </a:lnTo>
                  <a:lnTo>
                    <a:pt x="990" y="1481"/>
                  </a:lnTo>
                  <a:lnTo>
                    <a:pt x="990" y="1479"/>
                  </a:lnTo>
                  <a:lnTo>
                    <a:pt x="988" y="1479"/>
                  </a:lnTo>
                  <a:lnTo>
                    <a:pt x="986" y="1479"/>
                  </a:lnTo>
                  <a:lnTo>
                    <a:pt x="984" y="1479"/>
                  </a:lnTo>
                  <a:lnTo>
                    <a:pt x="982" y="1481"/>
                  </a:lnTo>
                  <a:lnTo>
                    <a:pt x="980" y="1481"/>
                  </a:lnTo>
                  <a:lnTo>
                    <a:pt x="978" y="1482"/>
                  </a:lnTo>
                  <a:lnTo>
                    <a:pt x="976" y="1482"/>
                  </a:lnTo>
                  <a:lnTo>
                    <a:pt x="974" y="1482"/>
                  </a:lnTo>
                  <a:lnTo>
                    <a:pt x="974" y="1484"/>
                  </a:lnTo>
                  <a:lnTo>
                    <a:pt x="973" y="1484"/>
                  </a:lnTo>
                  <a:lnTo>
                    <a:pt x="971" y="1484"/>
                  </a:lnTo>
                  <a:lnTo>
                    <a:pt x="969" y="1484"/>
                  </a:lnTo>
                  <a:lnTo>
                    <a:pt x="967" y="1484"/>
                  </a:lnTo>
                  <a:lnTo>
                    <a:pt x="965" y="1484"/>
                  </a:lnTo>
                  <a:lnTo>
                    <a:pt x="963" y="1486"/>
                  </a:lnTo>
                  <a:lnTo>
                    <a:pt x="961" y="1488"/>
                  </a:lnTo>
                  <a:lnTo>
                    <a:pt x="959" y="1490"/>
                  </a:lnTo>
                  <a:lnTo>
                    <a:pt x="957" y="1490"/>
                  </a:lnTo>
                  <a:lnTo>
                    <a:pt x="955" y="1490"/>
                  </a:lnTo>
                  <a:lnTo>
                    <a:pt x="953" y="1492"/>
                  </a:lnTo>
                  <a:lnTo>
                    <a:pt x="952" y="1492"/>
                  </a:lnTo>
                  <a:lnTo>
                    <a:pt x="952" y="1494"/>
                  </a:lnTo>
                  <a:lnTo>
                    <a:pt x="950" y="1494"/>
                  </a:lnTo>
                  <a:lnTo>
                    <a:pt x="950" y="1496"/>
                  </a:lnTo>
                  <a:lnTo>
                    <a:pt x="948" y="1496"/>
                  </a:lnTo>
                  <a:lnTo>
                    <a:pt x="948" y="1498"/>
                  </a:lnTo>
                  <a:lnTo>
                    <a:pt x="946" y="1498"/>
                  </a:lnTo>
                  <a:lnTo>
                    <a:pt x="944" y="1498"/>
                  </a:lnTo>
                  <a:lnTo>
                    <a:pt x="942" y="1498"/>
                  </a:lnTo>
                  <a:lnTo>
                    <a:pt x="940" y="1498"/>
                  </a:lnTo>
                  <a:lnTo>
                    <a:pt x="938" y="1498"/>
                  </a:lnTo>
                  <a:lnTo>
                    <a:pt x="938" y="1496"/>
                  </a:lnTo>
                  <a:lnTo>
                    <a:pt x="936" y="1496"/>
                  </a:lnTo>
                  <a:lnTo>
                    <a:pt x="934" y="1496"/>
                  </a:lnTo>
                  <a:lnTo>
                    <a:pt x="934" y="1498"/>
                  </a:lnTo>
                  <a:lnTo>
                    <a:pt x="934" y="1496"/>
                  </a:lnTo>
                  <a:lnTo>
                    <a:pt x="932" y="1496"/>
                  </a:lnTo>
                  <a:lnTo>
                    <a:pt x="932" y="1494"/>
                  </a:lnTo>
                  <a:lnTo>
                    <a:pt x="931" y="1494"/>
                  </a:lnTo>
                  <a:lnTo>
                    <a:pt x="929" y="1494"/>
                  </a:lnTo>
                  <a:lnTo>
                    <a:pt x="927" y="1492"/>
                  </a:lnTo>
                  <a:lnTo>
                    <a:pt x="925" y="1494"/>
                  </a:lnTo>
                  <a:lnTo>
                    <a:pt x="923" y="1494"/>
                  </a:lnTo>
                  <a:lnTo>
                    <a:pt x="923" y="1496"/>
                  </a:lnTo>
                  <a:lnTo>
                    <a:pt x="921" y="1496"/>
                  </a:lnTo>
                  <a:lnTo>
                    <a:pt x="921" y="1498"/>
                  </a:lnTo>
                  <a:lnTo>
                    <a:pt x="919" y="1498"/>
                  </a:lnTo>
                  <a:lnTo>
                    <a:pt x="917" y="1498"/>
                  </a:lnTo>
                  <a:lnTo>
                    <a:pt x="917" y="1500"/>
                  </a:lnTo>
                  <a:lnTo>
                    <a:pt x="915" y="1500"/>
                  </a:lnTo>
                  <a:lnTo>
                    <a:pt x="915" y="1502"/>
                  </a:lnTo>
                  <a:lnTo>
                    <a:pt x="913" y="1502"/>
                  </a:lnTo>
                  <a:lnTo>
                    <a:pt x="913" y="1503"/>
                  </a:lnTo>
                  <a:lnTo>
                    <a:pt x="912" y="1503"/>
                  </a:lnTo>
                  <a:lnTo>
                    <a:pt x="910" y="1503"/>
                  </a:lnTo>
                  <a:lnTo>
                    <a:pt x="910" y="1505"/>
                  </a:lnTo>
                  <a:lnTo>
                    <a:pt x="908" y="1505"/>
                  </a:lnTo>
                  <a:lnTo>
                    <a:pt x="908" y="1507"/>
                  </a:lnTo>
                  <a:lnTo>
                    <a:pt x="906" y="1507"/>
                  </a:lnTo>
                  <a:lnTo>
                    <a:pt x="904" y="1507"/>
                  </a:lnTo>
                  <a:lnTo>
                    <a:pt x="902" y="1507"/>
                  </a:lnTo>
                  <a:lnTo>
                    <a:pt x="900" y="1505"/>
                  </a:lnTo>
                  <a:lnTo>
                    <a:pt x="898" y="1505"/>
                  </a:lnTo>
                  <a:lnTo>
                    <a:pt x="896" y="1505"/>
                  </a:lnTo>
                  <a:lnTo>
                    <a:pt x="894" y="1505"/>
                  </a:lnTo>
                  <a:lnTo>
                    <a:pt x="892" y="1505"/>
                  </a:lnTo>
                  <a:lnTo>
                    <a:pt x="891" y="1505"/>
                  </a:lnTo>
                  <a:lnTo>
                    <a:pt x="889" y="1505"/>
                  </a:lnTo>
                  <a:lnTo>
                    <a:pt x="887" y="1505"/>
                  </a:lnTo>
                  <a:lnTo>
                    <a:pt x="887" y="1503"/>
                  </a:lnTo>
                  <a:lnTo>
                    <a:pt x="885" y="1503"/>
                  </a:lnTo>
                  <a:lnTo>
                    <a:pt x="885" y="1502"/>
                  </a:lnTo>
                  <a:lnTo>
                    <a:pt x="885" y="1500"/>
                  </a:lnTo>
                  <a:lnTo>
                    <a:pt x="883" y="1500"/>
                  </a:lnTo>
                  <a:lnTo>
                    <a:pt x="883" y="1498"/>
                  </a:lnTo>
                  <a:lnTo>
                    <a:pt x="881" y="1498"/>
                  </a:lnTo>
                  <a:lnTo>
                    <a:pt x="879" y="1498"/>
                  </a:lnTo>
                  <a:lnTo>
                    <a:pt x="879" y="1496"/>
                  </a:lnTo>
                  <a:lnTo>
                    <a:pt x="877" y="1496"/>
                  </a:lnTo>
                  <a:lnTo>
                    <a:pt x="875" y="1494"/>
                  </a:lnTo>
                  <a:lnTo>
                    <a:pt x="875" y="1492"/>
                  </a:lnTo>
                  <a:lnTo>
                    <a:pt x="873" y="1492"/>
                  </a:lnTo>
                  <a:lnTo>
                    <a:pt x="873" y="1490"/>
                  </a:lnTo>
                  <a:lnTo>
                    <a:pt x="873" y="1488"/>
                  </a:lnTo>
                  <a:lnTo>
                    <a:pt x="871" y="1486"/>
                  </a:lnTo>
                  <a:lnTo>
                    <a:pt x="873" y="1484"/>
                  </a:lnTo>
                  <a:lnTo>
                    <a:pt x="875" y="1484"/>
                  </a:lnTo>
                  <a:lnTo>
                    <a:pt x="877" y="1482"/>
                  </a:lnTo>
                  <a:lnTo>
                    <a:pt x="879" y="1482"/>
                  </a:lnTo>
                  <a:lnTo>
                    <a:pt x="879" y="1481"/>
                  </a:lnTo>
                  <a:lnTo>
                    <a:pt x="879" y="1479"/>
                  </a:lnTo>
                  <a:lnTo>
                    <a:pt x="877" y="1479"/>
                  </a:lnTo>
                  <a:lnTo>
                    <a:pt x="877" y="1477"/>
                  </a:lnTo>
                  <a:lnTo>
                    <a:pt x="877" y="1475"/>
                  </a:lnTo>
                  <a:lnTo>
                    <a:pt x="875" y="1475"/>
                  </a:lnTo>
                  <a:lnTo>
                    <a:pt x="877" y="1473"/>
                  </a:lnTo>
                  <a:lnTo>
                    <a:pt x="877" y="1471"/>
                  </a:lnTo>
                  <a:lnTo>
                    <a:pt x="877" y="1469"/>
                  </a:lnTo>
                  <a:lnTo>
                    <a:pt x="877" y="1467"/>
                  </a:lnTo>
                  <a:lnTo>
                    <a:pt x="879" y="1465"/>
                  </a:lnTo>
                  <a:lnTo>
                    <a:pt x="879" y="1463"/>
                  </a:lnTo>
                  <a:lnTo>
                    <a:pt x="879" y="1461"/>
                  </a:lnTo>
                  <a:lnTo>
                    <a:pt x="879" y="1460"/>
                  </a:lnTo>
                  <a:lnTo>
                    <a:pt x="879" y="1458"/>
                  </a:lnTo>
                  <a:lnTo>
                    <a:pt x="879" y="1456"/>
                  </a:lnTo>
                  <a:lnTo>
                    <a:pt x="881" y="1456"/>
                  </a:lnTo>
                  <a:lnTo>
                    <a:pt x="881" y="1454"/>
                  </a:lnTo>
                  <a:lnTo>
                    <a:pt x="879" y="1454"/>
                  </a:lnTo>
                  <a:lnTo>
                    <a:pt x="877" y="1454"/>
                  </a:lnTo>
                  <a:lnTo>
                    <a:pt x="875" y="1454"/>
                  </a:lnTo>
                  <a:lnTo>
                    <a:pt x="873" y="1454"/>
                  </a:lnTo>
                  <a:lnTo>
                    <a:pt x="871" y="1454"/>
                  </a:lnTo>
                  <a:lnTo>
                    <a:pt x="870" y="1454"/>
                  </a:lnTo>
                  <a:lnTo>
                    <a:pt x="870" y="1456"/>
                  </a:lnTo>
                  <a:lnTo>
                    <a:pt x="868" y="1456"/>
                  </a:lnTo>
                  <a:lnTo>
                    <a:pt x="866" y="1456"/>
                  </a:lnTo>
                  <a:lnTo>
                    <a:pt x="864" y="1456"/>
                  </a:lnTo>
                  <a:lnTo>
                    <a:pt x="862" y="1456"/>
                  </a:lnTo>
                  <a:lnTo>
                    <a:pt x="862" y="1454"/>
                  </a:lnTo>
                  <a:lnTo>
                    <a:pt x="860" y="1454"/>
                  </a:lnTo>
                  <a:lnTo>
                    <a:pt x="860" y="1452"/>
                  </a:lnTo>
                  <a:lnTo>
                    <a:pt x="858" y="1452"/>
                  </a:lnTo>
                  <a:lnTo>
                    <a:pt x="856" y="1452"/>
                  </a:lnTo>
                  <a:lnTo>
                    <a:pt x="854" y="1452"/>
                  </a:lnTo>
                  <a:lnTo>
                    <a:pt x="852" y="1452"/>
                  </a:lnTo>
                  <a:lnTo>
                    <a:pt x="852" y="1454"/>
                  </a:lnTo>
                  <a:lnTo>
                    <a:pt x="850" y="1452"/>
                  </a:lnTo>
                  <a:lnTo>
                    <a:pt x="849" y="1454"/>
                  </a:lnTo>
                  <a:lnTo>
                    <a:pt x="847" y="1454"/>
                  </a:lnTo>
                  <a:lnTo>
                    <a:pt x="845" y="1454"/>
                  </a:lnTo>
                  <a:lnTo>
                    <a:pt x="845" y="1452"/>
                  </a:lnTo>
                  <a:lnTo>
                    <a:pt x="843" y="1452"/>
                  </a:lnTo>
                  <a:lnTo>
                    <a:pt x="841" y="1452"/>
                  </a:lnTo>
                  <a:lnTo>
                    <a:pt x="839" y="1452"/>
                  </a:lnTo>
                  <a:lnTo>
                    <a:pt x="837" y="1452"/>
                  </a:lnTo>
                  <a:lnTo>
                    <a:pt x="835" y="1452"/>
                  </a:lnTo>
                  <a:lnTo>
                    <a:pt x="833" y="1452"/>
                  </a:lnTo>
                  <a:lnTo>
                    <a:pt x="831" y="1450"/>
                  </a:lnTo>
                  <a:lnTo>
                    <a:pt x="830" y="1450"/>
                  </a:lnTo>
                  <a:lnTo>
                    <a:pt x="828" y="1450"/>
                  </a:lnTo>
                  <a:lnTo>
                    <a:pt x="826" y="1448"/>
                  </a:lnTo>
                  <a:lnTo>
                    <a:pt x="824" y="1448"/>
                  </a:lnTo>
                  <a:lnTo>
                    <a:pt x="822" y="1448"/>
                  </a:lnTo>
                  <a:lnTo>
                    <a:pt x="822" y="1446"/>
                  </a:lnTo>
                  <a:lnTo>
                    <a:pt x="822" y="1444"/>
                  </a:lnTo>
                  <a:lnTo>
                    <a:pt x="822" y="1442"/>
                  </a:lnTo>
                  <a:lnTo>
                    <a:pt x="824" y="1442"/>
                  </a:lnTo>
                  <a:lnTo>
                    <a:pt x="824" y="1440"/>
                  </a:lnTo>
                  <a:lnTo>
                    <a:pt x="822" y="1439"/>
                  </a:lnTo>
                  <a:lnTo>
                    <a:pt x="820" y="1439"/>
                  </a:lnTo>
                  <a:lnTo>
                    <a:pt x="820" y="1437"/>
                  </a:lnTo>
                  <a:lnTo>
                    <a:pt x="818" y="1437"/>
                  </a:lnTo>
                  <a:lnTo>
                    <a:pt x="818" y="1435"/>
                  </a:lnTo>
                  <a:lnTo>
                    <a:pt x="816" y="1435"/>
                  </a:lnTo>
                  <a:lnTo>
                    <a:pt x="814" y="1435"/>
                  </a:lnTo>
                  <a:lnTo>
                    <a:pt x="814" y="1433"/>
                  </a:lnTo>
                  <a:lnTo>
                    <a:pt x="812" y="1433"/>
                  </a:lnTo>
                  <a:lnTo>
                    <a:pt x="812" y="1431"/>
                  </a:lnTo>
                  <a:lnTo>
                    <a:pt x="810" y="1431"/>
                  </a:lnTo>
                  <a:lnTo>
                    <a:pt x="810" y="1429"/>
                  </a:lnTo>
                  <a:lnTo>
                    <a:pt x="809" y="1429"/>
                  </a:lnTo>
                  <a:lnTo>
                    <a:pt x="807" y="1429"/>
                  </a:lnTo>
                  <a:lnTo>
                    <a:pt x="807" y="1427"/>
                  </a:lnTo>
                  <a:lnTo>
                    <a:pt x="805" y="1427"/>
                  </a:lnTo>
                  <a:lnTo>
                    <a:pt x="805" y="1425"/>
                  </a:lnTo>
                  <a:lnTo>
                    <a:pt x="803" y="1425"/>
                  </a:lnTo>
                  <a:lnTo>
                    <a:pt x="803" y="1423"/>
                  </a:lnTo>
                  <a:lnTo>
                    <a:pt x="803" y="1421"/>
                  </a:lnTo>
                  <a:lnTo>
                    <a:pt x="801" y="1421"/>
                  </a:lnTo>
                  <a:lnTo>
                    <a:pt x="801" y="1420"/>
                  </a:lnTo>
                  <a:lnTo>
                    <a:pt x="801" y="1418"/>
                  </a:lnTo>
                  <a:lnTo>
                    <a:pt x="799" y="1418"/>
                  </a:lnTo>
                  <a:lnTo>
                    <a:pt x="799" y="1416"/>
                  </a:lnTo>
                  <a:lnTo>
                    <a:pt x="797" y="1416"/>
                  </a:lnTo>
                  <a:lnTo>
                    <a:pt x="797" y="1414"/>
                  </a:lnTo>
                  <a:lnTo>
                    <a:pt x="799" y="1414"/>
                  </a:lnTo>
                  <a:lnTo>
                    <a:pt x="801" y="1414"/>
                  </a:lnTo>
                  <a:lnTo>
                    <a:pt x="801" y="1412"/>
                  </a:lnTo>
                  <a:lnTo>
                    <a:pt x="803" y="1412"/>
                  </a:lnTo>
                  <a:lnTo>
                    <a:pt x="805" y="1412"/>
                  </a:lnTo>
                  <a:lnTo>
                    <a:pt x="807" y="1412"/>
                  </a:lnTo>
                  <a:lnTo>
                    <a:pt x="809" y="1410"/>
                  </a:lnTo>
                  <a:lnTo>
                    <a:pt x="809" y="1408"/>
                  </a:lnTo>
                  <a:lnTo>
                    <a:pt x="810" y="1408"/>
                  </a:lnTo>
                  <a:lnTo>
                    <a:pt x="810" y="1406"/>
                  </a:lnTo>
                  <a:lnTo>
                    <a:pt x="812" y="1406"/>
                  </a:lnTo>
                  <a:lnTo>
                    <a:pt x="812" y="1404"/>
                  </a:lnTo>
                  <a:lnTo>
                    <a:pt x="814" y="1404"/>
                  </a:lnTo>
                  <a:lnTo>
                    <a:pt x="814" y="1402"/>
                  </a:lnTo>
                  <a:lnTo>
                    <a:pt x="814" y="1400"/>
                  </a:lnTo>
                  <a:lnTo>
                    <a:pt x="816" y="1399"/>
                  </a:lnTo>
                  <a:lnTo>
                    <a:pt x="816" y="1397"/>
                  </a:lnTo>
                  <a:lnTo>
                    <a:pt x="816" y="1395"/>
                  </a:lnTo>
                  <a:lnTo>
                    <a:pt x="816" y="1393"/>
                  </a:lnTo>
                  <a:lnTo>
                    <a:pt x="814" y="1393"/>
                  </a:lnTo>
                  <a:lnTo>
                    <a:pt x="814" y="1391"/>
                  </a:lnTo>
                  <a:lnTo>
                    <a:pt x="816" y="1391"/>
                  </a:lnTo>
                  <a:lnTo>
                    <a:pt x="816" y="1389"/>
                  </a:lnTo>
                  <a:lnTo>
                    <a:pt x="818" y="1387"/>
                  </a:lnTo>
                  <a:lnTo>
                    <a:pt x="818" y="1385"/>
                  </a:lnTo>
                  <a:lnTo>
                    <a:pt x="820" y="1383"/>
                  </a:lnTo>
                  <a:lnTo>
                    <a:pt x="822" y="1381"/>
                  </a:lnTo>
                  <a:lnTo>
                    <a:pt x="822" y="1379"/>
                  </a:lnTo>
                  <a:lnTo>
                    <a:pt x="824" y="1379"/>
                  </a:lnTo>
                  <a:lnTo>
                    <a:pt x="824" y="1378"/>
                  </a:lnTo>
                  <a:lnTo>
                    <a:pt x="826" y="1378"/>
                  </a:lnTo>
                  <a:lnTo>
                    <a:pt x="826" y="1376"/>
                  </a:lnTo>
                  <a:lnTo>
                    <a:pt x="828" y="1376"/>
                  </a:lnTo>
                  <a:lnTo>
                    <a:pt x="830" y="1374"/>
                  </a:lnTo>
                  <a:lnTo>
                    <a:pt x="830" y="1372"/>
                  </a:lnTo>
                  <a:lnTo>
                    <a:pt x="831" y="1372"/>
                  </a:lnTo>
                  <a:lnTo>
                    <a:pt x="831" y="1370"/>
                  </a:lnTo>
                  <a:lnTo>
                    <a:pt x="833" y="1368"/>
                  </a:lnTo>
                  <a:lnTo>
                    <a:pt x="833" y="1366"/>
                  </a:lnTo>
                  <a:lnTo>
                    <a:pt x="835" y="1366"/>
                  </a:lnTo>
                  <a:lnTo>
                    <a:pt x="835" y="1364"/>
                  </a:lnTo>
                  <a:lnTo>
                    <a:pt x="833" y="1364"/>
                  </a:lnTo>
                  <a:lnTo>
                    <a:pt x="831" y="1362"/>
                  </a:lnTo>
                  <a:lnTo>
                    <a:pt x="830" y="1362"/>
                  </a:lnTo>
                  <a:lnTo>
                    <a:pt x="828" y="1364"/>
                  </a:lnTo>
                  <a:lnTo>
                    <a:pt x="826" y="1366"/>
                  </a:lnTo>
                  <a:lnTo>
                    <a:pt x="824" y="1366"/>
                  </a:lnTo>
                  <a:lnTo>
                    <a:pt x="822" y="1364"/>
                  </a:lnTo>
                  <a:lnTo>
                    <a:pt x="820" y="1364"/>
                  </a:lnTo>
                  <a:lnTo>
                    <a:pt x="818" y="1364"/>
                  </a:lnTo>
                  <a:lnTo>
                    <a:pt x="816" y="1364"/>
                  </a:lnTo>
                  <a:lnTo>
                    <a:pt x="816" y="1362"/>
                  </a:lnTo>
                  <a:lnTo>
                    <a:pt x="816" y="1360"/>
                  </a:lnTo>
                  <a:lnTo>
                    <a:pt x="814" y="1360"/>
                  </a:lnTo>
                  <a:lnTo>
                    <a:pt x="812" y="1358"/>
                  </a:lnTo>
                  <a:lnTo>
                    <a:pt x="810" y="1357"/>
                  </a:lnTo>
                  <a:lnTo>
                    <a:pt x="809" y="1355"/>
                  </a:lnTo>
                  <a:lnTo>
                    <a:pt x="807" y="1355"/>
                  </a:lnTo>
                  <a:lnTo>
                    <a:pt x="807" y="1353"/>
                  </a:lnTo>
                  <a:lnTo>
                    <a:pt x="805" y="1355"/>
                  </a:lnTo>
                  <a:lnTo>
                    <a:pt x="805" y="1357"/>
                  </a:lnTo>
                  <a:lnTo>
                    <a:pt x="803" y="1357"/>
                  </a:lnTo>
                  <a:lnTo>
                    <a:pt x="801" y="1357"/>
                  </a:lnTo>
                  <a:lnTo>
                    <a:pt x="801" y="1355"/>
                  </a:lnTo>
                  <a:lnTo>
                    <a:pt x="799" y="1357"/>
                  </a:lnTo>
                  <a:lnTo>
                    <a:pt x="799" y="1355"/>
                  </a:lnTo>
                  <a:lnTo>
                    <a:pt x="797" y="1355"/>
                  </a:lnTo>
                  <a:lnTo>
                    <a:pt x="795" y="1355"/>
                  </a:lnTo>
                  <a:lnTo>
                    <a:pt x="795" y="1353"/>
                  </a:lnTo>
                  <a:lnTo>
                    <a:pt x="793" y="1353"/>
                  </a:lnTo>
                  <a:lnTo>
                    <a:pt x="791" y="1353"/>
                  </a:lnTo>
                  <a:lnTo>
                    <a:pt x="789" y="1353"/>
                  </a:lnTo>
                  <a:lnTo>
                    <a:pt x="789" y="1351"/>
                  </a:lnTo>
                  <a:lnTo>
                    <a:pt x="788" y="1351"/>
                  </a:lnTo>
                  <a:lnTo>
                    <a:pt x="786" y="1351"/>
                  </a:lnTo>
                  <a:lnTo>
                    <a:pt x="784" y="1351"/>
                  </a:lnTo>
                  <a:lnTo>
                    <a:pt x="784" y="1349"/>
                  </a:lnTo>
                  <a:lnTo>
                    <a:pt x="782" y="1349"/>
                  </a:lnTo>
                  <a:lnTo>
                    <a:pt x="782" y="1351"/>
                  </a:lnTo>
                  <a:lnTo>
                    <a:pt x="780" y="1349"/>
                  </a:lnTo>
                  <a:lnTo>
                    <a:pt x="778" y="1349"/>
                  </a:lnTo>
                  <a:lnTo>
                    <a:pt x="780" y="1347"/>
                  </a:lnTo>
                  <a:lnTo>
                    <a:pt x="778" y="1347"/>
                  </a:lnTo>
                  <a:lnTo>
                    <a:pt x="776" y="1347"/>
                  </a:lnTo>
                  <a:lnTo>
                    <a:pt x="774" y="1345"/>
                  </a:lnTo>
                  <a:lnTo>
                    <a:pt x="772" y="1345"/>
                  </a:lnTo>
                  <a:lnTo>
                    <a:pt x="770" y="1345"/>
                  </a:lnTo>
                  <a:lnTo>
                    <a:pt x="768" y="1343"/>
                  </a:lnTo>
                  <a:lnTo>
                    <a:pt x="767" y="1343"/>
                  </a:lnTo>
                  <a:lnTo>
                    <a:pt x="765" y="1343"/>
                  </a:lnTo>
                  <a:lnTo>
                    <a:pt x="765" y="1341"/>
                  </a:lnTo>
                  <a:lnTo>
                    <a:pt x="763" y="1341"/>
                  </a:lnTo>
                  <a:lnTo>
                    <a:pt x="761" y="1341"/>
                  </a:lnTo>
                  <a:lnTo>
                    <a:pt x="759" y="1343"/>
                  </a:lnTo>
                  <a:lnTo>
                    <a:pt x="757" y="1343"/>
                  </a:lnTo>
                  <a:lnTo>
                    <a:pt x="757" y="1345"/>
                  </a:lnTo>
                  <a:lnTo>
                    <a:pt x="755" y="1345"/>
                  </a:lnTo>
                  <a:lnTo>
                    <a:pt x="753" y="1345"/>
                  </a:lnTo>
                  <a:lnTo>
                    <a:pt x="751" y="1345"/>
                  </a:lnTo>
                  <a:lnTo>
                    <a:pt x="749" y="1345"/>
                  </a:lnTo>
                  <a:lnTo>
                    <a:pt x="749" y="1343"/>
                  </a:lnTo>
                  <a:lnTo>
                    <a:pt x="751" y="1341"/>
                  </a:lnTo>
                  <a:lnTo>
                    <a:pt x="749" y="1339"/>
                  </a:lnTo>
                  <a:lnTo>
                    <a:pt x="749" y="1341"/>
                  </a:lnTo>
                  <a:lnTo>
                    <a:pt x="747" y="1341"/>
                  </a:lnTo>
                  <a:lnTo>
                    <a:pt x="746" y="1341"/>
                  </a:lnTo>
                  <a:lnTo>
                    <a:pt x="744" y="1339"/>
                  </a:lnTo>
                  <a:lnTo>
                    <a:pt x="742" y="1339"/>
                  </a:lnTo>
                  <a:lnTo>
                    <a:pt x="740" y="1339"/>
                  </a:lnTo>
                  <a:lnTo>
                    <a:pt x="738" y="1339"/>
                  </a:lnTo>
                  <a:lnTo>
                    <a:pt x="738" y="1337"/>
                  </a:lnTo>
                  <a:lnTo>
                    <a:pt x="736" y="1336"/>
                  </a:lnTo>
                  <a:lnTo>
                    <a:pt x="736" y="1337"/>
                  </a:lnTo>
                  <a:lnTo>
                    <a:pt x="734" y="1337"/>
                  </a:lnTo>
                  <a:lnTo>
                    <a:pt x="734" y="1339"/>
                  </a:lnTo>
                  <a:lnTo>
                    <a:pt x="732" y="1339"/>
                  </a:lnTo>
                  <a:lnTo>
                    <a:pt x="730" y="1337"/>
                  </a:lnTo>
                  <a:lnTo>
                    <a:pt x="728" y="1337"/>
                  </a:lnTo>
                  <a:lnTo>
                    <a:pt x="727" y="1336"/>
                  </a:lnTo>
                  <a:lnTo>
                    <a:pt x="725" y="1334"/>
                  </a:lnTo>
                  <a:lnTo>
                    <a:pt x="725" y="1332"/>
                  </a:lnTo>
                  <a:lnTo>
                    <a:pt x="723" y="1332"/>
                  </a:lnTo>
                  <a:lnTo>
                    <a:pt x="723" y="1334"/>
                  </a:lnTo>
                  <a:lnTo>
                    <a:pt x="721" y="1334"/>
                  </a:lnTo>
                  <a:lnTo>
                    <a:pt x="721" y="1332"/>
                  </a:lnTo>
                  <a:lnTo>
                    <a:pt x="721" y="1330"/>
                  </a:lnTo>
                  <a:lnTo>
                    <a:pt x="721" y="1328"/>
                  </a:lnTo>
                  <a:lnTo>
                    <a:pt x="719" y="1328"/>
                  </a:lnTo>
                  <a:lnTo>
                    <a:pt x="717" y="1328"/>
                  </a:lnTo>
                  <a:lnTo>
                    <a:pt x="717" y="1330"/>
                  </a:lnTo>
                  <a:lnTo>
                    <a:pt x="715" y="1328"/>
                  </a:lnTo>
                  <a:lnTo>
                    <a:pt x="715" y="1326"/>
                  </a:lnTo>
                  <a:lnTo>
                    <a:pt x="713" y="1326"/>
                  </a:lnTo>
                  <a:lnTo>
                    <a:pt x="711" y="1324"/>
                  </a:lnTo>
                  <a:lnTo>
                    <a:pt x="711" y="1322"/>
                  </a:lnTo>
                  <a:lnTo>
                    <a:pt x="709" y="1322"/>
                  </a:lnTo>
                  <a:lnTo>
                    <a:pt x="707" y="1320"/>
                  </a:lnTo>
                  <a:lnTo>
                    <a:pt x="706" y="1320"/>
                  </a:lnTo>
                  <a:lnTo>
                    <a:pt x="706" y="1318"/>
                  </a:lnTo>
                  <a:lnTo>
                    <a:pt x="704" y="1318"/>
                  </a:lnTo>
                  <a:lnTo>
                    <a:pt x="704" y="1317"/>
                  </a:lnTo>
                  <a:lnTo>
                    <a:pt x="704" y="1315"/>
                  </a:lnTo>
                  <a:lnTo>
                    <a:pt x="702" y="1313"/>
                  </a:lnTo>
                  <a:lnTo>
                    <a:pt x="700" y="1313"/>
                  </a:lnTo>
                  <a:lnTo>
                    <a:pt x="698" y="1313"/>
                  </a:lnTo>
                  <a:lnTo>
                    <a:pt x="696" y="1313"/>
                  </a:lnTo>
                  <a:lnTo>
                    <a:pt x="694" y="1313"/>
                  </a:lnTo>
                  <a:lnTo>
                    <a:pt x="692" y="1313"/>
                  </a:lnTo>
                  <a:lnTo>
                    <a:pt x="692" y="1315"/>
                  </a:lnTo>
                  <a:lnTo>
                    <a:pt x="690" y="1315"/>
                  </a:lnTo>
                  <a:lnTo>
                    <a:pt x="688" y="1315"/>
                  </a:lnTo>
                  <a:lnTo>
                    <a:pt x="688" y="1317"/>
                  </a:lnTo>
                  <a:lnTo>
                    <a:pt x="686" y="1317"/>
                  </a:lnTo>
                  <a:lnTo>
                    <a:pt x="685" y="1317"/>
                  </a:lnTo>
                  <a:lnTo>
                    <a:pt x="683" y="1317"/>
                  </a:lnTo>
                  <a:lnTo>
                    <a:pt x="681" y="1317"/>
                  </a:lnTo>
                  <a:lnTo>
                    <a:pt x="679" y="1317"/>
                  </a:lnTo>
                  <a:lnTo>
                    <a:pt x="677" y="1317"/>
                  </a:lnTo>
                  <a:lnTo>
                    <a:pt x="675" y="1317"/>
                  </a:lnTo>
                  <a:lnTo>
                    <a:pt x="673" y="1317"/>
                  </a:lnTo>
                  <a:lnTo>
                    <a:pt x="671" y="1317"/>
                  </a:lnTo>
                  <a:lnTo>
                    <a:pt x="669" y="1317"/>
                  </a:lnTo>
                  <a:lnTo>
                    <a:pt x="667" y="1317"/>
                  </a:lnTo>
                  <a:lnTo>
                    <a:pt x="665" y="1317"/>
                  </a:lnTo>
                  <a:lnTo>
                    <a:pt x="664" y="1317"/>
                  </a:lnTo>
                  <a:lnTo>
                    <a:pt x="662" y="1317"/>
                  </a:lnTo>
                  <a:lnTo>
                    <a:pt x="660" y="1317"/>
                  </a:lnTo>
                  <a:lnTo>
                    <a:pt x="658" y="1317"/>
                  </a:lnTo>
                  <a:lnTo>
                    <a:pt x="656" y="1317"/>
                  </a:lnTo>
                  <a:lnTo>
                    <a:pt x="654" y="1315"/>
                  </a:lnTo>
                  <a:lnTo>
                    <a:pt x="652" y="1315"/>
                  </a:lnTo>
                  <a:lnTo>
                    <a:pt x="650" y="1315"/>
                  </a:lnTo>
                  <a:lnTo>
                    <a:pt x="648" y="1315"/>
                  </a:lnTo>
                  <a:lnTo>
                    <a:pt x="646" y="1315"/>
                  </a:lnTo>
                  <a:lnTo>
                    <a:pt x="645" y="1315"/>
                  </a:lnTo>
                  <a:lnTo>
                    <a:pt x="645" y="1313"/>
                  </a:lnTo>
                  <a:lnTo>
                    <a:pt x="643" y="1313"/>
                  </a:lnTo>
                  <a:lnTo>
                    <a:pt x="641" y="1313"/>
                  </a:lnTo>
                  <a:lnTo>
                    <a:pt x="641" y="1311"/>
                  </a:lnTo>
                  <a:lnTo>
                    <a:pt x="637" y="1311"/>
                  </a:lnTo>
                  <a:lnTo>
                    <a:pt x="635" y="1309"/>
                  </a:lnTo>
                  <a:lnTo>
                    <a:pt x="633" y="1309"/>
                  </a:lnTo>
                  <a:lnTo>
                    <a:pt x="631" y="1309"/>
                  </a:lnTo>
                  <a:lnTo>
                    <a:pt x="629" y="1307"/>
                  </a:lnTo>
                  <a:lnTo>
                    <a:pt x="627" y="1307"/>
                  </a:lnTo>
                  <a:lnTo>
                    <a:pt x="627" y="1309"/>
                  </a:lnTo>
                  <a:lnTo>
                    <a:pt x="625" y="1311"/>
                  </a:lnTo>
                  <a:lnTo>
                    <a:pt x="625" y="1313"/>
                  </a:lnTo>
                  <a:lnTo>
                    <a:pt x="624" y="1313"/>
                  </a:lnTo>
                  <a:lnTo>
                    <a:pt x="624" y="1315"/>
                  </a:lnTo>
                  <a:lnTo>
                    <a:pt x="622" y="1315"/>
                  </a:lnTo>
                  <a:lnTo>
                    <a:pt x="622" y="1317"/>
                  </a:lnTo>
                  <a:lnTo>
                    <a:pt x="622" y="1318"/>
                  </a:lnTo>
                  <a:lnTo>
                    <a:pt x="620" y="1320"/>
                  </a:lnTo>
                  <a:lnTo>
                    <a:pt x="620" y="1322"/>
                  </a:lnTo>
                  <a:lnTo>
                    <a:pt x="618" y="1322"/>
                  </a:lnTo>
                  <a:lnTo>
                    <a:pt x="616" y="1324"/>
                  </a:lnTo>
                  <a:lnTo>
                    <a:pt x="614" y="1324"/>
                  </a:lnTo>
                  <a:lnTo>
                    <a:pt x="614" y="1326"/>
                  </a:lnTo>
                  <a:lnTo>
                    <a:pt x="612" y="1326"/>
                  </a:lnTo>
                  <a:lnTo>
                    <a:pt x="612" y="1328"/>
                  </a:lnTo>
                  <a:lnTo>
                    <a:pt x="610" y="1328"/>
                  </a:lnTo>
                  <a:lnTo>
                    <a:pt x="610" y="1330"/>
                  </a:lnTo>
                  <a:lnTo>
                    <a:pt x="608" y="1330"/>
                  </a:lnTo>
                  <a:lnTo>
                    <a:pt x="606" y="1332"/>
                  </a:lnTo>
                  <a:lnTo>
                    <a:pt x="604" y="1334"/>
                  </a:lnTo>
                  <a:lnTo>
                    <a:pt x="604" y="1336"/>
                  </a:lnTo>
                  <a:lnTo>
                    <a:pt x="603" y="1337"/>
                  </a:lnTo>
                  <a:lnTo>
                    <a:pt x="603" y="1339"/>
                  </a:lnTo>
                  <a:lnTo>
                    <a:pt x="601" y="1339"/>
                  </a:lnTo>
                  <a:lnTo>
                    <a:pt x="599" y="1339"/>
                  </a:lnTo>
                  <a:lnTo>
                    <a:pt x="599" y="1341"/>
                  </a:lnTo>
                  <a:lnTo>
                    <a:pt x="597" y="1341"/>
                  </a:lnTo>
                  <a:lnTo>
                    <a:pt x="597" y="1343"/>
                  </a:lnTo>
                  <a:lnTo>
                    <a:pt x="595" y="1345"/>
                  </a:lnTo>
                  <a:lnTo>
                    <a:pt x="593" y="1343"/>
                  </a:lnTo>
                  <a:lnTo>
                    <a:pt x="591" y="1341"/>
                  </a:lnTo>
                  <a:lnTo>
                    <a:pt x="589" y="1339"/>
                  </a:lnTo>
                  <a:lnTo>
                    <a:pt x="587" y="1339"/>
                  </a:lnTo>
                  <a:lnTo>
                    <a:pt x="585" y="1339"/>
                  </a:lnTo>
                  <a:lnTo>
                    <a:pt x="583" y="1339"/>
                  </a:lnTo>
                  <a:lnTo>
                    <a:pt x="582" y="1337"/>
                  </a:lnTo>
                  <a:lnTo>
                    <a:pt x="580" y="1337"/>
                  </a:lnTo>
                  <a:lnTo>
                    <a:pt x="578" y="1337"/>
                  </a:lnTo>
                  <a:lnTo>
                    <a:pt x="576" y="1337"/>
                  </a:lnTo>
                  <a:lnTo>
                    <a:pt x="574" y="1337"/>
                  </a:lnTo>
                  <a:lnTo>
                    <a:pt x="572" y="1337"/>
                  </a:lnTo>
                  <a:lnTo>
                    <a:pt x="572" y="1339"/>
                  </a:lnTo>
                  <a:lnTo>
                    <a:pt x="570" y="1339"/>
                  </a:lnTo>
                  <a:lnTo>
                    <a:pt x="568" y="1341"/>
                  </a:lnTo>
                  <a:lnTo>
                    <a:pt x="566" y="1341"/>
                  </a:lnTo>
                  <a:lnTo>
                    <a:pt x="564" y="1339"/>
                  </a:lnTo>
                  <a:lnTo>
                    <a:pt x="563" y="1339"/>
                  </a:lnTo>
                  <a:lnTo>
                    <a:pt x="561" y="1339"/>
                  </a:lnTo>
                  <a:lnTo>
                    <a:pt x="559" y="1339"/>
                  </a:lnTo>
                  <a:lnTo>
                    <a:pt x="559" y="1337"/>
                  </a:lnTo>
                  <a:lnTo>
                    <a:pt x="557" y="1336"/>
                  </a:lnTo>
                  <a:lnTo>
                    <a:pt x="557" y="1334"/>
                  </a:lnTo>
                  <a:lnTo>
                    <a:pt x="555" y="1334"/>
                  </a:lnTo>
                  <a:lnTo>
                    <a:pt x="553" y="1334"/>
                  </a:lnTo>
                  <a:lnTo>
                    <a:pt x="553" y="1332"/>
                  </a:lnTo>
                  <a:lnTo>
                    <a:pt x="551" y="1332"/>
                  </a:lnTo>
                  <a:lnTo>
                    <a:pt x="549" y="1330"/>
                  </a:lnTo>
                  <a:lnTo>
                    <a:pt x="547" y="1330"/>
                  </a:lnTo>
                  <a:lnTo>
                    <a:pt x="545" y="1330"/>
                  </a:lnTo>
                  <a:lnTo>
                    <a:pt x="543" y="1330"/>
                  </a:lnTo>
                  <a:lnTo>
                    <a:pt x="542" y="1330"/>
                  </a:lnTo>
                  <a:lnTo>
                    <a:pt x="540" y="1330"/>
                  </a:lnTo>
                  <a:lnTo>
                    <a:pt x="538" y="1328"/>
                  </a:lnTo>
                  <a:lnTo>
                    <a:pt x="519" y="1324"/>
                  </a:lnTo>
                  <a:lnTo>
                    <a:pt x="519" y="1322"/>
                  </a:lnTo>
                  <a:lnTo>
                    <a:pt x="521" y="1322"/>
                  </a:lnTo>
                  <a:lnTo>
                    <a:pt x="519" y="1320"/>
                  </a:lnTo>
                  <a:lnTo>
                    <a:pt x="521" y="1320"/>
                  </a:lnTo>
                  <a:lnTo>
                    <a:pt x="521" y="1318"/>
                  </a:lnTo>
                  <a:lnTo>
                    <a:pt x="521" y="1317"/>
                  </a:lnTo>
                  <a:lnTo>
                    <a:pt x="519" y="1317"/>
                  </a:lnTo>
                  <a:lnTo>
                    <a:pt x="519" y="1315"/>
                  </a:lnTo>
                  <a:lnTo>
                    <a:pt x="519" y="1313"/>
                  </a:lnTo>
                  <a:lnTo>
                    <a:pt x="519" y="1311"/>
                  </a:lnTo>
                  <a:lnTo>
                    <a:pt x="519" y="1309"/>
                  </a:lnTo>
                  <a:lnTo>
                    <a:pt x="517" y="1309"/>
                  </a:lnTo>
                  <a:lnTo>
                    <a:pt x="517" y="1307"/>
                  </a:lnTo>
                  <a:lnTo>
                    <a:pt x="515" y="1307"/>
                  </a:lnTo>
                  <a:lnTo>
                    <a:pt x="513" y="1305"/>
                  </a:lnTo>
                  <a:lnTo>
                    <a:pt x="511" y="1305"/>
                  </a:lnTo>
                  <a:lnTo>
                    <a:pt x="511" y="1303"/>
                  </a:lnTo>
                  <a:lnTo>
                    <a:pt x="509" y="1303"/>
                  </a:lnTo>
                  <a:lnTo>
                    <a:pt x="509" y="1301"/>
                  </a:lnTo>
                  <a:lnTo>
                    <a:pt x="509" y="1299"/>
                  </a:lnTo>
                  <a:lnTo>
                    <a:pt x="507" y="1299"/>
                  </a:lnTo>
                  <a:lnTo>
                    <a:pt x="505" y="1297"/>
                  </a:lnTo>
                  <a:lnTo>
                    <a:pt x="505" y="1296"/>
                  </a:lnTo>
                  <a:lnTo>
                    <a:pt x="503" y="1296"/>
                  </a:lnTo>
                  <a:lnTo>
                    <a:pt x="503" y="1294"/>
                  </a:lnTo>
                  <a:lnTo>
                    <a:pt x="505" y="1294"/>
                  </a:lnTo>
                  <a:lnTo>
                    <a:pt x="505" y="1292"/>
                  </a:lnTo>
                  <a:lnTo>
                    <a:pt x="507" y="1290"/>
                  </a:lnTo>
                  <a:lnTo>
                    <a:pt x="505" y="1288"/>
                  </a:lnTo>
                  <a:lnTo>
                    <a:pt x="505" y="1286"/>
                  </a:lnTo>
                  <a:lnTo>
                    <a:pt x="505" y="1284"/>
                  </a:lnTo>
                  <a:lnTo>
                    <a:pt x="505" y="1282"/>
                  </a:lnTo>
                  <a:lnTo>
                    <a:pt x="503" y="1282"/>
                  </a:lnTo>
                  <a:lnTo>
                    <a:pt x="503" y="1280"/>
                  </a:lnTo>
                  <a:lnTo>
                    <a:pt x="503" y="1278"/>
                  </a:lnTo>
                  <a:lnTo>
                    <a:pt x="501" y="1276"/>
                  </a:lnTo>
                  <a:lnTo>
                    <a:pt x="500" y="1276"/>
                  </a:lnTo>
                  <a:lnTo>
                    <a:pt x="498" y="1275"/>
                  </a:lnTo>
                  <a:lnTo>
                    <a:pt x="496" y="1275"/>
                  </a:lnTo>
                  <a:lnTo>
                    <a:pt x="494" y="1275"/>
                  </a:lnTo>
                  <a:lnTo>
                    <a:pt x="492" y="1275"/>
                  </a:lnTo>
                  <a:lnTo>
                    <a:pt x="492" y="1273"/>
                  </a:lnTo>
                  <a:lnTo>
                    <a:pt x="490" y="1273"/>
                  </a:lnTo>
                  <a:lnTo>
                    <a:pt x="488" y="1273"/>
                  </a:lnTo>
                  <a:lnTo>
                    <a:pt x="486" y="1273"/>
                  </a:lnTo>
                  <a:lnTo>
                    <a:pt x="484" y="1273"/>
                  </a:lnTo>
                  <a:lnTo>
                    <a:pt x="482" y="1273"/>
                  </a:lnTo>
                  <a:lnTo>
                    <a:pt x="481" y="1273"/>
                  </a:lnTo>
                  <a:lnTo>
                    <a:pt x="481" y="1271"/>
                  </a:lnTo>
                  <a:lnTo>
                    <a:pt x="479" y="1271"/>
                  </a:lnTo>
                  <a:lnTo>
                    <a:pt x="477" y="1271"/>
                  </a:lnTo>
                  <a:lnTo>
                    <a:pt x="475" y="1271"/>
                  </a:lnTo>
                  <a:lnTo>
                    <a:pt x="475" y="1269"/>
                  </a:lnTo>
                  <a:lnTo>
                    <a:pt x="473" y="1269"/>
                  </a:lnTo>
                  <a:lnTo>
                    <a:pt x="473" y="1267"/>
                  </a:lnTo>
                  <a:lnTo>
                    <a:pt x="473" y="1265"/>
                  </a:lnTo>
                  <a:lnTo>
                    <a:pt x="475" y="1263"/>
                  </a:lnTo>
                  <a:lnTo>
                    <a:pt x="475" y="1261"/>
                  </a:lnTo>
                  <a:lnTo>
                    <a:pt x="475" y="1259"/>
                  </a:lnTo>
                  <a:lnTo>
                    <a:pt x="477" y="1259"/>
                  </a:lnTo>
                  <a:lnTo>
                    <a:pt x="477" y="1257"/>
                  </a:lnTo>
                  <a:lnTo>
                    <a:pt x="477" y="1255"/>
                  </a:lnTo>
                  <a:lnTo>
                    <a:pt x="477" y="1254"/>
                  </a:lnTo>
                  <a:lnTo>
                    <a:pt x="477" y="1252"/>
                  </a:lnTo>
                  <a:lnTo>
                    <a:pt x="477" y="1250"/>
                  </a:lnTo>
                  <a:lnTo>
                    <a:pt x="475" y="1250"/>
                  </a:lnTo>
                  <a:lnTo>
                    <a:pt x="475" y="1248"/>
                  </a:lnTo>
                  <a:lnTo>
                    <a:pt x="473" y="1248"/>
                  </a:lnTo>
                  <a:lnTo>
                    <a:pt x="471" y="1248"/>
                  </a:lnTo>
                  <a:lnTo>
                    <a:pt x="471" y="1246"/>
                  </a:lnTo>
                  <a:lnTo>
                    <a:pt x="469" y="1246"/>
                  </a:lnTo>
                  <a:lnTo>
                    <a:pt x="467" y="1246"/>
                  </a:lnTo>
                  <a:lnTo>
                    <a:pt x="465" y="1246"/>
                  </a:lnTo>
                  <a:lnTo>
                    <a:pt x="463" y="1246"/>
                  </a:lnTo>
                  <a:lnTo>
                    <a:pt x="461" y="1246"/>
                  </a:lnTo>
                  <a:lnTo>
                    <a:pt x="460" y="1246"/>
                  </a:lnTo>
                  <a:lnTo>
                    <a:pt x="460" y="1248"/>
                  </a:lnTo>
                  <a:lnTo>
                    <a:pt x="458" y="1248"/>
                  </a:lnTo>
                  <a:lnTo>
                    <a:pt x="456" y="1248"/>
                  </a:lnTo>
                  <a:lnTo>
                    <a:pt x="456" y="1250"/>
                  </a:lnTo>
                  <a:lnTo>
                    <a:pt x="454" y="1250"/>
                  </a:lnTo>
                  <a:lnTo>
                    <a:pt x="454" y="1252"/>
                  </a:lnTo>
                  <a:lnTo>
                    <a:pt x="452" y="1252"/>
                  </a:lnTo>
                  <a:lnTo>
                    <a:pt x="450" y="1254"/>
                  </a:lnTo>
                  <a:lnTo>
                    <a:pt x="450" y="1252"/>
                  </a:lnTo>
                  <a:lnTo>
                    <a:pt x="448" y="1252"/>
                  </a:lnTo>
                  <a:lnTo>
                    <a:pt x="446" y="1250"/>
                  </a:lnTo>
                  <a:lnTo>
                    <a:pt x="446" y="1248"/>
                  </a:lnTo>
                  <a:lnTo>
                    <a:pt x="446" y="1246"/>
                  </a:lnTo>
                  <a:lnTo>
                    <a:pt x="446" y="1244"/>
                  </a:lnTo>
                  <a:lnTo>
                    <a:pt x="444" y="1244"/>
                  </a:lnTo>
                  <a:lnTo>
                    <a:pt x="446" y="1242"/>
                  </a:lnTo>
                  <a:lnTo>
                    <a:pt x="446" y="1240"/>
                  </a:lnTo>
                  <a:lnTo>
                    <a:pt x="444" y="1240"/>
                  </a:lnTo>
                  <a:lnTo>
                    <a:pt x="444" y="1238"/>
                  </a:lnTo>
                  <a:lnTo>
                    <a:pt x="442" y="1238"/>
                  </a:lnTo>
                  <a:lnTo>
                    <a:pt x="440" y="1236"/>
                  </a:lnTo>
                  <a:lnTo>
                    <a:pt x="439" y="1234"/>
                  </a:lnTo>
                  <a:lnTo>
                    <a:pt x="439" y="1233"/>
                  </a:lnTo>
                  <a:lnTo>
                    <a:pt x="439" y="1231"/>
                  </a:lnTo>
                  <a:lnTo>
                    <a:pt x="439" y="1229"/>
                  </a:lnTo>
                  <a:lnTo>
                    <a:pt x="437" y="1227"/>
                  </a:lnTo>
                  <a:lnTo>
                    <a:pt x="437" y="1225"/>
                  </a:lnTo>
                  <a:lnTo>
                    <a:pt x="437" y="1223"/>
                  </a:lnTo>
                  <a:lnTo>
                    <a:pt x="435" y="1223"/>
                  </a:lnTo>
                  <a:lnTo>
                    <a:pt x="435" y="1221"/>
                  </a:lnTo>
                  <a:lnTo>
                    <a:pt x="433" y="1219"/>
                  </a:lnTo>
                  <a:lnTo>
                    <a:pt x="431" y="1217"/>
                  </a:lnTo>
                  <a:lnTo>
                    <a:pt x="429" y="1215"/>
                  </a:lnTo>
                  <a:lnTo>
                    <a:pt x="429" y="1214"/>
                  </a:lnTo>
                  <a:lnTo>
                    <a:pt x="429" y="1212"/>
                  </a:lnTo>
                  <a:lnTo>
                    <a:pt x="429" y="1210"/>
                  </a:lnTo>
                  <a:lnTo>
                    <a:pt x="431" y="1210"/>
                  </a:lnTo>
                  <a:lnTo>
                    <a:pt x="431" y="1208"/>
                  </a:lnTo>
                  <a:lnTo>
                    <a:pt x="431" y="1206"/>
                  </a:lnTo>
                  <a:lnTo>
                    <a:pt x="433" y="1204"/>
                  </a:lnTo>
                  <a:lnTo>
                    <a:pt x="433" y="1202"/>
                  </a:lnTo>
                  <a:lnTo>
                    <a:pt x="433" y="1200"/>
                  </a:lnTo>
                  <a:lnTo>
                    <a:pt x="431" y="1200"/>
                  </a:lnTo>
                  <a:lnTo>
                    <a:pt x="429" y="1202"/>
                  </a:lnTo>
                  <a:lnTo>
                    <a:pt x="427" y="1200"/>
                  </a:lnTo>
                  <a:lnTo>
                    <a:pt x="425" y="1200"/>
                  </a:lnTo>
                  <a:lnTo>
                    <a:pt x="423" y="1200"/>
                  </a:lnTo>
                  <a:lnTo>
                    <a:pt x="421" y="1200"/>
                  </a:lnTo>
                  <a:lnTo>
                    <a:pt x="419" y="1200"/>
                  </a:lnTo>
                  <a:lnTo>
                    <a:pt x="418" y="1200"/>
                  </a:lnTo>
                  <a:lnTo>
                    <a:pt x="412" y="1198"/>
                  </a:lnTo>
                  <a:lnTo>
                    <a:pt x="410" y="1196"/>
                  </a:lnTo>
                  <a:lnTo>
                    <a:pt x="406" y="1196"/>
                  </a:lnTo>
                  <a:lnTo>
                    <a:pt x="404" y="1194"/>
                  </a:lnTo>
                  <a:lnTo>
                    <a:pt x="402" y="1193"/>
                  </a:lnTo>
                  <a:lnTo>
                    <a:pt x="399" y="1193"/>
                  </a:lnTo>
                  <a:lnTo>
                    <a:pt x="391" y="1189"/>
                  </a:lnTo>
                  <a:lnTo>
                    <a:pt x="385" y="1187"/>
                  </a:lnTo>
                  <a:lnTo>
                    <a:pt x="379" y="1187"/>
                  </a:lnTo>
                  <a:lnTo>
                    <a:pt x="376" y="1187"/>
                  </a:lnTo>
                  <a:lnTo>
                    <a:pt x="370" y="1187"/>
                  </a:lnTo>
                  <a:lnTo>
                    <a:pt x="364" y="1185"/>
                  </a:lnTo>
                  <a:lnTo>
                    <a:pt x="358" y="1187"/>
                  </a:lnTo>
                  <a:lnTo>
                    <a:pt x="355" y="1187"/>
                  </a:lnTo>
                  <a:lnTo>
                    <a:pt x="349" y="1193"/>
                  </a:lnTo>
                  <a:lnTo>
                    <a:pt x="347" y="1196"/>
                  </a:lnTo>
                  <a:lnTo>
                    <a:pt x="345" y="1198"/>
                  </a:lnTo>
                  <a:lnTo>
                    <a:pt x="343" y="1198"/>
                  </a:lnTo>
                  <a:lnTo>
                    <a:pt x="341" y="1200"/>
                  </a:lnTo>
                  <a:lnTo>
                    <a:pt x="339" y="1200"/>
                  </a:lnTo>
                  <a:lnTo>
                    <a:pt x="334" y="1200"/>
                  </a:lnTo>
                  <a:lnTo>
                    <a:pt x="326" y="1200"/>
                  </a:lnTo>
                  <a:lnTo>
                    <a:pt x="317" y="1202"/>
                  </a:lnTo>
                  <a:lnTo>
                    <a:pt x="307" y="1204"/>
                  </a:lnTo>
                  <a:lnTo>
                    <a:pt x="296" y="1204"/>
                  </a:lnTo>
                  <a:lnTo>
                    <a:pt x="286" y="1204"/>
                  </a:lnTo>
                  <a:lnTo>
                    <a:pt x="276" y="1206"/>
                  </a:lnTo>
                  <a:lnTo>
                    <a:pt x="269" y="1206"/>
                  </a:lnTo>
                  <a:lnTo>
                    <a:pt x="263" y="1208"/>
                  </a:lnTo>
                  <a:lnTo>
                    <a:pt x="261" y="1208"/>
                  </a:lnTo>
                  <a:lnTo>
                    <a:pt x="261" y="1210"/>
                  </a:lnTo>
                  <a:lnTo>
                    <a:pt x="261" y="1212"/>
                  </a:lnTo>
                  <a:lnTo>
                    <a:pt x="259" y="1214"/>
                  </a:lnTo>
                  <a:lnTo>
                    <a:pt x="259" y="1217"/>
                  </a:lnTo>
                  <a:lnTo>
                    <a:pt x="259" y="1221"/>
                  </a:lnTo>
                  <a:lnTo>
                    <a:pt x="257" y="1223"/>
                  </a:lnTo>
                  <a:lnTo>
                    <a:pt x="257" y="1229"/>
                  </a:lnTo>
                  <a:lnTo>
                    <a:pt x="255" y="1234"/>
                  </a:lnTo>
                  <a:lnTo>
                    <a:pt x="255" y="1238"/>
                  </a:lnTo>
                  <a:lnTo>
                    <a:pt x="255" y="1242"/>
                  </a:lnTo>
                  <a:lnTo>
                    <a:pt x="254" y="1246"/>
                  </a:lnTo>
                  <a:lnTo>
                    <a:pt x="254" y="1250"/>
                  </a:lnTo>
                  <a:lnTo>
                    <a:pt x="252" y="1254"/>
                  </a:lnTo>
                  <a:lnTo>
                    <a:pt x="250" y="1257"/>
                  </a:lnTo>
                  <a:lnTo>
                    <a:pt x="250" y="1259"/>
                  </a:lnTo>
                  <a:lnTo>
                    <a:pt x="248" y="1261"/>
                  </a:lnTo>
                  <a:lnTo>
                    <a:pt x="246" y="1261"/>
                  </a:lnTo>
                  <a:lnTo>
                    <a:pt x="244" y="1265"/>
                  </a:lnTo>
                  <a:lnTo>
                    <a:pt x="244" y="1267"/>
                  </a:lnTo>
                  <a:lnTo>
                    <a:pt x="244" y="1271"/>
                  </a:lnTo>
                  <a:lnTo>
                    <a:pt x="244" y="1275"/>
                  </a:lnTo>
                  <a:lnTo>
                    <a:pt x="242" y="1280"/>
                  </a:lnTo>
                  <a:lnTo>
                    <a:pt x="242" y="1282"/>
                  </a:lnTo>
                  <a:lnTo>
                    <a:pt x="242" y="1284"/>
                  </a:lnTo>
                  <a:lnTo>
                    <a:pt x="242" y="1286"/>
                  </a:lnTo>
                  <a:lnTo>
                    <a:pt x="244" y="1288"/>
                  </a:lnTo>
                  <a:lnTo>
                    <a:pt x="244" y="1290"/>
                  </a:lnTo>
                  <a:lnTo>
                    <a:pt x="244" y="1292"/>
                  </a:lnTo>
                  <a:lnTo>
                    <a:pt x="242" y="1290"/>
                  </a:lnTo>
                  <a:lnTo>
                    <a:pt x="240" y="1292"/>
                  </a:lnTo>
                  <a:lnTo>
                    <a:pt x="240" y="1294"/>
                  </a:lnTo>
                  <a:lnTo>
                    <a:pt x="242" y="1294"/>
                  </a:lnTo>
                  <a:lnTo>
                    <a:pt x="242" y="1296"/>
                  </a:lnTo>
                  <a:lnTo>
                    <a:pt x="240" y="1296"/>
                  </a:lnTo>
                  <a:lnTo>
                    <a:pt x="238" y="1297"/>
                  </a:lnTo>
                  <a:lnTo>
                    <a:pt x="238" y="1299"/>
                  </a:lnTo>
                  <a:lnTo>
                    <a:pt x="236" y="1301"/>
                  </a:lnTo>
                  <a:lnTo>
                    <a:pt x="234" y="1301"/>
                  </a:lnTo>
                  <a:lnTo>
                    <a:pt x="234" y="1303"/>
                  </a:lnTo>
                  <a:lnTo>
                    <a:pt x="233" y="1303"/>
                  </a:lnTo>
                  <a:lnTo>
                    <a:pt x="231" y="1307"/>
                  </a:lnTo>
                  <a:lnTo>
                    <a:pt x="231" y="1309"/>
                  </a:lnTo>
                  <a:lnTo>
                    <a:pt x="229" y="1309"/>
                  </a:lnTo>
                  <a:lnTo>
                    <a:pt x="227" y="1309"/>
                  </a:lnTo>
                  <a:lnTo>
                    <a:pt x="227" y="1313"/>
                  </a:lnTo>
                  <a:lnTo>
                    <a:pt x="227" y="1315"/>
                  </a:lnTo>
                  <a:lnTo>
                    <a:pt x="227" y="1317"/>
                  </a:lnTo>
                  <a:lnTo>
                    <a:pt x="227" y="1318"/>
                  </a:lnTo>
                  <a:lnTo>
                    <a:pt x="227" y="1320"/>
                  </a:lnTo>
                  <a:lnTo>
                    <a:pt x="227" y="1322"/>
                  </a:lnTo>
                  <a:lnTo>
                    <a:pt x="225" y="1324"/>
                  </a:lnTo>
                  <a:lnTo>
                    <a:pt x="225" y="1326"/>
                  </a:lnTo>
                  <a:lnTo>
                    <a:pt x="223" y="1328"/>
                  </a:lnTo>
                  <a:lnTo>
                    <a:pt x="221" y="1330"/>
                  </a:lnTo>
                  <a:lnTo>
                    <a:pt x="219" y="1332"/>
                  </a:lnTo>
                  <a:lnTo>
                    <a:pt x="217" y="1332"/>
                  </a:lnTo>
                  <a:lnTo>
                    <a:pt x="215" y="1334"/>
                  </a:lnTo>
                  <a:lnTo>
                    <a:pt x="214" y="1334"/>
                  </a:lnTo>
                  <a:lnTo>
                    <a:pt x="212" y="1334"/>
                  </a:lnTo>
                  <a:lnTo>
                    <a:pt x="212" y="1336"/>
                  </a:lnTo>
                  <a:lnTo>
                    <a:pt x="210" y="1336"/>
                  </a:lnTo>
                  <a:lnTo>
                    <a:pt x="208" y="1337"/>
                  </a:lnTo>
                  <a:lnTo>
                    <a:pt x="206" y="1339"/>
                  </a:lnTo>
                  <a:lnTo>
                    <a:pt x="204" y="1339"/>
                  </a:lnTo>
                  <a:lnTo>
                    <a:pt x="204" y="1341"/>
                  </a:lnTo>
                  <a:lnTo>
                    <a:pt x="202" y="1341"/>
                  </a:lnTo>
                  <a:lnTo>
                    <a:pt x="200" y="1341"/>
                  </a:lnTo>
                  <a:lnTo>
                    <a:pt x="198" y="1341"/>
                  </a:lnTo>
                  <a:lnTo>
                    <a:pt x="196" y="1343"/>
                  </a:lnTo>
                  <a:lnTo>
                    <a:pt x="196" y="1345"/>
                  </a:lnTo>
                  <a:lnTo>
                    <a:pt x="194" y="1345"/>
                  </a:lnTo>
                  <a:lnTo>
                    <a:pt x="193" y="1345"/>
                  </a:lnTo>
                  <a:lnTo>
                    <a:pt x="191" y="1345"/>
                  </a:lnTo>
                  <a:lnTo>
                    <a:pt x="189" y="1345"/>
                  </a:lnTo>
                  <a:lnTo>
                    <a:pt x="187" y="1343"/>
                  </a:lnTo>
                  <a:lnTo>
                    <a:pt x="187" y="1341"/>
                  </a:lnTo>
                  <a:lnTo>
                    <a:pt x="187" y="1339"/>
                  </a:lnTo>
                  <a:lnTo>
                    <a:pt x="185" y="1337"/>
                  </a:lnTo>
                  <a:lnTo>
                    <a:pt x="185" y="1336"/>
                  </a:lnTo>
                  <a:lnTo>
                    <a:pt x="183" y="1334"/>
                  </a:lnTo>
                  <a:lnTo>
                    <a:pt x="181" y="1332"/>
                  </a:lnTo>
                  <a:lnTo>
                    <a:pt x="181" y="1330"/>
                  </a:lnTo>
                  <a:lnTo>
                    <a:pt x="179" y="1330"/>
                  </a:lnTo>
                  <a:lnTo>
                    <a:pt x="177" y="1330"/>
                  </a:lnTo>
                  <a:lnTo>
                    <a:pt x="175" y="1330"/>
                  </a:lnTo>
                  <a:lnTo>
                    <a:pt x="173" y="1330"/>
                  </a:lnTo>
                  <a:lnTo>
                    <a:pt x="172" y="1328"/>
                  </a:lnTo>
                  <a:lnTo>
                    <a:pt x="170" y="1328"/>
                  </a:lnTo>
                  <a:lnTo>
                    <a:pt x="168" y="1328"/>
                  </a:lnTo>
                  <a:lnTo>
                    <a:pt x="166" y="1328"/>
                  </a:lnTo>
                  <a:lnTo>
                    <a:pt x="164" y="1328"/>
                  </a:lnTo>
                  <a:lnTo>
                    <a:pt x="162" y="1328"/>
                  </a:lnTo>
                  <a:lnTo>
                    <a:pt x="160" y="1326"/>
                  </a:lnTo>
                  <a:lnTo>
                    <a:pt x="158" y="1324"/>
                  </a:lnTo>
                  <a:lnTo>
                    <a:pt x="156" y="1324"/>
                  </a:lnTo>
                  <a:lnTo>
                    <a:pt x="152" y="1324"/>
                  </a:lnTo>
                  <a:lnTo>
                    <a:pt x="151" y="1326"/>
                  </a:lnTo>
                  <a:lnTo>
                    <a:pt x="147" y="1328"/>
                  </a:lnTo>
                  <a:lnTo>
                    <a:pt x="145" y="1332"/>
                  </a:lnTo>
                  <a:lnTo>
                    <a:pt x="143" y="1336"/>
                  </a:lnTo>
                  <a:lnTo>
                    <a:pt x="141" y="1337"/>
                  </a:lnTo>
                  <a:lnTo>
                    <a:pt x="139" y="1339"/>
                  </a:lnTo>
                  <a:lnTo>
                    <a:pt x="137" y="1341"/>
                  </a:lnTo>
                  <a:lnTo>
                    <a:pt x="135" y="1343"/>
                  </a:lnTo>
                  <a:lnTo>
                    <a:pt x="133" y="1345"/>
                  </a:lnTo>
                  <a:lnTo>
                    <a:pt x="132" y="1349"/>
                  </a:lnTo>
                  <a:lnTo>
                    <a:pt x="130" y="1351"/>
                  </a:lnTo>
                  <a:lnTo>
                    <a:pt x="130" y="1353"/>
                  </a:lnTo>
                  <a:lnTo>
                    <a:pt x="128" y="1355"/>
                  </a:lnTo>
                  <a:lnTo>
                    <a:pt x="126" y="1355"/>
                  </a:lnTo>
                  <a:lnTo>
                    <a:pt x="124" y="1355"/>
                  </a:lnTo>
                  <a:lnTo>
                    <a:pt x="122" y="1351"/>
                  </a:lnTo>
                  <a:lnTo>
                    <a:pt x="120" y="1351"/>
                  </a:lnTo>
                  <a:lnTo>
                    <a:pt x="118" y="1349"/>
                  </a:lnTo>
                  <a:lnTo>
                    <a:pt x="114" y="1347"/>
                  </a:lnTo>
                  <a:lnTo>
                    <a:pt x="112" y="1345"/>
                  </a:lnTo>
                  <a:lnTo>
                    <a:pt x="111" y="1343"/>
                  </a:lnTo>
                  <a:lnTo>
                    <a:pt x="109" y="1341"/>
                  </a:lnTo>
                  <a:lnTo>
                    <a:pt x="105" y="1337"/>
                  </a:lnTo>
                  <a:lnTo>
                    <a:pt x="103" y="1336"/>
                  </a:lnTo>
                  <a:lnTo>
                    <a:pt x="101" y="1334"/>
                  </a:lnTo>
                  <a:lnTo>
                    <a:pt x="99" y="1332"/>
                  </a:lnTo>
                  <a:lnTo>
                    <a:pt x="99" y="1328"/>
                  </a:lnTo>
                  <a:lnTo>
                    <a:pt x="99" y="1326"/>
                  </a:lnTo>
                  <a:lnTo>
                    <a:pt x="99" y="1324"/>
                  </a:lnTo>
                  <a:lnTo>
                    <a:pt x="97" y="1318"/>
                  </a:lnTo>
                  <a:lnTo>
                    <a:pt x="97" y="1317"/>
                  </a:lnTo>
                  <a:lnTo>
                    <a:pt x="95" y="1313"/>
                  </a:lnTo>
                  <a:lnTo>
                    <a:pt x="95" y="1311"/>
                  </a:lnTo>
                  <a:lnTo>
                    <a:pt x="95" y="1309"/>
                  </a:lnTo>
                  <a:lnTo>
                    <a:pt x="95" y="1307"/>
                  </a:lnTo>
                  <a:lnTo>
                    <a:pt x="95" y="1305"/>
                  </a:lnTo>
                  <a:lnTo>
                    <a:pt x="95" y="1299"/>
                  </a:lnTo>
                  <a:lnTo>
                    <a:pt x="93" y="1297"/>
                  </a:lnTo>
                  <a:lnTo>
                    <a:pt x="97" y="1296"/>
                  </a:lnTo>
                  <a:lnTo>
                    <a:pt x="99" y="1294"/>
                  </a:lnTo>
                  <a:lnTo>
                    <a:pt x="101" y="1294"/>
                  </a:lnTo>
                  <a:lnTo>
                    <a:pt x="101" y="1292"/>
                  </a:lnTo>
                  <a:lnTo>
                    <a:pt x="103" y="1292"/>
                  </a:lnTo>
                  <a:lnTo>
                    <a:pt x="107" y="1286"/>
                  </a:lnTo>
                  <a:lnTo>
                    <a:pt x="109" y="1286"/>
                  </a:lnTo>
                  <a:lnTo>
                    <a:pt x="111" y="1284"/>
                  </a:lnTo>
                  <a:lnTo>
                    <a:pt x="112" y="1284"/>
                  </a:lnTo>
                  <a:lnTo>
                    <a:pt x="114" y="1282"/>
                  </a:lnTo>
                  <a:lnTo>
                    <a:pt x="116" y="1282"/>
                  </a:lnTo>
                  <a:lnTo>
                    <a:pt x="116" y="1280"/>
                  </a:lnTo>
                  <a:lnTo>
                    <a:pt x="116" y="1276"/>
                  </a:lnTo>
                  <a:lnTo>
                    <a:pt x="118" y="1273"/>
                  </a:lnTo>
                  <a:lnTo>
                    <a:pt x="118" y="1269"/>
                  </a:lnTo>
                  <a:lnTo>
                    <a:pt x="118" y="1267"/>
                  </a:lnTo>
                  <a:lnTo>
                    <a:pt x="120" y="1263"/>
                  </a:lnTo>
                  <a:lnTo>
                    <a:pt x="120" y="1259"/>
                  </a:lnTo>
                  <a:lnTo>
                    <a:pt x="120" y="1255"/>
                  </a:lnTo>
                  <a:lnTo>
                    <a:pt x="120" y="1252"/>
                  </a:lnTo>
                  <a:lnTo>
                    <a:pt x="122" y="1246"/>
                  </a:lnTo>
                  <a:lnTo>
                    <a:pt x="122" y="1240"/>
                  </a:lnTo>
                  <a:lnTo>
                    <a:pt x="122" y="1236"/>
                  </a:lnTo>
                  <a:lnTo>
                    <a:pt x="122" y="1231"/>
                  </a:lnTo>
                  <a:lnTo>
                    <a:pt x="122" y="1225"/>
                  </a:lnTo>
                  <a:lnTo>
                    <a:pt x="122" y="1221"/>
                  </a:lnTo>
                  <a:lnTo>
                    <a:pt x="124" y="1219"/>
                  </a:lnTo>
                  <a:lnTo>
                    <a:pt x="124" y="1217"/>
                  </a:lnTo>
                  <a:lnTo>
                    <a:pt x="126" y="1215"/>
                  </a:lnTo>
                  <a:lnTo>
                    <a:pt x="128" y="1214"/>
                  </a:lnTo>
                  <a:lnTo>
                    <a:pt x="128" y="1212"/>
                  </a:lnTo>
                  <a:lnTo>
                    <a:pt x="128" y="1210"/>
                  </a:lnTo>
                  <a:lnTo>
                    <a:pt x="126" y="1208"/>
                  </a:lnTo>
                  <a:lnTo>
                    <a:pt x="122" y="1208"/>
                  </a:lnTo>
                  <a:lnTo>
                    <a:pt x="120" y="1206"/>
                  </a:lnTo>
                  <a:lnTo>
                    <a:pt x="120" y="1204"/>
                  </a:lnTo>
                  <a:lnTo>
                    <a:pt x="122" y="1200"/>
                  </a:lnTo>
                  <a:lnTo>
                    <a:pt x="124" y="1198"/>
                  </a:lnTo>
                  <a:lnTo>
                    <a:pt x="126" y="1196"/>
                  </a:lnTo>
                  <a:lnTo>
                    <a:pt x="126" y="1194"/>
                  </a:lnTo>
                  <a:lnTo>
                    <a:pt x="126" y="1191"/>
                  </a:lnTo>
                  <a:lnTo>
                    <a:pt x="126" y="1187"/>
                  </a:lnTo>
                  <a:lnTo>
                    <a:pt x="126" y="1185"/>
                  </a:lnTo>
                  <a:lnTo>
                    <a:pt x="124" y="1185"/>
                  </a:lnTo>
                  <a:lnTo>
                    <a:pt x="122" y="1183"/>
                  </a:lnTo>
                  <a:lnTo>
                    <a:pt x="120" y="1181"/>
                  </a:lnTo>
                  <a:lnTo>
                    <a:pt x="122" y="1179"/>
                  </a:lnTo>
                  <a:lnTo>
                    <a:pt x="124" y="1179"/>
                  </a:lnTo>
                  <a:lnTo>
                    <a:pt x="128" y="1179"/>
                  </a:lnTo>
                  <a:lnTo>
                    <a:pt x="130" y="1177"/>
                  </a:lnTo>
                  <a:lnTo>
                    <a:pt x="132" y="1175"/>
                  </a:lnTo>
                  <a:lnTo>
                    <a:pt x="132" y="1173"/>
                  </a:lnTo>
                  <a:lnTo>
                    <a:pt x="133" y="1172"/>
                  </a:lnTo>
                  <a:lnTo>
                    <a:pt x="135" y="1168"/>
                  </a:lnTo>
                  <a:lnTo>
                    <a:pt x="135" y="1166"/>
                  </a:lnTo>
                  <a:lnTo>
                    <a:pt x="135" y="1164"/>
                  </a:lnTo>
                  <a:lnTo>
                    <a:pt x="137" y="1162"/>
                  </a:lnTo>
                  <a:lnTo>
                    <a:pt x="135" y="1160"/>
                  </a:lnTo>
                  <a:lnTo>
                    <a:pt x="135" y="1158"/>
                  </a:lnTo>
                  <a:lnTo>
                    <a:pt x="132" y="1160"/>
                  </a:lnTo>
                  <a:lnTo>
                    <a:pt x="130" y="1160"/>
                  </a:lnTo>
                  <a:lnTo>
                    <a:pt x="128" y="1158"/>
                  </a:lnTo>
                  <a:lnTo>
                    <a:pt x="124" y="1158"/>
                  </a:lnTo>
                  <a:lnTo>
                    <a:pt x="122" y="1158"/>
                  </a:lnTo>
                  <a:lnTo>
                    <a:pt x="120" y="1156"/>
                  </a:lnTo>
                  <a:lnTo>
                    <a:pt x="118" y="1158"/>
                  </a:lnTo>
                  <a:lnTo>
                    <a:pt x="116" y="1158"/>
                  </a:lnTo>
                  <a:lnTo>
                    <a:pt x="114" y="1158"/>
                  </a:lnTo>
                  <a:lnTo>
                    <a:pt x="112" y="1158"/>
                  </a:lnTo>
                  <a:lnTo>
                    <a:pt x="111" y="1158"/>
                  </a:lnTo>
                  <a:lnTo>
                    <a:pt x="107" y="1158"/>
                  </a:lnTo>
                  <a:lnTo>
                    <a:pt x="105" y="1158"/>
                  </a:lnTo>
                  <a:lnTo>
                    <a:pt x="103" y="1156"/>
                  </a:lnTo>
                  <a:lnTo>
                    <a:pt x="103" y="1152"/>
                  </a:lnTo>
                  <a:lnTo>
                    <a:pt x="103" y="1149"/>
                  </a:lnTo>
                  <a:lnTo>
                    <a:pt x="103" y="1147"/>
                  </a:lnTo>
                  <a:lnTo>
                    <a:pt x="105" y="1145"/>
                  </a:lnTo>
                  <a:lnTo>
                    <a:pt x="105" y="1141"/>
                  </a:lnTo>
                  <a:lnTo>
                    <a:pt x="105" y="1137"/>
                  </a:lnTo>
                  <a:lnTo>
                    <a:pt x="105" y="1135"/>
                  </a:lnTo>
                  <a:lnTo>
                    <a:pt x="105" y="1133"/>
                  </a:lnTo>
                  <a:lnTo>
                    <a:pt x="107" y="1132"/>
                  </a:lnTo>
                  <a:lnTo>
                    <a:pt x="109" y="1130"/>
                  </a:lnTo>
                  <a:lnTo>
                    <a:pt x="111" y="1128"/>
                  </a:lnTo>
                  <a:lnTo>
                    <a:pt x="112" y="1124"/>
                  </a:lnTo>
                  <a:lnTo>
                    <a:pt x="112" y="1118"/>
                  </a:lnTo>
                  <a:lnTo>
                    <a:pt x="114" y="1116"/>
                  </a:lnTo>
                  <a:lnTo>
                    <a:pt x="114" y="1114"/>
                  </a:lnTo>
                  <a:lnTo>
                    <a:pt x="114" y="1112"/>
                  </a:lnTo>
                  <a:lnTo>
                    <a:pt x="114" y="1111"/>
                  </a:lnTo>
                  <a:lnTo>
                    <a:pt x="112" y="1109"/>
                  </a:lnTo>
                  <a:lnTo>
                    <a:pt x="112" y="1107"/>
                  </a:lnTo>
                  <a:lnTo>
                    <a:pt x="111" y="1107"/>
                  </a:lnTo>
                  <a:lnTo>
                    <a:pt x="109" y="1103"/>
                  </a:lnTo>
                  <a:lnTo>
                    <a:pt x="107" y="1099"/>
                  </a:lnTo>
                  <a:lnTo>
                    <a:pt x="103" y="1097"/>
                  </a:lnTo>
                  <a:lnTo>
                    <a:pt x="101" y="1099"/>
                  </a:lnTo>
                  <a:lnTo>
                    <a:pt x="99" y="1095"/>
                  </a:lnTo>
                  <a:lnTo>
                    <a:pt x="97" y="1093"/>
                  </a:lnTo>
                  <a:lnTo>
                    <a:pt x="95" y="1091"/>
                  </a:lnTo>
                  <a:lnTo>
                    <a:pt x="91" y="1090"/>
                  </a:lnTo>
                  <a:lnTo>
                    <a:pt x="91" y="1088"/>
                  </a:lnTo>
                  <a:lnTo>
                    <a:pt x="90" y="1088"/>
                  </a:lnTo>
                  <a:lnTo>
                    <a:pt x="88" y="1088"/>
                  </a:lnTo>
                  <a:lnTo>
                    <a:pt x="88" y="1090"/>
                  </a:lnTo>
                  <a:lnTo>
                    <a:pt x="82" y="1090"/>
                  </a:lnTo>
                  <a:lnTo>
                    <a:pt x="80" y="1091"/>
                  </a:lnTo>
                  <a:lnTo>
                    <a:pt x="78" y="1091"/>
                  </a:lnTo>
                  <a:lnTo>
                    <a:pt x="78" y="1095"/>
                  </a:lnTo>
                  <a:lnTo>
                    <a:pt x="76" y="1097"/>
                  </a:lnTo>
                  <a:lnTo>
                    <a:pt x="76" y="1099"/>
                  </a:lnTo>
                  <a:lnTo>
                    <a:pt x="74" y="1101"/>
                  </a:lnTo>
                  <a:lnTo>
                    <a:pt x="72" y="1103"/>
                  </a:lnTo>
                  <a:lnTo>
                    <a:pt x="70" y="1105"/>
                  </a:lnTo>
                  <a:lnTo>
                    <a:pt x="69" y="1107"/>
                  </a:lnTo>
                  <a:lnTo>
                    <a:pt x="67" y="1109"/>
                  </a:lnTo>
                  <a:lnTo>
                    <a:pt x="65" y="1111"/>
                  </a:lnTo>
                  <a:lnTo>
                    <a:pt x="63" y="1111"/>
                  </a:lnTo>
                  <a:lnTo>
                    <a:pt x="61" y="1111"/>
                  </a:lnTo>
                  <a:lnTo>
                    <a:pt x="55" y="1109"/>
                  </a:lnTo>
                  <a:lnTo>
                    <a:pt x="50" y="1111"/>
                  </a:lnTo>
                  <a:lnTo>
                    <a:pt x="44" y="1111"/>
                  </a:lnTo>
                  <a:lnTo>
                    <a:pt x="38" y="1111"/>
                  </a:lnTo>
                  <a:lnTo>
                    <a:pt x="34" y="1112"/>
                  </a:lnTo>
                  <a:lnTo>
                    <a:pt x="25" y="1116"/>
                  </a:lnTo>
                  <a:lnTo>
                    <a:pt x="23" y="1120"/>
                  </a:lnTo>
                  <a:lnTo>
                    <a:pt x="19" y="1122"/>
                  </a:lnTo>
                  <a:lnTo>
                    <a:pt x="17" y="1122"/>
                  </a:lnTo>
                  <a:lnTo>
                    <a:pt x="15" y="1122"/>
                  </a:lnTo>
                  <a:lnTo>
                    <a:pt x="13" y="1122"/>
                  </a:lnTo>
                  <a:lnTo>
                    <a:pt x="0" y="1114"/>
                  </a:lnTo>
                  <a:lnTo>
                    <a:pt x="2" y="1112"/>
                  </a:lnTo>
                  <a:lnTo>
                    <a:pt x="2" y="1107"/>
                  </a:lnTo>
                  <a:lnTo>
                    <a:pt x="2" y="1103"/>
                  </a:lnTo>
                  <a:lnTo>
                    <a:pt x="2" y="1099"/>
                  </a:lnTo>
                  <a:lnTo>
                    <a:pt x="4" y="1095"/>
                  </a:lnTo>
                  <a:lnTo>
                    <a:pt x="4" y="1091"/>
                  </a:lnTo>
                  <a:lnTo>
                    <a:pt x="6" y="1088"/>
                  </a:lnTo>
                  <a:lnTo>
                    <a:pt x="6" y="1084"/>
                  </a:lnTo>
                  <a:lnTo>
                    <a:pt x="8" y="1080"/>
                  </a:lnTo>
                  <a:lnTo>
                    <a:pt x="9" y="1078"/>
                  </a:lnTo>
                  <a:lnTo>
                    <a:pt x="11" y="1076"/>
                  </a:lnTo>
                  <a:lnTo>
                    <a:pt x="15" y="1074"/>
                  </a:lnTo>
                  <a:lnTo>
                    <a:pt x="17" y="1072"/>
                  </a:lnTo>
                  <a:lnTo>
                    <a:pt x="21" y="1070"/>
                  </a:lnTo>
                  <a:lnTo>
                    <a:pt x="23" y="1069"/>
                  </a:lnTo>
                  <a:lnTo>
                    <a:pt x="34" y="1069"/>
                  </a:lnTo>
                  <a:lnTo>
                    <a:pt x="46" y="1069"/>
                  </a:lnTo>
                  <a:lnTo>
                    <a:pt x="57" y="1069"/>
                  </a:lnTo>
                  <a:lnTo>
                    <a:pt x="59" y="1067"/>
                  </a:lnTo>
                  <a:lnTo>
                    <a:pt x="63" y="1067"/>
                  </a:lnTo>
                  <a:lnTo>
                    <a:pt x="63" y="1063"/>
                  </a:lnTo>
                  <a:lnTo>
                    <a:pt x="61" y="1059"/>
                  </a:lnTo>
                  <a:lnTo>
                    <a:pt x="55" y="1048"/>
                  </a:lnTo>
                  <a:lnTo>
                    <a:pt x="50" y="1036"/>
                  </a:lnTo>
                  <a:lnTo>
                    <a:pt x="44" y="1025"/>
                  </a:lnTo>
                  <a:lnTo>
                    <a:pt x="42" y="1025"/>
                  </a:lnTo>
                  <a:lnTo>
                    <a:pt x="55" y="1015"/>
                  </a:lnTo>
                  <a:lnTo>
                    <a:pt x="67" y="1006"/>
                  </a:lnTo>
                  <a:lnTo>
                    <a:pt x="78" y="994"/>
                  </a:lnTo>
                  <a:lnTo>
                    <a:pt x="88" y="985"/>
                  </a:lnTo>
                  <a:lnTo>
                    <a:pt x="90" y="985"/>
                  </a:lnTo>
                  <a:lnTo>
                    <a:pt x="99" y="975"/>
                  </a:lnTo>
                  <a:lnTo>
                    <a:pt x="103" y="973"/>
                  </a:lnTo>
                  <a:lnTo>
                    <a:pt x="107" y="971"/>
                  </a:lnTo>
                  <a:lnTo>
                    <a:pt x="107" y="969"/>
                  </a:lnTo>
                  <a:lnTo>
                    <a:pt x="105" y="966"/>
                  </a:lnTo>
                  <a:lnTo>
                    <a:pt x="105" y="964"/>
                  </a:lnTo>
                  <a:lnTo>
                    <a:pt x="103" y="958"/>
                  </a:lnTo>
                  <a:lnTo>
                    <a:pt x="103" y="954"/>
                  </a:lnTo>
                  <a:lnTo>
                    <a:pt x="103" y="950"/>
                  </a:lnTo>
                  <a:lnTo>
                    <a:pt x="103" y="946"/>
                  </a:lnTo>
                  <a:lnTo>
                    <a:pt x="105" y="943"/>
                  </a:lnTo>
                  <a:lnTo>
                    <a:pt x="109" y="941"/>
                  </a:lnTo>
                  <a:lnTo>
                    <a:pt x="111" y="939"/>
                  </a:lnTo>
                  <a:lnTo>
                    <a:pt x="114" y="937"/>
                  </a:lnTo>
                  <a:lnTo>
                    <a:pt x="116" y="935"/>
                  </a:lnTo>
                  <a:lnTo>
                    <a:pt x="120" y="935"/>
                  </a:lnTo>
                  <a:lnTo>
                    <a:pt x="122" y="937"/>
                  </a:lnTo>
                  <a:lnTo>
                    <a:pt x="126" y="939"/>
                  </a:lnTo>
                  <a:lnTo>
                    <a:pt x="128" y="941"/>
                  </a:lnTo>
                  <a:lnTo>
                    <a:pt x="132" y="941"/>
                  </a:lnTo>
                  <a:lnTo>
                    <a:pt x="133" y="943"/>
                  </a:lnTo>
                  <a:lnTo>
                    <a:pt x="137" y="945"/>
                  </a:lnTo>
                  <a:lnTo>
                    <a:pt x="139" y="948"/>
                  </a:lnTo>
                  <a:lnTo>
                    <a:pt x="139" y="952"/>
                  </a:lnTo>
                  <a:lnTo>
                    <a:pt x="141" y="954"/>
                  </a:lnTo>
                  <a:lnTo>
                    <a:pt x="143" y="958"/>
                  </a:lnTo>
                  <a:lnTo>
                    <a:pt x="145" y="960"/>
                  </a:lnTo>
                  <a:lnTo>
                    <a:pt x="149" y="960"/>
                  </a:lnTo>
                  <a:lnTo>
                    <a:pt x="152" y="958"/>
                  </a:lnTo>
                  <a:lnTo>
                    <a:pt x="156" y="958"/>
                  </a:lnTo>
                  <a:lnTo>
                    <a:pt x="158" y="956"/>
                  </a:lnTo>
                  <a:lnTo>
                    <a:pt x="162" y="954"/>
                  </a:lnTo>
                  <a:lnTo>
                    <a:pt x="162" y="950"/>
                  </a:lnTo>
                  <a:lnTo>
                    <a:pt x="162" y="946"/>
                  </a:lnTo>
                  <a:lnTo>
                    <a:pt x="160" y="943"/>
                  </a:lnTo>
                  <a:lnTo>
                    <a:pt x="160" y="939"/>
                  </a:lnTo>
                  <a:lnTo>
                    <a:pt x="160" y="935"/>
                  </a:lnTo>
                  <a:lnTo>
                    <a:pt x="158" y="931"/>
                  </a:lnTo>
                  <a:lnTo>
                    <a:pt x="158" y="927"/>
                  </a:lnTo>
                  <a:lnTo>
                    <a:pt x="156" y="924"/>
                  </a:lnTo>
                  <a:lnTo>
                    <a:pt x="156" y="920"/>
                  </a:lnTo>
                  <a:lnTo>
                    <a:pt x="154" y="918"/>
                  </a:lnTo>
                  <a:lnTo>
                    <a:pt x="152" y="914"/>
                  </a:lnTo>
                  <a:lnTo>
                    <a:pt x="152" y="910"/>
                  </a:lnTo>
                  <a:lnTo>
                    <a:pt x="151" y="906"/>
                  </a:lnTo>
                  <a:lnTo>
                    <a:pt x="149" y="905"/>
                  </a:lnTo>
                  <a:lnTo>
                    <a:pt x="149" y="901"/>
                  </a:lnTo>
                  <a:lnTo>
                    <a:pt x="147" y="897"/>
                  </a:lnTo>
                  <a:lnTo>
                    <a:pt x="145" y="895"/>
                  </a:lnTo>
                  <a:lnTo>
                    <a:pt x="143" y="891"/>
                  </a:lnTo>
                  <a:lnTo>
                    <a:pt x="141" y="887"/>
                  </a:lnTo>
                  <a:lnTo>
                    <a:pt x="139" y="885"/>
                  </a:lnTo>
                  <a:lnTo>
                    <a:pt x="137" y="884"/>
                  </a:lnTo>
                  <a:lnTo>
                    <a:pt x="135" y="880"/>
                  </a:lnTo>
                  <a:lnTo>
                    <a:pt x="133" y="878"/>
                  </a:lnTo>
                  <a:lnTo>
                    <a:pt x="132" y="874"/>
                  </a:lnTo>
                  <a:lnTo>
                    <a:pt x="130" y="872"/>
                  </a:lnTo>
                  <a:lnTo>
                    <a:pt x="130" y="868"/>
                  </a:lnTo>
                  <a:lnTo>
                    <a:pt x="132" y="864"/>
                  </a:lnTo>
                  <a:lnTo>
                    <a:pt x="133" y="863"/>
                  </a:lnTo>
                  <a:lnTo>
                    <a:pt x="133" y="859"/>
                  </a:lnTo>
                  <a:lnTo>
                    <a:pt x="135" y="855"/>
                  </a:lnTo>
                  <a:lnTo>
                    <a:pt x="137" y="851"/>
                  </a:lnTo>
                  <a:lnTo>
                    <a:pt x="139" y="849"/>
                  </a:lnTo>
                  <a:lnTo>
                    <a:pt x="139" y="845"/>
                  </a:lnTo>
                  <a:lnTo>
                    <a:pt x="141" y="843"/>
                  </a:lnTo>
                  <a:lnTo>
                    <a:pt x="143" y="840"/>
                  </a:lnTo>
                  <a:lnTo>
                    <a:pt x="145" y="836"/>
                  </a:lnTo>
                  <a:lnTo>
                    <a:pt x="147" y="834"/>
                  </a:lnTo>
                  <a:lnTo>
                    <a:pt x="149" y="832"/>
                  </a:lnTo>
                  <a:lnTo>
                    <a:pt x="151" y="828"/>
                  </a:lnTo>
                  <a:lnTo>
                    <a:pt x="152" y="826"/>
                  </a:lnTo>
                  <a:lnTo>
                    <a:pt x="154" y="824"/>
                  </a:lnTo>
                  <a:lnTo>
                    <a:pt x="154" y="823"/>
                  </a:lnTo>
                  <a:lnTo>
                    <a:pt x="156" y="821"/>
                  </a:lnTo>
                  <a:lnTo>
                    <a:pt x="158" y="819"/>
                  </a:lnTo>
                  <a:lnTo>
                    <a:pt x="160" y="817"/>
                  </a:lnTo>
                  <a:lnTo>
                    <a:pt x="164" y="815"/>
                  </a:lnTo>
                  <a:lnTo>
                    <a:pt x="166" y="813"/>
                  </a:lnTo>
                  <a:lnTo>
                    <a:pt x="170" y="809"/>
                  </a:lnTo>
                  <a:lnTo>
                    <a:pt x="172" y="807"/>
                  </a:lnTo>
                  <a:lnTo>
                    <a:pt x="173" y="805"/>
                  </a:lnTo>
                  <a:lnTo>
                    <a:pt x="175" y="803"/>
                  </a:lnTo>
                  <a:lnTo>
                    <a:pt x="177" y="802"/>
                  </a:lnTo>
                  <a:lnTo>
                    <a:pt x="177" y="798"/>
                  </a:lnTo>
                  <a:lnTo>
                    <a:pt x="173" y="796"/>
                  </a:lnTo>
                  <a:lnTo>
                    <a:pt x="170" y="794"/>
                  </a:lnTo>
                  <a:lnTo>
                    <a:pt x="168" y="792"/>
                  </a:lnTo>
                  <a:lnTo>
                    <a:pt x="166" y="790"/>
                  </a:lnTo>
                  <a:lnTo>
                    <a:pt x="164" y="786"/>
                  </a:lnTo>
                  <a:lnTo>
                    <a:pt x="164" y="782"/>
                  </a:lnTo>
                  <a:lnTo>
                    <a:pt x="162" y="779"/>
                  </a:lnTo>
                  <a:lnTo>
                    <a:pt x="160" y="777"/>
                  </a:lnTo>
                  <a:lnTo>
                    <a:pt x="160" y="773"/>
                  </a:lnTo>
                  <a:lnTo>
                    <a:pt x="158" y="769"/>
                  </a:lnTo>
                  <a:lnTo>
                    <a:pt x="156" y="767"/>
                  </a:lnTo>
                  <a:lnTo>
                    <a:pt x="154" y="765"/>
                  </a:lnTo>
                  <a:lnTo>
                    <a:pt x="152" y="761"/>
                  </a:lnTo>
                  <a:lnTo>
                    <a:pt x="151" y="760"/>
                  </a:lnTo>
                  <a:lnTo>
                    <a:pt x="151" y="756"/>
                  </a:lnTo>
                  <a:lnTo>
                    <a:pt x="149" y="752"/>
                  </a:lnTo>
                  <a:lnTo>
                    <a:pt x="147" y="750"/>
                  </a:lnTo>
                  <a:lnTo>
                    <a:pt x="145" y="746"/>
                  </a:lnTo>
                  <a:lnTo>
                    <a:pt x="143" y="744"/>
                  </a:lnTo>
                  <a:lnTo>
                    <a:pt x="141" y="740"/>
                  </a:lnTo>
                  <a:lnTo>
                    <a:pt x="139" y="739"/>
                  </a:lnTo>
                  <a:lnTo>
                    <a:pt x="135" y="737"/>
                  </a:lnTo>
                  <a:lnTo>
                    <a:pt x="133" y="735"/>
                  </a:lnTo>
                  <a:lnTo>
                    <a:pt x="132" y="733"/>
                  </a:lnTo>
                  <a:lnTo>
                    <a:pt x="128" y="733"/>
                  </a:lnTo>
                  <a:lnTo>
                    <a:pt x="122" y="733"/>
                  </a:lnTo>
                  <a:lnTo>
                    <a:pt x="120" y="731"/>
                  </a:lnTo>
                  <a:lnTo>
                    <a:pt x="116" y="729"/>
                  </a:lnTo>
                  <a:lnTo>
                    <a:pt x="116" y="727"/>
                  </a:lnTo>
                  <a:lnTo>
                    <a:pt x="112" y="723"/>
                  </a:lnTo>
                  <a:lnTo>
                    <a:pt x="111" y="721"/>
                  </a:lnTo>
                  <a:lnTo>
                    <a:pt x="109" y="720"/>
                  </a:lnTo>
                  <a:lnTo>
                    <a:pt x="105" y="718"/>
                  </a:lnTo>
                  <a:lnTo>
                    <a:pt x="105" y="714"/>
                  </a:lnTo>
                  <a:lnTo>
                    <a:pt x="105" y="710"/>
                  </a:lnTo>
                  <a:lnTo>
                    <a:pt x="107" y="706"/>
                  </a:lnTo>
                  <a:lnTo>
                    <a:pt x="107" y="702"/>
                  </a:lnTo>
                  <a:lnTo>
                    <a:pt x="107" y="699"/>
                  </a:lnTo>
                  <a:lnTo>
                    <a:pt x="109" y="695"/>
                  </a:lnTo>
                  <a:lnTo>
                    <a:pt x="109" y="689"/>
                  </a:lnTo>
                  <a:lnTo>
                    <a:pt x="109" y="685"/>
                  </a:lnTo>
                  <a:lnTo>
                    <a:pt x="109" y="679"/>
                  </a:lnTo>
                  <a:lnTo>
                    <a:pt x="109" y="676"/>
                  </a:lnTo>
                  <a:lnTo>
                    <a:pt x="109" y="674"/>
                  </a:lnTo>
                  <a:lnTo>
                    <a:pt x="109" y="672"/>
                  </a:lnTo>
                  <a:lnTo>
                    <a:pt x="112" y="672"/>
                  </a:lnTo>
                  <a:lnTo>
                    <a:pt x="116" y="672"/>
                  </a:lnTo>
                  <a:lnTo>
                    <a:pt x="118" y="674"/>
                  </a:lnTo>
                  <a:lnTo>
                    <a:pt x="122" y="676"/>
                  </a:lnTo>
                  <a:lnTo>
                    <a:pt x="126" y="676"/>
                  </a:lnTo>
                  <a:lnTo>
                    <a:pt x="130" y="678"/>
                  </a:lnTo>
                  <a:lnTo>
                    <a:pt x="133" y="676"/>
                  </a:lnTo>
                  <a:lnTo>
                    <a:pt x="137" y="674"/>
                  </a:lnTo>
                  <a:lnTo>
                    <a:pt x="139" y="672"/>
                  </a:lnTo>
                  <a:lnTo>
                    <a:pt x="141" y="670"/>
                  </a:lnTo>
                  <a:lnTo>
                    <a:pt x="145" y="668"/>
                  </a:lnTo>
                  <a:lnTo>
                    <a:pt x="147" y="666"/>
                  </a:lnTo>
                  <a:lnTo>
                    <a:pt x="151" y="666"/>
                  </a:lnTo>
                  <a:lnTo>
                    <a:pt x="154" y="664"/>
                  </a:lnTo>
                  <a:lnTo>
                    <a:pt x="158" y="664"/>
                  </a:lnTo>
                  <a:lnTo>
                    <a:pt x="162" y="662"/>
                  </a:lnTo>
                  <a:lnTo>
                    <a:pt x="166" y="662"/>
                  </a:lnTo>
                  <a:lnTo>
                    <a:pt x="172" y="662"/>
                  </a:lnTo>
                  <a:lnTo>
                    <a:pt x="175" y="662"/>
                  </a:lnTo>
                  <a:lnTo>
                    <a:pt x="179" y="660"/>
                  </a:lnTo>
                  <a:lnTo>
                    <a:pt x="181" y="658"/>
                  </a:lnTo>
                  <a:lnTo>
                    <a:pt x="185" y="658"/>
                  </a:lnTo>
                  <a:lnTo>
                    <a:pt x="189" y="657"/>
                  </a:lnTo>
                  <a:lnTo>
                    <a:pt x="194" y="657"/>
                  </a:lnTo>
                  <a:lnTo>
                    <a:pt x="196" y="658"/>
                  </a:lnTo>
                  <a:lnTo>
                    <a:pt x="200" y="660"/>
                  </a:lnTo>
                  <a:lnTo>
                    <a:pt x="202" y="662"/>
                  </a:lnTo>
                  <a:lnTo>
                    <a:pt x="204" y="664"/>
                  </a:lnTo>
                  <a:lnTo>
                    <a:pt x="208" y="666"/>
                  </a:lnTo>
                  <a:lnTo>
                    <a:pt x="210" y="668"/>
                  </a:lnTo>
                  <a:lnTo>
                    <a:pt x="212" y="672"/>
                  </a:lnTo>
                  <a:lnTo>
                    <a:pt x="214" y="674"/>
                  </a:lnTo>
                  <a:lnTo>
                    <a:pt x="215" y="676"/>
                  </a:lnTo>
                  <a:lnTo>
                    <a:pt x="219" y="678"/>
                  </a:lnTo>
                  <a:lnTo>
                    <a:pt x="223" y="679"/>
                  </a:lnTo>
                  <a:lnTo>
                    <a:pt x="227" y="679"/>
                  </a:lnTo>
                  <a:lnTo>
                    <a:pt x="231" y="678"/>
                  </a:lnTo>
                  <a:lnTo>
                    <a:pt x="236" y="678"/>
                  </a:lnTo>
                  <a:lnTo>
                    <a:pt x="240" y="678"/>
                  </a:lnTo>
                  <a:lnTo>
                    <a:pt x="244" y="678"/>
                  </a:lnTo>
                  <a:lnTo>
                    <a:pt x="248" y="676"/>
                  </a:lnTo>
                  <a:lnTo>
                    <a:pt x="252" y="676"/>
                  </a:lnTo>
                  <a:lnTo>
                    <a:pt x="254" y="674"/>
                  </a:lnTo>
                  <a:lnTo>
                    <a:pt x="257" y="672"/>
                  </a:lnTo>
                  <a:lnTo>
                    <a:pt x="259" y="670"/>
                  </a:lnTo>
                  <a:lnTo>
                    <a:pt x="263" y="670"/>
                  </a:lnTo>
                  <a:lnTo>
                    <a:pt x="267" y="668"/>
                  </a:lnTo>
                  <a:lnTo>
                    <a:pt x="271" y="666"/>
                  </a:lnTo>
                  <a:lnTo>
                    <a:pt x="273" y="664"/>
                  </a:lnTo>
                  <a:lnTo>
                    <a:pt x="275" y="660"/>
                  </a:lnTo>
                  <a:lnTo>
                    <a:pt x="275" y="657"/>
                  </a:lnTo>
                  <a:lnTo>
                    <a:pt x="275" y="653"/>
                  </a:lnTo>
                  <a:lnTo>
                    <a:pt x="276" y="649"/>
                  </a:lnTo>
                  <a:lnTo>
                    <a:pt x="278" y="647"/>
                  </a:lnTo>
                  <a:lnTo>
                    <a:pt x="280" y="645"/>
                  </a:lnTo>
                  <a:lnTo>
                    <a:pt x="282" y="641"/>
                  </a:lnTo>
                  <a:lnTo>
                    <a:pt x="282" y="636"/>
                  </a:lnTo>
                  <a:lnTo>
                    <a:pt x="282" y="632"/>
                  </a:lnTo>
                  <a:lnTo>
                    <a:pt x="282" y="626"/>
                  </a:lnTo>
                  <a:lnTo>
                    <a:pt x="282" y="622"/>
                  </a:lnTo>
                  <a:lnTo>
                    <a:pt x="282" y="618"/>
                  </a:lnTo>
                  <a:lnTo>
                    <a:pt x="282" y="615"/>
                  </a:lnTo>
                  <a:lnTo>
                    <a:pt x="284" y="611"/>
                  </a:lnTo>
                  <a:lnTo>
                    <a:pt x="286" y="609"/>
                  </a:lnTo>
                  <a:lnTo>
                    <a:pt x="288" y="607"/>
                  </a:lnTo>
                  <a:lnTo>
                    <a:pt x="290" y="603"/>
                  </a:lnTo>
                  <a:lnTo>
                    <a:pt x="288" y="599"/>
                  </a:lnTo>
                  <a:lnTo>
                    <a:pt x="286" y="596"/>
                  </a:lnTo>
                  <a:lnTo>
                    <a:pt x="284" y="594"/>
                  </a:lnTo>
                  <a:lnTo>
                    <a:pt x="282" y="590"/>
                  </a:lnTo>
                  <a:lnTo>
                    <a:pt x="280" y="588"/>
                  </a:lnTo>
                  <a:lnTo>
                    <a:pt x="278" y="586"/>
                  </a:lnTo>
                  <a:lnTo>
                    <a:pt x="278" y="580"/>
                  </a:lnTo>
                  <a:lnTo>
                    <a:pt x="278" y="576"/>
                  </a:lnTo>
                  <a:lnTo>
                    <a:pt x="280" y="575"/>
                  </a:lnTo>
                  <a:lnTo>
                    <a:pt x="280" y="573"/>
                  </a:lnTo>
                  <a:lnTo>
                    <a:pt x="280" y="569"/>
                  </a:lnTo>
                  <a:lnTo>
                    <a:pt x="280" y="565"/>
                  </a:lnTo>
                  <a:lnTo>
                    <a:pt x="280" y="561"/>
                  </a:lnTo>
                  <a:lnTo>
                    <a:pt x="280" y="557"/>
                  </a:lnTo>
                  <a:lnTo>
                    <a:pt x="280" y="552"/>
                  </a:lnTo>
                  <a:lnTo>
                    <a:pt x="282" y="548"/>
                  </a:lnTo>
                  <a:lnTo>
                    <a:pt x="282" y="544"/>
                  </a:lnTo>
                  <a:lnTo>
                    <a:pt x="282" y="540"/>
                  </a:lnTo>
                  <a:lnTo>
                    <a:pt x="282" y="535"/>
                  </a:lnTo>
                  <a:lnTo>
                    <a:pt x="282" y="531"/>
                  </a:lnTo>
                  <a:lnTo>
                    <a:pt x="282" y="527"/>
                  </a:lnTo>
                  <a:lnTo>
                    <a:pt x="280" y="523"/>
                  </a:lnTo>
                  <a:lnTo>
                    <a:pt x="280" y="519"/>
                  </a:lnTo>
                  <a:lnTo>
                    <a:pt x="280" y="515"/>
                  </a:lnTo>
                  <a:lnTo>
                    <a:pt x="278" y="514"/>
                  </a:lnTo>
                  <a:lnTo>
                    <a:pt x="276" y="510"/>
                  </a:lnTo>
                  <a:lnTo>
                    <a:pt x="275" y="508"/>
                  </a:lnTo>
                  <a:lnTo>
                    <a:pt x="273" y="504"/>
                  </a:lnTo>
                  <a:lnTo>
                    <a:pt x="269" y="502"/>
                  </a:lnTo>
                  <a:lnTo>
                    <a:pt x="267" y="500"/>
                  </a:lnTo>
                  <a:lnTo>
                    <a:pt x="263" y="498"/>
                  </a:lnTo>
                  <a:lnTo>
                    <a:pt x="261" y="496"/>
                  </a:lnTo>
                  <a:lnTo>
                    <a:pt x="257" y="494"/>
                  </a:lnTo>
                  <a:lnTo>
                    <a:pt x="255" y="493"/>
                  </a:lnTo>
                  <a:lnTo>
                    <a:pt x="252" y="493"/>
                  </a:lnTo>
                  <a:lnTo>
                    <a:pt x="250" y="491"/>
                  </a:lnTo>
                  <a:lnTo>
                    <a:pt x="246" y="489"/>
                  </a:lnTo>
                  <a:lnTo>
                    <a:pt x="246" y="487"/>
                  </a:lnTo>
                  <a:lnTo>
                    <a:pt x="244" y="485"/>
                  </a:lnTo>
                  <a:lnTo>
                    <a:pt x="242" y="483"/>
                  </a:lnTo>
                  <a:lnTo>
                    <a:pt x="240" y="481"/>
                  </a:lnTo>
                  <a:lnTo>
                    <a:pt x="238" y="477"/>
                  </a:lnTo>
                  <a:lnTo>
                    <a:pt x="236" y="475"/>
                  </a:lnTo>
                  <a:lnTo>
                    <a:pt x="234" y="472"/>
                  </a:lnTo>
                  <a:lnTo>
                    <a:pt x="233" y="470"/>
                  </a:lnTo>
                  <a:lnTo>
                    <a:pt x="233" y="466"/>
                  </a:lnTo>
                  <a:lnTo>
                    <a:pt x="231" y="462"/>
                  </a:lnTo>
                  <a:lnTo>
                    <a:pt x="231" y="458"/>
                  </a:lnTo>
                  <a:lnTo>
                    <a:pt x="229" y="454"/>
                  </a:lnTo>
                  <a:lnTo>
                    <a:pt x="229" y="451"/>
                  </a:lnTo>
                  <a:lnTo>
                    <a:pt x="227" y="447"/>
                  </a:lnTo>
                  <a:lnTo>
                    <a:pt x="225" y="445"/>
                  </a:lnTo>
                  <a:lnTo>
                    <a:pt x="223" y="441"/>
                  </a:lnTo>
                  <a:lnTo>
                    <a:pt x="221" y="439"/>
                  </a:lnTo>
                  <a:lnTo>
                    <a:pt x="219" y="437"/>
                  </a:lnTo>
                  <a:lnTo>
                    <a:pt x="217" y="433"/>
                  </a:lnTo>
                  <a:lnTo>
                    <a:pt x="215" y="432"/>
                  </a:lnTo>
                  <a:lnTo>
                    <a:pt x="214" y="430"/>
                  </a:lnTo>
                  <a:lnTo>
                    <a:pt x="212" y="426"/>
                  </a:lnTo>
                  <a:lnTo>
                    <a:pt x="208" y="424"/>
                  </a:lnTo>
                  <a:lnTo>
                    <a:pt x="206" y="422"/>
                  </a:lnTo>
                  <a:lnTo>
                    <a:pt x="204" y="420"/>
                  </a:lnTo>
                  <a:lnTo>
                    <a:pt x="202" y="416"/>
                  </a:lnTo>
                  <a:lnTo>
                    <a:pt x="198" y="414"/>
                  </a:lnTo>
                  <a:lnTo>
                    <a:pt x="196" y="412"/>
                  </a:lnTo>
                  <a:lnTo>
                    <a:pt x="194" y="409"/>
                  </a:lnTo>
                  <a:lnTo>
                    <a:pt x="194" y="405"/>
                  </a:lnTo>
                  <a:lnTo>
                    <a:pt x="196" y="401"/>
                  </a:lnTo>
                  <a:lnTo>
                    <a:pt x="198" y="397"/>
                  </a:lnTo>
                  <a:lnTo>
                    <a:pt x="200" y="395"/>
                  </a:lnTo>
                  <a:lnTo>
                    <a:pt x="202" y="393"/>
                  </a:lnTo>
                  <a:lnTo>
                    <a:pt x="204" y="391"/>
                  </a:lnTo>
                  <a:lnTo>
                    <a:pt x="206" y="388"/>
                  </a:lnTo>
                  <a:lnTo>
                    <a:pt x="208" y="384"/>
                  </a:lnTo>
                  <a:lnTo>
                    <a:pt x="208" y="380"/>
                  </a:lnTo>
                  <a:lnTo>
                    <a:pt x="210" y="378"/>
                  </a:lnTo>
                  <a:lnTo>
                    <a:pt x="212" y="374"/>
                  </a:lnTo>
                  <a:lnTo>
                    <a:pt x="214" y="372"/>
                  </a:lnTo>
                  <a:lnTo>
                    <a:pt x="217" y="370"/>
                  </a:lnTo>
                  <a:lnTo>
                    <a:pt x="219" y="369"/>
                  </a:lnTo>
                  <a:lnTo>
                    <a:pt x="221" y="365"/>
                  </a:lnTo>
                  <a:lnTo>
                    <a:pt x="225" y="365"/>
                  </a:lnTo>
                  <a:lnTo>
                    <a:pt x="229" y="363"/>
                  </a:lnTo>
                  <a:lnTo>
                    <a:pt x="233" y="363"/>
                  </a:lnTo>
                  <a:lnTo>
                    <a:pt x="236" y="363"/>
                  </a:lnTo>
                  <a:lnTo>
                    <a:pt x="240" y="365"/>
                  </a:lnTo>
                  <a:lnTo>
                    <a:pt x="242" y="367"/>
                  </a:lnTo>
                  <a:lnTo>
                    <a:pt x="246" y="367"/>
                  </a:lnTo>
                  <a:lnTo>
                    <a:pt x="250" y="367"/>
                  </a:lnTo>
                  <a:lnTo>
                    <a:pt x="255" y="369"/>
                  </a:lnTo>
                  <a:lnTo>
                    <a:pt x="259" y="369"/>
                  </a:lnTo>
                  <a:lnTo>
                    <a:pt x="263" y="369"/>
                  </a:lnTo>
                  <a:lnTo>
                    <a:pt x="267" y="367"/>
                  </a:lnTo>
                  <a:lnTo>
                    <a:pt x="271" y="367"/>
                  </a:lnTo>
                  <a:lnTo>
                    <a:pt x="273" y="365"/>
                  </a:lnTo>
                  <a:lnTo>
                    <a:pt x="276" y="363"/>
                  </a:lnTo>
                  <a:lnTo>
                    <a:pt x="278" y="359"/>
                  </a:lnTo>
                  <a:lnTo>
                    <a:pt x="278" y="355"/>
                  </a:lnTo>
                  <a:lnTo>
                    <a:pt x="276" y="353"/>
                  </a:lnTo>
                  <a:lnTo>
                    <a:pt x="275" y="351"/>
                  </a:lnTo>
                  <a:lnTo>
                    <a:pt x="271" y="351"/>
                  </a:lnTo>
                  <a:lnTo>
                    <a:pt x="267" y="349"/>
                  </a:lnTo>
                  <a:lnTo>
                    <a:pt x="263" y="348"/>
                  </a:lnTo>
                  <a:lnTo>
                    <a:pt x="261" y="346"/>
                  </a:lnTo>
                  <a:lnTo>
                    <a:pt x="259" y="342"/>
                  </a:lnTo>
                  <a:lnTo>
                    <a:pt x="257" y="340"/>
                  </a:lnTo>
                  <a:lnTo>
                    <a:pt x="257" y="336"/>
                  </a:lnTo>
                  <a:lnTo>
                    <a:pt x="257" y="332"/>
                  </a:lnTo>
                  <a:lnTo>
                    <a:pt x="257" y="329"/>
                  </a:lnTo>
                  <a:lnTo>
                    <a:pt x="259" y="327"/>
                  </a:lnTo>
                  <a:lnTo>
                    <a:pt x="261" y="325"/>
                  </a:lnTo>
                  <a:lnTo>
                    <a:pt x="265" y="323"/>
                  </a:lnTo>
                  <a:lnTo>
                    <a:pt x="269" y="323"/>
                  </a:lnTo>
                  <a:lnTo>
                    <a:pt x="273" y="321"/>
                  </a:lnTo>
                  <a:lnTo>
                    <a:pt x="275" y="319"/>
                  </a:lnTo>
                  <a:lnTo>
                    <a:pt x="278" y="317"/>
                  </a:lnTo>
                  <a:lnTo>
                    <a:pt x="280" y="315"/>
                  </a:lnTo>
                  <a:lnTo>
                    <a:pt x="282" y="311"/>
                  </a:lnTo>
                  <a:lnTo>
                    <a:pt x="284" y="309"/>
                  </a:lnTo>
                  <a:lnTo>
                    <a:pt x="284" y="306"/>
                  </a:lnTo>
                  <a:lnTo>
                    <a:pt x="286" y="304"/>
                  </a:lnTo>
                  <a:lnTo>
                    <a:pt x="290" y="302"/>
                  </a:lnTo>
                  <a:lnTo>
                    <a:pt x="292" y="300"/>
                  </a:lnTo>
                  <a:lnTo>
                    <a:pt x="296" y="300"/>
                  </a:lnTo>
                  <a:lnTo>
                    <a:pt x="299" y="300"/>
                  </a:lnTo>
                  <a:lnTo>
                    <a:pt x="303" y="302"/>
                  </a:lnTo>
                  <a:lnTo>
                    <a:pt x="307" y="302"/>
                  </a:lnTo>
                  <a:lnTo>
                    <a:pt x="311" y="302"/>
                  </a:lnTo>
                  <a:lnTo>
                    <a:pt x="315" y="300"/>
                  </a:lnTo>
                  <a:lnTo>
                    <a:pt x="317" y="298"/>
                  </a:lnTo>
                  <a:lnTo>
                    <a:pt x="320" y="294"/>
                  </a:lnTo>
                  <a:lnTo>
                    <a:pt x="322" y="292"/>
                  </a:lnTo>
                  <a:lnTo>
                    <a:pt x="324" y="290"/>
                  </a:lnTo>
                  <a:lnTo>
                    <a:pt x="326" y="287"/>
                  </a:lnTo>
                  <a:lnTo>
                    <a:pt x="328" y="285"/>
                  </a:lnTo>
                  <a:lnTo>
                    <a:pt x="330" y="283"/>
                  </a:lnTo>
                  <a:lnTo>
                    <a:pt x="332" y="281"/>
                  </a:lnTo>
                  <a:lnTo>
                    <a:pt x="334" y="277"/>
                  </a:lnTo>
                  <a:lnTo>
                    <a:pt x="336" y="275"/>
                  </a:lnTo>
                  <a:lnTo>
                    <a:pt x="337" y="271"/>
                  </a:lnTo>
                  <a:lnTo>
                    <a:pt x="339" y="269"/>
                  </a:lnTo>
                  <a:lnTo>
                    <a:pt x="341" y="266"/>
                  </a:lnTo>
                  <a:lnTo>
                    <a:pt x="343" y="262"/>
                  </a:lnTo>
                  <a:lnTo>
                    <a:pt x="343" y="260"/>
                  </a:lnTo>
                  <a:lnTo>
                    <a:pt x="345" y="256"/>
                  </a:lnTo>
                  <a:lnTo>
                    <a:pt x="347" y="252"/>
                  </a:lnTo>
                  <a:lnTo>
                    <a:pt x="347" y="248"/>
                  </a:lnTo>
                  <a:lnTo>
                    <a:pt x="349" y="246"/>
                  </a:lnTo>
                  <a:lnTo>
                    <a:pt x="351" y="243"/>
                  </a:lnTo>
                  <a:lnTo>
                    <a:pt x="351" y="239"/>
                  </a:lnTo>
                  <a:lnTo>
                    <a:pt x="353" y="235"/>
                  </a:lnTo>
                  <a:lnTo>
                    <a:pt x="355" y="231"/>
                  </a:lnTo>
                  <a:lnTo>
                    <a:pt x="357" y="229"/>
                  </a:lnTo>
                  <a:lnTo>
                    <a:pt x="357" y="226"/>
                  </a:lnTo>
                  <a:lnTo>
                    <a:pt x="360" y="224"/>
                  </a:lnTo>
                  <a:lnTo>
                    <a:pt x="362" y="222"/>
                  </a:lnTo>
                  <a:lnTo>
                    <a:pt x="364" y="220"/>
                  </a:lnTo>
                  <a:lnTo>
                    <a:pt x="366" y="216"/>
                  </a:lnTo>
                  <a:lnTo>
                    <a:pt x="370" y="216"/>
                  </a:lnTo>
                  <a:lnTo>
                    <a:pt x="374" y="214"/>
                  </a:lnTo>
                  <a:lnTo>
                    <a:pt x="378" y="212"/>
                  </a:lnTo>
                  <a:lnTo>
                    <a:pt x="379" y="212"/>
                  </a:lnTo>
                  <a:lnTo>
                    <a:pt x="383" y="210"/>
                  </a:lnTo>
                  <a:lnTo>
                    <a:pt x="387" y="208"/>
                  </a:lnTo>
                  <a:lnTo>
                    <a:pt x="391" y="208"/>
                  </a:lnTo>
                  <a:lnTo>
                    <a:pt x="395" y="208"/>
                  </a:lnTo>
                  <a:lnTo>
                    <a:pt x="399" y="206"/>
                  </a:lnTo>
                  <a:lnTo>
                    <a:pt x="399" y="203"/>
                  </a:lnTo>
                  <a:lnTo>
                    <a:pt x="400" y="199"/>
                  </a:lnTo>
                  <a:lnTo>
                    <a:pt x="402" y="197"/>
                  </a:lnTo>
                  <a:lnTo>
                    <a:pt x="404" y="195"/>
                  </a:lnTo>
                  <a:lnTo>
                    <a:pt x="408" y="191"/>
                  </a:lnTo>
                  <a:lnTo>
                    <a:pt x="410" y="191"/>
                  </a:lnTo>
                  <a:lnTo>
                    <a:pt x="414" y="189"/>
                  </a:lnTo>
                  <a:lnTo>
                    <a:pt x="418" y="189"/>
                  </a:lnTo>
                  <a:lnTo>
                    <a:pt x="419" y="189"/>
                  </a:lnTo>
                  <a:lnTo>
                    <a:pt x="423" y="189"/>
                  </a:lnTo>
                  <a:lnTo>
                    <a:pt x="427" y="189"/>
                  </a:lnTo>
                  <a:lnTo>
                    <a:pt x="429" y="187"/>
                  </a:lnTo>
                  <a:lnTo>
                    <a:pt x="431" y="184"/>
                  </a:lnTo>
                  <a:lnTo>
                    <a:pt x="433" y="180"/>
                  </a:lnTo>
                  <a:lnTo>
                    <a:pt x="433" y="178"/>
                  </a:lnTo>
                  <a:lnTo>
                    <a:pt x="435" y="174"/>
                  </a:lnTo>
                  <a:lnTo>
                    <a:pt x="439" y="174"/>
                  </a:lnTo>
                  <a:lnTo>
                    <a:pt x="442" y="172"/>
                  </a:lnTo>
                  <a:lnTo>
                    <a:pt x="444" y="170"/>
                  </a:lnTo>
                  <a:lnTo>
                    <a:pt x="446" y="166"/>
                  </a:lnTo>
                  <a:lnTo>
                    <a:pt x="446" y="163"/>
                  </a:lnTo>
                  <a:lnTo>
                    <a:pt x="444" y="161"/>
                  </a:lnTo>
                  <a:lnTo>
                    <a:pt x="442" y="161"/>
                  </a:lnTo>
                  <a:lnTo>
                    <a:pt x="439" y="163"/>
                  </a:lnTo>
                  <a:lnTo>
                    <a:pt x="437" y="164"/>
                  </a:lnTo>
                  <a:lnTo>
                    <a:pt x="433" y="164"/>
                  </a:lnTo>
                  <a:lnTo>
                    <a:pt x="429" y="164"/>
                  </a:lnTo>
                  <a:lnTo>
                    <a:pt x="429" y="161"/>
                  </a:lnTo>
                  <a:lnTo>
                    <a:pt x="429" y="159"/>
                  </a:lnTo>
                  <a:lnTo>
                    <a:pt x="431" y="155"/>
                  </a:lnTo>
                  <a:lnTo>
                    <a:pt x="433" y="153"/>
                  </a:lnTo>
                  <a:lnTo>
                    <a:pt x="437" y="151"/>
                  </a:lnTo>
                  <a:lnTo>
                    <a:pt x="439" y="149"/>
                  </a:lnTo>
                  <a:lnTo>
                    <a:pt x="440" y="147"/>
                  </a:lnTo>
                  <a:lnTo>
                    <a:pt x="440" y="145"/>
                  </a:lnTo>
                  <a:lnTo>
                    <a:pt x="444" y="147"/>
                  </a:lnTo>
                  <a:lnTo>
                    <a:pt x="446" y="149"/>
                  </a:lnTo>
                  <a:lnTo>
                    <a:pt x="450" y="151"/>
                  </a:lnTo>
                  <a:lnTo>
                    <a:pt x="452" y="155"/>
                  </a:lnTo>
                  <a:lnTo>
                    <a:pt x="454" y="157"/>
                  </a:lnTo>
                  <a:lnTo>
                    <a:pt x="456" y="161"/>
                  </a:lnTo>
                  <a:lnTo>
                    <a:pt x="456" y="164"/>
                  </a:lnTo>
                  <a:lnTo>
                    <a:pt x="456" y="168"/>
                  </a:lnTo>
                  <a:lnTo>
                    <a:pt x="456" y="172"/>
                  </a:lnTo>
                  <a:lnTo>
                    <a:pt x="458" y="176"/>
                  </a:lnTo>
                  <a:lnTo>
                    <a:pt x="461" y="178"/>
                  </a:lnTo>
                  <a:lnTo>
                    <a:pt x="465" y="178"/>
                  </a:lnTo>
                  <a:lnTo>
                    <a:pt x="469" y="178"/>
                  </a:lnTo>
                  <a:lnTo>
                    <a:pt x="473" y="178"/>
                  </a:lnTo>
                  <a:lnTo>
                    <a:pt x="477" y="176"/>
                  </a:lnTo>
                  <a:lnTo>
                    <a:pt x="481" y="178"/>
                  </a:lnTo>
                  <a:lnTo>
                    <a:pt x="482" y="182"/>
                  </a:lnTo>
                  <a:lnTo>
                    <a:pt x="481" y="185"/>
                  </a:lnTo>
                  <a:lnTo>
                    <a:pt x="481" y="189"/>
                  </a:lnTo>
                  <a:lnTo>
                    <a:pt x="477" y="191"/>
                  </a:lnTo>
                  <a:lnTo>
                    <a:pt x="473" y="191"/>
                  </a:lnTo>
                  <a:lnTo>
                    <a:pt x="469" y="191"/>
                  </a:lnTo>
                  <a:lnTo>
                    <a:pt x="465" y="193"/>
                  </a:lnTo>
                  <a:lnTo>
                    <a:pt x="461" y="193"/>
                  </a:lnTo>
                  <a:lnTo>
                    <a:pt x="458" y="193"/>
                  </a:lnTo>
                  <a:lnTo>
                    <a:pt x="458" y="199"/>
                  </a:lnTo>
                  <a:lnTo>
                    <a:pt x="456" y="203"/>
                  </a:lnTo>
                  <a:lnTo>
                    <a:pt x="456" y="205"/>
                  </a:lnTo>
                  <a:lnTo>
                    <a:pt x="452" y="206"/>
                  </a:lnTo>
                  <a:lnTo>
                    <a:pt x="448" y="208"/>
                  </a:lnTo>
                  <a:lnTo>
                    <a:pt x="444" y="208"/>
                  </a:lnTo>
                  <a:lnTo>
                    <a:pt x="442" y="210"/>
                  </a:lnTo>
                  <a:lnTo>
                    <a:pt x="440" y="214"/>
                  </a:lnTo>
                  <a:lnTo>
                    <a:pt x="439" y="218"/>
                  </a:lnTo>
                  <a:lnTo>
                    <a:pt x="440" y="222"/>
                  </a:lnTo>
                  <a:lnTo>
                    <a:pt x="442" y="224"/>
                  </a:lnTo>
                  <a:lnTo>
                    <a:pt x="444" y="226"/>
                  </a:lnTo>
                  <a:lnTo>
                    <a:pt x="448" y="227"/>
                  </a:lnTo>
                  <a:lnTo>
                    <a:pt x="450" y="229"/>
                  </a:lnTo>
                  <a:lnTo>
                    <a:pt x="454" y="231"/>
                  </a:lnTo>
                  <a:lnTo>
                    <a:pt x="458" y="231"/>
                  </a:lnTo>
                  <a:lnTo>
                    <a:pt x="461" y="231"/>
                  </a:lnTo>
                  <a:lnTo>
                    <a:pt x="465" y="229"/>
                  </a:lnTo>
                  <a:lnTo>
                    <a:pt x="469" y="229"/>
                  </a:lnTo>
                  <a:lnTo>
                    <a:pt x="473" y="227"/>
                  </a:lnTo>
                  <a:lnTo>
                    <a:pt x="477" y="227"/>
                  </a:lnTo>
                  <a:lnTo>
                    <a:pt x="481" y="226"/>
                  </a:lnTo>
                  <a:lnTo>
                    <a:pt x="484" y="226"/>
                  </a:lnTo>
                  <a:lnTo>
                    <a:pt x="488" y="226"/>
                  </a:lnTo>
                  <a:lnTo>
                    <a:pt x="492" y="224"/>
                  </a:lnTo>
                  <a:lnTo>
                    <a:pt x="496" y="226"/>
                  </a:lnTo>
                  <a:lnTo>
                    <a:pt x="498" y="227"/>
                  </a:lnTo>
                  <a:lnTo>
                    <a:pt x="501" y="229"/>
                  </a:lnTo>
                  <a:lnTo>
                    <a:pt x="505" y="229"/>
                  </a:lnTo>
                  <a:lnTo>
                    <a:pt x="507" y="231"/>
                  </a:lnTo>
                  <a:lnTo>
                    <a:pt x="511" y="233"/>
                  </a:lnTo>
                  <a:lnTo>
                    <a:pt x="515" y="235"/>
                  </a:lnTo>
                  <a:lnTo>
                    <a:pt x="517" y="237"/>
                  </a:lnTo>
                  <a:lnTo>
                    <a:pt x="521" y="237"/>
                  </a:lnTo>
                  <a:lnTo>
                    <a:pt x="522" y="239"/>
                  </a:lnTo>
                  <a:lnTo>
                    <a:pt x="526" y="243"/>
                  </a:lnTo>
                  <a:lnTo>
                    <a:pt x="528" y="245"/>
                  </a:lnTo>
                  <a:lnTo>
                    <a:pt x="532" y="246"/>
                  </a:lnTo>
                  <a:lnTo>
                    <a:pt x="536" y="246"/>
                  </a:lnTo>
                  <a:lnTo>
                    <a:pt x="540" y="245"/>
                  </a:lnTo>
                  <a:lnTo>
                    <a:pt x="542" y="245"/>
                  </a:lnTo>
                  <a:lnTo>
                    <a:pt x="545" y="243"/>
                  </a:lnTo>
                  <a:lnTo>
                    <a:pt x="549" y="243"/>
                  </a:lnTo>
                  <a:lnTo>
                    <a:pt x="553" y="243"/>
                  </a:lnTo>
                  <a:lnTo>
                    <a:pt x="557" y="245"/>
                  </a:lnTo>
                  <a:lnTo>
                    <a:pt x="563" y="246"/>
                  </a:lnTo>
                  <a:lnTo>
                    <a:pt x="564" y="248"/>
                  </a:lnTo>
                  <a:lnTo>
                    <a:pt x="566" y="252"/>
                  </a:lnTo>
                  <a:lnTo>
                    <a:pt x="568" y="254"/>
                  </a:lnTo>
                  <a:lnTo>
                    <a:pt x="570" y="256"/>
                  </a:lnTo>
                  <a:lnTo>
                    <a:pt x="572" y="260"/>
                  </a:lnTo>
                  <a:lnTo>
                    <a:pt x="576" y="262"/>
                  </a:lnTo>
                  <a:lnTo>
                    <a:pt x="578" y="264"/>
                  </a:lnTo>
                  <a:lnTo>
                    <a:pt x="580" y="266"/>
                  </a:lnTo>
                  <a:lnTo>
                    <a:pt x="583" y="267"/>
                  </a:lnTo>
                  <a:lnTo>
                    <a:pt x="585" y="269"/>
                  </a:lnTo>
                  <a:lnTo>
                    <a:pt x="587" y="271"/>
                  </a:lnTo>
                  <a:lnTo>
                    <a:pt x="589" y="275"/>
                  </a:lnTo>
                  <a:lnTo>
                    <a:pt x="591" y="279"/>
                  </a:lnTo>
                  <a:lnTo>
                    <a:pt x="593" y="281"/>
                  </a:lnTo>
                  <a:lnTo>
                    <a:pt x="595" y="285"/>
                  </a:lnTo>
                  <a:lnTo>
                    <a:pt x="597" y="287"/>
                  </a:lnTo>
                  <a:lnTo>
                    <a:pt x="601" y="288"/>
                  </a:lnTo>
                  <a:lnTo>
                    <a:pt x="603" y="290"/>
                  </a:lnTo>
                  <a:lnTo>
                    <a:pt x="606" y="292"/>
                  </a:lnTo>
                  <a:lnTo>
                    <a:pt x="610" y="292"/>
                  </a:lnTo>
                  <a:lnTo>
                    <a:pt x="612" y="294"/>
                  </a:lnTo>
                  <a:lnTo>
                    <a:pt x="616" y="294"/>
                  </a:lnTo>
                  <a:lnTo>
                    <a:pt x="620" y="296"/>
                  </a:lnTo>
                  <a:lnTo>
                    <a:pt x="624" y="298"/>
                  </a:lnTo>
                  <a:lnTo>
                    <a:pt x="627" y="298"/>
                  </a:lnTo>
                  <a:lnTo>
                    <a:pt x="629" y="300"/>
                  </a:lnTo>
                  <a:lnTo>
                    <a:pt x="633" y="302"/>
                  </a:lnTo>
                  <a:lnTo>
                    <a:pt x="635" y="304"/>
                  </a:lnTo>
                  <a:lnTo>
                    <a:pt x="637" y="306"/>
                  </a:lnTo>
                  <a:lnTo>
                    <a:pt x="641" y="309"/>
                  </a:lnTo>
                  <a:lnTo>
                    <a:pt x="643" y="311"/>
                  </a:lnTo>
                  <a:lnTo>
                    <a:pt x="646" y="313"/>
                  </a:lnTo>
                  <a:lnTo>
                    <a:pt x="648" y="315"/>
                  </a:lnTo>
                  <a:lnTo>
                    <a:pt x="650" y="317"/>
                  </a:lnTo>
                  <a:lnTo>
                    <a:pt x="652" y="319"/>
                  </a:lnTo>
                  <a:lnTo>
                    <a:pt x="656" y="321"/>
                  </a:lnTo>
                  <a:lnTo>
                    <a:pt x="658" y="323"/>
                  </a:lnTo>
                  <a:lnTo>
                    <a:pt x="660" y="327"/>
                  </a:lnTo>
                  <a:lnTo>
                    <a:pt x="662" y="329"/>
                  </a:lnTo>
                  <a:lnTo>
                    <a:pt x="664" y="330"/>
                  </a:lnTo>
                  <a:lnTo>
                    <a:pt x="667" y="334"/>
                  </a:lnTo>
                  <a:lnTo>
                    <a:pt x="669" y="336"/>
                  </a:lnTo>
                  <a:lnTo>
                    <a:pt x="671" y="338"/>
                  </a:lnTo>
                  <a:lnTo>
                    <a:pt x="675" y="338"/>
                  </a:lnTo>
                  <a:lnTo>
                    <a:pt x="679" y="340"/>
                  </a:lnTo>
                  <a:lnTo>
                    <a:pt x="681" y="342"/>
                  </a:lnTo>
                  <a:lnTo>
                    <a:pt x="685" y="344"/>
                  </a:lnTo>
                  <a:lnTo>
                    <a:pt x="686" y="348"/>
                  </a:lnTo>
                  <a:lnTo>
                    <a:pt x="686" y="349"/>
                  </a:lnTo>
                  <a:lnTo>
                    <a:pt x="690" y="351"/>
                  </a:lnTo>
                  <a:lnTo>
                    <a:pt x="694" y="353"/>
                  </a:lnTo>
                  <a:lnTo>
                    <a:pt x="696" y="351"/>
                  </a:lnTo>
                  <a:lnTo>
                    <a:pt x="700" y="351"/>
                  </a:lnTo>
                  <a:lnTo>
                    <a:pt x="704" y="349"/>
                  </a:lnTo>
                  <a:lnTo>
                    <a:pt x="707" y="349"/>
                  </a:lnTo>
                  <a:lnTo>
                    <a:pt x="711" y="349"/>
                  </a:lnTo>
                  <a:lnTo>
                    <a:pt x="713" y="353"/>
                  </a:lnTo>
                  <a:lnTo>
                    <a:pt x="713" y="357"/>
                  </a:lnTo>
                  <a:lnTo>
                    <a:pt x="715" y="361"/>
                  </a:lnTo>
                  <a:lnTo>
                    <a:pt x="717" y="363"/>
                  </a:lnTo>
                  <a:lnTo>
                    <a:pt x="719" y="367"/>
                  </a:lnTo>
                  <a:lnTo>
                    <a:pt x="723" y="367"/>
                  </a:lnTo>
                  <a:lnTo>
                    <a:pt x="727" y="367"/>
                  </a:lnTo>
                  <a:lnTo>
                    <a:pt x="732" y="367"/>
                  </a:lnTo>
                  <a:lnTo>
                    <a:pt x="736" y="367"/>
                  </a:lnTo>
                  <a:lnTo>
                    <a:pt x="740" y="367"/>
                  </a:lnTo>
                  <a:lnTo>
                    <a:pt x="744" y="367"/>
                  </a:lnTo>
                  <a:lnTo>
                    <a:pt x="746" y="367"/>
                  </a:lnTo>
                  <a:lnTo>
                    <a:pt x="749" y="367"/>
                  </a:lnTo>
                  <a:lnTo>
                    <a:pt x="753" y="367"/>
                  </a:lnTo>
                  <a:lnTo>
                    <a:pt x="757" y="369"/>
                  </a:lnTo>
                  <a:lnTo>
                    <a:pt x="761" y="369"/>
                  </a:lnTo>
                  <a:lnTo>
                    <a:pt x="765" y="369"/>
                  </a:lnTo>
                  <a:lnTo>
                    <a:pt x="768" y="370"/>
                  </a:lnTo>
                  <a:lnTo>
                    <a:pt x="772" y="370"/>
                  </a:lnTo>
                  <a:lnTo>
                    <a:pt x="778" y="370"/>
                  </a:lnTo>
                  <a:lnTo>
                    <a:pt x="786" y="374"/>
                  </a:lnTo>
                  <a:lnTo>
                    <a:pt x="788" y="372"/>
                  </a:lnTo>
                  <a:lnTo>
                    <a:pt x="789" y="370"/>
                  </a:lnTo>
                  <a:lnTo>
                    <a:pt x="791" y="367"/>
                  </a:lnTo>
                  <a:lnTo>
                    <a:pt x="793" y="365"/>
                  </a:lnTo>
                  <a:lnTo>
                    <a:pt x="793" y="361"/>
                  </a:lnTo>
                  <a:lnTo>
                    <a:pt x="795" y="357"/>
                  </a:lnTo>
                  <a:lnTo>
                    <a:pt x="795" y="353"/>
                  </a:lnTo>
                  <a:lnTo>
                    <a:pt x="795" y="348"/>
                  </a:lnTo>
                  <a:lnTo>
                    <a:pt x="795" y="344"/>
                  </a:lnTo>
                  <a:lnTo>
                    <a:pt x="795" y="340"/>
                  </a:lnTo>
                  <a:lnTo>
                    <a:pt x="793" y="336"/>
                  </a:lnTo>
                  <a:lnTo>
                    <a:pt x="791" y="330"/>
                  </a:lnTo>
                  <a:lnTo>
                    <a:pt x="789" y="329"/>
                  </a:lnTo>
                  <a:lnTo>
                    <a:pt x="789" y="327"/>
                  </a:lnTo>
                  <a:lnTo>
                    <a:pt x="788" y="325"/>
                  </a:lnTo>
                  <a:lnTo>
                    <a:pt x="788" y="323"/>
                  </a:lnTo>
                  <a:lnTo>
                    <a:pt x="786" y="323"/>
                  </a:lnTo>
                  <a:lnTo>
                    <a:pt x="784" y="319"/>
                  </a:lnTo>
                  <a:lnTo>
                    <a:pt x="784" y="317"/>
                  </a:lnTo>
                  <a:lnTo>
                    <a:pt x="782" y="313"/>
                  </a:lnTo>
                  <a:lnTo>
                    <a:pt x="782" y="308"/>
                  </a:lnTo>
                  <a:lnTo>
                    <a:pt x="784" y="302"/>
                  </a:lnTo>
                  <a:lnTo>
                    <a:pt x="789" y="300"/>
                  </a:lnTo>
                  <a:lnTo>
                    <a:pt x="793" y="300"/>
                  </a:lnTo>
                  <a:lnTo>
                    <a:pt x="797" y="300"/>
                  </a:lnTo>
                  <a:lnTo>
                    <a:pt x="803" y="300"/>
                  </a:lnTo>
                  <a:lnTo>
                    <a:pt x="807" y="300"/>
                  </a:lnTo>
                  <a:lnTo>
                    <a:pt x="810" y="300"/>
                  </a:lnTo>
                  <a:lnTo>
                    <a:pt x="814" y="300"/>
                  </a:lnTo>
                  <a:lnTo>
                    <a:pt x="820" y="300"/>
                  </a:lnTo>
                  <a:lnTo>
                    <a:pt x="824" y="300"/>
                  </a:lnTo>
                  <a:lnTo>
                    <a:pt x="828" y="300"/>
                  </a:lnTo>
                  <a:lnTo>
                    <a:pt x="831" y="298"/>
                  </a:lnTo>
                  <a:lnTo>
                    <a:pt x="835" y="298"/>
                  </a:lnTo>
                  <a:lnTo>
                    <a:pt x="839" y="296"/>
                  </a:lnTo>
                  <a:lnTo>
                    <a:pt x="843" y="296"/>
                  </a:lnTo>
                  <a:lnTo>
                    <a:pt x="847" y="294"/>
                  </a:lnTo>
                  <a:lnTo>
                    <a:pt x="850" y="294"/>
                  </a:lnTo>
                  <a:lnTo>
                    <a:pt x="854" y="292"/>
                  </a:lnTo>
                  <a:lnTo>
                    <a:pt x="858" y="292"/>
                  </a:lnTo>
                  <a:lnTo>
                    <a:pt x="862" y="292"/>
                  </a:lnTo>
                  <a:lnTo>
                    <a:pt x="866" y="292"/>
                  </a:lnTo>
                  <a:lnTo>
                    <a:pt x="877" y="292"/>
                  </a:lnTo>
                  <a:lnTo>
                    <a:pt x="889" y="292"/>
                  </a:lnTo>
                  <a:lnTo>
                    <a:pt x="902" y="292"/>
                  </a:lnTo>
                  <a:lnTo>
                    <a:pt x="913" y="292"/>
                  </a:lnTo>
                  <a:lnTo>
                    <a:pt x="921" y="292"/>
                  </a:lnTo>
                  <a:lnTo>
                    <a:pt x="921" y="281"/>
                  </a:lnTo>
                  <a:lnTo>
                    <a:pt x="921" y="269"/>
                  </a:lnTo>
                  <a:lnTo>
                    <a:pt x="919" y="258"/>
                  </a:lnTo>
                  <a:lnTo>
                    <a:pt x="919" y="246"/>
                  </a:lnTo>
                  <a:lnTo>
                    <a:pt x="919" y="245"/>
                  </a:lnTo>
                  <a:lnTo>
                    <a:pt x="908" y="233"/>
                  </a:lnTo>
                  <a:lnTo>
                    <a:pt x="908" y="222"/>
                  </a:lnTo>
                  <a:lnTo>
                    <a:pt x="906" y="210"/>
                  </a:lnTo>
                  <a:lnTo>
                    <a:pt x="906" y="199"/>
                  </a:lnTo>
                  <a:lnTo>
                    <a:pt x="906" y="187"/>
                  </a:lnTo>
                  <a:lnTo>
                    <a:pt x="904" y="174"/>
                  </a:lnTo>
                  <a:lnTo>
                    <a:pt x="904" y="163"/>
                  </a:lnTo>
                  <a:lnTo>
                    <a:pt x="904" y="151"/>
                  </a:lnTo>
                  <a:lnTo>
                    <a:pt x="902" y="149"/>
                  </a:lnTo>
                  <a:lnTo>
                    <a:pt x="900" y="140"/>
                  </a:lnTo>
                  <a:lnTo>
                    <a:pt x="898" y="128"/>
                  </a:lnTo>
                  <a:lnTo>
                    <a:pt x="894" y="117"/>
                  </a:lnTo>
                  <a:lnTo>
                    <a:pt x="894" y="115"/>
                  </a:lnTo>
                  <a:lnTo>
                    <a:pt x="912" y="94"/>
                  </a:lnTo>
                  <a:lnTo>
                    <a:pt x="912" y="82"/>
                  </a:lnTo>
                  <a:lnTo>
                    <a:pt x="912" y="71"/>
                  </a:lnTo>
                  <a:lnTo>
                    <a:pt x="912" y="60"/>
                  </a:lnTo>
                  <a:lnTo>
                    <a:pt x="913" y="48"/>
                  </a:lnTo>
                  <a:lnTo>
                    <a:pt x="913" y="37"/>
                  </a:lnTo>
                  <a:lnTo>
                    <a:pt x="913" y="27"/>
                  </a:lnTo>
                  <a:lnTo>
                    <a:pt x="913" y="25"/>
                  </a:lnTo>
                  <a:lnTo>
                    <a:pt x="912" y="25"/>
                  </a:lnTo>
                  <a:lnTo>
                    <a:pt x="908" y="21"/>
                  </a:lnTo>
                  <a:lnTo>
                    <a:pt x="906" y="20"/>
                  </a:lnTo>
                  <a:lnTo>
                    <a:pt x="906" y="16"/>
                  </a:lnTo>
                  <a:lnTo>
                    <a:pt x="904" y="16"/>
                  </a:lnTo>
                  <a:lnTo>
                    <a:pt x="902" y="14"/>
                  </a:lnTo>
                  <a:lnTo>
                    <a:pt x="898" y="14"/>
                  </a:lnTo>
                  <a:lnTo>
                    <a:pt x="896" y="12"/>
                  </a:lnTo>
                  <a:lnTo>
                    <a:pt x="898" y="10"/>
                  </a:lnTo>
                  <a:lnTo>
                    <a:pt x="900" y="6"/>
                  </a:lnTo>
                  <a:lnTo>
                    <a:pt x="902" y="4"/>
                  </a:lnTo>
                  <a:lnTo>
                    <a:pt x="904" y="2"/>
                  </a:lnTo>
                  <a:lnTo>
                    <a:pt x="906" y="0"/>
                  </a:lnTo>
                  <a:lnTo>
                    <a:pt x="912" y="0"/>
                  </a:lnTo>
                  <a:lnTo>
                    <a:pt x="915" y="0"/>
                  </a:lnTo>
                  <a:lnTo>
                    <a:pt x="919" y="2"/>
                  </a:lnTo>
                  <a:lnTo>
                    <a:pt x="921" y="4"/>
                  </a:lnTo>
                  <a:lnTo>
                    <a:pt x="925" y="4"/>
                  </a:lnTo>
                  <a:lnTo>
                    <a:pt x="929" y="6"/>
                  </a:lnTo>
                  <a:lnTo>
                    <a:pt x="932" y="6"/>
                  </a:lnTo>
                  <a:lnTo>
                    <a:pt x="936" y="8"/>
                  </a:lnTo>
                  <a:lnTo>
                    <a:pt x="938" y="10"/>
                  </a:lnTo>
                  <a:lnTo>
                    <a:pt x="940" y="14"/>
                  </a:lnTo>
                  <a:lnTo>
                    <a:pt x="942" y="16"/>
                  </a:lnTo>
                  <a:lnTo>
                    <a:pt x="944" y="20"/>
                  </a:lnTo>
                  <a:lnTo>
                    <a:pt x="946" y="21"/>
                  </a:lnTo>
                  <a:lnTo>
                    <a:pt x="948" y="23"/>
                  </a:lnTo>
                  <a:lnTo>
                    <a:pt x="948" y="27"/>
                  </a:lnTo>
                  <a:lnTo>
                    <a:pt x="950" y="27"/>
                  </a:lnTo>
                  <a:lnTo>
                    <a:pt x="952" y="27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2" name="Freeform 25"/>
            <p:cNvSpPr>
              <a:spLocks/>
            </p:cNvSpPr>
            <p:nvPr/>
          </p:nvSpPr>
          <p:spPr bwMode="auto">
            <a:xfrm>
              <a:off x="1828" y="1420"/>
              <a:ext cx="490" cy="1648"/>
            </a:xfrm>
            <a:custGeom>
              <a:avLst/>
              <a:gdLst>
                <a:gd name="T0" fmla="*/ 61 w 490"/>
                <a:gd name="T1" fmla="*/ 8 h 1648"/>
                <a:gd name="T2" fmla="*/ 95 w 490"/>
                <a:gd name="T3" fmla="*/ 54 h 1648"/>
                <a:gd name="T4" fmla="*/ 143 w 490"/>
                <a:gd name="T5" fmla="*/ 37 h 1648"/>
                <a:gd name="T6" fmla="*/ 196 w 490"/>
                <a:gd name="T7" fmla="*/ 84 h 1648"/>
                <a:gd name="T8" fmla="*/ 251 w 490"/>
                <a:gd name="T9" fmla="*/ 103 h 1648"/>
                <a:gd name="T10" fmla="*/ 322 w 490"/>
                <a:gd name="T11" fmla="*/ 138 h 1648"/>
                <a:gd name="T12" fmla="*/ 354 w 490"/>
                <a:gd name="T13" fmla="*/ 187 h 1648"/>
                <a:gd name="T14" fmla="*/ 375 w 490"/>
                <a:gd name="T15" fmla="*/ 243 h 1648"/>
                <a:gd name="T16" fmla="*/ 436 w 490"/>
                <a:gd name="T17" fmla="*/ 256 h 1648"/>
                <a:gd name="T18" fmla="*/ 473 w 490"/>
                <a:gd name="T19" fmla="*/ 288 h 1648"/>
                <a:gd name="T20" fmla="*/ 438 w 490"/>
                <a:gd name="T21" fmla="*/ 334 h 1648"/>
                <a:gd name="T22" fmla="*/ 413 w 490"/>
                <a:gd name="T23" fmla="*/ 367 h 1648"/>
                <a:gd name="T24" fmla="*/ 358 w 490"/>
                <a:gd name="T25" fmla="*/ 390 h 1648"/>
                <a:gd name="T26" fmla="*/ 318 w 490"/>
                <a:gd name="T27" fmla="*/ 454 h 1648"/>
                <a:gd name="T28" fmla="*/ 299 w 490"/>
                <a:gd name="T29" fmla="*/ 504 h 1648"/>
                <a:gd name="T30" fmla="*/ 297 w 490"/>
                <a:gd name="T31" fmla="*/ 573 h 1648"/>
                <a:gd name="T32" fmla="*/ 320 w 490"/>
                <a:gd name="T33" fmla="*/ 607 h 1648"/>
                <a:gd name="T34" fmla="*/ 341 w 490"/>
                <a:gd name="T35" fmla="*/ 651 h 1648"/>
                <a:gd name="T36" fmla="*/ 309 w 490"/>
                <a:gd name="T37" fmla="*/ 681 h 1648"/>
                <a:gd name="T38" fmla="*/ 276 w 490"/>
                <a:gd name="T39" fmla="*/ 718 h 1648"/>
                <a:gd name="T40" fmla="*/ 284 w 490"/>
                <a:gd name="T41" fmla="*/ 817 h 1648"/>
                <a:gd name="T42" fmla="*/ 225 w 490"/>
                <a:gd name="T43" fmla="*/ 880 h 1648"/>
                <a:gd name="T44" fmla="*/ 232 w 490"/>
                <a:gd name="T45" fmla="*/ 912 h 1648"/>
                <a:gd name="T46" fmla="*/ 202 w 490"/>
                <a:gd name="T47" fmla="*/ 937 h 1648"/>
                <a:gd name="T48" fmla="*/ 211 w 490"/>
                <a:gd name="T49" fmla="*/ 971 h 1648"/>
                <a:gd name="T50" fmla="*/ 236 w 490"/>
                <a:gd name="T51" fmla="*/ 1000 h 1648"/>
                <a:gd name="T52" fmla="*/ 251 w 490"/>
                <a:gd name="T53" fmla="*/ 1040 h 1648"/>
                <a:gd name="T54" fmla="*/ 253 w 490"/>
                <a:gd name="T55" fmla="*/ 1074 h 1648"/>
                <a:gd name="T56" fmla="*/ 232 w 490"/>
                <a:gd name="T57" fmla="*/ 1086 h 1648"/>
                <a:gd name="T58" fmla="*/ 196 w 490"/>
                <a:gd name="T59" fmla="*/ 1074 h 1648"/>
                <a:gd name="T60" fmla="*/ 169 w 490"/>
                <a:gd name="T61" fmla="*/ 1101 h 1648"/>
                <a:gd name="T62" fmla="*/ 192 w 490"/>
                <a:gd name="T63" fmla="*/ 1128 h 1648"/>
                <a:gd name="T64" fmla="*/ 221 w 490"/>
                <a:gd name="T65" fmla="*/ 1147 h 1648"/>
                <a:gd name="T66" fmla="*/ 202 w 490"/>
                <a:gd name="T67" fmla="*/ 1187 h 1648"/>
                <a:gd name="T68" fmla="*/ 236 w 490"/>
                <a:gd name="T69" fmla="*/ 1213 h 1648"/>
                <a:gd name="T70" fmla="*/ 226 w 490"/>
                <a:gd name="T71" fmla="*/ 1248 h 1648"/>
                <a:gd name="T72" fmla="*/ 192 w 490"/>
                <a:gd name="T73" fmla="*/ 1265 h 1648"/>
                <a:gd name="T74" fmla="*/ 185 w 490"/>
                <a:gd name="T75" fmla="*/ 1292 h 1648"/>
                <a:gd name="T76" fmla="*/ 226 w 490"/>
                <a:gd name="T77" fmla="*/ 1303 h 1648"/>
                <a:gd name="T78" fmla="*/ 261 w 490"/>
                <a:gd name="T79" fmla="*/ 1303 h 1648"/>
                <a:gd name="T80" fmla="*/ 297 w 490"/>
                <a:gd name="T81" fmla="*/ 1334 h 1648"/>
                <a:gd name="T82" fmla="*/ 314 w 490"/>
                <a:gd name="T83" fmla="*/ 1400 h 1648"/>
                <a:gd name="T84" fmla="*/ 341 w 490"/>
                <a:gd name="T85" fmla="*/ 1448 h 1648"/>
                <a:gd name="T86" fmla="*/ 379 w 490"/>
                <a:gd name="T87" fmla="*/ 1500 h 1648"/>
                <a:gd name="T88" fmla="*/ 432 w 490"/>
                <a:gd name="T89" fmla="*/ 1524 h 1648"/>
                <a:gd name="T90" fmla="*/ 419 w 490"/>
                <a:gd name="T91" fmla="*/ 1551 h 1648"/>
                <a:gd name="T92" fmla="*/ 391 w 490"/>
                <a:gd name="T93" fmla="*/ 1559 h 1648"/>
                <a:gd name="T94" fmla="*/ 368 w 490"/>
                <a:gd name="T95" fmla="*/ 1572 h 1648"/>
                <a:gd name="T96" fmla="*/ 326 w 490"/>
                <a:gd name="T97" fmla="*/ 1587 h 1648"/>
                <a:gd name="T98" fmla="*/ 268 w 490"/>
                <a:gd name="T99" fmla="*/ 1601 h 1648"/>
                <a:gd name="T100" fmla="*/ 249 w 490"/>
                <a:gd name="T101" fmla="*/ 1643 h 1648"/>
                <a:gd name="T102" fmla="*/ 217 w 490"/>
                <a:gd name="T103" fmla="*/ 1645 h 1648"/>
                <a:gd name="T104" fmla="*/ 211 w 490"/>
                <a:gd name="T105" fmla="*/ 1625 h 1648"/>
                <a:gd name="T106" fmla="*/ 225 w 490"/>
                <a:gd name="T107" fmla="*/ 1584 h 1648"/>
                <a:gd name="T108" fmla="*/ 230 w 490"/>
                <a:gd name="T109" fmla="*/ 1547 h 1648"/>
                <a:gd name="T110" fmla="*/ 232 w 490"/>
                <a:gd name="T111" fmla="*/ 1500 h 1648"/>
                <a:gd name="T112" fmla="*/ 225 w 490"/>
                <a:gd name="T113" fmla="*/ 1481 h 1648"/>
                <a:gd name="T114" fmla="*/ 223 w 490"/>
                <a:gd name="T115" fmla="*/ 1448 h 1648"/>
                <a:gd name="T116" fmla="*/ 196 w 490"/>
                <a:gd name="T117" fmla="*/ 1440 h 1648"/>
                <a:gd name="T118" fmla="*/ 185 w 490"/>
                <a:gd name="T119" fmla="*/ 1454 h 1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0" h="1648">
                  <a:moveTo>
                    <a:pt x="0" y="6"/>
                  </a:moveTo>
                  <a:lnTo>
                    <a:pt x="3" y="8"/>
                  </a:lnTo>
                  <a:lnTo>
                    <a:pt x="9" y="8"/>
                  </a:lnTo>
                  <a:lnTo>
                    <a:pt x="13" y="8"/>
                  </a:lnTo>
                  <a:lnTo>
                    <a:pt x="17" y="8"/>
                  </a:lnTo>
                  <a:lnTo>
                    <a:pt x="21" y="6"/>
                  </a:lnTo>
                  <a:lnTo>
                    <a:pt x="26" y="6"/>
                  </a:lnTo>
                  <a:lnTo>
                    <a:pt x="30" y="6"/>
                  </a:lnTo>
                  <a:lnTo>
                    <a:pt x="32" y="4"/>
                  </a:lnTo>
                  <a:lnTo>
                    <a:pt x="36" y="2"/>
                  </a:lnTo>
                  <a:lnTo>
                    <a:pt x="40" y="2"/>
                  </a:lnTo>
                  <a:lnTo>
                    <a:pt x="43" y="2"/>
                  </a:lnTo>
                  <a:lnTo>
                    <a:pt x="49" y="0"/>
                  </a:lnTo>
                  <a:lnTo>
                    <a:pt x="53" y="0"/>
                  </a:lnTo>
                  <a:lnTo>
                    <a:pt x="57" y="2"/>
                  </a:lnTo>
                  <a:lnTo>
                    <a:pt x="59" y="4"/>
                  </a:lnTo>
                  <a:lnTo>
                    <a:pt x="61" y="8"/>
                  </a:lnTo>
                  <a:lnTo>
                    <a:pt x="62" y="10"/>
                  </a:lnTo>
                  <a:lnTo>
                    <a:pt x="64" y="12"/>
                  </a:lnTo>
                  <a:lnTo>
                    <a:pt x="66" y="16"/>
                  </a:lnTo>
                  <a:lnTo>
                    <a:pt x="70" y="18"/>
                  </a:lnTo>
                  <a:lnTo>
                    <a:pt x="74" y="20"/>
                  </a:lnTo>
                  <a:lnTo>
                    <a:pt x="76" y="20"/>
                  </a:lnTo>
                  <a:lnTo>
                    <a:pt x="80" y="21"/>
                  </a:lnTo>
                  <a:lnTo>
                    <a:pt x="80" y="25"/>
                  </a:lnTo>
                  <a:lnTo>
                    <a:pt x="82" y="29"/>
                  </a:lnTo>
                  <a:lnTo>
                    <a:pt x="82" y="33"/>
                  </a:lnTo>
                  <a:lnTo>
                    <a:pt x="83" y="37"/>
                  </a:lnTo>
                  <a:lnTo>
                    <a:pt x="83" y="40"/>
                  </a:lnTo>
                  <a:lnTo>
                    <a:pt x="83" y="44"/>
                  </a:lnTo>
                  <a:lnTo>
                    <a:pt x="85" y="48"/>
                  </a:lnTo>
                  <a:lnTo>
                    <a:pt x="87" y="50"/>
                  </a:lnTo>
                  <a:lnTo>
                    <a:pt x="91" y="52"/>
                  </a:lnTo>
                  <a:lnTo>
                    <a:pt x="95" y="54"/>
                  </a:lnTo>
                  <a:lnTo>
                    <a:pt x="99" y="52"/>
                  </a:lnTo>
                  <a:lnTo>
                    <a:pt x="101" y="50"/>
                  </a:lnTo>
                  <a:lnTo>
                    <a:pt x="104" y="48"/>
                  </a:lnTo>
                  <a:lnTo>
                    <a:pt x="106" y="46"/>
                  </a:lnTo>
                  <a:lnTo>
                    <a:pt x="106" y="40"/>
                  </a:lnTo>
                  <a:lnTo>
                    <a:pt x="108" y="39"/>
                  </a:lnTo>
                  <a:lnTo>
                    <a:pt x="108" y="35"/>
                  </a:lnTo>
                  <a:lnTo>
                    <a:pt x="110" y="31"/>
                  </a:lnTo>
                  <a:lnTo>
                    <a:pt x="112" y="29"/>
                  </a:lnTo>
                  <a:lnTo>
                    <a:pt x="118" y="29"/>
                  </a:lnTo>
                  <a:lnTo>
                    <a:pt x="122" y="31"/>
                  </a:lnTo>
                  <a:lnTo>
                    <a:pt x="125" y="31"/>
                  </a:lnTo>
                  <a:lnTo>
                    <a:pt x="129" y="33"/>
                  </a:lnTo>
                  <a:lnTo>
                    <a:pt x="133" y="33"/>
                  </a:lnTo>
                  <a:lnTo>
                    <a:pt x="137" y="35"/>
                  </a:lnTo>
                  <a:lnTo>
                    <a:pt x="141" y="35"/>
                  </a:lnTo>
                  <a:lnTo>
                    <a:pt x="143" y="37"/>
                  </a:lnTo>
                  <a:lnTo>
                    <a:pt x="146" y="39"/>
                  </a:lnTo>
                  <a:lnTo>
                    <a:pt x="150" y="40"/>
                  </a:lnTo>
                  <a:lnTo>
                    <a:pt x="152" y="42"/>
                  </a:lnTo>
                  <a:lnTo>
                    <a:pt x="171" y="61"/>
                  </a:lnTo>
                  <a:lnTo>
                    <a:pt x="173" y="65"/>
                  </a:lnTo>
                  <a:lnTo>
                    <a:pt x="175" y="67"/>
                  </a:lnTo>
                  <a:lnTo>
                    <a:pt x="177" y="69"/>
                  </a:lnTo>
                  <a:lnTo>
                    <a:pt x="179" y="69"/>
                  </a:lnTo>
                  <a:lnTo>
                    <a:pt x="181" y="69"/>
                  </a:lnTo>
                  <a:lnTo>
                    <a:pt x="183" y="71"/>
                  </a:lnTo>
                  <a:lnTo>
                    <a:pt x="183" y="73"/>
                  </a:lnTo>
                  <a:lnTo>
                    <a:pt x="185" y="73"/>
                  </a:lnTo>
                  <a:lnTo>
                    <a:pt x="185" y="75"/>
                  </a:lnTo>
                  <a:lnTo>
                    <a:pt x="188" y="79"/>
                  </a:lnTo>
                  <a:lnTo>
                    <a:pt x="190" y="79"/>
                  </a:lnTo>
                  <a:lnTo>
                    <a:pt x="192" y="81"/>
                  </a:lnTo>
                  <a:lnTo>
                    <a:pt x="196" y="84"/>
                  </a:lnTo>
                  <a:lnTo>
                    <a:pt x="198" y="86"/>
                  </a:lnTo>
                  <a:lnTo>
                    <a:pt x="202" y="88"/>
                  </a:lnTo>
                  <a:lnTo>
                    <a:pt x="204" y="90"/>
                  </a:lnTo>
                  <a:lnTo>
                    <a:pt x="206" y="90"/>
                  </a:lnTo>
                  <a:lnTo>
                    <a:pt x="207" y="92"/>
                  </a:lnTo>
                  <a:lnTo>
                    <a:pt x="211" y="94"/>
                  </a:lnTo>
                  <a:lnTo>
                    <a:pt x="215" y="96"/>
                  </a:lnTo>
                  <a:lnTo>
                    <a:pt x="221" y="98"/>
                  </a:lnTo>
                  <a:lnTo>
                    <a:pt x="225" y="100"/>
                  </a:lnTo>
                  <a:lnTo>
                    <a:pt x="228" y="98"/>
                  </a:lnTo>
                  <a:lnTo>
                    <a:pt x="232" y="100"/>
                  </a:lnTo>
                  <a:lnTo>
                    <a:pt x="236" y="100"/>
                  </a:lnTo>
                  <a:lnTo>
                    <a:pt x="238" y="102"/>
                  </a:lnTo>
                  <a:lnTo>
                    <a:pt x="240" y="103"/>
                  </a:lnTo>
                  <a:lnTo>
                    <a:pt x="242" y="102"/>
                  </a:lnTo>
                  <a:lnTo>
                    <a:pt x="246" y="103"/>
                  </a:lnTo>
                  <a:lnTo>
                    <a:pt x="251" y="103"/>
                  </a:lnTo>
                  <a:lnTo>
                    <a:pt x="257" y="105"/>
                  </a:lnTo>
                  <a:lnTo>
                    <a:pt x="267" y="107"/>
                  </a:lnTo>
                  <a:lnTo>
                    <a:pt x="278" y="109"/>
                  </a:lnTo>
                  <a:lnTo>
                    <a:pt x="289" y="111"/>
                  </a:lnTo>
                  <a:lnTo>
                    <a:pt x="299" y="113"/>
                  </a:lnTo>
                  <a:lnTo>
                    <a:pt x="305" y="115"/>
                  </a:lnTo>
                  <a:lnTo>
                    <a:pt x="309" y="115"/>
                  </a:lnTo>
                  <a:lnTo>
                    <a:pt x="310" y="115"/>
                  </a:lnTo>
                  <a:lnTo>
                    <a:pt x="312" y="117"/>
                  </a:lnTo>
                  <a:lnTo>
                    <a:pt x="312" y="121"/>
                  </a:lnTo>
                  <a:lnTo>
                    <a:pt x="312" y="124"/>
                  </a:lnTo>
                  <a:lnTo>
                    <a:pt x="314" y="126"/>
                  </a:lnTo>
                  <a:lnTo>
                    <a:pt x="314" y="130"/>
                  </a:lnTo>
                  <a:lnTo>
                    <a:pt x="314" y="132"/>
                  </a:lnTo>
                  <a:lnTo>
                    <a:pt x="318" y="134"/>
                  </a:lnTo>
                  <a:lnTo>
                    <a:pt x="320" y="136"/>
                  </a:lnTo>
                  <a:lnTo>
                    <a:pt x="322" y="138"/>
                  </a:lnTo>
                  <a:lnTo>
                    <a:pt x="324" y="140"/>
                  </a:lnTo>
                  <a:lnTo>
                    <a:pt x="328" y="142"/>
                  </a:lnTo>
                  <a:lnTo>
                    <a:pt x="329" y="142"/>
                  </a:lnTo>
                  <a:lnTo>
                    <a:pt x="333" y="143"/>
                  </a:lnTo>
                  <a:lnTo>
                    <a:pt x="337" y="142"/>
                  </a:lnTo>
                  <a:lnTo>
                    <a:pt x="339" y="143"/>
                  </a:lnTo>
                  <a:lnTo>
                    <a:pt x="343" y="143"/>
                  </a:lnTo>
                  <a:lnTo>
                    <a:pt x="345" y="142"/>
                  </a:lnTo>
                  <a:lnTo>
                    <a:pt x="347" y="142"/>
                  </a:lnTo>
                  <a:lnTo>
                    <a:pt x="349" y="140"/>
                  </a:lnTo>
                  <a:lnTo>
                    <a:pt x="350" y="142"/>
                  </a:lnTo>
                  <a:lnTo>
                    <a:pt x="352" y="142"/>
                  </a:lnTo>
                  <a:lnTo>
                    <a:pt x="352" y="143"/>
                  </a:lnTo>
                  <a:lnTo>
                    <a:pt x="354" y="143"/>
                  </a:lnTo>
                  <a:lnTo>
                    <a:pt x="354" y="145"/>
                  </a:lnTo>
                  <a:lnTo>
                    <a:pt x="354" y="157"/>
                  </a:lnTo>
                  <a:lnTo>
                    <a:pt x="354" y="187"/>
                  </a:lnTo>
                  <a:lnTo>
                    <a:pt x="354" y="206"/>
                  </a:lnTo>
                  <a:lnTo>
                    <a:pt x="354" y="212"/>
                  </a:lnTo>
                  <a:lnTo>
                    <a:pt x="356" y="214"/>
                  </a:lnTo>
                  <a:lnTo>
                    <a:pt x="354" y="214"/>
                  </a:lnTo>
                  <a:lnTo>
                    <a:pt x="358" y="214"/>
                  </a:lnTo>
                  <a:lnTo>
                    <a:pt x="358" y="216"/>
                  </a:lnTo>
                  <a:lnTo>
                    <a:pt x="360" y="216"/>
                  </a:lnTo>
                  <a:lnTo>
                    <a:pt x="362" y="216"/>
                  </a:lnTo>
                  <a:lnTo>
                    <a:pt x="362" y="218"/>
                  </a:lnTo>
                  <a:lnTo>
                    <a:pt x="364" y="218"/>
                  </a:lnTo>
                  <a:lnTo>
                    <a:pt x="364" y="220"/>
                  </a:lnTo>
                  <a:lnTo>
                    <a:pt x="366" y="225"/>
                  </a:lnTo>
                  <a:lnTo>
                    <a:pt x="370" y="229"/>
                  </a:lnTo>
                  <a:lnTo>
                    <a:pt x="371" y="235"/>
                  </a:lnTo>
                  <a:lnTo>
                    <a:pt x="373" y="237"/>
                  </a:lnTo>
                  <a:lnTo>
                    <a:pt x="373" y="239"/>
                  </a:lnTo>
                  <a:lnTo>
                    <a:pt x="375" y="243"/>
                  </a:lnTo>
                  <a:lnTo>
                    <a:pt x="375" y="245"/>
                  </a:lnTo>
                  <a:lnTo>
                    <a:pt x="375" y="246"/>
                  </a:lnTo>
                  <a:lnTo>
                    <a:pt x="377" y="250"/>
                  </a:lnTo>
                  <a:lnTo>
                    <a:pt x="377" y="252"/>
                  </a:lnTo>
                  <a:lnTo>
                    <a:pt x="379" y="254"/>
                  </a:lnTo>
                  <a:lnTo>
                    <a:pt x="379" y="256"/>
                  </a:lnTo>
                  <a:lnTo>
                    <a:pt x="394" y="262"/>
                  </a:lnTo>
                  <a:lnTo>
                    <a:pt x="413" y="269"/>
                  </a:lnTo>
                  <a:lnTo>
                    <a:pt x="425" y="275"/>
                  </a:lnTo>
                  <a:lnTo>
                    <a:pt x="427" y="275"/>
                  </a:lnTo>
                  <a:lnTo>
                    <a:pt x="431" y="273"/>
                  </a:lnTo>
                  <a:lnTo>
                    <a:pt x="432" y="267"/>
                  </a:lnTo>
                  <a:lnTo>
                    <a:pt x="432" y="266"/>
                  </a:lnTo>
                  <a:lnTo>
                    <a:pt x="432" y="264"/>
                  </a:lnTo>
                  <a:lnTo>
                    <a:pt x="434" y="262"/>
                  </a:lnTo>
                  <a:lnTo>
                    <a:pt x="434" y="258"/>
                  </a:lnTo>
                  <a:lnTo>
                    <a:pt x="436" y="256"/>
                  </a:lnTo>
                  <a:lnTo>
                    <a:pt x="434" y="254"/>
                  </a:lnTo>
                  <a:lnTo>
                    <a:pt x="436" y="252"/>
                  </a:lnTo>
                  <a:lnTo>
                    <a:pt x="438" y="252"/>
                  </a:lnTo>
                  <a:lnTo>
                    <a:pt x="440" y="254"/>
                  </a:lnTo>
                  <a:lnTo>
                    <a:pt x="463" y="264"/>
                  </a:lnTo>
                  <a:lnTo>
                    <a:pt x="478" y="271"/>
                  </a:lnTo>
                  <a:lnTo>
                    <a:pt x="486" y="273"/>
                  </a:lnTo>
                  <a:lnTo>
                    <a:pt x="488" y="275"/>
                  </a:lnTo>
                  <a:lnTo>
                    <a:pt x="488" y="279"/>
                  </a:lnTo>
                  <a:lnTo>
                    <a:pt x="490" y="283"/>
                  </a:lnTo>
                  <a:lnTo>
                    <a:pt x="490" y="285"/>
                  </a:lnTo>
                  <a:lnTo>
                    <a:pt x="480" y="283"/>
                  </a:lnTo>
                  <a:lnTo>
                    <a:pt x="478" y="283"/>
                  </a:lnTo>
                  <a:lnTo>
                    <a:pt x="476" y="285"/>
                  </a:lnTo>
                  <a:lnTo>
                    <a:pt x="474" y="285"/>
                  </a:lnTo>
                  <a:lnTo>
                    <a:pt x="474" y="287"/>
                  </a:lnTo>
                  <a:lnTo>
                    <a:pt x="473" y="288"/>
                  </a:lnTo>
                  <a:lnTo>
                    <a:pt x="469" y="294"/>
                  </a:lnTo>
                  <a:lnTo>
                    <a:pt x="465" y="298"/>
                  </a:lnTo>
                  <a:lnTo>
                    <a:pt x="463" y="304"/>
                  </a:lnTo>
                  <a:lnTo>
                    <a:pt x="461" y="306"/>
                  </a:lnTo>
                  <a:lnTo>
                    <a:pt x="459" y="309"/>
                  </a:lnTo>
                  <a:lnTo>
                    <a:pt x="457" y="311"/>
                  </a:lnTo>
                  <a:lnTo>
                    <a:pt x="453" y="313"/>
                  </a:lnTo>
                  <a:lnTo>
                    <a:pt x="452" y="313"/>
                  </a:lnTo>
                  <a:lnTo>
                    <a:pt x="448" y="315"/>
                  </a:lnTo>
                  <a:lnTo>
                    <a:pt x="446" y="317"/>
                  </a:lnTo>
                  <a:lnTo>
                    <a:pt x="446" y="319"/>
                  </a:lnTo>
                  <a:lnTo>
                    <a:pt x="444" y="321"/>
                  </a:lnTo>
                  <a:lnTo>
                    <a:pt x="442" y="323"/>
                  </a:lnTo>
                  <a:lnTo>
                    <a:pt x="440" y="327"/>
                  </a:lnTo>
                  <a:lnTo>
                    <a:pt x="440" y="330"/>
                  </a:lnTo>
                  <a:lnTo>
                    <a:pt x="440" y="332"/>
                  </a:lnTo>
                  <a:lnTo>
                    <a:pt x="438" y="334"/>
                  </a:lnTo>
                  <a:lnTo>
                    <a:pt x="438" y="336"/>
                  </a:lnTo>
                  <a:lnTo>
                    <a:pt x="434" y="340"/>
                  </a:lnTo>
                  <a:lnTo>
                    <a:pt x="432" y="340"/>
                  </a:lnTo>
                  <a:lnTo>
                    <a:pt x="432" y="342"/>
                  </a:lnTo>
                  <a:lnTo>
                    <a:pt x="432" y="346"/>
                  </a:lnTo>
                  <a:lnTo>
                    <a:pt x="429" y="344"/>
                  </a:lnTo>
                  <a:lnTo>
                    <a:pt x="427" y="346"/>
                  </a:lnTo>
                  <a:lnTo>
                    <a:pt x="425" y="348"/>
                  </a:lnTo>
                  <a:lnTo>
                    <a:pt x="425" y="349"/>
                  </a:lnTo>
                  <a:lnTo>
                    <a:pt x="423" y="353"/>
                  </a:lnTo>
                  <a:lnTo>
                    <a:pt x="421" y="353"/>
                  </a:lnTo>
                  <a:lnTo>
                    <a:pt x="421" y="357"/>
                  </a:lnTo>
                  <a:lnTo>
                    <a:pt x="419" y="361"/>
                  </a:lnTo>
                  <a:lnTo>
                    <a:pt x="417" y="361"/>
                  </a:lnTo>
                  <a:lnTo>
                    <a:pt x="417" y="363"/>
                  </a:lnTo>
                  <a:lnTo>
                    <a:pt x="413" y="365"/>
                  </a:lnTo>
                  <a:lnTo>
                    <a:pt x="413" y="367"/>
                  </a:lnTo>
                  <a:lnTo>
                    <a:pt x="411" y="369"/>
                  </a:lnTo>
                  <a:lnTo>
                    <a:pt x="410" y="372"/>
                  </a:lnTo>
                  <a:lnTo>
                    <a:pt x="408" y="374"/>
                  </a:lnTo>
                  <a:lnTo>
                    <a:pt x="406" y="376"/>
                  </a:lnTo>
                  <a:lnTo>
                    <a:pt x="404" y="378"/>
                  </a:lnTo>
                  <a:lnTo>
                    <a:pt x="404" y="380"/>
                  </a:lnTo>
                  <a:lnTo>
                    <a:pt x="402" y="384"/>
                  </a:lnTo>
                  <a:lnTo>
                    <a:pt x="400" y="388"/>
                  </a:lnTo>
                  <a:lnTo>
                    <a:pt x="398" y="390"/>
                  </a:lnTo>
                  <a:lnTo>
                    <a:pt x="394" y="391"/>
                  </a:lnTo>
                  <a:lnTo>
                    <a:pt x="392" y="393"/>
                  </a:lnTo>
                  <a:lnTo>
                    <a:pt x="389" y="395"/>
                  </a:lnTo>
                  <a:lnTo>
                    <a:pt x="385" y="395"/>
                  </a:lnTo>
                  <a:lnTo>
                    <a:pt x="381" y="395"/>
                  </a:lnTo>
                  <a:lnTo>
                    <a:pt x="377" y="393"/>
                  </a:lnTo>
                  <a:lnTo>
                    <a:pt x="370" y="391"/>
                  </a:lnTo>
                  <a:lnTo>
                    <a:pt x="358" y="390"/>
                  </a:lnTo>
                  <a:lnTo>
                    <a:pt x="331" y="384"/>
                  </a:lnTo>
                  <a:lnTo>
                    <a:pt x="322" y="384"/>
                  </a:lnTo>
                  <a:lnTo>
                    <a:pt x="320" y="384"/>
                  </a:lnTo>
                  <a:lnTo>
                    <a:pt x="318" y="384"/>
                  </a:lnTo>
                  <a:lnTo>
                    <a:pt x="314" y="388"/>
                  </a:lnTo>
                  <a:lnTo>
                    <a:pt x="312" y="391"/>
                  </a:lnTo>
                  <a:lnTo>
                    <a:pt x="310" y="395"/>
                  </a:lnTo>
                  <a:lnTo>
                    <a:pt x="310" y="399"/>
                  </a:lnTo>
                  <a:lnTo>
                    <a:pt x="310" y="405"/>
                  </a:lnTo>
                  <a:lnTo>
                    <a:pt x="310" y="412"/>
                  </a:lnTo>
                  <a:lnTo>
                    <a:pt x="309" y="420"/>
                  </a:lnTo>
                  <a:lnTo>
                    <a:pt x="309" y="424"/>
                  </a:lnTo>
                  <a:lnTo>
                    <a:pt x="309" y="428"/>
                  </a:lnTo>
                  <a:lnTo>
                    <a:pt x="310" y="433"/>
                  </a:lnTo>
                  <a:lnTo>
                    <a:pt x="314" y="439"/>
                  </a:lnTo>
                  <a:lnTo>
                    <a:pt x="316" y="445"/>
                  </a:lnTo>
                  <a:lnTo>
                    <a:pt x="318" y="454"/>
                  </a:lnTo>
                  <a:lnTo>
                    <a:pt x="318" y="462"/>
                  </a:lnTo>
                  <a:lnTo>
                    <a:pt x="318" y="466"/>
                  </a:lnTo>
                  <a:lnTo>
                    <a:pt x="320" y="472"/>
                  </a:lnTo>
                  <a:lnTo>
                    <a:pt x="320" y="475"/>
                  </a:lnTo>
                  <a:lnTo>
                    <a:pt x="320" y="479"/>
                  </a:lnTo>
                  <a:lnTo>
                    <a:pt x="318" y="483"/>
                  </a:lnTo>
                  <a:lnTo>
                    <a:pt x="316" y="485"/>
                  </a:lnTo>
                  <a:lnTo>
                    <a:pt x="314" y="485"/>
                  </a:lnTo>
                  <a:lnTo>
                    <a:pt x="312" y="487"/>
                  </a:lnTo>
                  <a:lnTo>
                    <a:pt x="310" y="489"/>
                  </a:lnTo>
                  <a:lnTo>
                    <a:pt x="309" y="491"/>
                  </a:lnTo>
                  <a:lnTo>
                    <a:pt x="309" y="493"/>
                  </a:lnTo>
                  <a:lnTo>
                    <a:pt x="309" y="494"/>
                  </a:lnTo>
                  <a:lnTo>
                    <a:pt x="307" y="496"/>
                  </a:lnTo>
                  <a:lnTo>
                    <a:pt x="305" y="498"/>
                  </a:lnTo>
                  <a:lnTo>
                    <a:pt x="301" y="502"/>
                  </a:lnTo>
                  <a:lnTo>
                    <a:pt x="299" y="504"/>
                  </a:lnTo>
                  <a:lnTo>
                    <a:pt x="299" y="508"/>
                  </a:lnTo>
                  <a:lnTo>
                    <a:pt x="299" y="512"/>
                  </a:lnTo>
                  <a:lnTo>
                    <a:pt x="301" y="515"/>
                  </a:lnTo>
                  <a:lnTo>
                    <a:pt x="301" y="519"/>
                  </a:lnTo>
                  <a:lnTo>
                    <a:pt x="303" y="521"/>
                  </a:lnTo>
                  <a:lnTo>
                    <a:pt x="303" y="523"/>
                  </a:lnTo>
                  <a:lnTo>
                    <a:pt x="301" y="529"/>
                  </a:lnTo>
                  <a:lnTo>
                    <a:pt x="299" y="538"/>
                  </a:lnTo>
                  <a:lnTo>
                    <a:pt x="299" y="544"/>
                  </a:lnTo>
                  <a:lnTo>
                    <a:pt x="299" y="548"/>
                  </a:lnTo>
                  <a:lnTo>
                    <a:pt x="301" y="550"/>
                  </a:lnTo>
                  <a:lnTo>
                    <a:pt x="301" y="552"/>
                  </a:lnTo>
                  <a:lnTo>
                    <a:pt x="299" y="555"/>
                  </a:lnTo>
                  <a:lnTo>
                    <a:pt x="297" y="563"/>
                  </a:lnTo>
                  <a:lnTo>
                    <a:pt x="297" y="569"/>
                  </a:lnTo>
                  <a:lnTo>
                    <a:pt x="297" y="571"/>
                  </a:lnTo>
                  <a:lnTo>
                    <a:pt x="297" y="573"/>
                  </a:lnTo>
                  <a:lnTo>
                    <a:pt x="299" y="576"/>
                  </a:lnTo>
                  <a:lnTo>
                    <a:pt x="301" y="580"/>
                  </a:lnTo>
                  <a:lnTo>
                    <a:pt x="303" y="586"/>
                  </a:lnTo>
                  <a:lnTo>
                    <a:pt x="303" y="588"/>
                  </a:lnTo>
                  <a:lnTo>
                    <a:pt x="303" y="590"/>
                  </a:lnTo>
                  <a:lnTo>
                    <a:pt x="301" y="594"/>
                  </a:lnTo>
                  <a:lnTo>
                    <a:pt x="301" y="597"/>
                  </a:lnTo>
                  <a:lnTo>
                    <a:pt x="301" y="601"/>
                  </a:lnTo>
                  <a:lnTo>
                    <a:pt x="303" y="603"/>
                  </a:lnTo>
                  <a:lnTo>
                    <a:pt x="303" y="605"/>
                  </a:lnTo>
                  <a:lnTo>
                    <a:pt x="305" y="607"/>
                  </a:lnTo>
                  <a:lnTo>
                    <a:pt x="309" y="607"/>
                  </a:lnTo>
                  <a:lnTo>
                    <a:pt x="310" y="609"/>
                  </a:lnTo>
                  <a:lnTo>
                    <a:pt x="312" y="607"/>
                  </a:lnTo>
                  <a:lnTo>
                    <a:pt x="316" y="607"/>
                  </a:lnTo>
                  <a:lnTo>
                    <a:pt x="318" y="607"/>
                  </a:lnTo>
                  <a:lnTo>
                    <a:pt x="320" y="607"/>
                  </a:lnTo>
                  <a:lnTo>
                    <a:pt x="322" y="607"/>
                  </a:lnTo>
                  <a:lnTo>
                    <a:pt x="324" y="605"/>
                  </a:lnTo>
                  <a:lnTo>
                    <a:pt x="326" y="605"/>
                  </a:lnTo>
                  <a:lnTo>
                    <a:pt x="328" y="605"/>
                  </a:lnTo>
                  <a:lnTo>
                    <a:pt x="329" y="605"/>
                  </a:lnTo>
                  <a:lnTo>
                    <a:pt x="333" y="607"/>
                  </a:lnTo>
                  <a:lnTo>
                    <a:pt x="337" y="613"/>
                  </a:lnTo>
                  <a:lnTo>
                    <a:pt x="343" y="618"/>
                  </a:lnTo>
                  <a:lnTo>
                    <a:pt x="349" y="624"/>
                  </a:lnTo>
                  <a:lnTo>
                    <a:pt x="352" y="628"/>
                  </a:lnTo>
                  <a:lnTo>
                    <a:pt x="356" y="630"/>
                  </a:lnTo>
                  <a:lnTo>
                    <a:pt x="358" y="634"/>
                  </a:lnTo>
                  <a:lnTo>
                    <a:pt x="356" y="637"/>
                  </a:lnTo>
                  <a:lnTo>
                    <a:pt x="352" y="637"/>
                  </a:lnTo>
                  <a:lnTo>
                    <a:pt x="349" y="643"/>
                  </a:lnTo>
                  <a:lnTo>
                    <a:pt x="345" y="647"/>
                  </a:lnTo>
                  <a:lnTo>
                    <a:pt x="341" y="651"/>
                  </a:lnTo>
                  <a:lnTo>
                    <a:pt x="337" y="653"/>
                  </a:lnTo>
                  <a:lnTo>
                    <a:pt x="333" y="655"/>
                  </a:lnTo>
                  <a:lnTo>
                    <a:pt x="331" y="657"/>
                  </a:lnTo>
                  <a:lnTo>
                    <a:pt x="331" y="658"/>
                  </a:lnTo>
                  <a:lnTo>
                    <a:pt x="329" y="660"/>
                  </a:lnTo>
                  <a:lnTo>
                    <a:pt x="329" y="666"/>
                  </a:lnTo>
                  <a:lnTo>
                    <a:pt x="329" y="670"/>
                  </a:lnTo>
                  <a:lnTo>
                    <a:pt x="328" y="672"/>
                  </a:lnTo>
                  <a:lnTo>
                    <a:pt x="328" y="674"/>
                  </a:lnTo>
                  <a:lnTo>
                    <a:pt x="326" y="674"/>
                  </a:lnTo>
                  <a:lnTo>
                    <a:pt x="322" y="674"/>
                  </a:lnTo>
                  <a:lnTo>
                    <a:pt x="320" y="674"/>
                  </a:lnTo>
                  <a:lnTo>
                    <a:pt x="316" y="676"/>
                  </a:lnTo>
                  <a:lnTo>
                    <a:pt x="316" y="678"/>
                  </a:lnTo>
                  <a:lnTo>
                    <a:pt x="309" y="678"/>
                  </a:lnTo>
                  <a:lnTo>
                    <a:pt x="309" y="679"/>
                  </a:lnTo>
                  <a:lnTo>
                    <a:pt x="309" y="681"/>
                  </a:lnTo>
                  <a:lnTo>
                    <a:pt x="305" y="683"/>
                  </a:lnTo>
                  <a:lnTo>
                    <a:pt x="305" y="687"/>
                  </a:lnTo>
                  <a:lnTo>
                    <a:pt x="303" y="689"/>
                  </a:lnTo>
                  <a:lnTo>
                    <a:pt x="299" y="693"/>
                  </a:lnTo>
                  <a:lnTo>
                    <a:pt x="299" y="695"/>
                  </a:lnTo>
                  <a:lnTo>
                    <a:pt x="297" y="697"/>
                  </a:lnTo>
                  <a:lnTo>
                    <a:pt x="295" y="699"/>
                  </a:lnTo>
                  <a:lnTo>
                    <a:pt x="293" y="700"/>
                  </a:lnTo>
                  <a:lnTo>
                    <a:pt x="291" y="702"/>
                  </a:lnTo>
                  <a:lnTo>
                    <a:pt x="289" y="702"/>
                  </a:lnTo>
                  <a:lnTo>
                    <a:pt x="286" y="706"/>
                  </a:lnTo>
                  <a:lnTo>
                    <a:pt x="284" y="708"/>
                  </a:lnTo>
                  <a:lnTo>
                    <a:pt x="282" y="710"/>
                  </a:lnTo>
                  <a:lnTo>
                    <a:pt x="280" y="714"/>
                  </a:lnTo>
                  <a:lnTo>
                    <a:pt x="278" y="716"/>
                  </a:lnTo>
                  <a:lnTo>
                    <a:pt x="278" y="718"/>
                  </a:lnTo>
                  <a:lnTo>
                    <a:pt x="276" y="718"/>
                  </a:lnTo>
                  <a:lnTo>
                    <a:pt x="276" y="721"/>
                  </a:lnTo>
                  <a:lnTo>
                    <a:pt x="276" y="723"/>
                  </a:lnTo>
                  <a:lnTo>
                    <a:pt x="274" y="725"/>
                  </a:lnTo>
                  <a:lnTo>
                    <a:pt x="274" y="727"/>
                  </a:lnTo>
                  <a:lnTo>
                    <a:pt x="278" y="737"/>
                  </a:lnTo>
                  <a:lnTo>
                    <a:pt x="286" y="752"/>
                  </a:lnTo>
                  <a:lnTo>
                    <a:pt x="291" y="765"/>
                  </a:lnTo>
                  <a:lnTo>
                    <a:pt x="295" y="773"/>
                  </a:lnTo>
                  <a:lnTo>
                    <a:pt x="301" y="781"/>
                  </a:lnTo>
                  <a:lnTo>
                    <a:pt x="303" y="788"/>
                  </a:lnTo>
                  <a:lnTo>
                    <a:pt x="305" y="792"/>
                  </a:lnTo>
                  <a:lnTo>
                    <a:pt x="305" y="796"/>
                  </a:lnTo>
                  <a:lnTo>
                    <a:pt x="295" y="803"/>
                  </a:lnTo>
                  <a:lnTo>
                    <a:pt x="288" y="809"/>
                  </a:lnTo>
                  <a:lnTo>
                    <a:pt x="286" y="813"/>
                  </a:lnTo>
                  <a:lnTo>
                    <a:pt x="284" y="815"/>
                  </a:lnTo>
                  <a:lnTo>
                    <a:pt x="284" y="817"/>
                  </a:lnTo>
                  <a:lnTo>
                    <a:pt x="286" y="819"/>
                  </a:lnTo>
                  <a:lnTo>
                    <a:pt x="286" y="822"/>
                  </a:lnTo>
                  <a:lnTo>
                    <a:pt x="284" y="826"/>
                  </a:lnTo>
                  <a:lnTo>
                    <a:pt x="282" y="828"/>
                  </a:lnTo>
                  <a:lnTo>
                    <a:pt x="278" y="832"/>
                  </a:lnTo>
                  <a:lnTo>
                    <a:pt x="274" y="836"/>
                  </a:lnTo>
                  <a:lnTo>
                    <a:pt x="272" y="838"/>
                  </a:lnTo>
                  <a:lnTo>
                    <a:pt x="270" y="842"/>
                  </a:lnTo>
                  <a:lnTo>
                    <a:pt x="268" y="842"/>
                  </a:lnTo>
                  <a:lnTo>
                    <a:pt x="265" y="845"/>
                  </a:lnTo>
                  <a:lnTo>
                    <a:pt x="257" y="851"/>
                  </a:lnTo>
                  <a:lnTo>
                    <a:pt x="242" y="863"/>
                  </a:lnTo>
                  <a:lnTo>
                    <a:pt x="234" y="870"/>
                  </a:lnTo>
                  <a:lnTo>
                    <a:pt x="226" y="874"/>
                  </a:lnTo>
                  <a:lnTo>
                    <a:pt x="221" y="878"/>
                  </a:lnTo>
                  <a:lnTo>
                    <a:pt x="223" y="880"/>
                  </a:lnTo>
                  <a:lnTo>
                    <a:pt x="225" y="880"/>
                  </a:lnTo>
                  <a:lnTo>
                    <a:pt x="228" y="880"/>
                  </a:lnTo>
                  <a:lnTo>
                    <a:pt x="232" y="882"/>
                  </a:lnTo>
                  <a:lnTo>
                    <a:pt x="234" y="884"/>
                  </a:lnTo>
                  <a:lnTo>
                    <a:pt x="234" y="885"/>
                  </a:lnTo>
                  <a:lnTo>
                    <a:pt x="236" y="887"/>
                  </a:lnTo>
                  <a:lnTo>
                    <a:pt x="236" y="891"/>
                  </a:lnTo>
                  <a:lnTo>
                    <a:pt x="238" y="893"/>
                  </a:lnTo>
                  <a:lnTo>
                    <a:pt x="238" y="897"/>
                  </a:lnTo>
                  <a:lnTo>
                    <a:pt x="238" y="899"/>
                  </a:lnTo>
                  <a:lnTo>
                    <a:pt x="238" y="901"/>
                  </a:lnTo>
                  <a:lnTo>
                    <a:pt x="238" y="905"/>
                  </a:lnTo>
                  <a:lnTo>
                    <a:pt x="238" y="906"/>
                  </a:lnTo>
                  <a:lnTo>
                    <a:pt x="238" y="908"/>
                  </a:lnTo>
                  <a:lnTo>
                    <a:pt x="238" y="910"/>
                  </a:lnTo>
                  <a:lnTo>
                    <a:pt x="236" y="910"/>
                  </a:lnTo>
                  <a:lnTo>
                    <a:pt x="234" y="912"/>
                  </a:lnTo>
                  <a:lnTo>
                    <a:pt x="232" y="912"/>
                  </a:lnTo>
                  <a:lnTo>
                    <a:pt x="230" y="910"/>
                  </a:lnTo>
                  <a:lnTo>
                    <a:pt x="226" y="908"/>
                  </a:lnTo>
                  <a:lnTo>
                    <a:pt x="225" y="908"/>
                  </a:lnTo>
                  <a:lnTo>
                    <a:pt x="223" y="908"/>
                  </a:lnTo>
                  <a:lnTo>
                    <a:pt x="221" y="910"/>
                  </a:lnTo>
                  <a:lnTo>
                    <a:pt x="219" y="910"/>
                  </a:lnTo>
                  <a:lnTo>
                    <a:pt x="219" y="912"/>
                  </a:lnTo>
                  <a:lnTo>
                    <a:pt x="219" y="914"/>
                  </a:lnTo>
                  <a:lnTo>
                    <a:pt x="215" y="916"/>
                  </a:lnTo>
                  <a:lnTo>
                    <a:pt x="211" y="920"/>
                  </a:lnTo>
                  <a:lnTo>
                    <a:pt x="209" y="922"/>
                  </a:lnTo>
                  <a:lnTo>
                    <a:pt x="207" y="924"/>
                  </a:lnTo>
                  <a:lnTo>
                    <a:pt x="207" y="925"/>
                  </a:lnTo>
                  <a:lnTo>
                    <a:pt x="206" y="927"/>
                  </a:lnTo>
                  <a:lnTo>
                    <a:pt x="206" y="929"/>
                  </a:lnTo>
                  <a:lnTo>
                    <a:pt x="202" y="933"/>
                  </a:lnTo>
                  <a:lnTo>
                    <a:pt x="202" y="937"/>
                  </a:lnTo>
                  <a:lnTo>
                    <a:pt x="202" y="939"/>
                  </a:lnTo>
                  <a:lnTo>
                    <a:pt x="202" y="941"/>
                  </a:lnTo>
                  <a:lnTo>
                    <a:pt x="200" y="946"/>
                  </a:lnTo>
                  <a:lnTo>
                    <a:pt x="198" y="950"/>
                  </a:lnTo>
                  <a:lnTo>
                    <a:pt x="198" y="952"/>
                  </a:lnTo>
                  <a:lnTo>
                    <a:pt x="198" y="954"/>
                  </a:lnTo>
                  <a:lnTo>
                    <a:pt x="198" y="956"/>
                  </a:lnTo>
                  <a:lnTo>
                    <a:pt x="198" y="958"/>
                  </a:lnTo>
                  <a:lnTo>
                    <a:pt x="200" y="960"/>
                  </a:lnTo>
                  <a:lnTo>
                    <a:pt x="200" y="962"/>
                  </a:lnTo>
                  <a:lnTo>
                    <a:pt x="202" y="964"/>
                  </a:lnTo>
                  <a:lnTo>
                    <a:pt x="202" y="966"/>
                  </a:lnTo>
                  <a:lnTo>
                    <a:pt x="204" y="967"/>
                  </a:lnTo>
                  <a:lnTo>
                    <a:pt x="207" y="969"/>
                  </a:lnTo>
                  <a:lnTo>
                    <a:pt x="209" y="969"/>
                  </a:lnTo>
                  <a:lnTo>
                    <a:pt x="211" y="969"/>
                  </a:lnTo>
                  <a:lnTo>
                    <a:pt x="211" y="971"/>
                  </a:lnTo>
                  <a:lnTo>
                    <a:pt x="213" y="971"/>
                  </a:lnTo>
                  <a:lnTo>
                    <a:pt x="213" y="973"/>
                  </a:lnTo>
                  <a:lnTo>
                    <a:pt x="215" y="973"/>
                  </a:lnTo>
                  <a:lnTo>
                    <a:pt x="217" y="975"/>
                  </a:lnTo>
                  <a:lnTo>
                    <a:pt x="219" y="975"/>
                  </a:lnTo>
                  <a:lnTo>
                    <a:pt x="221" y="977"/>
                  </a:lnTo>
                  <a:lnTo>
                    <a:pt x="225" y="981"/>
                  </a:lnTo>
                  <a:lnTo>
                    <a:pt x="226" y="983"/>
                  </a:lnTo>
                  <a:lnTo>
                    <a:pt x="228" y="983"/>
                  </a:lnTo>
                  <a:lnTo>
                    <a:pt x="228" y="985"/>
                  </a:lnTo>
                  <a:lnTo>
                    <a:pt x="230" y="987"/>
                  </a:lnTo>
                  <a:lnTo>
                    <a:pt x="232" y="988"/>
                  </a:lnTo>
                  <a:lnTo>
                    <a:pt x="234" y="990"/>
                  </a:lnTo>
                  <a:lnTo>
                    <a:pt x="234" y="994"/>
                  </a:lnTo>
                  <a:lnTo>
                    <a:pt x="236" y="996"/>
                  </a:lnTo>
                  <a:lnTo>
                    <a:pt x="236" y="998"/>
                  </a:lnTo>
                  <a:lnTo>
                    <a:pt x="236" y="1000"/>
                  </a:lnTo>
                  <a:lnTo>
                    <a:pt x="238" y="1002"/>
                  </a:lnTo>
                  <a:lnTo>
                    <a:pt x="238" y="1004"/>
                  </a:lnTo>
                  <a:lnTo>
                    <a:pt x="238" y="1006"/>
                  </a:lnTo>
                  <a:lnTo>
                    <a:pt x="238" y="1008"/>
                  </a:lnTo>
                  <a:lnTo>
                    <a:pt x="238" y="1009"/>
                  </a:lnTo>
                  <a:lnTo>
                    <a:pt x="240" y="1011"/>
                  </a:lnTo>
                  <a:lnTo>
                    <a:pt x="240" y="1013"/>
                  </a:lnTo>
                  <a:lnTo>
                    <a:pt x="240" y="1017"/>
                  </a:lnTo>
                  <a:lnTo>
                    <a:pt x="242" y="1019"/>
                  </a:lnTo>
                  <a:lnTo>
                    <a:pt x="242" y="1021"/>
                  </a:lnTo>
                  <a:lnTo>
                    <a:pt x="242" y="1027"/>
                  </a:lnTo>
                  <a:lnTo>
                    <a:pt x="242" y="1028"/>
                  </a:lnTo>
                  <a:lnTo>
                    <a:pt x="242" y="1030"/>
                  </a:lnTo>
                  <a:lnTo>
                    <a:pt x="244" y="1036"/>
                  </a:lnTo>
                  <a:lnTo>
                    <a:pt x="247" y="1038"/>
                  </a:lnTo>
                  <a:lnTo>
                    <a:pt x="249" y="1040"/>
                  </a:lnTo>
                  <a:lnTo>
                    <a:pt x="251" y="1040"/>
                  </a:lnTo>
                  <a:lnTo>
                    <a:pt x="253" y="1042"/>
                  </a:lnTo>
                  <a:lnTo>
                    <a:pt x="253" y="1044"/>
                  </a:lnTo>
                  <a:lnTo>
                    <a:pt x="255" y="1048"/>
                  </a:lnTo>
                  <a:lnTo>
                    <a:pt x="257" y="1048"/>
                  </a:lnTo>
                  <a:lnTo>
                    <a:pt x="257" y="1049"/>
                  </a:lnTo>
                  <a:lnTo>
                    <a:pt x="259" y="1051"/>
                  </a:lnTo>
                  <a:lnTo>
                    <a:pt x="259" y="1053"/>
                  </a:lnTo>
                  <a:lnTo>
                    <a:pt x="259" y="1055"/>
                  </a:lnTo>
                  <a:lnTo>
                    <a:pt x="259" y="1057"/>
                  </a:lnTo>
                  <a:lnTo>
                    <a:pt x="259" y="1059"/>
                  </a:lnTo>
                  <a:lnTo>
                    <a:pt x="259" y="1061"/>
                  </a:lnTo>
                  <a:lnTo>
                    <a:pt x="259" y="1063"/>
                  </a:lnTo>
                  <a:lnTo>
                    <a:pt x="257" y="1065"/>
                  </a:lnTo>
                  <a:lnTo>
                    <a:pt x="255" y="1069"/>
                  </a:lnTo>
                  <a:lnTo>
                    <a:pt x="253" y="1070"/>
                  </a:lnTo>
                  <a:lnTo>
                    <a:pt x="253" y="1072"/>
                  </a:lnTo>
                  <a:lnTo>
                    <a:pt x="253" y="1074"/>
                  </a:lnTo>
                  <a:lnTo>
                    <a:pt x="251" y="1076"/>
                  </a:lnTo>
                  <a:lnTo>
                    <a:pt x="251" y="1080"/>
                  </a:lnTo>
                  <a:lnTo>
                    <a:pt x="251" y="1082"/>
                  </a:lnTo>
                  <a:lnTo>
                    <a:pt x="251" y="1090"/>
                  </a:lnTo>
                  <a:lnTo>
                    <a:pt x="251" y="1091"/>
                  </a:lnTo>
                  <a:lnTo>
                    <a:pt x="249" y="1093"/>
                  </a:lnTo>
                  <a:lnTo>
                    <a:pt x="249" y="1095"/>
                  </a:lnTo>
                  <a:lnTo>
                    <a:pt x="247" y="1095"/>
                  </a:lnTo>
                  <a:lnTo>
                    <a:pt x="246" y="1095"/>
                  </a:lnTo>
                  <a:lnTo>
                    <a:pt x="244" y="1097"/>
                  </a:lnTo>
                  <a:lnTo>
                    <a:pt x="242" y="1097"/>
                  </a:lnTo>
                  <a:lnTo>
                    <a:pt x="238" y="1093"/>
                  </a:lnTo>
                  <a:lnTo>
                    <a:pt x="238" y="1091"/>
                  </a:lnTo>
                  <a:lnTo>
                    <a:pt x="236" y="1090"/>
                  </a:lnTo>
                  <a:lnTo>
                    <a:pt x="236" y="1088"/>
                  </a:lnTo>
                  <a:lnTo>
                    <a:pt x="234" y="1088"/>
                  </a:lnTo>
                  <a:lnTo>
                    <a:pt x="232" y="1086"/>
                  </a:lnTo>
                  <a:lnTo>
                    <a:pt x="232" y="1082"/>
                  </a:lnTo>
                  <a:lnTo>
                    <a:pt x="230" y="1080"/>
                  </a:lnTo>
                  <a:lnTo>
                    <a:pt x="228" y="1078"/>
                  </a:lnTo>
                  <a:lnTo>
                    <a:pt x="226" y="1076"/>
                  </a:lnTo>
                  <a:lnTo>
                    <a:pt x="225" y="1076"/>
                  </a:lnTo>
                  <a:lnTo>
                    <a:pt x="223" y="1074"/>
                  </a:lnTo>
                  <a:lnTo>
                    <a:pt x="219" y="1074"/>
                  </a:lnTo>
                  <a:lnTo>
                    <a:pt x="215" y="1072"/>
                  </a:lnTo>
                  <a:lnTo>
                    <a:pt x="211" y="1070"/>
                  </a:lnTo>
                  <a:lnTo>
                    <a:pt x="209" y="1070"/>
                  </a:lnTo>
                  <a:lnTo>
                    <a:pt x="207" y="1070"/>
                  </a:lnTo>
                  <a:lnTo>
                    <a:pt x="206" y="1070"/>
                  </a:lnTo>
                  <a:lnTo>
                    <a:pt x="204" y="1072"/>
                  </a:lnTo>
                  <a:lnTo>
                    <a:pt x="200" y="1072"/>
                  </a:lnTo>
                  <a:lnTo>
                    <a:pt x="200" y="1074"/>
                  </a:lnTo>
                  <a:lnTo>
                    <a:pt x="198" y="1074"/>
                  </a:lnTo>
                  <a:lnTo>
                    <a:pt x="196" y="1074"/>
                  </a:lnTo>
                  <a:lnTo>
                    <a:pt x="194" y="1074"/>
                  </a:lnTo>
                  <a:lnTo>
                    <a:pt x="192" y="1076"/>
                  </a:lnTo>
                  <a:lnTo>
                    <a:pt x="190" y="1076"/>
                  </a:lnTo>
                  <a:lnTo>
                    <a:pt x="186" y="1078"/>
                  </a:lnTo>
                  <a:lnTo>
                    <a:pt x="185" y="1080"/>
                  </a:lnTo>
                  <a:lnTo>
                    <a:pt x="181" y="1082"/>
                  </a:lnTo>
                  <a:lnTo>
                    <a:pt x="179" y="1084"/>
                  </a:lnTo>
                  <a:lnTo>
                    <a:pt x="177" y="1086"/>
                  </a:lnTo>
                  <a:lnTo>
                    <a:pt x="175" y="1086"/>
                  </a:lnTo>
                  <a:lnTo>
                    <a:pt x="175" y="1088"/>
                  </a:lnTo>
                  <a:lnTo>
                    <a:pt x="173" y="1088"/>
                  </a:lnTo>
                  <a:lnTo>
                    <a:pt x="171" y="1090"/>
                  </a:lnTo>
                  <a:lnTo>
                    <a:pt x="169" y="1093"/>
                  </a:lnTo>
                  <a:lnTo>
                    <a:pt x="169" y="1095"/>
                  </a:lnTo>
                  <a:lnTo>
                    <a:pt x="169" y="1097"/>
                  </a:lnTo>
                  <a:lnTo>
                    <a:pt x="169" y="1099"/>
                  </a:lnTo>
                  <a:lnTo>
                    <a:pt x="169" y="1101"/>
                  </a:lnTo>
                  <a:lnTo>
                    <a:pt x="173" y="1103"/>
                  </a:lnTo>
                  <a:lnTo>
                    <a:pt x="173" y="1105"/>
                  </a:lnTo>
                  <a:lnTo>
                    <a:pt x="175" y="1105"/>
                  </a:lnTo>
                  <a:lnTo>
                    <a:pt x="175" y="1107"/>
                  </a:lnTo>
                  <a:lnTo>
                    <a:pt x="177" y="1107"/>
                  </a:lnTo>
                  <a:lnTo>
                    <a:pt x="179" y="1109"/>
                  </a:lnTo>
                  <a:lnTo>
                    <a:pt x="181" y="1112"/>
                  </a:lnTo>
                  <a:lnTo>
                    <a:pt x="183" y="1114"/>
                  </a:lnTo>
                  <a:lnTo>
                    <a:pt x="183" y="1116"/>
                  </a:lnTo>
                  <a:lnTo>
                    <a:pt x="183" y="1118"/>
                  </a:lnTo>
                  <a:lnTo>
                    <a:pt x="183" y="1120"/>
                  </a:lnTo>
                  <a:lnTo>
                    <a:pt x="185" y="1122"/>
                  </a:lnTo>
                  <a:lnTo>
                    <a:pt x="186" y="1124"/>
                  </a:lnTo>
                  <a:lnTo>
                    <a:pt x="188" y="1124"/>
                  </a:lnTo>
                  <a:lnTo>
                    <a:pt x="190" y="1126"/>
                  </a:lnTo>
                  <a:lnTo>
                    <a:pt x="192" y="1126"/>
                  </a:lnTo>
                  <a:lnTo>
                    <a:pt x="192" y="1128"/>
                  </a:lnTo>
                  <a:lnTo>
                    <a:pt x="194" y="1130"/>
                  </a:lnTo>
                  <a:lnTo>
                    <a:pt x="196" y="1130"/>
                  </a:lnTo>
                  <a:lnTo>
                    <a:pt x="198" y="1131"/>
                  </a:lnTo>
                  <a:lnTo>
                    <a:pt x="200" y="1130"/>
                  </a:lnTo>
                  <a:lnTo>
                    <a:pt x="202" y="1130"/>
                  </a:lnTo>
                  <a:lnTo>
                    <a:pt x="202" y="1131"/>
                  </a:lnTo>
                  <a:lnTo>
                    <a:pt x="204" y="1131"/>
                  </a:lnTo>
                  <a:lnTo>
                    <a:pt x="206" y="1131"/>
                  </a:lnTo>
                  <a:lnTo>
                    <a:pt x="207" y="1131"/>
                  </a:lnTo>
                  <a:lnTo>
                    <a:pt x="211" y="1133"/>
                  </a:lnTo>
                  <a:lnTo>
                    <a:pt x="217" y="1137"/>
                  </a:lnTo>
                  <a:lnTo>
                    <a:pt x="217" y="1139"/>
                  </a:lnTo>
                  <a:lnTo>
                    <a:pt x="219" y="1141"/>
                  </a:lnTo>
                  <a:lnTo>
                    <a:pt x="219" y="1143"/>
                  </a:lnTo>
                  <a:lnTo>
                    <a:pt x="221" y="1143"/>
                  </a:lnTo>
                  <a:lnTo>
                    <a:pt x="221" y="1145"/>
                  </a:lnTo>
                  <a:lnTo>
                    <a:pt x="221" y="1147"/>
                  </a:lnTo>
                  <a:lnTo>
                    <a:pt x="223" y="1149"/>
                  </a:lnTo>
                  <a:lnTo>
                    <a:pt x="223" y="1151"/>
                  </a:lnTo>
                  <a:lnTo>
                    <a:pt x="223" y="1152"/>
                  </a:lnTo>
                  <a:lnTo>
                    <a:pt x="221" y="1156"/>
                  </a:lnTo>
                  <a:lnTo>
                    <a:pt x="221" y="1158"/>
                  </a:lnTo>
                  <a:lnTo>
                    <a:pt x="219" y="1160"/>
                  </a:lnTo>
                  <a:lnTo>
                    <a:pt x="217" y="1162"/>
                  </a:lnTo>
                  <a:lnTo>
                    <a:pt x="215" y="1164"/>
                  </a:lnTo>
                  <a:lnTo>
                    <a:pt x="213" y="1166"/>
                  </a:lnTo>
                  <a:lnTo>
                    <a:pt x="211" y="1166"/>
                  </a:lnTo>
                  <a:lnTo>
                    <a:pt x="207" y="1172"/>
                  </a:lnTo>
                  <a:lnTo>
                    <a:pt x="204" y="1175"/>
                  </a:lnTo>
                  <a:lnTo>
                    <a:pt x="204" y="1177"/>
                  </a:lnTo>
                  <a:lnTo>
                    <a:pt x="202" y="1177"/>
                  </a:lnTo>
                  <a:lnTo>
                    <a:pt x="202" y="1181"/>
                  </a:lnTo>
                  <a:lnTo>
                    <a:pt x="202" y="1185"/>
                  </a:lnTo>
                  <a:lnTo>
                    <a:pt x="202" y="1187"/>
                  </a:lnTo>
                  <a:lnTo>
                    <a:pt x="204" y="1189"/>
                  </a:lnTo>
                  <a:lnTo>
                    <a:pt x="206" y="1191"/>
                  </a:lnTo>
                  <a:lnTo>
                    <a:pt x="207" y="1193"/>
                  </a:lnTo>
                  <a:lnTo>
                    <a:pt x="213" y="1194"/>
                  </a:lnTo>
                  <a:lnTo>
                    <a:pt x="215" y="1194"/>
                  </a:lnTo>
                  <a:lnTo>
                    <a:pt x="217" y="1194"/>
                  </a:lnTo>
                  <a:lnTo>
                    <a:pt x="217" y="1196"/>
                  </a:lnTo>
                  <a:lnTo>
                    <a:pt x="219" y="1198"/>
                  </a:lnTo>
                  <a:lnTo>
                    <a:pt x="221" y="1200"/>
                  </a:lnTo>
                  <a:lnTo>
                    <a:pt x="225" y="1202"/>
                  </a:lnTo>
                  <a:lnTo>
                    <a:pt x="226" y="1202"/>
                  </a:lnTo>
                  <a:lnTo>
                    <a:pt x="228" y="1204"/>
                  </a:lnTo>
                  <a:lnTo>
                    <a:pt x="232" y="1206"/>
                  </a:lnTo>
                  <a:lnTo>
                    <a:pt x="234" y="1208"/>
                  </a:lnTo>
                  <a:lnTo>
                    <a:pt x="236" y="1210"/>
                  </a:lnTo>
                  <a:lnTo>
                    <a:pt x="236" y="1212"/>
                  </a:lnTo>
                  <a:lnTo>
                    <a:pt x="236" y="1213"/>
                  </a:lnTo>
                  <a:lnTo>
                    <a:pt x="238" y="1215"/>
                  </a:lnTo>
                  <a:lnTo>
                    <a:pt x="238" y="1217"/>
                  </a:lnTo>
                  <a:lnTo>
                    <a:pt x="240" y="1223"/>
                  </a:lnTo>
                  <a:lnTo>
                    <a:pt x="238" y="1223"/>
                  </a:lnTo>
                  <a:lnTo>
                    <a:pt x="238" y="1225"/>
                  </a:lnTo>
                  <a:lnTo>
                    <a:pt x="236" y="1227"/>
                  </a:lnTo>
                  <a:lnTo>
                    <a:pt x="234" y="1229"/>
                  </a:lnTo>
                  <a:lnTo>
                    <a:pt x="234" y="1231"/>
                  </a:lnTo>
                  <a:lnTo>
                    <a:pt x="232" y="1231"/>
                  </a:lnTo>
                  <a:lnTo>
                    <a:pt x="232" y="1233"/>
                  </a:lnTo>
                  <a:lnTo>
                    <a:pt x="230" y="1234"/>
                  </a:lnTo>
                  <a:lnTo>
                    <a:pt x="228" y="1236"/>
                  </a:lnTo>
                  <a:lnTo>
                    <a:pt x="228" y="1238"/>
                  </a:lnTo>
                  <a:lnTo>
                    <a:pt x="228" y="1240"/>
                  </a:lnTo>
                  <a:lnTo>
                    <a:pt x="228" y="1242"/>
                  </a:lnTo>
                  <a:lnTo>
                    <a:pt x="228" y="1246"/>
                  </a:lnTo>
                  <a:lnTo>
                    <a:pt x="226" y="1248"/>
                  </a:lnTo>
                  <a:lnTo>
                    <a:pt x="226" y="1250"/>
                  </a:lnTo>
                  <a:lnTo>
                    <a:pt x="225" y="1252"/>
                  </a:lnTo>
                  <a:lnTo>
                    <a:pt x="223" y="1254"/>
                  </a:lnTo>
                  <a:lnTo>
                    <a:pt x="221" y="1254"/>
                  </a:lnTo>
                  <a:lnTo>
                    <a:pt x="215" y="1255"/>
                  </a:lnTo>
                  <a:lnTo>
                    <a:pt x="215" y="1257"/>
                  </a:lnTo>
                  <a:lnTo>
                    <a:pt x="213" y="1257"/>
                  </a:lnTo>
                  <a:lnTo>
                    <a:pt x="211" y="1257"/>
                  </a:lnTo>
                  <a:lnTo>
                    <a:pt x="209" y="1259"/>
                  </a:lnTo>
                  <a:lnTo>
                    <a:pt x="207" y="1259"/>
                  </a:lnTo>
                  <a:lnTo>
                    <a:pt x="206" y="1261"/>
                  </a:lnTo>
                  <a:lnTo>
                    <a:pt x="204" y="1263"/>
                  </a:lnTo>
                  <a:lnTo>
                    <a:pt x="200" y="1263"/>
                  </a:lnTo>
                  <a:lnTo>
                    <a:pt x="200" y="1265"/>
                  </a:lnTo>
                  <a:lnTo>
                    <a:pt x="196" y="1265"/>
                  </a:lnTo>
                  <a:lnTo>
                    <a:pt x="194" y="1265"/>
                  </a:lnTo>
                  <a:lnTo>
                    <a:pt x="192" y="1265"/>
                  </a:lnTo>
                  <a:lnTo>
                    <a:pt x="188" y="1263"/>
                  </a:lnTo>
                  <a:lnTo>
                    <a:pt x="185" y="1263"/>
                  </a:lnTo>
                  <a:lnTo>
                    <a:pt x="183" y="1263"/>
                  </a:lnTo>
                  <a:lnTo>
                    <a:pt x="179" y="1263"/>
                  </a:lnTo>
                  <a:lnTo>
                    <a:pt x="177" y="1263"/>
                  </a:lnTo>
                  <a:lnTo>
                    <a:pt x="175" y="1263"/>
                  </a:lnTo>
                  <a:lnTo>
                    <a:pt x="173" y="1265"/>
                  </a:lnTo>
                  <a:lnTo>
                    <a:pt x="173" y="1271"/>
                  </a:lnTo>
                  <a:lnTo>
                    <a:pt x="173" y="1273"/>
                  </a:lnTo>
                  <a:lnTo>
                    <a:pt x="173" y="1276"/>
                  </a:lnTo>
                  <a:lnTo>
                    <a:pt x="173" y="1278"/>
                  </a:lnTo>
                  <a:lnTo>
                    <a:pt x="175" y="1280"/>
                  </a:lnTo>
                  <a:lnTo>
                    <a:pt x="175" y="1282"/>
                  </a:lnTo>
                  <a:lnTo>
                    <a:pt x="175" y="1284"/>
                  </a:lnTo>
                  <a:lnTo>
                    <a:pt x="177" y="1284"/>
                  </a:lnTo>
                  <a:lnTo>
                    <a:pt x="179" y="1288"/>
                  </a:lnTo>
                  <a:lnTo>
                    <a:pt x="185" y="1292"/>
                  </a:lnTo>
                  <a:lnTo>
                    <a:pt x="188" y="1294"/>
                  </a:lnTo>
                  <a:lnTo>
                    <a:pt x="192" y="1296"/>
                  </a:lnTo>
                  <a:lnTo>
                    <a:pt x="192" y="1297"/>
                  </a:lnTo>
                  <a:lnTo>
                    <a:pt x="196" y="1299"/>
                  </a:lnTo>
                  <a:lnTo>
                    <a:pt x="198" y="1301"/>
                  </a:lnTo>
                  <a:lnTo>
                    <a:pt x="202" y="1303"/>
                  </a:lnTo>
                  <a:lnTo>
                    <a:pt x="204" y="1305"/>
                  </a:lnTo>
                  <a:lnTo>
                    <a:pt x="207" y="1305"/>
                  </a:lnTo>
                  <a:lnTo>
                    <a:pt x="209" y="1305"/>
                  </a:lnTo>
                  <a:lnTo>
                    <a:pt x="211" y="1305"/>
                  </a:lnTo>
                  <a:lnTo>
                    <a:pt x="211" y="1303"/>
                  </a:lnTo>
                  <a:lnTo>
                    <a:pt x="213" y="1303"/>
                  </a:lnTo>
                  <a:lnTo>
                    <a:pt x="215" y="1305"/>
                  </a:lnTo>
                  <a:lnTo>
                    <a:pt x="217" y="1305"/>
                  </a:lnTo>
                  <a:lnTo>
                    <a:pt x="221" y="1303"/>
                  </a:lnTo>
                  <a:lnTo>
                    <a:pt x="225" y="1303"/>
                  </a:lnTo>
                  <a:lnTo>
                    <a:pt x="226" y="1303"/>
                  </a:lnTo>
                  <a:lnTo>
                    <a:pt x="228" y="1301"/>
                  </a:lnTo>
                  <a:lnTo>
                    <a:pt x="230" y="1301"/>
                  </a:lnTo>
                  <a:lnTo>
                    <a:pt x="232" y="1301"/>
                  </a:lnTo>
                  <a:lnTo>
                    <a:pt x="234" y="1301"/>
                  </a:lnTo>
                  <a:lnTo>
                    <a:pt x="236" y="1301"/>
                  </a:lnTo>
                  <a:lnTo>
                    <a:pt x="240" y="1301"/>
                  </a:lnTo>
                  <a:lnTo>
                    <a:pt x="244" y="1301"/>
                  </a:lnTo>
                  <a:lnTo>
                    <a:pt x="246" y="1301"/>
                  </a:lnTo>
                  <a:lnTo>
                    <a:pt x="246" y="1299"/>
                  </a:lnTo>
                  <a:lnTo>
                    <a:pt x="247" y="1299"/>
                  </a:lnTo>
                  <a:lnTo>
                    <a:pt x="251" y="1299"/>
                  </a:lnTo>
                  <a:lnTo>
                    <a:pt x="253" y="1299"/>
                  </a:lnTo>
                  <a:lnTo>
                    <a:pt x="255" y="1299"/>
                  </a:lnTo>
                  <a:lnTo>
                    <a:pt x="257" y="1301"/>
                  </a:lnTo>
                  <a:lnTo>
                    <a:pt x="259" y="1301"/>
                  </a:lnTo>
                  <a:lnTo>
                    <a:pt x="259" y="1303"/>
                  </a:lnTo>
                  <a:lnTo>
                    <a:pt x="261" y="1303"/>
                  </a:lnTo>
                  <a:lnTo>
                    <a:pt x="265" y="1305"/>
                  </a:lnTo>
                  <a:lnTo>
                    <a:pt x="265" y="1307"/>
                  </a:lnTo>
                  <a:lnTo>
                    <a:pt x="267" y="1307"/>
                  </a:lnTo>
                  <a:lnTo>
                    <a:pt x="268" y="1309"/>
                  </a:lnTo>
                  <a:lnTo>
                    <a:pt x="270" y="1311"/>
                  </a:lnTo>
                  <a:lnTo>
                    <a:pt x="270" y="1313"/>
                  </a:lnTo>
                  <a:lnTo>
                    <a:pt x="272" y="1313"/>
                  </a:lnTo>
                  <a:lnTo>
                    <a:pt x="274" y="1315"/>
                  </a:lnTo>
                  <a:lnTo>
                    <a:pt x="276" y="1316"/>
                  </a:lnTo>
                  <a:lnTo>
                    <a:pt x="278" y="1316"/>
                  </a:lnTo>
                  <a:lnTo>
                    <a:pt x="280" y="1318"/>
                  </a:lnTo>
                  <a:lnTo>
                    <a:pt x="282" y="1320"/>
                  </a:lnTo>
                  <a:lnTo>
                    <a:pt x="286" y="1324"/>
                  </a:lnTo>
                  <a:lnTo>
                    <a:pt x="288" y="1326"/>
                  </a:lnTo>
                  <a:lnTo>
                    <a:pt x="289" y="1328"/>
                  </a:lnTo>
                  <a:lnTo>
                    <a:pt x="293" y="1332"/>
                  </a:lnTo>
                  <a:lnTo>
                    <a:pt x="297" y="1334"/>
                  </a:lnTo>
                  <a:lnTo>
                    <a:pt x="301" y="1337"/>
                  </a:lnTo>
                  <a:lnTo>
                    <a:pt x="301" y="1339"/>
                  </a:lnTo>
                  <a:lnTo>
                    <a:pt x="305" y="1343"/>
                  </a:lnTo>
                  <a:lnTo>
                    <a:pt x="307" y="1345"/>
                  </a:lnTo>
                  <a:lnTo>
                    <a:pt x="307" y="1349"/>
                  </a:lnTo>
                  <a:lnTo>
                    <a:pt x="307" y="1351"/>
                  </a:lnTo>
                  <a:lnTo>
                    <a:pt x="307" y="1353"/>
                  </a:lnTo>
                  <a:lnTo>
                    <a:pt x="307" y="1357"/>
                  </a:lnTo>
                  <a:lnTo>
                    <a:pt x="307" y="1360"/>
                  </a:lnTo>
                  <a:lnTo>
                    <a:pt x="309" y="1362"/>
                  </a:lnTo>
                  <a:lnTo>
                    <a:pt x="309" y="1368"/>
                  </a:lnTo>
                  <a:lnTo>
                    <a:pt x="310" y="1379"/>
                  </a:lnTo>
                  <a:lnTo>
                    <a:pt x="310" y="1387"/>
                  </a:lnTo>
                  <a:lnTo>
                    <a:pt x="312" y="1393"/>
                  </a:lnTo>
                  <a:lnTo>
                    <a:pt x="312" y="1397"/>
                  </a:lnTo>
                  <a:lnTo>
                    <a:pt x="312" y="1399"/>
                  </a:lnTo>
                  <a:lnTo>
                    <a:pt x="314" y="1400"/>
                  </a:lnTo>
                  <a:lnTo>
                    <a:pt x="314" y="1402"/>
                  </a:lnTo>
                  <a:lnTo>
                    <a:pt x="316" y="1404"/>
                  </a:lnTo>
                  <a:lnTo>
                    <a:pt x="318" y="1404"/>
                  </a:lnTo>
                  <a:lnTo>
                    <a:pt x="322" y="1406"/>
                  </a:lnTo>
                  <a:lnTo>
                    <a:pt x="326" y="1408"/>
                  </a:lnTo>
                  <a:lnTo>
                    <a:pt x="328" y="1410"/>
                  </a:lnTo>
                  <a:lnTo>
                    <a:pt x="331" y="1412"/>
                  </a:lnTo>
                  <a:lnTo>
                    <a:pt x="333" y="1414"/>
                  </a:lnTo>
                  <a:lnTo>
                    <a:pt x="335" y="1416"/>
                  </a:lnTo>
                  <a:lnTo>
                    <a:pt x="337" y="1419"/>
                  </a:lnTo>
                  <a:lnTo>
                    <a:pt x="339" y="1423"/>
                  </a:lnTo>
                  <a:lnTo>
                    <a:pt x="339" y="1425"/>
                  </a:lnTo>
                  <a:lnTo>
                    <a:pt x="341" y="1429"/>
                  </a:lnTo>
                  <a:lnTo>
                    <a:pt x="341" y="1433"/>
                  </a:lnTo>
                  <a:lnTo>
                    <a:pt x="341" y="1439"/>
                  </a:lnTo>
                  <a:lnTo>
                    <a:pt x="341" y="1444"/>
                  </a:lnTo>
                  <a:lnTo>
                    <a:pt x="341" y="1448"/>
                  </a:lnTo>
                  <a:lnTo>
                    <a:pt x="339" y="1458"/>
                  </a:lnTo>
                  <a:lnTo>
                    <a:pt x="339" y="1461"/>
                  </a:lnTo>
                  <a:lnTo>
                    <a:pt x="337" y="1465"/>
                  </a:lnTo>
                  <a:lnTo>
                    <a:pt x="337" y="1467"/>
                  </a:lnTo>
                  <a:lnTo>
                    <a:pt x="337" y="1469"/>
                  </a:lnTo>
                  <a:lnTo>
                    <a:pt x="337" y="1471"/>
                  </a:lnTo>
                  <a:lnTo>
                    <a:pt x="339" y="1473"/>
                  </a:lnTo>
                  <a:lnTo>
                    <a:pt x="339" y="1477"/>
                  </a:lnTo>
                  <a:lnTo>
                    <a:pt x="343" y="1481"/>
                  </a:lnTo>
                  <a:lnTo>
                    <a:pt x="347" y="1482"/>
                  </a:lnTo>
                  <a:lnTo>
                    <a:pt x="352" y="1486"/>
                  </a:lnTo>
                  <a:lnTo>
                    <a:pt x="358" y="1492"/>
                  </a:lnTo>
                  <a:lnTo>
                    <a:pt x="364" y="1494"/>
                  </a:lnTo>
                  <a:lnTo>
                    <a:pt x="371" y="1496"/>
                  </a:lnTo>
                  <a:lnTo>
                    <a:pt x="375" y="1498"/>
                  </a:lnTo>
                  <a:lnTo>
                    <a:pt x="377" y="1498"/>
                  </a:lnTo>
                  <a:lnTo>
                    <a:pt x="379" y="1500"/>
                  </a:lnTo>
                  <a:lnTo>
                    <a:pt x="381" y="1500"/>
                  </a:lnTo>
                  <a:lnTo>
                    <a:pt x="383" y="1500"/>
                  </a:lnTo>
                  <a:lnTo>
                    <a:pt x="385" y="1502"/>
                  </a:lnTo>
                  <a:lnTo>
                    <a:pt x="394" y="1509"/>
                  </a:lnTo>
                  <a:lnTo>
                    <a:pt x="398" y="1513"/>
                  </a:lnTo>
                  <a:lnTo>
                    <a:pt x="402" y="1513"/>
                  </a:lnTo>
                  <a:lnTo>
                    <a:pt x="406" y="1517"/>
                  </a:lnTo>
                  <a:lnTo>
                    <a:pt x="411" y="1519"/>
                  </a:lnTo>
                  <a:lnTo>
                    <a:pt x="415" y="1519"/>
                  </a:lnTo>
                  <a:lnTo>
                    <a:pt x="419" y="1519"/>
                  </a:lnTo>
                  <a:lnTo>
                    <a:pt x="423" y="1519"/>
                  </a:lnTo>
                  <a:lnTo>
                    <a:pt x="425" y="1521"/>
                  </a:lnTo>
                  <a:lnTo>
                    <a:pt x="427" y="1521"/>
                  </a:lnTo>
                  <a:lnTo>
                    <a:pt x="427" y="1522"/>
                  </a:lnTo>
                  <a:lnTo>
                    <a:pt x="429" y="1524"/>
                  </a:lnTo>
                  <a:lnTo>
                    <a:pt x="431" y="1524"/>
                  </a:lnTo>
                  <a:lnTo>
                    <a:pt x="432" y="1524"/>
                  </a:lnTo>
                  <a:lnTo>
                    <a:pt x="434" y="1526"/>
                  </a:lnTo>
                  <a:lnTo>
                    <a:pt x="434" y="1528"/>
                  </a:lnTo>
                  <a:lnTo>
                    <a:pt x="436" y="1528"/>
                  </a:lnTo>
                  <a:lnTo>
                    <a:pt x="436" y="1530"/>
                  </a:lnTo>
                  <a:lnTo>
                    <a:pt x="440" y="1532"/>
                  </a:lnTo>
                  <a:lnTo>
                    <a:pt x="440" y="1534"/>
                  </a:lnTo>
                  <a:lnTo>
                    <a:pt x="438" y="1536"/>
                  </a:lnTo>
                  <a:lnTo>
                    <a:pt x="436" y="1538"/>
                  </a:lnTo>
                  <a:lnTo>
                    <a:pt x="436" y="1540"/>
                  </a:lnTo>
                  <a:lnTo>
                    <a:pt x="434" y="1542"/>
                  </a:lnTo>
                  <a:lnTo>
                    <a:pt x="432" y="1542"/>
                  </a:lnTo>
                  <a:lnTo>
                    <a:pt x="431" y="1543"/>
                  </a:lnTo>
                  <a:lnTo>
                    <a:pt x="429" y="1545"/>
                  </a:lnTo>
                  <a:lnTo>
                    <a:pt x="427" y="1545"/>
                  </a:lnTo>
                  <a:lnTo>
                    <a:pt x="423" y="1549"/>
                  </a:lnTo>
                  <a:lnTo>
                    <a:pt x="421" y="1549"/>
                  </a:lnTo>
                  <a:lnTo>
                    <a:pt x="419" y="1551"/>
                  </a:lnTo>
                  <a:lnTo>
                    <a:pt x="417" y="1551"/>
                  </a:lnTo>
                  <a:lnTo>
                    <a:pt x="415" y="1551"/>
                  </a:lnTo>
                  <a:lnTo>
                    <a:pt x="415" y="1553"/>
                  </a:lnTo>
                  <a:lnTo>
                    <a:pt x="415" y="1555"/>
                  </a:lnTo>
                  <a:lnTo>
                    <a:pt x="413" y="1557"/>
                  </a:lnTo>
                  <a:lnTo>
                    <a:pt x="413" y="1559"/>
                  </a:lnTo>
                  <a:lnTo>
                    <a:pt x="411" y="1561"/>
                  </a:lnTo>
                  <a:lnTo>
                    <a:pt x="408" y="1559"/>
                  </a:lnTo>
                  <a:lnTo>
                    <a:pt x="406" y="1557"/>
                  </a:lnTo>
                  <a:lnTo>
                    <a:pt x="404" y="1559"/>
                  </a:lnTo>
                  <a:lnTo>
                    <a:pt x="402" y="1561"/>
                  </a:lnTo>
                  <a:lnTo>
                    <a:pt x="400" y="1561"/>
                  </a:lnTo>
                  <a:lnTo>
                    <a:pt x="398" y="1561"/>
                  </a:lnTo>
                  <a:lnTo>
                    <a:pt x="396" y="1559"/>
                  </a:lnTo>
                  <a:lnTo>
                    <a:pt x="394" y="1559"/>
                  </a:lnTo>
                  <a:lnTo>
                    <a:pt x="392" y="1559"/>
                  </a:lnTo>
                  <a:lnTo>
                    <a:pt x="391" y="1559"/>
                  </a:lnTo>
                  <a:lnTo>
                    <a:pt x="389" y="1559"/>
                  </a:lnTo>
                  <a:lnTo>
                    <a:pt x="387" y="1559"/>
                  </a:lnTo>
                  <a:lnTo>
                    <a:pt x="385" y="1559"/>
                  </a:lnTo>
                  <a:lnTo>
                    <a:pt x="383" y="1559"/>
                  </a:lnTo>
                  <a:lnTo>
                    <a:pt x="381" y="1559"/>
                  </a:lnTo>
                  <a:lnTo>
                    <a:pt x="379" y="1559"/>
                  </a:lnTo>
                  <a:lnTo>
                    <a:pt x="379" y="1561"/>
                  </a:lnTo>
                  <a:lnTo>
                    <a:pt x="377" y="1561"/>
                  </a:lnTo>
                  <a:lnTo>
                    <a:pt x="375" y="1559"/>
                  </a:lnTo>
                  <a:lnTo>
                    <a:pt x="373" y="1559"/>
                  </a:lnTo>
                  <a:lnTo>
                    <a:pt x="371" y="1559"/>
                  </a:lnTo>
                  <a:lnTo>
                    <a:pt x="371" y="1561"/>
                  </a:lnTo>
                  <a:lnTo>
                    <a:pt x="371" y="1563"/>
                  </a:lnTo>
                  <a:lnTo>
                    <a:pt x="370" y="1564"/>
                  </a:lnTo>
                  <a:lnTo>
                    <a:pt x="370" y="1566"/>
                  </a:lnTo>
                  <a:lnTo>
                    <a:pt x="370" y="1568"/>
                  </a:lnTo>
                  <a:lnTo>
                    <a:pt x="368" y="1572"/>
                  </a:lnTo>
                  <a:lnTo>
                    <a:pt x="368" y="1574"/>
                  </a:lnTo>
                  <a:lnTo>
                    <a:pt x="368" y="1576"/>
                  </a:lnTo>
                  <a:lnTo>
                    <a:pt x="368" y="1578"/>
                  </a:lnTo>
                  <a:lnTo>
                    <a:pt x="368" y="1582"/>
                  </a:lnTo>
                  <a:lnTo>
                    <a:pt x="368" y="1584"/>
                  </a:lnTo>
                  <a:lnTo>
                    <a:pt x="368" y="1585"/>
                  </a:lnTo>
                  <a:lnTo>
                    <a:pt x="368" y="1587"/>
                  </a:lnTo>
                  <a:lnTo>
                    <a:pt x="366" y="1589"/>
                  </a:lnTo>
                  <a:lnTo>
                    <a:pt x="366" y="1591"/>
                  </a:lnTo>
                  <a:lnTo>
                    <a:pt x="364" y="1591"/>
                  </a:lnTo>
                  <a:lnTo>
                    <a:pt x="358" y="1589"/>
                  </a:lnTo>
                  <a:lnTo>
                    <a:pt x="354" y="1589"/>
                  </a:lnTo>
                  <a:lnTo>
                    <a:pt x="350" y="1589"/>
                  </a:lnTo>
                  <a:lnTo>
                    <a:pt x="349" y="1589"/>
                  </a:lnTo>
                  <a:lnTo>
                    <a:pt x="345" y="1589"/>
                  </a:lnTo>
                  <a:lnTo>
                    <a:pt x="335" y="1589"/>
                  </a:lnTo>
                  <a:lnTo>
                    <a:pt x="326" y="1587"/>
                  </a:lnTo>
                  <a:lnTo>
                    <a:pt x="318" y="1589"/>
                  </a:lnTo>
                  <a:lnTo>
                    <a:pt x="316" y="1587"/>
                  </a:lnTo>
                  <a:lnTo>
                    <a:pt x="309" y="1584"/>
                  </a:lnTo>
                  <a:lnTo>
                    <a:pt x="307" y="1584"/>
                  </a:lnTo>
                  <a:lnTo>
                    <a:pt x="303" y="1582"/>
                  </a:lnTo>
                  <a:lnTo>
                    <a:pt x="301" y="1580"/>
                  </a:lnTo>
                  <a:lnTo>
                    <a:pt x="297" y="1578"/>
                  </a:lnTo>
                  <a:lnTo>
                    <a:pt x="295" y="1576"/>
                  </a:lnTo>
                  <a:lnTo>
                    <a:pt x="293" y="1576"/>
                  </a:lnTo>
                  <a:lnTo>
                    <a:pt x="291" y="1578"/>
                  </a:lnTo>
                  <a:lnTo>
                    <a:pt x="286" y="1580"/>
                  </a:lnTo>
                  <a:lnTo>
                    <a:pt x="282" y="1584"/>
                  </a:lnTo>
                  <a:lnTo>
                    <a:pt x="276" y="1587"/>
                  </a:lnTo>
                  <a:lnTo>
                    <a:pt x="274" y="1589"/>
                  </a:lnTo>
                  <a:lnTo>
                    <a:pt x="270" y="1595"/>
                  </a:lnTo>
                  <a:lnTo>
                    <a:pt x="268" y="1599"/>
                  </a:lnTo>
                  <a:lnTo>
                    <a:pt x="268" y="1601"/>
                  </a:lnTo>
                  <a:lnTo>
                    <a:pt x="267" y="1606"/>
                  </a:lnTo>
                  <a:lnTo>
                    <a:pt x="265" y="1608"/>
                  </a:lnTo>
                  <a:lnTo>
                    <a:pt x="263" y="1612"/>
                  </a:lnTo>
                  <a:lnTo>
                    <a:pt x="259" y="1616"/>
                  </a:lnTo>
                  <a:lnTo>
                    <a:pt x="255" y="1618"/>
                  </a:lnTo>
                  <a:lnTo>
                    <a:pt x="251" y="1620"/>
                  </a:lnTo>
                  <a:lnTo>
                    <a:pt x="251" y="1622"/>
                  </a:lnTo>
                  <a:lnTo>
                    <a:pt x="251" y="1624"/>
                  </a:lnTo>
                  <a:lnTo>
                    <a:pt x="249" y="1627"/>
                  </a:lnTo>
                  <a:lnTo>
                    <a:pt x="249" y="1629"/>
                  </a:lnTo>
                  <a:lnTo>
                    <a:pt x="249" y="1631"/>
                  </a:lnTo>
                  <a:lnTo>
                    <a:pt x="249" y="1633"/>
                  </a:lnTo>
                  <a:lnTo>
                    <a:pt x="249" y="1635"/>
                  </a:lnTo>
                  <a:lnTo>
                    <a:pt x="251" y="1637"/>
                  </a:lnTo>
                  <a:lnTo>
                    <a:pt x="251" y="1639"/>
                  </a:lnTo>
                  <a:lnTo>
                    <a:pt x="249" y="1641"/>
                  </a:lnTo>
                  <a:lnTo>
                    <a:pt x="249" y="1643"/>
                  </a:lnTo>
                  <a:lnTo>
                    <a:pt x="249" y="1645"/>
                  </a:lnTo>
                  <a:lnTo>
                    <a:pt x="249" y="1646"/>
                  </a:lnTo>
                  <a:lnTo>
                    <a:pt x="249" y="1648"/>
                  </a:lnTo>
                  <a:lnTo>
                    <a:pt x="247" y="1648"/>
                  </a:lnTo>
                  <a:lnTo>
                    <a:pt x="246" y="1646"/>
                  </a:lnTo>
                  <a:lnTo>
                    <a:pt x="244" y="1646"/>
                  </a:lnTo>
                  <a:lnTo>
                    <a:pt x="242" y="1646"/>
                  </a:lnTo>
                  <a:lnTo>
                    <a:pt x="238" y="1646"/>
                  </a:lnTo>
                  <a:lnTo>
                    <a:pt x="236" y="1646"/>
                  </a:lnTo>
                  <a:lnTo>
                    <a:pt x="232" y="1646"/>
                  </a:lnTo>
                  <a:lnTo>
                    <a:pt x="230" y="1646"/>
                  </a:lnTo>
                  <a:lnTo>
                    <a:pt x="228" y="1646"/>
                  </a:lnTo>
                  <a:lnTo>
                    <a:pt x="226" y="1646"/>
                  </a:lnTo>
                  <a:lnTo>
                    <a:pt x="225" y="1646"/>
                  </a:lnTo>
                  <a:lnTo>
                    <a:pt x="223" y="1646"/>
                  </a:lnTo>
                  <a:lnTo>
                    <a:pt x="219" y="1645"/>
                  </a:lnTo>
                  <a:lnTo>
                    <a:pt x="217" y="1645"/>
                  </a:lnTo>
                  <a:lnTo>
                    <a:pt x="215" y="1645"/>
                  </a:lnTo>
                  <a:lnTo>
                    <a:pt x="213" y="1646"/>
                  </a:lnTo>
                  <a:lnTo>
                    <a:pt x="211" y="1646"/>
                  </a:lnTo>
                  <a:lnTo>
                    <a:pt x="209" y="1645"/>
                  </a:lnTo>
                  <a:lnTo>
                    <a:pt x="207" y="1645"/>
                  </a:lnTo>
                  <a:lnTo>
                    <a:pt x="206" y="1645"/>
                  </a:lnTo>
                  <a:lnTo>
                    <a:pt x="204" y="1645"/>
                  </a:lnTo>
                  <a:lnTo>
                    <a:pt x="202" y="1643"/>
                  </a:lnTo>
                  <a:lnTo>
                    <a:pt x="200" y="1641"/>
                  </a:lnTo>
                  <a:lnTo>
                    <a:pt x="200" y="1639"/>
                  </a:lnTo>
                  <a:lnTo>
                    <a:pt x="202" y="1633"/>
                  </a:lnTo>
                  <a:lnTo>
                    <a:pt x="204" y="1631"/>
                  </a:lnTo>
                  <a:lnTo>
                    <a:pt x="206" y="1629"/>
                  </a:lnTo>
                  <a:lnTo>
                    <a:pt x="207" y="1629"/>
                  </a:lnTo>
                  <a:lnTo>
                    <a:pt x="207" y="1627"/>
                  </a:lnTo>
                  <a:lnTo>
                    <a:pt x="209" y="1627"/>
                  </a:lnTo>
                  <a:lnTo>
                    <a:pt x="211" y="1625"/>
                  </a:lnTo>
                  <a:lnTo>
                    <a:pt x="213" y="1624"/>
                  </a:lnTo>
                  <a:lnTo>
                    <a:pt x="213" y="1622"/>
                  </a:lnTo>
                  <a:lnTo>
                    <a:pt x="215" y="1620"/>
                  </a:lnTo>
                  <a:lnTo>
                    <a:pt x="215" y="1618"/>
                  </a:lnTo>
                  <a:lnTo>
                    <a:pt x="217" y="1614"/>
                  </a:lnTo>
                  <a:lnTo>
                    <a:pt x="221" y="1610"/>
                  </a:lnTo>
                  <a:lnTo>
                    <a:pt x="223" y="1610"/>
                  </a:lnTo>
                  <a:lnTo>
                    <a:pt x="223" y="1608"/>
                  </a:lnTo>
                  <a:lnTo>
                    <a:pt x="225" y="1608"/>
                  </a:lnTo>
                  <a:lnTo>
                    <a:pt x="225" y="1605"/>
                  </a:lnTo>
                  <a:lnTo>
                    <a:pt x="226" y="1605"/>
                  </a:lnTo>
                  <a:lnTo>
                    <a:pt x="226" y="1603"/>
                  </a:lnTo>
                  <a:lnTo>
                    <a:pt x="226" y="1601"/>
                  </a:lnTo>
                  <a:lnTo>
                    <a:pt x="226" y="1597"/>
                  </a:lnTo>
                  <a:lnTo>
                    <a:pt x="226" y="1593"/>
                  </a:lnTo>
                  <a:lnTo>
                    <a:pt x="226" y="1587"/>
                  </a:lnTo>
                  <a:lnTo>
                    <a:pt x="225" y="1584"/>
                  </a:lnTo>
                  <a:lnTo>
                    <a:pt x="225" y="1582"/>
                  </a:lnTo>
                  <a:lnTo>
                    <a:pt x="225" y="1578"/>
                  </a:lnTo>
                  <a:lnTo>
                    <a:pt x="225" y="1572"/>
                  </a:lnTo>
                  <a:lnTo>
                    <a:pt x="225" y="1570"/>
                  </a:lnTo>
                  <a:lnTo>
                    <a:pt x="226" y="1568"/>
                  </a:lnTo>
                  <a:lnTo>
                    <a:pt x="226" y="1566"/>
                  </a:lnTo>
                  <a:lnTo>
                    <a:pt x="226" y="1564"/>
                  </a:lnTo>
                  <a:lnTo>
                    <a:pt x="228" y="1563"/>
                  </a:lnTo>
                  <a:lnTo>
                    <a:pt x="228" y="1561"/>
                  </a:lnTo>
                  <a:lnTo>
                    <a:pt x="228" y="1559"/>
                  </a:lnTo>
                  <a:lnTo>
                    <a:pt x="228" y="1557"/>
                  </a:lnTo>
                  <a:lnTo>
                    <a:pt x="230" y="1555"/>
                  </a:lnTo>
                  <a:lnTo>
                    <a:pt x="230" y="1553"/>
                  </a:lnTo>
                  <a:lnTo>
                    <a:pt x="228" y="1553"/>
                  </a:lnTo>
                  <a:lnTo>
                    <a:pt x="228" y="1551"/>
                  </a:lnTo>
                  <a:lnTo>
                    <a:pt x="230" y="1549"/>
                  </a:lnTo>
                  <a:lnTo>
                    <a:pt x="230" y="1547"/>
                  </a:lnTo>
                  <a:lnTo>
                    <a:pt x="232" y="1543"/>
                  </a:lnTo>
                  <a:lnTo>
                    <a:pt x="232" y="1542"/>
                  </a:lnTo>
                  <a:lnTo>
                    <a:pt x="234" y="1536"/>
                  </a:lnTo>
                  <a:lnTo>
                    <a:pt x="234" y="1532"/>
                  </a:lnTo>
                  <a:lnTo>
                    <a:pt x="234" y="1530"/>
                  </a:lnTo>
                  <a:lnTo>
                    <a:pt x="234" y="1528"/>
                  </a:lnTo>
                  <a:lnTo>
                    <a:pt x="232" y="1524"/>
                  </a:lnTo>
                  <a:lnTo>
                    <a:pt x="232" y="1522"/>
                  </a:lnTo>
                  <a:lnTo>
                    <a:pt x="230" y="1519"/>
                  </a:lnTo>
                  <a:lnTo>
                    <a:pt x="230" y="1517"/>
                  </a:lnTo>
                  <a:lnTo>
                    <a:pt x="230" y="1513"/>
                  </a:lnTo>
                  <a:lnTo>
                    <a:pt x="232" y="1511"/>
                  </a:lnTo>
                  <a:lnTo>
                    <a:pt x="232" y="1509"/>
                  </a:lnTo>
                  <a:lnTo>
                    <a:pt x="232" y="1505"/>
                  </a:lnTo>
                  <a:lnTo>
                    <a:pt x="232" y="1503"/>
                  </a:lnTo>
                  <a:lnTo>
                    <a:pt x="232" y="1502"/>
                  </a:lnTo>
                  <a:lnTo>
                    <a:pt x="232" y="1500"/>
                  </a:lnTo>
                  <a:lnTo>
                    <a:pt x="230" y="1498"/>
                  </a:lnTo>
                  <a:lnTo>
                    <a:pt x="228" y="1498"/>
                  </a:lnTo>
                  <a:lnTo>
                    <a:pt x="228" y="1496"/>
                  </a:lnTo>
                  <a:lnTo>
                    <a:pt x="226" y="1496"/>
                  </a:lnTo>
                  <a:lnTo>
                    <a:pt x="225" y="1496"/>
                  </a:lnTo>
                  <a:lnTo>
                    <a:pt x="223" y="1496"/>
                  </a:lnTo>
                  <a:lnTo>
                    <a:pt x="221" y="1496"/>
                  </a:lnTo>
                  <a:lnTo>
                    <a:pt x="219" y="1496"/>
                  </a:lnTo>
                  <a:lnTo>
                    <a:pt x="219" y="1494"/>
                  </a:lnTo>
                  <a:lnTo>
                    <a:pt x="217" y="1494"/>
                  </a:lnTo>
                  <a:lnTo>
                    <a:pt x="217" y="1492"/>
                  </a:lnTo>
                  <a:lnTo>
                    <a:pt x="217" y="1490"/>
                  </a:lnTo>
                  <a:lnTo>
                    <a:pt x="217" y="1488"/>
                  </a:lnTo>
                  <a:lnTo>
                    <a:pt x="217" y="1486"/>
                  </a:lnTo>
                  <a:lnTo>
                    <a:pt x="219" y="1486"/>
                  </a:lnTo>
                  <a:lnTo>
                    <a:pt x="223" y="1482"/>
                  </a:lnTo>
                  <a:lnTo>
                    <a:pt x="225" y="1481"/>
                  </a:lnTo>
                  <a:lnTo>
                    <a:pt x="226" y="1481"/>
                  </a:lnTo>
                  <a:lnTo>
                    <a:pt x="226" y="1479"/>
                  </a:lnTo>
                  <a:lnTo>
                    <a:pt x="228" y="1477"/>
                  </a:lnTo>
                  <a:lnTo>
                    <a:pt x="228" y="1475"/>
                  </a:lnTo>
                  <a:lnTo>
                    <a:pt x="230" y="1475"/>
                  </a:lnTo>
                  <a:lnTo>
                    <a:pt x="230" y="1473"/>
                  </a:lnTo>
                  <a:lnTo>
                    <a:pt x="230" y="1471"/>
                  </a:lnTo>
                  <a:lnTo>
                    <a:pt x="232" y="1467"/>
                  </a:lnTo>
                  <a:lnTo>
                    <a:pt x="232" y="1463"/>
                  </a:lnTo>
                  <a:lnTo>
                    <a:pt x="232" y="1461"/>
                  </a:lnTo>
                  <a:lnTo>
                    <a:pt x="230" y="1458"/>
                  </a:lnTo>
                  <a:lnTo>
                    <a:pt x="228" y="1456"/>
                  </a:lnTo>
                  <a:lnTo>
                    <a:pt x="228" y="1454"/>
                  </a:lnTo>
                  <a:lnTo>
                    <a:pt x="226" y="1452"/>
                  </a:lnTo>
                  <a:lnTo>
                    <a:pt x="226" y="1450"/>
                  </a:lnTo>
                  <a:lnTo>
                    <a:pt x="225" y="1450"/>
                  </a:lnTo>
                  <a:lnTo>
                    <a:pt x="223" y="1448"/>
                  </a:lnTo>
                  <a:lnTo>
                    <a:pt x="221" y="1448"/>
                  </a:lnTo>
                  <a:lnTo>
                    <a:pt x="219" y="1448"/>
                  </a:lnTo>
                  <a:lnTo>
                    <a:pt x="219" y="1446"/>
                  </a:lnTo>
                  <a:lnTo>
                    <a:pt x="217" y="1446"/>
                  </a:lnTo>
                  <a:lnTo>
                    <a:pt x="215" y="1448"/>
                  </a:lnTo>
                  <a:lnTo>
                    <a:pt x="213" y="1448"/>
                  </a:lnTo>
                  <a:lnTo>
                    <a:pt x="211" y="1448"/>
                  </a:lnTo>
                  <a:lnTo>
                    <a:pt x="209" y="1450"/>
                  </a:lnTo>
                  <a:lnTo>
                    <a:pt x="207" y="1448"/>
                  </a:lnTo>
                  <a:lnTo>
                    <a:pt x="206" y="1448"/>
                  </a:lnTo>
                  <a:lnTo>
                    <a:pt x="206" y="1446"/>
                  </a:lnTo>
                  <a:lnTo>
                    <a:pt x="204" y="1444"/>
                  </a:lnTo>
                  <a:lnTo>
                    <a:pt x="202" y="1442"/>
                  </a:lnTo>
                  <a:lnTo>
                    <a:pt x="200" y="1442"/>
                  </a:lnTo>
                  <a:lnTo>
                    <a:pt x="198" y="1440"/>
                  </a:lnTo>
                  <a:lnTo>
                    <a:pt x="196" y="1442"/>
                  </a:lnTo>
                  <a:lnTo>
                    <a:pt x="196" y="1440"/>
                  </a:lnTo>
                  <a:lnTo>
                    <a:pt x="194" y="1440"/>
                  </a:lnTo>
                  <a:lnTo>
                    <a:pt x="194" y="1442"/>
                  </a:lnTo>
                  <a:lnTo>
                    <a:pt x="192" y="1442"/>
                  </a:lnTo>
                  <a:lnTo>
                    <a:pt x="192" y="1444"/>
                  </a:lnTo>
                  <a:lnTo>
                    <a:pt x="192" y="1446"/>
                  </a:lnTo>
                  <a:lnTo>
                    <a:pt x="194" y="1448"/>
                  </a:lnTo>
                  <a:lnTo>
                    <a:pt x="196" y="1450"/>
                  </a:lnTo>
                  <a:lnTo>
                    <a:pt x="198" y="1452"/>
                  </a:lnTo>
                  <a:lnTo>
                    <a:pt x="198" y="1454"/>
                  </a:lnTo>
                  <a:lnTo>
                    <a:pt x="196" y="1454"/>
                  </a:lnTo>
                  <a:lnTo>
                    <a:pt x="196" y="1456"/>
                  </a:lnTo>
                  <a:lnTo>
                    <a:pt x="194" y="1458"/>
                  </a:lnTo>
                  <a:lnTo>
                    <a:pt x="192" y="1456"/>
                  </a:lnTo>
                  <a:lnTo>
                    <a:pt x="190" y="1456"/>
                  </a:lnTo>
                  <a:lnTo>
                    <a:pt x="188" y="1456"/>
                  </a:lnTo>
                  <a:lnTo>
                    <a:pt x="186" y="1456"/>
                  </a:lnTo>
                  <a:lnTo>
                    <a:pt x="185" y="1454"/>
                  </a:lnTo>
                  <a:lnTo>
                    <a:pt x="183" y="1454"/>
                  </a:lnTo>
                  <a:lnTo>
                    <a:pt x="181" y="1454"/>
                  </a:lnTo>
                  <a:lnTo>
                    <a:pt x="181" y="1452"/>
                  </a:lnTo>
                  <a:lnTo>
                    <a:pt x="179" y="145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3" name="Freeform 26"/>
            <p:cNvSpPr>
              <a:spLocks/>
            </p:cNvSpPr>
            <p:nvPr/>
          </p:nvSpPr>
          <p:spPr bwMode="auto">
            <a:xfrm>
              <a:off x="876" y="2334"/>
              <a:ext cx="1131" cy="572"/>
            </a:xfrm>
            <a:custGeom>
              <a:avLst/>
              <a:gdLst>
                <a:gd name="T0" fmla="*/ 1112 w 1131"/>
                <a:gd name="T1" fmla="*/ 523 h 572"/>
                <a:gd name="T2" fmla="*/ 1091 w 1131"/>
                <a:gd name="T3" fmla="*/ 530 h 572"/>
                <a:gd name="T4" fmla="*/ 1066 w 1131"/>
                <a:gd name="T5" fmla="*/ 528 h 572"/>
                <a:gd name="T6" fmla="*/ 1056 w 1131"/>
                <a:gd name="T7" fmla="*/ 513 h 572"/>
                <a:gd name="T8" fmla="*/ 1034 w 1131"/>
                <a:gd name="T9" fmla="*/ 507 h 572"/>
                <a:gd name="T10" fmla="*/ 1018 w 1131"/>
                <a:gd name="T11" fmla="*/ 519 h 572"/>
                <a:gd name="T12" fmla="*/ 1005 w 1131"/>
                <a:gd name="T13" fmla="*/ 538 h 572"/>
                <a:gd name="T14" fmla="*/ 978 w 1131"/>
                <a:gd name="T15" fmla="*/ 547 h 572"/>
                <a:gd name="T16" fmla="*/ 950 w 1131"/>
                <a:gd name="T17" fmla="*/ 559 h 572"/>
                <a:gd name="T18" fmla="*/ 929 w 1131"/>
                <a:gd name="T19" fmla="*/ 559 h 572"/>
                <a:gd name="T20" fmla="*/ 908 w 1131"/>
                <a:gd name="T21" fmla="*/ 570 h 572"/>
                <a:gd name="T22" fmla="*/ 883 w 1131"/>
                <a:gd name="T23" fmla="*/ 565 h 572"/>
                <a:gd name="T24" fmla="*/ 879 w 1131"/>
                <a:gd name="T25" fmla="*/ 544 h 572"/>
                <a:gd name="T26" fmla="*/ 879 w 1131"/>
                <a:gd name="T27" fmla="*/ 519 h 572"/>
                <a:gd name="T28" fmla="*/ 852 w 1131"/>
                <a:gd name="T29" fmla="*/ 517 h 572"/>
                <a:gd name="T30" fmla="*/ 824 w 1131"/>
                <a:gd name="T31" fmla="*/ 513 h 572"/>
                <a:gd name="T32" fmla="*/ 810 w 1131"/>
                <a:gd name="T33" fmla="*/ 496 h 572"/>
                <a:gd name="T34" fmla="*/ 799 w 1131"/>
                <a:gd name="T35" fmla="*/ 479 h 572"/>
                <a:gd name="T36" fmla="*/ 816 w 1131"/>
                <a:gd name="T37" fmla="*/ 460 h 572"/>
                <a:gd name="T38" fmla="*/ 830 w 1131"/>
                <a:gd name="T39" fmla="*/ 437 h 572"/>
                <a:gd name="T40" fmla="*/ 816 w 1131"/>
                <a:gd name="T41" fmla="*/ 427 h 572"/>
                <a:gd name="T42" fmla="*/ 795 w 1131"/>
                <a:gd name="T43" fmla="*/ 418 h 572"/>
                <a:gd name="T44" fmla="*/ 772 w 1131"/>
                <a:gd name="T45" fmla="*/ 410 h 572"/>
                <a:gd name="T46" fmla="*/ 749 w 1131"/>
                <a:gd name="T47" fmla="*/ 404 h 572"/>
                <a:gd name="T48" fmla="*/ 725 w 1131"/>
                <a:gd name="T49" fmla="*/ 399 h 572"/>
                <a:gd name="T50" fmla="*/ 707 w 1131"/>
                <a:gd name="T51" fmla="*/ 385 h 572"/>
                <a:gd name="T52" fmla="*/ 685 w 1131"/>
                <a:gd name="T53" fmla="*/ 382 h 572"/>
                <a:gd name="T54" fmla="*/ 652 w 1131"/>
                <a:gd name="T55" fmla="*/ 380 h 572"/>
                <a:gd name="T56" fmla="*/ 625 w 1131"/>
                <a:gd name="T57" fmla="*/ 378 h 572"/>
                <a:gd name="T58" fmla="*/ 606 w 1131"/>
                <a:gd name="T59" fmla="*/ 397 h 572"/>
                <a:gd name="T60" fmla="*/ 582 w 1131"/>
                <a:gd name="T61" fmla="*/ 402 h 572"/>
                <a:gd name="T62" fmla="*/ 555 w 1131"/>
                <a:gd name="T63" fmla="*/ 399 h 572"/>
                <a:gd name="T64" fmla="*/ 521 w 1131"/>
                <a:gd name="T65" fmla="*/ 382 h 572"/>
                <a:gd name="T66" fmla="*/ 505 w 1131"/>
                <a:gd name="T67" fmla="*/ 361 h 572"/>
                <a:gd name="T68" fmla="*/ 494 w 1131"/>
                <a:gd name="T69" fmla="*/ 340 h 572"/>
                <a:gd name="T70" fmla="*/ 475 w 1131"/>
                <a:gd name="T71" fmla="*/ 328 h 572"/>
                <a:gd name="T72" fmla="*/ 463 w 1131"/>
                <a:gd name="T73" fmla="*/ 311 h 572"/>
                <a:gd name="T74" fmla="*/ 444 w 1131"/>
                <a:gd name="T75" fmla="*/ 309 h 572"/>
                <a:gd name="T76" fmla="*/ 431 w 1131"/>
                <a:gd name="T77" fmla="*/ 282 h 572"/>
                <a:gd name="T78" fmla="*/ 419 w 1131"/>
                <a:gd name="T79" fmla="*/ 265 h 572"/>
                <a:gd name="T80" fmla="*/ 347 w 1131"/>
                <a:gd name="T81" fmla="*/ 261 h 572"/>
                <a:gd name="T82" fmla="*/ 259 w 1131"/>
                <a:gd name="T83" fmla="*/ 279 h 572"/>
                <a:gd name="T84" fmla="*/ 244 w 1131"/>
                <a:gd name="T85" fmla="*/ 336 h 572"/>
                <a:gd name="T86" fmla="*/ 236 w 1131"/>
                <a:gd name="T87" fmla="*/ 366 h 572"/>
                <a:gd name="T88" fmla="*/ 221 w 1131"/>
                <a:gd name="T89" fmla="*/ 395 h 572"/>
                <a:gd name="T90" fmla="*/ 194 w 1131"/>
                <a:gd name="T91" fmla="*/ 410 h 572"/>
                <a:gd name="T92" fmla="*/ 170 w 1131"/>
                <a:gd name="T93" fmla="*/ 393 h 572"/>
                <a:gd name="T94" fmla="*/ 133 w 1131"/>
                <a:gd name="T95" fmla="*/ 410 h 572"/>
                <a:gd name="T96" fmla="*/ 99 w 1131"/>
                <a:gd name="T97" fmla="*/ 397 h 572"/>
                <a:gd name="T98" fmla="*/ 103 w 1131"/>
                <a:gd name="T99" fmla="*/ 357 h 572"/>
                <a:gd name="T100" fmla="*/ 122 w 1131"/>
                <a:gd name="T101" fmla="*/ 305 h 572"/>
                <a:gd name="T102" fmla="*/ 126 w 1131"/>
                <a:gd name="T103" fmla="*/ 261 h 572"/>
                <a:gd name="T104" fmla="*/ 135 w 1131"/>
                <a:gd name="T105" fmla="*/ 229 h 572"/>
                <a:gd name="T106" fmla="*/ 103 w 1131"/>
                <a:gd name="T107" fmla="*/ 221 h 572"/>
                <a:gd name="T108" fmla="*/ 114 w 1131"/>
                <a:gd name="T109" fmla="*/ 176 h 572"/>
                <a:gd name="T110" fmla="*/ 80 w 1131"/>
                <a:gd name="T111" fmla="*/ 156 h 572"/>
                <a:gd name="T112" fmla="*/ 34 w 1131"/>
                <a:gd name="T113" fmla="*/ 177 h 572"/>
                <a:gd name="T114" fmla="*/ 9 w 1131"/>
                <a:gd name="T115" fmla="*/ 143 h 572"/>
                <a:gd name="T116" fmla="*/ 55 w 1131"/>
                <a:gd name="T117" fmla="*/ 80 h 572"/>
                <a:gd name="T118" fmla="*/ 111 w 1131"/>
                <a:gd name="T119" fmla="*/ 4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31" h="572">
                  <a:moveTo>
                    <a:pt x="1131" y="536"/>
                  </a:moveTo>
                  <a:lnTo>
                    <a:pt x="1129" y="536"/>
                  </a:lnTo>
                  <a:lnTo>
                    <a:pt x="1127" y="536"/>
                  </a:lnTo>
                  <a:lnTo>
                    <a:pt x="1127" y="534"/>
                  </a:lnTo>
                  <a:lnTo>
                    <a:pt x="1127" y="532"/>
                  </a:lnTo>
                  <a:lnTo>
                    <a:pt x="1127" y="530"/>
                  </a:lnTo>
                  <a:lnTo>
                    <a:pt x="1125" y="528"/>
                  </a:lnTo>
                  <a:lnTo>
                    <a:pt x="1125" y="526"/>
                  </a:lnTo>
                  <a:lnTo>
                    <a:pt x="1123" y="526"/>
                  </a:lnTo>
                  <a:lnTo>
                    <a:pt x="1121" y="525"/>
                  </a:lnTo>
                  <a:lnTo>
                    <a:pt x="1119" y="525"/>
                  </a:lnTo>
                  <a:lnTo>
                    <a:pt x="1117" y="523"/>
                  </a:lnTo>
                  <a:lnTo>
                    <a:pt x="1117" y="521"/>
                  </a:lnTo>
                  <a:lnTo>
                    <a:pt x="1116" y="521"/>
                  </a:lnTo>
                  <a:lnTo>
                    <a:pt x="1114" y="521"/>
                  </a:lnTo>
                  <a:lnTo>
                    <a:pt x="1112" y="521"/>
                  </a:lnTo>
                  <a:lnTo>
                    <a:pt x="1112" y="523"/>
                  </a:lnTo>
                  <a:lnTo>
                    <a:pt x="1112" y="525"/>
                  </a:lnTo>
                  <a:lnTo>
                    <a:pt x="1114" y="525"/>
                  </a:lnTo>
                  <a:lnTo>
                    <a:pt x="1114" y="526"/>
                  </a:lnTo>
                  <a:lnTo>
                    <a:pt x="1114" y="528"/>
                  </a:lnTo>
                  <a:lnTo>
                    <a:pt x="1114" y="530"/>
                  </a:lnTo>
                  <a:lnTo>
                    <a:pt x="1112" y="530"/>
                  </a:lnTo>
                  <a:lnTo>
                    <a:pt x="1110" y="528"/>
                  </a:lnTo>
                  <a:lnTo>
                    <a:pt x="1108" y="526"/>
                  </a:lnTo>
                  <a:lnTo>
                    <a:pt x="1106" y="526"/>
                  </a:lnTo>
                  <a:lnTo>
                    <a:pt x="1104" y="525"/>
                  </a:lnTo>
                  <a:lnTo>
                    <a:pt x="1102" y="525"/>
                  </a:lnTo>
                  <a:lnTo>
                    <a:pt x="1098" y="525"/>
                  </a:lnTo>
                  <a:lnTo>
                    <a:pt x="1098" y="526"/>
                  </a:lnTo>
                  <a:lnTo>
                    <a:pt x="1096" y="528"/>
                  </a:lnTo>
                  <a:lnTo>
                    <a:pt x="1095" y="530"/>
                  </a:lnTo>
                  <a:lnTo>
                    <a:pt x="1093" y="530"/>
                  </a:lnTo>
                  <a:lnTo>
                    <a:pt x="1091" y="530"/>
                  </a:lnTo>
                  <a:lnTo>
                    <a:pt x="1089" y="530"/>
                  </a:lnTo>
                  <a:lnTo>
                    <a:pt x="1089" y="532"/>
                  </a:lnTo>
                  <a:lnTo>
                    <a:pt x="1087" y="534"/>
                  </a:lnTo>
                  <a:lnTo>
                    <a:pt x="1085" y="534"/>
                  </a:lnTo>
                  <a:lnTo>
                    <a:pt x="1083" y="536"/>
                  </a:lnTo>
                  <a:lnTo>
                    <a:pt x="1083" y="538"/>
                  </a:lnTo>
                  <a:lnTo>
                    <a:pt x="1083" y="540"/>
                  </a:lnTo>
                  <a:lnTo>
                    <a:pt x="1083" y="538"/>
                  </a:lnTo>
                  <a:lnTo>
                    <a:pt x="1081" y="536"/>
                  </a:lnTo>
                  <a:lnTo>
                    <a:pt x="1079" y="534"/>
                  </a:lnTo>
                  <a:lnTo>
                    <a:pt x="1077" y="530"/>
                  </a:lnTo>
                  <a:lnTo>
                    <a:pt x="1074" y="530"/>
                  </a:lnTo>
                  <a:lnTo>
                    <a:pt x="1074" y="528"/>
                  </a:lnTo>
                  <a:lnTo>
                    <a:pt x="1072" y="528"/>
                  </a:lnTo>
                  <a:lnTo>
                    <a:pt x="1070" y="528"/>
                  </a:lnTo>
                  <a:lnTo>
                    <a:pt x="1068" y="528"/>
                  </a:lnTo>
                  <a:lnTo>
                    <a:pt x="1066" y="528"/>
                  </a:lnTo>
                  <a:lnTo>
                    <a:pt x="1064" y="528"/>
                  </a:lnTo>
                  <a:lnTo>
                    <a:pt x="1062" y="528"/>
                  </a:lnTo>
                  <a:lnTo>
                    <a:pt x="1062" y="526"/>
                  </a:lnTo>
                  <a:lnTo>
                    <a:pt x="1062" y="525"/>
                  </a:lnTo>
                  <a:lnTo>
                    <a:pt x="1062" y="523"/>
                  </a:lnTo>
                  <a:lnTo>
                    <a:pt x="1060" y="523"/>
                  </a:lnTo>
                  <a:lnTo>
                    <a:pt x="1060" y="521"/>
                  </a:lnTo>
                  <a:lnTo>
                    <a:pt x="1060" y="519"/>
                  </a:lnTo>
                  <a:lnTo>
                    <a:pt x="1062" y="519"/>
                  </a:lnTo>
                  <a:lnTo>
                    <a:pt x="1064" y="517"/>
                  </a:lnTo>
                  <a:lnTo>
                    <a:pt x="1066" y="515"/>
                  </a:lnTo>
                  <a:lnTo>
                    <a:pt x="1066" y="513"/>
                  </a:lnTo>
                  <a:lnTo>
                    <a:pt x="1064" y="513"/>
                  </a:lnTo>
                  <a:lnTo>
                    <a:pt x="1062" y="513"/>
                  </a:lnTo>
                  <a:lnTo>
                    <a:pt x="1060" y="513"/>
                  </a:lnTo>
                  <a:lnTo>
                    <a:pt x="1058" y="513"/>
                  </a:lnTo>
                  <a:lnTo>
                    <a:pt x="1056" y="513"/>
                  </a:lnTo>
                  <a:lnTo>
                    <a:pt x="1056" y="511"/>
                  </a:lnTo>
                  <a:lnTo>
                    <a:pt x="1055" y="509"/>
                  </a:lnTo>
                  <a:lnTo>
                    <a:pt x="1055" y="507"/>
                  </a:lnTo>
                  <a:lnTo>
                    <a:pt x="1053" y="507"/>
                  </a:lnTo>
                  <a:lnTo>
                    <a:pt x="1051" y="507"/>
                  </a:lnTo>
                  <a:lnTo>
                    <a:pt x="1051" y="505"/>
                  </a:lnTo>
                  <a:lnTo>
                    <a:pt x="1049" y="505"/>
                  </a:lnTo>
                  <a:lnTo>
                    <a:pt x="1049" y="507"/>
                  </a:lnTo>
                  <a:lnTo>
                    <a:pt x="1047" y="509"/>
                  </a:lnTo>
                  <a:lnTo>
                    <a:pt x="1045" y="509"/>
                  </a:lnTo>
                  <a:lnTo>
                    <a:pt x="1043" y="507"/>
                  </a:lnTo>
                  <a:lnTo>
                    <a:pt x="1043" y="505"/>
                  </a:lnTo>
                  <a:lnTo>
                    <a:pt x="1041" y="504"/>
                  </a:lnTo>
                  <a:lnTo>
                    <a:pt x="1039" y="504"/>
                  </a:lnTo>
                  <a:lnTo>
                    <a:pt x="1037" y="505"/>
                  </a:lnTo>
                  <a:lnTo>
                    <a:pt x="1035" y="507"/>
                  </a:lnTo>
                  <a:lnTo>
                    <a:pt x="1034" y="507"/>
                  </a:lnTo>
                  <a:lnTo>
                    <a:pt x="1032" y="505"/>
                  </a:lnTo>
                  <a:lnTo>
                    <a:pt x="1030" y="507"/>
                  </a:lnTo>
                  <a:lnTo>
                    <a:pt x="1028" y="507"/>
                  </a:lnTo>
                  <a:lnTo>
                    <a:pt x="1026" y="507"/>
                  </a:lnTo>
                  <a:lnTo>
                    <a:pt x="1026" y="509"/>
                  </a:lnTo>
                  <a:lnTo>
                    <a:pt x="1026" y="511"/>
                  </a:lnTo>
                  <a:lnTo>
                    <a:pt x="1028" y="511"/>
                  </a:lnTo>
                  <a:lnTo>
                    <a:pt x="1028" y="513"/>
                  </a:lnTo>
                  <a:lnTo>
                    <a:pt x="1028" y="515"/>
                  </a:lnTo>
                  <a:lnTo>
                    <a:pt x="1028" y="517"/>
                  </a:lnTo>
                  <a:lnTo>
                    <a:pt x="1026" y="517"/>
                  </a:lnTo>
                  <a:lnTo>
                    <a:pt x="1024" y="517"/>
                  </a:lnTo>
                  <a:lnTo>
                    <a:pt x="1022" y="519"/>
                  </a:lnTo>
                  <a:lnTo>
                    <a:pt x="1020" y="519"/>
                  </a:lnTo>
                  <a:lnTo>
                    <a:pt x="1020" y="517"/>
                  </a:lnTo>
                  <a:lnTo>
                    <a:pt x="1018" y="517"/>
                  </a:lnTo>
                  <a:lnTo>
                    <a:pt x="1018" y="519"/>
                  </a:lnTo>
                  <a:lnTo>
                    <a:pt x="1018" y="521"/>
                  </a:lnTo>
                  <a:lnTo>
                    <a:pt x="1018" y="523"/>
                  </a:lnTo>
                  <a:lnTo>
                    <a:pt x="1016" y="523"/>
                  </a:lnTo>
                  <a:lnTo>
                    <a:pt x="1014" y="525"/>
                  </a:lnTo>
                  <a:lnTo>
                    <a:pt x="1014" y="526"/>
                  </a:lnTo>
                  <a:lnTo>
                    <a:pt x="1014" y="528"/>
                  </a:lnTo>
                  <a:lnTo>
                    <a:pt x="1013" y="528"/>
                  </a:lnTo>
                  <a:lnTo>
                    <a:pt x="1013" y="530"/>
                  </a:lnTo>
                  <a:lnTo>
                    <a:pt x="1011" y="530"/>
                  </a:lnTo>
                  <a:lnTo>
                    <a:pt x="1011" y="532"/>
                  </a:lnTo>
                  <a:lnTo>
                    <a:pt x="1011" y="534"/>
                  </a:lnTo>
                  <a:lnTo>
                    <a:pt x="1009" y="534"/>
                  </a:lnTo>
                  <a:lnTo>
                    <a:pt x="1007" y="534"/>
                  </a:lnTo>
                  <a:lnTo>
                    <a:pt x="1005" y="534"/>
                  </a:lnTo>
                  <a:lnTo>
                    <a:pt x="1003" y="536"/>
                  </a:lnTo>
                  <a:lnTo>
                    <a:pt x="1005" y="536"/>
                  </a:lnTo>
                  <a:lnTo>
                    <a:pt x="1005" y="538"/>
                  </a:lnTo>
                  <a:lnTo>
                    <a:pt x="1003" y="538"/>
                  </a:lnTo>
                  <a:lnTo>
                    <a:pt x="1001" y="538"/>
                  </a:lnTo>
                  <a:lnTo>
                    <a:pt x="999" y="538"/>
                  </a:lnTo>
                  <a:lnTo>
                    <a:pt x="997" y="538"/>
                  </a:lnTo>
                  <a:lnTo>
                    <a:pt x="997" y="540"/>
                  </a:lnTo>
                  <a:lnTo>
                    <a:pt x="995" y="540"/>
                  </a:lnTo>
                  <a:lnTo>
                    <a:pt x="994" y="542"/>
                  </a:lnTo>
                  <a:lnTo>
                    <a:pt x="992" y="544"/>
                  </a:lnTo>
                  <a:lnTo>
                    <a:pt x="992" y="546"/>
                  </a:lnTo>
                  <a:lnTo>
                    <a:pt x="990" y="546"/>
                  </a:lnTo>
                  <a:lnTo>
                    <a:pt x="990" y="544"/>
                  </a:lnTo>
                  <a:lnTo>
                    <a:pt x="988" y="544"/>
                  </a:lnTo>
                  <a:lnTo>
                    <a:pt x="986" y="544"/>
                  </a:lnTo>
                  <a:lnTo>
                    <a:pt x="984" y="544"/>
                  </a:lnTo>
                  <a:lnTo>
                    <a:pt x="982" y="546"/>
                  </a:lnTo>
                  <a:lnTo>
                    <a:pt x="980" y="546"/>
                  </a:lnTo>
                  <a:lnTo>
                    <a:pt x="978" y="547"/>
                  </a:lnTo>
                  <a:lnTo>
                    <a:pt x="976" y="547"/>
                  </a:lnTo>
                  <a:lnTo>
                    <a:pt x="974" y="547"/>
                  </a:lnTo>
                  <a:lnTo>
                    <a:pt x="974" y="549"/>
                  </a:lnTo>
                  <a:lnTo>
                    <a:pt x="973" y="549"/>
                  </a:lnTo>
                  <a:lnTo>
                    <a:pt x="971" y="549"/>
                  </a:lnTo>
                  <a:lnTo>
                    <a:pt x="969" y="549"/>
                  </a:lnTo>
                  <a:lnTo>
                    <a:pt x="967" y="549"/>
                  </a:lnTo>
                  <a:lnTo>
                    <a:pt x="965" y="549"/>
                  </a:lnTo>
                  <a:lnTo>
                    <a:pt x="963" y="551"/>
                  </a:lnTo>
                  <a:lnTo>
                    <a:pt x="961" y="553"/>
                  </a:lnTo>
                  <a:lnTo>
                    <a:pt x="959" y="555"/>
                  </a:lnTo>
                  <a:lnTo>
                    <a:pt x="957" y="555"/>
                  </a:lnTo>
                  <a:lnTo>
                    <a:pt x="955" y="555"/>
                  </a:lnTo>
                  <a:lnTo>
                    <a:pt x="953" y="557"/>
                  </a:lnTo>
                  <a:lnTo>
                    <a:pt x="952" y="557"/>
                  </a:lnTo>
                  <a:lnTo>
                    <a:pt x="952" y="559"/>
                  </a:lnTo>
                  <a:lnTo>
                    <a:pt x="950" y="559"/>
                  </a:lnTo>
                  <a:lnTo>
                    <a:pt x="950" y="561"/>
                  </a:lnTo>
                  <a:lnTo>
                    <a:pt x="948" y="561"/>
                  </a:lnTo>
                  <a:lnTo>
                    <a:pt x="948" y="563"/>
                  </a:lnTo>
                  <a:lnTo>
                    <a:pt x="946" y="563"/>
                  </a:lnTo>
                  <a:lnTo>
                    <a:pt x="944" y="563"/>
                  </a:lnTo>
                  <a:lnTo>
                    <a:pt x="942" y="563"/>
                  </a:lnTo>
                  <a:lnTo>
                    <a:pt x="940" y="563"/>
                  </a:lnTo>
                  <a:lnTo>
                    <a:pt x="938" y="563"/>
                  </a:lnTo>
                  <a:lnTo>
                    <a:pt x="938" y="561"/>
                  </a:lnTo>
                  <a:lnTo>
                    <a:pt x="936" y="561"/>
                  </a:lnTo>
                  <a:lnTo>
                    <a:pt x="934" y="561"/>
                  </a:lnTo>
                  <a:lnTo>
                    <a:pt x="934" y="563"/>
                  </a:lnTo>
                  <a:lnTo>
                    <a:pt x="934" y="561"/>
                  </a:lnTo>
                  <a:lnTo>
                    <a:pt x="932" y="561"/>
                  </a:lnTo>
                  <a:lnTo>
                    <a:pt x="932" y="559"/>
                  </a:lnTo>
                  <a:lnTo>
                    <a:pt x="931" y="559"/>
                  </a:lnTo>
                  <a:lnTo>
                    <a:pt x="929" y="559"/>
                  </a:lnTo>
                  <a:lnTo>
                    <a:pt x="927" y="557"/>
                  </a:lnTo>
                  <a:lnTo>
                    <a:pt x="925" y="559"/>
                  </a:lnTo>
                  <a:lnTo>
                    <a:pt x="923" y="559"/>
                  </a:lnTo>
                  <a:lnTo>
                    <a:pt x="923" y="561"/>
                  </a:lnTo>
                  <a:lnTo>
                    <a:pt x="921" y="561"/>
                  </a:lnTo>
                  <a:lnTo>
                    <a:pt x="921" y="563"/>
                  </a:lnTo>
                  <a:lnTo>
                    <a:pt x="919" y="563"/>
                  </a:lnTo>
                  <a:lnTo>
                    <a:pt x="917" y="563"/>
                  </a:lnTo>
                  <a:lnTo>
                    <a:pt x="917" y="565"/>
                  </a:lnTo>
                  <a:lnTo>
                    <a:pt x="915" y="565"/>
                  </a:lnTo>
                  <a:lnTo>
                    <a:pt x="915" y="567"/>
                  </a:lnTo>
                  <a:lnTo>
                    <a:pt x="913" y="567"/>
                  </a:lnTo>
                  <a:lnTo>
                    <a:pt x="913" y="568"/>
                  </a:lnTo>
                  <a:lnTo>
                    <a:pt x="912" y="568"/>
                  </a:lnTo>
                  <a:lnTo>
                    <a:pt x="910" y="568"/>
                  </a:lnTo>
                  <a:lnTo>
                    <a:pt x="910" y="570"/>
                  </a:lnTo>
                  <a:lnTo>
                    <a:pt x="908" y="570"/>
                  </a:lnTo>
                  <a:lnTo>
                    <a:pt x="908" y="572"/>
                  </a:lnTo>
                  <a:lnTo>
                    <a:pt x="906" y="572"/>
                  </a:lnTo>
                  <a:lnTo>
                    <a:pt x="904" y="572"/>
                  </a:lnTo>
                  <a:lnTo>
                    <a:pt x="902" y="572"/>
                  </a:lnTo>
                  <a:lnTo>
                    <a:pt x="900" y="570"/>
                  </a:lnTo>
                  <a:lnTo>
                    <a:pt x="898" y="570"/>
                  </a:lnTo>
                  <a:lnTo>
                    <a:pt x="896" y="570"/>
                  </a:lnTo>
                  <a:lnTo>
                    <a:pt x="894" y="570"/>
                  </a:lnTo>
                  <a:lnTo>
                    <a:pt x="892" y="570"/>
                  </a:lnTo>
                  <a:lnTo>
                    <a:pt x="891" y="570"/>
                  </a:lnTo>
                  <a:lnTo>
                    <a:pt x="889" y="570"/>
                  </a:lnTo>
                  <a:lnTo>
                    <a:pt x="887" y="570"/>
                  </a:lnTo>
                  <a:lnTo>
                    <a:pt x="887" y="568"/>
                  </a:lnTo>
                  <a:lnTo>
                    <a:pt x="885" y="568"/>
                  </a:lnTo>
                  <a:lnTo>
                    <a:pt x="885" y="567"/>
                  </a:lnTo>
                  <a:lnTo>
                    <a:pt x="885" y="565"/>
                  </a:lnTo>
                  <a:lnTo>
                    <a:pt x="883" y="565"/>
                  </a:lnTo>
                  <a:lnTo>
                    <a:pt x="883" y="563"/>
                  </a:lnTo>
                  <a:lnTo>
                    <a:pt x="881" y="563"/>
                  </a:lnTo>
                  <a:lnTo>
                    <a:pt x="879" y="563"/>
                  </a:lnTo>
                  <a:lnTo>
                    <a:pt x="879" y="561"/>
                  </a:lnTo>
                  <a:lnTo>
                    <a:pt x="877" y="561"/>
                  </a:lnTo>
                  <a:lnTo>
                    <a:pt x="875" y="559"/>
                  </a:lnTo>
                  <a:lnTo>
                    <a:pt x="875" y="557"/>
                  </a:lnTo>
                  <a:lnTo>
                    <a:pt x="873" y="557"/>
                  </a:lnTo>
                  <a:lnTo>
                    <a:pt x="873" y="555"/>
                  </a:lnTo>
                  <a:lnTo>
                    <a:pt x="873" y="553"/>
                  </a:lnTo>
                  <a:lnTo>
                    <a:pt x="871" y="551"/>
                  </a:lnTo>
                  <a:lnTo>
                    <a:pt x="873" y="549"/>
                  </a:lnTo>
                  <a:lnTo>
                    <a:pt x="875" y="549"/>
                  </a:lnTo>
                  <a:lnTo>
                    <a:pt x="877" y="547"/>
                  </a:lnTo>
                  <a:lnTo>
                    <a:pt x="879" y="547"/>
                  </a:lnTo>
                  <a:lnTo>
                    <a:pt x="879" y="546"/>
                  </a:lnTo>
                  <a:lnTo>
                    <a:pt x="879" y="544"/>
                  </a:lnTo>
                  <a:lnTo>
                    <a:pt x="877" y="544"/>
                  </a:lnTo>
                  <a:lnTo>
                    <a:pt x="877" y="542"/>
                  </a:lnTo>
                  <a:lnTo>
                    <a:pt x="877" y="540"/>
                  </a:lnTo>
                  <a:lnTo>
                    <a:pt x="875" y="540"/>
                  </a:lnTo>
                  <a:lnTo>
                    <a:pt x="877" y="538"/>
                  </a:lnTo>
                  <a:lnTo>
                    <a:pt x="877" y="536"/>
                  </a:lnTo>
                  <a:lnTo>
                    <a:pt x="877" y="534"/>
                  </a:lnTo>
                  <a:lnTo>
                    <a:pt x="877" y="532"/>
                  </a:lnTo>
                  <a:lnTo>
                    <a:pt x="879" y="530"/>
                  </a:lnTo>
                  <a:lnTo>
                    <a:pt x="879" y="528"/>
                  </a:lnTo>
                  <a:lnTo>
                    <a:pt x="879" y="526"/>
                  </a:lnTo>
                  <a:lnTo>
                    <a:pt x="879" y="525"/>
                  </a:lnTo>
                  <a:lnTo>
                    <a:pt x="879" y="523"/>
                  </a:lnTo>
                  <a:lnTo>
                    <a:pt x="879" y="521"/>
                  </a:lnTo>
                  <a:lnTo>
                    <a:pt x="881" y="521"/>
                  </a:lnTo>
                  <a:lnTo>
                    <a:pt x="881" y="519"/>
                  </a:lnTo>
                  <a:lnTo>
                    <a:pt x="879" y="519"/>
                  </a:lnTo>
                  <a:lnTo>
                    <a:pt x="877" y="519"/>
                  </a:lnTo>
                  <a:lnTo>
                    <a:pt x="875" y="519"/>
                  </a:lnTo>
                  <a:lnTo>
                    <a:pt x="873" y="519"/>
                  </a:lnTo>
                  <a:lnTo>
                    <a:pt x="871" y="519"/>
                  </a:lnTo>
                  <a:lnTo>
                    <a:pt x="870" y="519"/>
                  </a:lnTo>
                  <a:lnTo>
                    <a:pt x="870" y="521"/>
                  </a:lnTo>
                  <a:lnTo>
                    <a:pt x="868" y="521"/>
                  </a:lnTo>
                  <a:lnTo>
                    <a:pt x="866" y="521"/>
                  </a:lnTo>
                  <a:lnTo>
                    <a:pt x="864" y="521"/>
                  </a:lnTo>
                  <a:lnTo>
                    <a:pt x="862" y="521"/>
                  </a:lnTo>
                  <a:lnTo>
                    <a:pt x="862" y="519"/>
                  </a:lnTo>
                  <a:lnTo>
                    <a:pt x="860" y="519"/>
                  </a:lnTo>
                  <a:lnTo>
                    <a:pt x="860" y="517"/>
                  </a:lnTo>
                  <a:lnTo>
                    <a:pt x="858" y="517"/>
                  </a:lnTo>
                  <a:lnTo>
                    <a:pt x="856" y="517"/>
                  </a:lnTo>
                  <a:lnTo>
                    <a:pt x="854" y="517"/>
                  </a:lnTo>
                  <a:lnTo>
                    <a:pt x="852" y="517"/>
                  </a:lnTo>
                  <a:lnTo>
                    <a:pt x="852" y="519"/>
                  </a:lnTo>
                  <a:lnTo>
                    <a:pt x="850" y="517"/>
                  </a:lnTo>
                  <a:lnTo>
                    <a:pt x="849" y="519"/>
                  </a:lnTo>
                  <a:lnTo>
                    <a:pt x="847" y="519"/>
                  </a:lnTo>
                  <a:lnTo>
                    <a:pt x="845" y="519"/>
                  </a:lnTo>
                  <a:lnTo>
                    <a:pt x="845" y="517"/>
                  </a:lnTo>
                  <a:lnTo>
                    <a:pt x="843" y="517"/>
                  </a:lnTo>
                  <a:lnTo>
                    <a:pt x="841" y="517"/>
                  </a:lnTo>
                  <a:lnTo>
                    <a:pt x="839" y="517"/>
                  </a:lnTo>
                  <a:lnTo>
                    <a:pt x="837" y="517"/>
                  </a:lnTo>
                  <a:lnTo>
                    <a:pt x="835" y="517"/>
                  </a:lnTo>
                  <a:lnTo>
                    <a:pt x="833" y="517"/>
                  </a:lnTo>
                  <a:lnTo>
                    <a:pt x="831" y="515"/>
                  </a:lnTo>
                  <a:lnTo>
                    <a:pt x="830" y="515"/>
                  </a:lnTo>
                  <a:lnTo>
                    <a:pt x="828" y="515"/>
                  </a:lnTo>
                  <a:lnTo>
                    <a:pt x="826" y="513"/>
                  </a:lnTo>
                  <a:lnTo>
                    <a:pt x="824" y="513"/>
                  </a:lnTo>
                  <a:lnTo>
                    <a:pt x="822" y="513"/>
                  </a:lnTo>
                  <a:lnTo>
                    <a:pt x="822" y="511"/>
                  </a:lnTo>
                  <a:lnTo>
                    <a:pt x="822" y="509"/>
                  </a:lnTo>
                  <a:lnTo>
                    <a:pt x="822" y="507"/>
                  </a:lnTo>
                  <a:lnTo>
                    <a:pt x="824" y="507"/>
                  </a:lnTo>
                  <a:lnTo>
                    <a:pt x="824" y="505"/>
                  </a:lnTo>
                  <a:lnTo>
                    <a:pt x="822" y="504"/>
                  </a:lnTo>
                  <a:lnTo>
                    <a:pt x="820" y="504"/>
                  </a:lnTo>
                  <a:lnTo>
                    <a:pt x="820" y="502"/>
                  </a:lnTo>
                  <a:lnTo>
                    <a:pt x="818" y="502"/>
                  </a:lnTo>
                  <a:lnTo>
                    <a:pt x="818" y="500"/>
                  </a:lnTo>
                  <a:lnTo>
                    <a:pt x="816" y="500"/>
                  </a:lnTo>
                  <a:lnTo>
                    <a:pt x="814" y="500"/>
                  </a:lnTo>
                  <a:lnTo>
                    <a:pt x="814" y="498"/>
                  </a:lnTo>
                  <a:lnTo>
                    <a:pt x="812" y="498"/>
                  </a:lnTo>
                  <a:lnTo>
                    <a:pt x="812" y="496"/>
                  </a:lnTo>
                  <a:lnTo>
                    <a:pt x="810" y="496"/>
                  </a:lnTo>
                  <a:lnTo>
                    <a:pt x="810" y="494"/>
                  </a:lnTo>
                  <a:lnTo>
                    <a:pt x="809" y="494"/>
                  </a:lnTo>
                  <a:lnTo>
                    <a:pt x="807" y="494"/>
                  </a:lnTo>
                  <a:lnTo>
                    <a:pt x="807" y="492"/>
                  </a:lnTo>
                  <a:lnTo>
                    <a:pt x="805" y="492"/>
                  </a:lnTo>
                  <a:lnTo>
                    <a:pt x="805" y="490"/>
                  </a:lnTo>
                  <a:lnTo>
                    <a:pt x="803" y="490"/>
                  </a:lnTo>
                  <a:lnTo>
                    <a:pt x="803" y="488"/>
                  </a:lnTo>
                  <a:lnTo>
                    <a:pt x="803" y="486"/>
                  </a:lnTo>
                  <a:lnTo>
                    <a:pt x="801" y="486"/>
                  </a:lnTo>
                  <a:lnTo>
                    <a:pt x="801" y="485"/>
                  </a:lnTo>
                  <a:lnTo>
                    <a:pt x="801" y="483"/>
                  </a:lnTo>
                  <a:lnTo>
                    <a:pt x="799" y="483"/>
                  </a:lnTo>
                  <a:lnTo>
                    <a:pt x="799" y="481"/>
                  </a:lnTo>
                  <a:lnTo>
                    <a:pt x="797" y="481"/>
                  </a:lnTo>
                  <a:lnTo>
                    <a:pt x="797" y="479"/>
                  </a:lnTo>
                  <a:lnTo>
                    <a:pt x="799" y="479"/>
                  </a:lnTo>
                  <a:lnTo>
                    <a:pt x="801" y="479"/>
                  </a:lnTo>
                  <a:lnTo>
                    <a:pt x="801" y="477"/>
                  </a:lnTo>
                  <a:lnTo>
                    <a:pt x="803" y="477"/>
                  </a:lnTo>
                  <a:lnTo>
                    <a:pt x="805" y="477"/>
                  </a:lnTo>
                  <a:lnTo>
                    <a:pt x="807" y="477"/>
                  </a:lnTo>
                  <a:lnTo>
                    <a:pt x="809" y="475"/>
                  </a:lnTo>
                  <a:lnTo>
                    <a:pt x="809" y="473"/>
                  </a:lnTo>
                  <a:lnTo>
                    <a:pt x="810" y="473"/>
                  </a:lnTo>
                  <a:lnTo>
                    <a:pt x="810" y="471"/>
                  </a:lnTo>
                  <a:lnTo>
                    <a:pt x="812" y="471"/>
                  </a:lnTo>
                  <a:lnTo>
                    <a:pt x="812" y="469"/>
                  </a:lnTo>
                  <a:lnTo>
                    <a:pt x="814" y="469"/>
                  </a:lnTo>
                  <a:lnTo>
                    <a:pt x="814" y="467"/>
                  </a:lnTo>
                  <a:lnTo>
                    <a:pt x="814" y="465"/>
                  </a:lnTo>
                  <a:lnTo>
                    <a:pt x="816" y="464"/>
                  </a:lnTo>
                  <a:lnTo>
                    <a:pt x="816" y="462"/>
                  </a:lnTo>
                  <a:lnTo>
                    <a:pt x="816" y="460"/>
                  </a:lnTo>
                  <a:lnTo>
                    <a:pt x="816" y="458"/>
                  </a:lnTo>
                  <a:lnTo>
                    <a:pt x="814" y="458"/>
                  </a:lnTo>
                  <a:lnTo>
                    <a:pt x="814" y="456"/>
                  </a:lnTo>
                  <a:lnTo>
                    <a:pt x="816" y="456"/>
                  </a:lnTo>
                  <a:lnTo>
                    <a:pt x="816" y="454"/>
                  </a:lnTo>
                  <a:lnTo>
                    <a:pt x="818" y="452"/>
                  </a:lnTo>
                  <a:lnTo>
                    <a:pt x="818" y="450"/>
                  </a:lnTo>
                  <a:lnTo>
                    <a:pt x="820" y="448"/>
                  </a:lnTo>
                  <a:lnTo>
                    <a:pt x="822" y="446"/>
                  </a:lnTo>
                  <a:lnTo>
                    <a:pt x="822" y="444"/>
                  </a:lnTo>
                  <a:lnTo>
                    <a:pt x="824" y="444"/>
                  </a:lnTo>
                  <a:lnTo>
                    <a:pt x="824" y="443"/>
                  </a:lnTo>
                  <a:lnTo>
                    <a:pt x="826" y="443"/>
                  </a:lnTo>
                  <a:lnTo>
                    <a:pt x="826" y="441"/>
                  </a:lnTo>
                  <a:lnTo>
                    <a:pt x="828" y="441"/>
                  </a:lnTo>
                  <a:lnTo>
                    <a:pt x="830" y="439"/>
                  </a:lnTo>
                  <a:lnTo>
                    <a:pt x="830" y="437"/>
                  </a:lnTo>
                  <a:lnTo>
                    <a:pt x="831" y="437"/>
                  </a:lnTo>
                  <a:lnTo>
                    <a:pt x="831" y="435"/>
                  </a:lnTo>
                  <a:lnTo>
                    <a:pt x="833" y="433"/>
                  </a:lnTo>
                  <a:lnTo>
                    <a:pt x="833" y="431"/>
                  </a:lnTo>
                  <a:lnTo>
                    <a:pt x="835" y="431"/>
                  </a:lnTo>
                  <a:lnTo>
                    <a:pt x="835" y="429"/>
                  </a:lnTo>
                  <a:lnTo>
                    <a:pt x="833" y="429"/>
                  </a:lnTo>
                  <a:lnTo>
                    <a:pt x="831" y="427"/>
                  </a:lnTo>
                  <a:lnTo>
                    <a:pt x="830" y="427"/>
                  </a:lnTo>
                  <a:lnTo>
                    <a:pt x="828" y="429"/>
                  </a:lnTo>
                  <a:lnTo>
                    <a:pt x="826" y="431"/>
                  </a:lnTo>
                  <a:lnTo>
                    <a:pt x="824" y="431"/>
                  </a:lnTo>
                  <a:lnTo>
                    <a:pt x="822" y="429"/>
                  </a:lnTo>
                  <a:lnTo>
                    <a:pt x="820" y="429"/>
                  </a:lnTo>
                  <a:lnTo>
                    <a:pt x="818" y="429"/>
                  </a:lnTo>
                  <a:lnTo>
                    <a:pt x="816" y="429"/>
                  </a:lnTo>
                  <a:lnTo>
                    <a:pt x="816" y="427"/>
                  </a:lnTo>
                  <a:lnTo>
                    <a:pt x="816" y="425"/>
                  </a:lnTo>
                  <a:lnTo>
                    <a:pt x="814" y="425"/>
                  </a:lnTo>
                  <a:lnTo>
                    <a:pt x="812" y="423"/>
                  </a:lnTo>
                  <a:lnTo>
                    <a:pt x="810" y="422"/>
                  </a:lnTo>
                  <a:lnTo>
                    <a:pt x="809" y="420"/>
                  </a:lnTo>
                  <a:lnTo>
                    <a:pt x="807" y="420"/>
                  </a:lnTo>
                  <a:lnTo>
                    <a:pt x="807" y="418"/>
                  </a:lnTo>
                  <a:lnTo>
                    <a:pt x="805" y="420"/>
                  </a:lnTo>
                  <a:lnTo>
                    <a:pt x="805" y="422"/>
                  </a:lnTo>
                  <a:lnTo>
                    <a:pt x="803" y="422"/>
                  </a:lnTo>
                  <a:lnTo>
                    <a:pt x="801" y="422"/>
                  </a:lnTo>
                  <a:lnTo>
                    <a:pt x="801" y="420"/>
                  </a:lnTo>
                  <a:lnTo>
                    <a:pt x="799" y="422"/>
                  </a:lnTo>
                  <a:lnTo>
                    <a:pt x="799" y="420"/>
                  </a:lnTo>
                  <a:lnTo>
                    <a:pt x="797" y="420"/>
                  </a:lnTo>
                  <a:lnTo>
                    <a:pt x="795" y="420"/>
                  </a:lnTo>
                  <a:lnTo>
                    <a:pt x="795" y="418"/>
                  </a:lnTo>
                  <a:lnTo>
                    <a:pt x="793" y="418"/>
                  </a:lnTo>
                  <a:lnTo>
                    <a:pt x="791" y="418"/>
                  </a:lnTo>
                  <a:lnTo>
                    <a:pt x="789" y="418"/>
                  </a:lnTo>
                  <a:lnTo>
                    <a:pt x="789" y="416"/>
                  </a:lnTo>
                  <a:lnTo>
                    <a:pt x="788" y="416"/>
                  </a:lnTo>
                  <a:lnTo>
                    <a:pt x="786" y="416"/>
                  </a:lnTo>
                  <a:lnTo>
                    <a:pt x="784" y="416"/>
                  </a:lnTo>
                  <a:lnTo>
                    <a:pt x="784" y="414"/>
                  </a:lnTo>
                  <a:lnTo>
                    <a:pt x="782" y="414"/>
                  </a:lnTo>
                  <a:lnTo>
                    <a:pt x="782" y="416"/>
                  </a:lnTo>
                  <a:lnTo>
                    <a:pt x="780" y="414"/>
                  </a:lnTo>
                  <a:lnTo>
                    <a:pt x="778" y="414"/>
                  </a:lnTo>
                  <a:lnTo>
                    <a:pt x="780" y="412"/>
                  </a:lnTo>
                  <a:lnTo>
                    <a:pt x="778" y="412"/>
                  </a:lnTo>
                  <a:lnTo>
                    <a:pt x="776" y="412"/>
                  </a:lnTo>
                  <a:lnTo>
                    <a:pt x="774" y="410"/>
                  </a:lnTo>
                  <a:lnTo>
                    <a:pt x="772" y="410"/>
                  </a:lnTo>
                  <a:lnTo>
                    <a:pt x="770" y="410"/>
                  </a:lnTo>
                  <a:lnTo>
                    <a:pt x="768" y="408"/>
                  </a:lnTo>
                  <a:lnTo>
                    <a:pt x="767" y="408"/>
                  </a:lnTo>
                  <a:lnTo>
                    <a:pt x="765" y="408"/>
                  </a:lnTo>
                  <a:lnTo>
                    <a:pt x="765" y="406"/>
                  </a:lnTo>
                  <a:lnTo>
                    <a:pt x="763" y="406"/>
                  </a:lnTo>
                  <a:lnTo>
                    <a:pt x="761" y="406"/>
                  </a:lnTo>
                  <a:lnTo>
                    <a:pt x="759" y="408"/>
                  </a:lnTo>
                  <a:lnTo>
                    <a:pt x="757" y="408"/>
                  </a:lnTo>
                  <a:lnTo>
                    <a:pt x="757" y="410"/>
                  </a:lnTo>
                  <a:lnTo>
                    <a:pt x="755" y="410"/>
                  </a:lnTo>
                  <a:lnTo>
                    <a:pt x="753" y="410"/>
                  </a:lnTo>
                  <a:lnTo>
                    <a:pt x="751" y="410"/>
                  </a:lnTo>
                  <a:lnTo>
                    <a:pt x="749" y="410"/>
                  </a:lnTo>
                  <a:lnTo>
                    <a:pt x="749" y="408"/>
                  </a:lnTo>
                  <a:lnTo>
                    <a:pt x="751" y="406"/>
                  </a:lnTo>
                  <a:lnTo>
                    <a:pt x="749" y="404"/>
                  </a:lnTo>
                  <a:lnTo>
                    <a:pt x="749" y="406"/>
                  </a:lnTo>
                  <a:lnTo>
                    <a:pt x="747" y="406"/>
                  </a:lnTo>
                  <a:lnTo>
                    <a:pt x="746" y="406"/>
                  </a:lnTo>
                  <a:lnTo>
                    <a:pt x="744" y="404"/>
                  </a:lnTo>
                  <a:lnTo>
                    <a:pt x="742" y="404"/>
                  </a:lnTo>
                  <a:lnTo>
                    <a:pt x="740" y="404"/>
                  </a:lnTo>
                  <a:lnTo>
                    <a:pt x="738" y="404"/>
                  </a:lnTo>
                  <a:lnTo>
                    <a:pt x="738" y="402"/>
                  </a:lnTo>
                  <a:lnTo>
                    <a:pt x="736" y="401"/>
                  </a:lnTo>
                  <a:lnTo>
                    <a:pt x="736" y="402"/>
                  </a:lnTo>
                  <a:lnTo>
                    <a:pt x="734" y="402"/>
                  </a:lnTo>
                  <a:lnTo>
                    <a:pt x="734" y="404"/>
                  </a:lnTo>
                  <a:lnTo>
                    <a:pt x="732" y="404"/>
                  </a:lnTo>
                  <a:lnTo>
                    <a:pt x="730" y="402"/>
                  </a:lnTo>
                  <a:lnTo>
                    <a:pt x="728" y="402"/>
                  </a:lnTo>
                  <a:lnTo>
                    <a:pt x="727" y="401"/>
                  </a:lnTo>
                  <a:lnTo>
                    <a:pt x="725" y="399"/>
                  </a:lnTo>
                  <a:lnTo>
                    <a:pt x="725" y="397"/>
                  </a:lnTo>
                  <a:lnTo>
                    <a:pt x="723" y="397"/>
                  </a:lnTo>
                  <a:lnTo>
                    <a:pt x="723" y="399"/>
                  </a:lnTo>
                  <a:lnTo>
                    <a:pt x="721" y="399"/>
                  </a:lnTo>
                  <a:lnTo>
                    <a:pt x="721" y="397"/>
                  </a:lnTo>
                  <a:lnTo>
                    <a:pt x="721" y="395"/>
                  </a:lnTo>
                  <a:lnTo>
                    <a:pt x="721" y="393"/>
                  </a:lnTo>
                  <a:lnTo>
                    <a:pt x="719" y="393"/>
                  </a:lnTo>
                  <a:lnTo>
                    <a:pt x="717" y="393"/>
                  </a:lnTo>
                  <a:lnTo>
                    <a:pt x="717" y="395"/>
                  </a:lnTo>
                  <a:lnTo>
                    <a:pt x="715" y="393"/>
                  </a:lnTo>
                  <a:lnTo>
                    <a:pt x="715" y="391"/>
                  </a:lnTo>
                  <a:lnTo>
                    <a:pt x="713" y="391"/>
                  </a:lnTo>
                  <a:lnTo>
                    <a:pt x="711" y="389"/>
                  </a:lnTo>
                  <a:lnTo>
                    <a:pt x="711" y="387"/>
                  </a:lnTo>
                  <a:lnTo>
                    <a:pt x="709" y="387"/>
                  </a:lnTo>
                  <a:lnTo>
                    <a:pt x="707" y="385"/>
                  </a:lnTo>
                  <a:lnTo>
                    <a:pt x="706" y="385"/>
                  </a:lnTo>
                  <a:lnTo>
                    <a:pt x="706" y="383"/>
                  </a:lnTo>
                  <a:lnTo>
                    <a:pt x="704" y="383"/>
                  </a:lnTo>
                  <a:lnTo>
                    <a:pt x="704" y="382"/>
                  </a:lnTo>
                  <a:lnTo>
                    <a:pt x="704" y="380"/>
                  </a:lnTo>
                  <a:lnTo>
                    <a:pt x="702" y="378"/>
                  </a:lnTo>
                  <a:lnTo>
                    <a:pt x="700" y="378"/>
                  </a:lnTo>
                  <a:lnTo>
                    <a:pt x="698" y="378"/>
                  </a:lnTo>
                  <a:lnTo>
                    <a:pt x="696" y="378"/>
                  </a:lnTo>
                  <a:lnTo>
                    <a:pt x="694" y="378"/>
                  </a:lnTo>
                  <a:lnTo>
                    <a:pt x="692" y="378"/>
                  </a:lnTo>
                  <a:lnTo>
                    <a:pt x="692" y="380"/>
                  </a:lnTo>
                  <a:lnTo>
                    <a:pt x="690" y="380"/>
                  </a:lnTo>
                  <a:lnTo>
                    <a:pt x="688" y="380"/>
                  </a:lnTo>
                  <a:lnTo>
                    <a:pt x="688" y="382"/>
                  </a:lnTo>
                  <a:lnTo>
                    <a:pt x="686" y="382"/>
                  </a:lnTo>
                  <a:lnTo>
                    <a:pt x="685" y="382"/>
                  </a:lnTo>
                  <a:lnTo>
                    <a:pt x="683" y="382"/>
                  </a:lnTo>
                  <a:lnTo>
                    <a:pt x="681" y="382"/>
                  </a:lnTo>
                  <a:lnTo>
                    <a:pt x="679" y="382"/>
                  </a:lnTo>
                  <a:lnTo>
                    <a:pt x="677" y="382"/>
                  </a:lnTo>
                  <a:lnTo>
                    <a:pt x="675" y="382"/>
                  </a:lnTo>
                  <a:lnTo>
                    <a:pt x="673" y="382"/>
                  </a:lnTo>
                  <a:lnTo>
                    <a:pt x="671" y="382"/>
                  </a:lnTo>
                  <a:lnTo>
                    <a:pt x="669" y="382"/>
                  </a:lnTo>
                  <a:lnTo>
                    <a:pt x="667" y="382"/>
                  </a:lnTo>
                  <a:lnTo>
                    <a:pt x="665" y="382"/>
                  </a:lnTo>
                  <a:lnTo>
                    <a:pt x="664" y="382"/>
                  </a:lnTo>
                  <a:lnTo>
                    <a:pt x="662" y="382"/>
                  </a:lnTo>
                  <a:lnTo>
                    <a:pt x="660" y="382"/>
                  </a:lnTo>
                  <a:lnTo>
                    <a:pt x="658" y="382"/>
                  </a:lnTo>
                  <a:lnTo>
                    <a:pt x="656" y="382"/>
                  </a:lnTo>
                  <a:lnTo>
                    <a:pt x="654" y="380"/>
                  </a:lnTo>
                  <a:lnTo>
                    <a:pt x="652" y="380"/>
                  </a:lnTo>
                  <a:lnTo>
                    <a:pt x="650" y="380"/>
                  </a:lnTo>
                  <a:lnTo>
                    <a:pt x="648" y="380"/>
                  </a:lnTo>
                  <a:lnTo>
                    <a:pt x="646" y="380"/>
                  </a:lnTo>
                  <a:lnTo>
                    <a:pt x="645" y="380"/>
                  </a:lnTo>
                  <a:lnTo>
                    <a:pt x="645" y="378"/>
                  </a:lnTo>
                  <a:lnTo>
                    <a:pt x="643" y="378"/>
                  </a:lnTo>
                  <a:lnTo>
                    <a:pt x="641" y="378"/>
                  </a:lnTo>
                  <a:lnTo>
                    <a:pt x="641" y="376"/>
                  </a:lnTo>
                  <a:lnTo>
                    <a:pt x="637" y="376"/>
                  </a:lnTo>
                  <a:lnTo>
                    <a:pt x="635" y="374"/>
                  </a:lnTo>
                  <a:lnTo>
                    <a:pt x="633" y="374"/>
                  </a:lnTo>
                  <a:lnTo>
                    <a:pt x="631" y="374"/>
                  </a:lnTo>
                  <a:lnTo>
                    <a:pt x="629" y="372"/>
                  </a:lnTo>
                  <a:lnTo>
                    <a:pt x="627" y="372"/>
                  </a:lnTo>
                  <a:lnTo>
                    <a:pt x="627" y="374"/>
                  </a:lnTo>
                  <a:lnTo>
                    <a:pt x="625" y="376"/>
                  </a:lnTo>
                  <a:lnTo>
                    <a:pt x="625" y="378"/>
                  </a:lnTo>
                  <a:lnTo>
                    <a:pt x="624" y="378"/>
                  </a:lnTo>
                  <a:lnTo>
                    <a:pt x="624" y="380"/>
                  </a:lnTo>
                  <a:lnTo>
                    <a:pt x="622" y="380"/>
                  </a:lnTo>
                  <a:lnTo>
                    <a:pt x="622" y="382"/>
                  </a:lnTo>
                  <a:lnTo>
                    <a:pt x="622" y="383"/>
                  </a:lnTo>
                  <a:lnTo>
                    <a:pt x="620" y="385"/>
                  </a:lnTo>
                  <a:lnTo>
                    <a:pt x="620" y="387"/>
                  </a:lnTo>
                  <a:lnTo>
                    <a:pt x="618" y="387"/>
                  </a:lnTo>
                  <a:lnTo>
                    <a:pt x="616" y="389"/>
                  </a:lnTo>
                  <a:lnTo>
                    <a:pt x="614" y="389"/>
                  </a:lnTo>
                  <a:lnTo>
                    <a:pt x="614" y="391"/>
                  </a:lnTo>
                  <a:lnTo>
                    <a:pt x="612" y="391"/>
                  </a:lnTo>
                  <a:lnTo>
                    <a:pt x="612" y="393"/>
                  </a:lnTo>
                  <a:lnTo>
                    <a:pt x="610" y="393"/>
                  </a:lnTo>
                  <a:lnTo>
                    <a:pt x="610" y="395"/>
                  </a:lnTo>
                  <a:lnTo>
                    <a:pt x="608" y="395"/>
                  </a:lnTo>
                  <a:lnTo>
                    <a:pt x="606" y="397"/>
                  </a:lnTo>
                  <a:lnTo>
                    <a:pt x="604" y="399"/>
                  </a:lnTo>
                  <a:lnTo>
                    <a:pt x="604" y="401"/>
                  </a:lnTo>
                  <a:lnTo>
                    <a:pt x="603" y="402"/>
                  </a:lnTo>
                  <a:lnTo>
                    <a:pt x="603" y="404"/>
                  </a:lnTo>
                  <a:lnTo>
                    <a:pt x="601" y="404"/>
                  </a:lnTo>
                  <a:lnTo>
                    <a:pt x="599" y="404"/>
                  </a:lnTo>
                  <a:lnTo>
                    <a:pt x="599" y="406"/>
                  </a:lnTo>
                  <a:lnTo>
                    <a:pt x="597" y="406"/>
                  </a:lnTo>
                  <a:lnTo>
                    <a:pt x="597" y="408"/>
                  </a:lnTo>
                  <a:lnTo>
                    <a:pt x="595" y="410"/>
                  </a:lnTo>
                  <a:lnTo>
                    <a:pt x="593" y="408"/>
                  </a:lnTo>
                  <a:lnTo>
                    <a:pt x="591" y="406"/>
                  </a:lnTo>
                  <a:lnTo>
                    <a:pt x="589" y="404"/>
                  </a:lnTo>
                  <a:lnTo>
                    <a:pt x="587" y="404"/>
                  </a:lnTo>
                  <a:lnTo>
                    <a:pt x="585" y="404"/>
                  </a:lnTo>
                  <a:lnTo>
                    <a:pt x="583" y="404"/>
                  </a:lnTo>
                  <a:lnTo>
                    <a:pt x="582" y="402"/>
                  </a:lnTo>
                  <a:lnTo>
                    <a:pt x="580" y="402"/>
                  </a:lnTo>
                  <a:lnTo>
                    <a:pt x="578" y="402"/>
                  </a:lnTo>
                  <a:lnTo>
                    <a:pt x="576" y="402"/>
                  </a:lnTo>
                  <a:lnTo>
                    <a:pt x="574" y="402"/>
                  </a:lnTo>
                  <a:lnTo>
                    <a:pt x="572" y="402"/>
                  </a:lnTo>
                  <a:lnTo>
                    <a:pt x="572" y="404"/>
                  </a:lnTo>
                  <a:lnTo>
                    <a:pt x="570" y="404"/>
                  </a:lnTo>
                  <a:lnTo>
                    <a:pt x="568" y="406"/>
                  </a:lnTo>
                  <a:lnTo>
                    <a:pt x="566" y="406"/>
                  </a:lnTo>
                  <a:lnTo>
                    <a:pt x="564" y="404"/>
                  </a:lnTo>
                  <a:lnTo>
                    <a:pt x="563" y="404"/>
                  </a:lnTo>
                  <a:lnTo>
                    <a:pt x="561" y="404"/>
                  </a:lnTo>
                  <a:lnTo>
                    <a:pt x="559" y="404"/>
                  </a:lnTo>
                  <a:lnTo>
                    <a:pt x="559" y="402"/>
                  </a:lnTo>
                  <a:lnTo>
                    <a:pt x="557" y="401"/>
                  </a:lnTo>
                  <a:lnTo>
                    <a:pt x="557" y="399"/>
                  </a:lnTo>
                  <a:lnTo>
                    <a:pt x="555" y="399"/>
                  </a:lnTo>
                  <a:lnTo>
                    <a:pt x="553" y="399"/>
                  </a:lnTo>
                  <a:lnTo>
                    <a:pt x="553" y="397"/>
                  </a:lnTo>
                  <a:lnTo>
                    <a:pt x="551" y="397"/>
                  </a:lnTo>
                  <a:lnTo>
                    <a:pt x="549" y="395"/>
                  </a:lnTo>
                  <a:lnTo>
                    <a:pt x="547" y="395"/>
                  </a:lnTo>
                  <a:lnTo>
                    <a:pt x="545" y="395"/>
                  </a:lnTo>
                  <a:lnTo>
                    <a:pt x="543" y="395"/>
                  </a:lnTo>
                  <a:lnTo>
                    <a:pt x="542" y="395"/>
                  </a:lnTo>
                  <a:lnTo>
                    <a:pt x="540" y="395"/>
                  </a:lnTo>
                  <a:lnTo>
                    <a:pt x="538" y="393"/>
                  </a:lnTo>
                  <a:lnTo>
                    <a:pt x="519" y="389"/>
                  </a:lnTo>
                  <a:lnTo>
                    <a:pt x="519" y="387"/>
                  </a:lnTo>
                  <a:lnTo>
                    <a:pt x="521" y="387"/>
                  </a:lnTo>
                  <a:lnTo>
                    <a:pt x="519" y="385"/>
                  </a:lnTo>
                  <a:lnTo>
                    <a:pt x="521" y="385"/>
                  </a:lnTo>
                  <a:lnTo>
                    <a:pt x="521" y="383"/>
                  </a:lnTo>
                  <a:lnTo>
                    <a:pt x="521" y="382"/>
                  </a:lnTo>
                  <a:lnTo>
                    <a:pt x="519" y="382"/>
                  </a:lnTo>
                  <a:lnTo>
                    <a:pt x="519" y="380"/>
                  </a:lnTo>
                  <a:lnTo>
                    <a:pt x="519" y="378"/>
                  </a:lnTo>
                  <a:lnTo>
                    <a:pt x="519" y="376"/>
                  </a:lnTo>
                  <a:lnTo>
                    <a:pt x="519" y="374"/>
                  </a:lnTo>
                  <a:lnTo>
                    <a:pt x="517" y="374"/>
                  </a:lnTo>
                  <a:lnTo>
                    <a:pt x="517" y="372"/>
                  </a:lnTo>
                  <a:lnTo>
                    <a:pt x="515" y="372"/>
                  </a:lnTo>
                  <a:lnTo>
                    <a:pt x="513" y="370"/>
                  </a:lnTo>
                  <a:lnTo>
                    <a:pt x="511" y="370"/>
                  </a:lnTo>
                  <a:lnTo>
                    <a:pt x="511" y="368"/>
                  </a:lnTo>
                  <a:lnTo>
                    <a:pt x="509" y="368"/>
                  </a:lnTo>
                  <a:lnTo>
                    <a:pt x="509" y="366"/>
                  </a:lnTo>
                  <a:lnTo>
                    <a:pt x="509" y="364"/>
                  </a:lnTo>
                  <a:lnTo>
                    <a:pt x="507" y="364"/>
                  </a:lnTo>
                  <a:lnTo>
                    <a:pt x="505" y="362"/>
                  </a:lnTo>
                  <a:lnTo>
                    <a:pt x="505" y="361"/>
                  </a:lnTo>
                  <a:lnTo>
                    <a:pt x="503" y="361"/>
                  </a:lnTo>
                  <a:lnTo>
                    <a:pt x="503" y="359"/>
                  </a:lnTo>
                  <a:lnTo>
                    <a:pt x="505" y="359"/>
                  </a:lnTo>
                  <a:lnTo>
                    <a:pt x="505" y="357"/>
                  </a:lnTo>
                  <a:lnTo>
                    <a:pt x="507" y="355"/>
                  </a:lnTo>
                  <a:lnTo>
                    <a:pt x="505" y="353"/>
                  </a:lnTo>
                  <a:lnTo>
                    <a:pt x="505" y="351"/>
                  </a:lnTo>
                  <a:lnTo>
                    <a:pt x="505" y="349"/>
                  </a:lnTo>
                  <a:lnTo>
                    <a:pt x="505" y="347"/>
                  </a:lnTo>
                  <a:lnTo>
                    <a:pt x="503" y="347"/>
                  </a:lnTo>
                  <a:lnTo>
                    <a:pt x="503" y="345"/>
                  </a:lnTo>
                  <a:lnTo>
                    <a:pt x="503" y="343"/>
                  </a:lnTo>
                  <a:lnTo>
                    <a:pt x="501" y="341"/>
                  </a:lnTo>
                  <a:lnTo>
                    <a:pt x="500" y="341"/>
                  </a:lnTo>
                  <a:lnTo>
                    <a:pt x="498" y="340"/>
                  </a:lnTo>
                  <a:lnTo>
                    <a:pt x="496" y="340"/>
                  </a:lnTo>
                  <a:lnTo>
                    <a:pt x="494" y="340"/>
                  </a:lnTo>
                  <a:lnTo>
                    <a:pt x="492" y="340"/>
                  </a:lnTo>
                  <a:lnTo>
                    <a:pt x="492" y="338"/>
                  </a:lnTo>
                  <a:lnTo>
                    <a:pt x="490" y="338"/>
                  </a:lnTo>
                  <a:lnTo>
                    <a:pt x="488" y="338"/>
                  </a:lnTo>
                  <a:lnTo>
                    <a:pt x="486" y="338"/>
                  </a:lnTo>
                  <a:lnTo>
                    <a:pt x="484" y="338"/>
                  </a:lnTo>
                  <a:lnTo>
                    <a:pt x="482" y="338"/>
                  </a:lnTo>
                  <a:lnTo>
                    <a:pt x="481" y="338"/>
                  </a:lnTo>
                  <a:lnTo>
                    <a:pt x="481" y="336"/>
                  </a:lnTo>
                  <a:lnTo>
                    <a:pt x="479" y="336"/>
                  </a:lnTo>
                  <a:lnTo>
                    <a:pt x="477" y="336"/>
                  </a:lnTo>
                  <a:lnTo>
                    <a:pt x="475" y="336"/>
                  </a:lnTo>
                  <a:lnTo>
                    <a:pt x="475" y="334"/>
                  </a:lnTo>
                  <a:lnTo>
                    <a:pt x="473" y="334"/>
                  </a:lnTo>
                  <a:lnTo>
                    <a:pt x="473" y="332"/>
                  </a:lnTo>
                  <a:lnTo>
                    <a:pt x="473" y="330"/>
                  </a:lnTo>
                  <a:lnTo>
                    <a:pt x="475" y="328"/>
                  </a:lnTo>
                  <a:lnTo>
                    <a:pt x="475" y="326"/>
                  </a:lnTo>
                  <a:lnTo>
                    <a:pt x="475" y="324"/>
                  </a:lnTo>
                  <a:lnTo>
                    <a:pt x="477" y="324"/>
                  </a:lnTo>
                  <a:lnTo>
                    <a:pt x="477" y="322"/>
                  </a:lnTo>
                  <a:lnTo>
                    <a:pt x="477" y="320"/>
                  </a:lnTo>
                  <a:lnTo>
                    <a:pt x="477" y="319"/>
                  </a:lnTo>
                  <a:lnTo>
                    <a:pt x="477" y="317"/>
                  </a:lnTo>
                  <a:lnTo>
                    <a:pt x="477" y="315"/>
                  </a:lnTo>
                  <a:lnTo>
                    <a:pt x="475" y="315"/>
                  </a:lnTo>
                  <a:lnTo>
                    <a:pt x="475" y="313"/>
                  </a:lnTo>
                  <a:lnTo>
                    <a:pt x="473" y="313"/>
                  </a:lnTo>
                  <a:lnTo>
                    <a:pt x="471" y="313"/>
                  </a:lnTo>
                  <a:lnTo>
                    <a:pt x="471" y="311"/>
                  </a:lnTo>
                  <a:lnTo>
                    <a:pt x="469" y="311"/>
                  </a:lnTo>
                  <a:lnTo>
                    <a:pt x="467" y="311"/>
                  </a:lnTo>
                  <a:lnTo>
                    <a:pt x="465" y="311"/>
                  </a:lnTo>
                  <a:lnTo>
                    <a:pt x="463" y="311"/>
                  </a:lnTo>
                  <a:lnTo>
                    <a:pt x="461" y="311"/>
                  </a:lnTo>
                  <a:lnTo>
                    <a:pt x="460" y="311"/>
                  </a:lnTo>
                  <a:lnTo>
                    <a:pt x="460" y="313"/>
                  </a:lnTo>
                  <a:lnTo>
                    <a:pt x="458" y="313"/>
                  </a:lnTo>
                  <a:lnTo>
                    <a:pt x="456" y="313"/>
                  </a:lnTo>
                  <a:lnTo>
                    <a:pt x="456" y="315"/>
                  </a:lnTo>
                  <a:lnTo>
                    <a:pt x="454" y="315"/>
                  </a:lnTo>
                  <a:lnTo>
                    <a:pt x="454" y="317"/>
                  </a:lnTo>
                  <a:lnTo>
                    <a:pt x="452" y="317"/>
                  </a:lnTo>
                  <a:lnTo>
                    <a:pt x="450" y="319"/>
                  </a:lnTo>
                  <a:lnTo>
                    <a:pt x="450" y="317"/>
                  </a:lnTo>
                  <a:lnTo>
                    <a:pt x="448" y="317"/>
                  </a:lnTo>
                  <a:lnTo>
                    <a:pt x="446" y="315"/>
                  </a:lnTo>
                  <a:lnTo>
                    <a:pt x="446" y="313"/>
                  </a:lnTo>
                  <a:lnTo>
                    <a:pt x="446" y="311"/>
                  </a:lnTo>
                  <a:lnTo>
                    <a:pt x="446" y="309"/>
                  </a:lnTo>
                  <a:lnTo>
                    <a:pt x="444" y="309"/>
                  </a:lnTo>
                  <a:lnTo>
                    <a:pt x="446" y="307"/>
                  </a:lnTo>
                  <a:lnTo>
                    <a:pt x="446" y="305"/>
                  </a:lnTo>
                  <a:lnTo>
                    <a:pt x="444" y="305"/>
                  </a:lnTo>
                  <a:lnTo>
                    <a:pt x="444" y="303"/>
                  </a:lnTo>
                  <a:lnTo>
                    <a:pt x="442" y="303"/>
                  </a:lnTo>
                  <a:lnTo>
                    <a:pt x="440" y="301"/>
                  </a:lnTo>
                  <a:lnTo>
                    <a:pt x="439" y="299"/>
                  </a:lnTo>
                  <a:lnTo>
                    <a:pt x="439" y="298"/>
                  </a:lnTo>
                  <a:lnTo>
                    <a:pt x="439" y="296"/>
                  </a:lnTo>
                  <a:lnTo>
                    <a:pt x="439" y="294"/>
                  </a:lnTo>
                  <a:lnTo>
                    <a:pt x="437" y="292"/>
                  </a:lnTo>
                  <a:lnTo>
                    <a:pt x="437" y="290"/>
                  </a:lnTo>
                  <a:lnTo>
                    <a:pt x="437" y="288"/>
                  </a:lnTo>
                  <a:lnTo>
                    <a:pt x="435" y="288"/>
                  </a:lnTo>
                  <a:lnTo>
                    <a:pt x="435" y="286"/>
                  </a:lnTo>
                  <a:lnTo>
                    <a:pt x="433" y="284"/>
                  </a:lnTo>
                  <a:lnTo>
                    <a:pt x="431" y="282"/>
                  </a:lnTo>
                  <a:lnTo>
                    <a:pt x="429" y="280"/>
                  </a:lnTo>
                  <a:lnTo>
                    <a:pt x="429" y="279"/>
                  </a:lnTo>
                  <a:lnTo>
                    <a:pt x="429" y="277"/>
                  </a:lnTo>
                  <a:lnTo>
                    <a:pt x="429" y="275"/>
                  </a:lnTo>
                  <a:lnTo>
                    <a:pt x="431" y="275"/>
                  </a:lnTo>
                  <a:lnTo>
                    <a:pt x="431" y="273"/>
                  </a:lnTo>
                  <a:lnTo>
                    <a:pt x="431" y="271"/>
                  </a:lnTo>
                  <a:lnTo>
                    <a:pt x="433" y="269"/>
                  </a:lnTo>
                  <a:lnTo>
                    <a:pt x="433" y="267"/>
                  </a:lnTo>
                  <a:lnTo>
                    <a:pt x="433" y="265"/>
                  </a:lnTo>
                  <a:lnTo>
                    <a:pt x="431" y="265"/>
                  </a:lnTo>
                  <a:lnTo>
                    <a:pt x="429" y="267"/>
                  </a:lnTo>
                  <a:lnTo>
                    <a:pt x="427" y="265"/>
                  </a:lnTo>
                  <a:lnTo>
                    <a:pt x="425" y="265"/>
                  </a:lnTo>
                  <a:lnTo>
                    <a:pt x="423" y="265"/>
                  </a:lnTo>
                  <a:lnTo>
                    <a:pt x="421" y="265"/>
                  </a:lnTo>
                  <a:lnTo>
                    <a:pt x="419" y="265"/>
                  </a:lnTo>
                  <a:lnTo>
                    <a:pt x="418" y="265"/>
                  </a:lnTo>
                  <a:lnTo>
                    <a:pt x="412" y="263"/>
                  </a:lnTo>
                  <a:lnTo>
                    <a:pt x="410" y="261"/>
                  </a:lnTo>
                  <a:lnTo>
                    <a:pt x="406" y="261"/>
                  </a:lnTo>
                  <a:lnTo>
                    <a:pt x="404" y="259"/>
                  </a:lnTo>
                  <a:lnTo>
                    <a:pt x="402" y="258"/>
                  </a:lnTo>
                  <a:lnTo>
                    <a:pt x="399" y="258"/>
                  </a:lnTo>
                  <a:lnTo>
                    <a:pt x="391" y="254"/>
                  </a:lnTo>
                  <a:lnTo>
                    <a:pt x="385" y="252"/>
                  </a:lnTo>
                  <a:lnTo>
                    <a:pt x="379" y="252"/>
                  </a:lnTo>
                  <a:lnTo>
                    <a:pt x="376" y="252"/>
                  </a:lnTo>
                  <a:lnTo>
                    <a:pt x="370" y="252"/>
                  </a:lnTo>
                  <a:lnTo>
                    <a:pt x="364" y="250"/>
                  </a:lnTo>
                  <a:lnTo>
                    <a:pt x="358" y="252"/>
                  </a:lnTo>
                  <a:lnTo>
                    <a:pt x="355" y="252"/>
                  </a:lnTo>
                  <a:lnTo>
                    <a:pt x="349" y="258"/>
                  </a:lnTo>
                  <a:lnTo>
                    <a:pt x="347" y="261"/>
                  </a:lnTo>
                  <a:lnTo>
                    <a:pt x="345" y="263"/>
                  </a:lnTo>
                  <a:lnTo>
                    <a:pt x="343" y="263"/>
                  </a:lnTo>
                  <a:lnTo>
                    <a:pt x="341" y="265"/>
                  </a:lnTo>
                  <a:lnTo>
                    <a:pt x="339" y="265"/>
                  </a:lnTo>
                  <a:lnTo>
                    <a:pt x="334" y="265"/>
                  </a:lnTo>
                  <a:lnTo>
                    <a:pt x="326" y="265"/>
                  </a:lnTo>
                  <a:lnTo>
                    <a:pt x="317" y="267"/>
                  </a:lnTo>
                  <a:lnTo>
                    <a:pt x="307" y="269"/>
                  </a:lnTo>
                  <a:lnTo>
                    <a:pt x="296" y="269"/>
                  </a:lnTo>
                  <a:lnTo>
                    <a:pt x="286" y="269"/>
                  </a:lnTo>
                  <a:lnTo>
                    <a:pt x="276" y="271"/>
                  </a:lnTo>
                  <a:lnTo>
                    <a:pt x="269" y="271"/>
                  </a:lnTo>
                  <a:lnTo>
                    <a:pt x="263" y="273"/>
                  </a:lnTo>
                  <a:lnTo>
                    <a:pt x="261" y="273"/>
                  </a:lnTo>
                  <a:lnTo>
                    <a:pt x="261" y="275"/>
                  </a:lnTo>
                  <a:lnTo>
                    <a:pt x="261" y="277"/>
                  </a:lnTo>
                  <a:lnTo>
                    <a:pt x="259" y="279"/>
                  </a:lnTo>
                  <a:lnTo>
                    <a:pt x="259" y="282"/>
                  </a:lnTo>
                  <a:lnTo>
                    <a:pt x="259" y="286"/>
                  </a:lnTo>
                  <a:lnTo>
                    <a:pt x="257" y="288"/>
                  </a:lnTo>
                  <a:lnTo>
                    <a:pt x="257" y="294"/>
                  </a:lnTo>
                  <a:lnTo>
                    <a:pt x="255" y="299"/>
                  </a:lnTo>
                  <a:lnTo>
                    <a:pt x="255" y="303"/>
                  </a:lnTo>
                  <a:lnTo>
                    <a:pt x="255" y="307"/>
                  </a:lnTo>
                  <a:lnTo>
                    <a:pt x="254" y="311"/>
                  </a:lnTo>
                  <a:lnTo>
                    <a:pt x="254" y="315"/>
                  </a:lnTo>
                  <a:lnTo>
                    <a:pt x="252" y="319"/>
                  </a:lnTo>
                  <a:lnTo>
                    <a:pt x="250" y="322"/>
                  </a:lnTo>
                  <a:lnTo>
                    <a:pt x="250" y="324"/>
                  </a:lnTo>
                  <a:lnTo>
                    <a:pt x="248" y="326"/>
                  </a:lnTo>
                  <a:lnTo>
                    <a:pt x="246" y="326"/>
                  </a:lnTo>
                  <a:lnTo>
                    <a:pt x="244" y="330"/>
                  </a:lnTo>
                  <a:lnTo>
                    <a:pt x="244" y="332"/>
                  </a:lnTo>
                  <a:lnTo>
                    <a:pt x="244" y="336"/>
                  </a:lnTo>
                  <a:lnTo>
                    <a:pt x="244" y="340"/>
                  </a:lnTo>
                  <a:lnTo>
                    <a:pt x="242" y="345"/>
                  </a:lnTo>
                  <a:lnTo>
                    <a:pt x="242" y="347"/>
                  </a:lnTo>
                  <a:lnTo>
                    <a:pt x="242" y="349"/>
                  </a:lnTo>
                  <a:lnTo>
                    <a:pt x="242" y="351"/>
                  </a:lnTo>
                  <a:lnTo>
                    <a:pt x="244" y="353"/>
                  </a:lnTo>
                  <a:lnTo>
                    <a:pt x="244" y="355"/>
                  </a:lnTo>
                  <a:lnTo>
                    <a:pt x="244" y="357"/>
                  </a:lnTo>
                  <a:lnTo>
                    <a:pt x="242" y="355"/>
                  </a:lnTo>
                  <a:lnTo>
                    <a:pt x="240" y="357"/>
                  </a:lnTo>
                  <a:lnTo>
                    <a:pt x="240" y="359"/>
                  </a:lnTo>
                  <a:lnTo>
                    <a:pt x="242" y="359"/>
                  </a:lnTo>
                  <a:lnTo>
                    <a:pt x="242" y="361"/>
                  </a:lnTo>
                  <a:lnTo>
                    <a:pt x="240" y="361"/>
                  </a:lnTo>
                  <a:lnTo>
                    <a:pt x="238" y="362"/>
                  </a:lnTo>
                  <a:lnTo>
                    <a:pt x="238" y="364"/>
                  </a:lnTo>
                  <a:lnTo>
                    <a:pt x="236" y="366"/>
                  </a:lnTo>
                  <a:lnTo>
                    <a:pt x="234" y="366"/>
                  </a:lnTo>
                  <a:lnTo>
                    <a:pt x="234" y="368"/>
                  </a:lnTo>
                  <a:lnTo>
                    <a:pt x="233" y="368"/>
                  </a:lnTo>
                  <a:lnTo>
                    <a:pt x="231" y="372"/>
                  </a:lnTo>
                  <a:lnTo>
                    <a:pt x="231" y="374"/>
                  </a:lnTo>
                  <a:lnTo>
                    <a:pt x="229" y="374"/>
                  </a:lnTo>
                  <a:lnTo>
                    <a:pt x="227" y="374"/>
                  </a:lnTo>
                  <a:lnTo>
                    <a:pt x="227" y="378"/>
                  </a:lnTo>
                  <a:lnTo>
                    <a:pt x="227" y="380"/>
                  </a:lnTo>
                  <a:lnTo>
                    <a:pt x="227" y="382"/>
                  </a:lnTo>
                  <a:lnTo>
                    <a:pt x="227" y="383"/>
                  </a:lnTo>
                  <a:lnTo>
                    <a:pt x="227" y="385"/>
                  </a:lnTo>
                  <a:lnTo>
                    <a:pt x="227" y="387"/>
                  </a:lnTo>
                  <a:lnTo>
                    <a:pt x="225" y="389"/>
                  </a:lnTo>
                  <a:lnTo>
                    <a:pt x="225" y="391"/>
                  </a:lnTo>
                  <a:lnTo>
                    <a:pt x="223" y="393"/>
                  </a:lnTo>
                  <a:lnTo>
                    <a:pt x="221" y="395"/>
                  </a:lnTo>
                  <a:lnTo>
                    <a:pt x="219" y="397"/>
                  </a:lnTo>
                  <a:lnTo>
                    <a:pt x="217" y="397"/>
                  </a:lnTo>
                  <a:lnTo>
                    <a:pt x="215" y="399"/>
                  </a:lnTo>
                  <a:lnTo>
                    <a:pt x="214" y="399"/>
                  </a:lnTo>
                  <a:lnTo>
                    <a:pt x="212" y="399"/>
                  </a:lnTo>
                  <a:lnTo>
                    <a:pt x="212" y="401"/>
                  </a:lnTo>
                  <a:lnTo>
                    <a:pt x="210" y="401"/>
                  </a:lnTo>
                  <a:lnTo>
                    <a:pt x="208" y="402"/>
                  </a:lnTo>
                  <a:lnTo>
                    <a:pt x="206" y="404"/>
                  </a:lnTo>
                  <a:lnTo>
                    <a:pt x="204" y="404"/>
                  </a:lnTo>
                  <a:lnTo>
                    <a:pt x="204" y="406"/>
                  </a:lnTo>
                  <a:lnTo>
                    <a:pt x="202" y="406"/>
                  </a:lnTo>
                  <a:lnTo>
                    <a:pt x="200" y="406"/>
                  </a:lnTo>
                  <a:lnTo>
                    <a:pt x="198" y="406"/>
                  </a:lnTo>
                  <a:lnTo>
                    <a:pt x="196" y="408"/>
                  </a:lnTo>
                  <a:lnTo>
                    <a:pt x="196" y="410"/>
                  </a:lnTo>
                  <a:lnTo>
                    <a:pt x="194" y="410"/>
                  </a:lnTo>
                  <a:lnTo>
                    <a:pt x="193" y="410"/>
                  </a:lnTo>
                  <a:lnTo>
                    <a:pt x="191" y="410"/>
                  </a:lnTo>
                  <a:lnTo>
                    <a:pt x="189" y="410"/>
                  </a:lnTo>
                  <a:lnTo>
                    <a:pt x="187" y="408"/>
                  </a:lnTo>
                  <a:lnTo>
                    <a:pt x="187" y="406"/>
                  </a:lnTo>
                  <a:lnTo>
                    <a:pt x="187" y="404"/>
                  </a:lnTo>
                  <a:lnTo>
                    <a:pt x="185" y="402"/>
                  </a:lnTo>
                  <a:lnTo>
                    <a:pt x="185" y="401"/>
                  </a:lnTo>
                  <a:lnTo>
                    <a:pt x="183" y="399"/>
                  </a:lnTo>
                  <a:lnTo>
                    <a:pt x="181" y="397"/>
                  </a:lnTo>
                  <a:lnTo>
                    <a:pt x="181" y="395"/>
                  </a:lnTo>
                  <a:lnTo>
                    <a:pt x="179" y="395"/>
                  </a:lnTo>
                  <a:lnTo>
                    <a:pt x="177" y="395"/>
                  </a:lnTo>
                  <a:lnTo>
                    <a:pt x="175" y="395"/>
                  </a:lnTo>
                  <a:lnTo>
                    <a:pt x="173" y="395"/>
                  </a:lnTo>
                  <a:lnTo>
                    <a:pt x="172" y="393"/>
                  </a:lnTo>
                  <a:lnTo>
                    <a:pt x="170" y="393"/>
                  </a:lnTo>
                  <a:lnTo>
                    <a:pt x="168" y="393"/>
                  </a:lnTo>
                  <a:lnTo>
                    <a:pt x="166" y="393"/>
                  </a:lnTo>
                  <a:lnTo>
                    <a:pt x="164" y="393"/>
                  </a:lnTo>
                  <a:lnTo>
                    <a:pt x="162" y="393"/>
                  </a:lnTo>
                  <a:lnTo>
                    <a:pt x="160" y="391"/>
                  </a:lnTo>
                  <a:lnTo>
                    <a:pt x="158" y="389"/>
                  </a:lnTo>
                  <a:lnTo>
                    <a:pt x="156" y="389"/>
                  </a:lnTo>
                  <a:lnTo>
                    <a:pt x="152" y="389"/>
                  </a:lnTo>
                  <a:lnTo>
                    <a:pt x="151" y="391"/>
                  </a:lnTo>
                  <a:lnTo>
                    <a:pt x="147" y="393"/>
                  </a:lnTo>
                  <a:lnTo>
                    <a:pt x="145" y="397"/>
                  </a:lnTo>
                  <a:lnTo>
                    <a:pt x="143" y="401"/>
                  </a:lnTo>
                  <a:lnTo>
                    <a:pt x="141" y="402"/>
                  </a:lnTo>
                  <a:lnTo>
                    <a:pt x="139" y="404"/>
                  </a:lnTo>
                  <a:lnTo>
                    <a:pt x="137" y="406"/>
                  </a:lnTo>
                  <a:lnTo>
                    <a:pt x="135" y="408"/>
                  </a:lnTo>
                  <a:lnTo>
                    <a:pt x="133" y="410"/>
                  </a:lnTo>
                  <a:lnTo>
                    <a:pt x="132" y="414"/>
                  </a:lnTo>
                  <a:lnTo>
                    <a:pt x="130" y="416"/>
                  </a:lnTo>
                  <a:lnTo>
                    <a:pt x="130" y="418"/>
                  </a:lnTo>
                  <a:lnTo>
                    <a:pt x="128" y="420"/>
                  </a:lnTo>
                  <a:lnTo>
                    <a:pt x="126" y="420"/>
                  </a:lnTo>
                  <a:lnTo>
                    <a:pt x="124" y="420"/>
                  </a:lnTo>
                  <a:lnTo>
                    <a:pt x="122" y="416"/>
                  </a:lnTo>
                  <a:lnTo>
                    <a:pt x="120" y="416"/>
                  </a:lnTo>
                  <a:lnTo>
                    <a:pt x="118" y="414"/>
                  </a:lnTo>
                  <a:lnTo>
                    <a:pt x="114" y="412"/>
                  </a:lnTo>
                  <a:lnTo>
                    <a:pt x="112" y="410"/>
                  </a:lnTo>
                  <a:lnTo>
                    <a:pt x="111" y="408"/>
                  </a:lnTo>
                  <a:lnTo>
                    <a:pt x="109" y="406"/>
                  </a:lnTo>
                  <a:lnTo>
                    <a:pt x="105" y="402"/>
                  </a:lnTo>
                  <a:lnTo>
                    <a:pt x="103" y="401"/>
                  </a:lnTo>
                  <a:lnTo>
                    <a:pt x="101" y="399"/>
                  </a:lnTo>
                  <a:lnTo>
                    <a:pt x="99" y="397"/>
                  </a:lnTo>
                  <a:lnTo>
                    <a:pt x="99" y="393"/>
                  </a:lnTo>
                  <a:lnTo>
                    <a:pt x="99" y="391"/>
                  </a:lnTo>
                  <a:lnTo>
                    <a:pt x="99" y="389"/>
                  </a:lnTo>
                  <a:lnTo>
                    <a:pt x="97" y="383"/>
                  </a:lnTo>
                  <a:lnTo>
                    <a:pt x="97" y="382"/>
                  </a:lnTo>
                  <a:lnTo>
                    <a:pt x="95" y="378"/>
                  </a:lnTo>
                  <a:lnTo>
                    <a:pt x="95" y="376"/>
                  </a:lnTo>
                  <a:lnTo>
                    <a:pt x="95" y="374"/>
                  </a:lnTo>
                  <a:lnTo>
                    <a:pt x="95" y="372"/>
                  </a:lnTo>
                  <a:lnTo>
                    <a:pt x="95" y="370"/>
                  </a:lnTo>
                  <a:lnTo>
                    <a:pt x="95" y="364"/>
                  </a:lnTo>
                  <a:lnTo>
                    <a:pt x="93" y="362"/>
                  </a:lnTo>
                  <a:lnTo>
                    <a:pt x="97" y="361"/>
                  </a:lnTo>
                  <a:lnTo>
                    <a:pt x="99" y="359"/>
                  </a:lnTo>
                  <a:lnTo>
                    <a:pt x="101" y="359"/>
                  </a:lnTo>
                  <a:lnTo>
                    <a:pt x="101" y="357"/>
                  </a:lnTo>
                  <a:lnTo>
                    <a:pt x="103" y="357"/>
                  </a:lnTo>
                  <a:lnTo>
                    <a:pt x="107" y="351"/>
                  </a:lnTo>
                  <a:lnTo>
                    <a:pt x="109" y="351"/>
                  </a:lnTo>
                  <a:lnTo>
                    <a:pt x="111" y="349"/>
                  </a:lnTo>
                  <a:lnTo>
                    <a:pt x="112" y="349"/>
                  </a:lnTo>
                  <a:lnTo>
                    <a:pt x="114" y="347"/>
                  </a:lnTo>
                  <a:lnTo>
                    <a:pt x="116" y="347"/>
                  </a:lnTo>
                  <a:lnTo>
                    <a:pt x="116" y="345"/>
                  </a:lnTo>
                  <a:lnTo>
                    <a:pt x="116" y="341"/>
                  </a:lnTo>
                  <a:lnTo>
                    <a:pt x="118" y="338"/>
                  </a:lnTo>
                  <a:lnTo>
                    <a:pt x="118" y="334"/>
                  </a:lnTo>
                  <a:lnTo>
                    <a:pt x="118" y="332"/>
                  </a:lnTo>
                  <a:lnTo>
                    <a:pt x="120" y="328"/>
                  </a:lnTo>
                  <a:lnTo>
                    <a:pt x="120" y="324"/>
                  </a:lnTo>
                  <a:lnTo>
                    <a:pt x="120" y="320"/>
                  </a:lnTo>
                  <a:lnTo>
                    <a:pt x="120" y="317"/>
                  </a:lnTo>
                  <a:lnTo>
                    <a:pt x="122" y="311"/>
                  </a:lnTo>
                  <a:lnTo>
                    <a:pt x="122" y="305"/>
                  </a:lnTo>
                  <a:lnTo>
                    <a:pt x="122" y="301"/>
                  </a:lnTo>
                  <a:lnTo>
                    <a:pt x="122" y="296"/>
                  </a:lnTo>
                  <a:lnTo>
                    <a:pt x="122" y="290"/>
                  </a:lnTo>
                  <a:lnTo>
                    <a:pt x="122" y="286"/>
                  </a:lnTo>
                  <a:lnTo>
                    <a:pt x="124" y="284"/>
                  </a:lnTo>
                  <a:lnTo>
                    <a:pt x="124" y="282"/>
                  </a:lnTo>
                  <a:lnTo>
                    <a:pt x="126" y="280"/>
                  </a:lnTo>
                  <a:lnTo>
                    <a:pt x="128" y="279"/>
                  </a:lnTo>
                  <a:lnTo>
                    <a:pt x="128" y="277"/>
                  </a:lnTo>
                  <a:lnTo>
                    <a:pt x="128" y="275"/>
                  </a:lnTo>
                  <a:lnTo>
                    <a:pt x="126" y="273"/>
                  </a:lnTo>
                  <a:lnTo>
                    <a:pt x="122" y="273"/>
                  </a:lnTo>
                  <a:lnTo>
                    <a:pt x="120" y="271"/>
                  </a:lnTo>
                  <a:lnTo>
                    <a:pt x="120" y="269"/>
                  </a:lnTo>
                  <a:lnTo>
                    <a:pt x="122" y="265"/>
                  </a:lnTo>
                  <a:lnTo>
                    <a:pt x="124" y="263"/>
                  </a:lnTo>
                  <a:lnTo>
                    <a:pt x="126" y="261"/>
                  </a:lnTo>
                  <a:lnTo>
                    <a:pt x="126" y="259"/>
                  </a:lnTo>
                  <a:lnTo>
                    <a:pt x="126" y="256"/>
                  </a:lnTo>
                  <a:lnTo>
                    <a:pt x="126" y="252"/>
                  </a:lnTo>
                  <a:lnTo>
                    <a:pt x="126" y="250"/>
                  </a:lnTo>
                  <a:lnTo>
                    <a:pt x="124" y="250"/>
                  </a:lnTo>
                  <a:lnTo>
                    <a:pt x="122" y="248"/>
                  </a:lnTo>
                  <a:lnTo>
                    <a:pt x="120" y="246"/>
                  </a:lnTo>
                  <a:lnTo>
                    <a:pt x="122" y="244"/>
                  </a:lnTo>
                  <a:lnTo>
                    <a:pt x="124" y="244"/>
                  </a:lnTo>
                  <a:lnTo>
                    <a:pt x="128" y="244"/>
                  </a:lnTo>
                  <a:lnTo>
                    <a:pt x="130" y="242"/>
                  </a:lnTo>
                  <a:lnTo>
                    <a:pt x="132" y="240"/>
                  </a:lnTo>
                  <a:lnTo>
                    <a:pt x="132" y="238"/>
                  </a:lnTo>
                  <a:lnTo>
                    <a:pt x="133" y="237"/>
                  </a:lnTo>
                  <a:lnTo>
                    <a:pt x="135" y="233"/>
                  </a:lnTo>
                  <a:lnTo>
                    <a:pt x="135" y="231"/>
                  </a:lnTo>
                  <a:lnTo>
                    <a:pt x="135" y="229"/>
                  </a:lnTo>
                  <a:lnTo>
                    <a:pt x="137" y="227"/>
                  </a:lnTo>
                  <a:lnTo>
                    <a:pt x="135" y="225"/>
                  </a:lnTo>
                  <a:lnTo>
                    <a:pt x="135" y="223"/>
                  </a:lnTo>
                  <a:lnTo>
                    <a:pt x="132" y="225"/>
                  </a:lnTo>
                  <a:lnTo>
                    <a:pt x="130" y="225"/>
                  </a:lnTo>
                  <a:lnTo>
                    <a:pt x="128" y="223"/>
                  </a:lnTo>
                  <a:lnTo>
                    <a:pt x="124" y="223"/>
                  </a:lnTo>
                  <a:lnTo>
                    <a:pt x="122" y="223"/>
                  </a:lnTo>
                  <a:lnTo>
                    <a:pt x="120" y="221"/>
                  </a:lnTo>
                  <a:lnTo>
                    <a:pt x="118" y="223"/>
                  </a:lnTo>
                  <a:lnTo>
                    <a:pt x="116" y="223"/>
                  </a:lnTo>
                  <a:lnTo>
                    <a:pt x="114" y="223"/>
                  </a:lnTo>
                  <a:lnTo>
                    <a:pt x="112" y="223"/>
                  </a:lnTo>
                  <a:lnTo>
                    <a:pt x="111" y="223"/>
                  </a:lnTo>
                  <a:lnTo>
                    <a:pt x="107" y="223"/>
                  </a:lnTo>
                  <a:lnTo>
                    <a:pt x="105" y="223"/>
                  </a:lnTo>
                  <a:lnTo>
                    <a:pt x="103" y="221"/>
                  </a:lnTo>
                  <a:lnTo>
                    <a:pt x="103" y="217"/>
                  </a:lnTo>
                  <a:lnTo>
                    <a:pt x="103" y="214"/>
                  </a:lnTo>
                  <a:lnTo>
                    <a:pt x="103" y="212"/>
                  </a:lnTo>
                  <a:lnTo>
                    <a:pt x="105" y="210"/>
                  </a:lnTo>
                  <a:lnTo>
                    <a:pt x="105" y="206"/>
                  </a:lnTo>
                  <a:lnTo>
                    <a:pt x="105" y="202"/>
                  </a:lnTo>
                  <a:lnTo>
                    <a:pt x="105" y="200"/>
                  </a:lnTo>
                  <a:lnTo>
                    <a:pt x="105" y="198"/>
                  </a:lnTo>
                  <a:lnTo>
                    <a:pt x="107" y="197"/>
                  </a:lnTo>
                  <a:lnTo>
                    <a:pt x="109" y="195"/>
                  </a:lnTo>
                  <a:lnTo>
                    <a:pt x="111" y="193"/>
                  </a:lnTo>
                  <a:lnTo>
                    <a:pt x="112" y="189"/>
                  </a:lnTo>
                  <a:lnTo>
                    <a:pt x="112" y="183"/>
                  </a:lnTo>
                  <a:lnTo>
                    <a:pt x="114" y="181"/>
                  </a:lnTo>
                  <a:lnTo>
                    <a:pt x="114" y="179"/>
                  </a:lnTo>
                  <a:lnTo>
                    <a:pt x="114" y="177"/>
                  </a:lnTo>
                  <a:lnTo>
                    <a:pt x="114" y="176"/>
                  </a:lnTo>
                  <a:lnTo>
                    <a:pt x="112" y="174"/>
                  </a:lnTo>
                  <a:lnTo>
                    <a:pt x="112" y="172"/>
                  </a:lnTo>
                  <a:lnTo>
                    <a:pt x="111" y="172"/>
                  </a:lnTo>
                  <a:lnTo>
                    <a:pt x="109" y="168"/>
                  </a:lnTo>
                  <a:lnTo>
                    <a:pt x="107" y="164"/>
                  </a:lnTo>
                  <a:lnTo>
                    <a:pt x="103" y="162"/>
                  </a:lnTo>
                  <a:lnTo>
                    <a:pt x="101" y="164"/>
                  </a:lnTo>
                  <a:lnTo>
                    <a:pt x="99" y="160"/>
                  </a:lnTo>
                  <a:lnTo>
                    <a:pt x="97" y="158"/>
                  </a:lnTo>
                  <a:lnTo>
                    <a:pt x="95" y="156"/>
                  </a:lnTo>
                  <a:lnTo>
                    <a:pt x="91" y="155"/>
                  </a:lnTo>
                  <a:lnTo>
                    <a:pt x="91" y="153"/>
                  </a:lnTo>
                  <a:lnTo>
                    <a:pt x="90" y="153"/>
                  </a:lnTo>
                  <a:lnTo>
                    <a:pt x="88" y="153"/>
                  </a:lnTo>
                  <a:lnTo>
                    <a:pt x="88" y="155"/>
                  </a:lnTo>
                  <a:lnTo>
                    <a:pt x="82" y="155"/>
                  </a:lnTo>
                  <a:lnTo>
                    <a:pt x="80" y="156"/>
                  </a:lnTo>
                  <a:lnTo>
                    <a:pt x="78" y="156"/>
                  </a:lnTo>
                  <a:lnTo>
                    <a:pt x="78" y="160"/>
                  </a:lnTo>
                  <a:lnTo>
                    <a:pt x="76" y="162"/>
                  </a:lnTo>
                  <a:lnTo>
                    <a:pt x="76" y="164"/>
                  </a:lnTo>
                  <a:lnTo>
                    <a:pt x="74" y="166"/>
                  </a:lnTo>
                  <a:lnTo>
                    <a:pt x="72" y="168"/>
                  </a:lnTo>
                  <a:lnTo>
                    <a:pt x="70" y="170"/>
                  </a:lnTo>
                  <a:lnTo>
                    <a:pt x="69" y="172"/>
                  </a:lnTo>
                  <a:lnTo>
                    <a:pt x="67" y="174"/>
                  </a:lnTo>
                  <a:lnTo>
                    <a:pt x="65" y="176"/>
                  </a:lnTo>
                  <a:lnTo>
                    <a:pt x="63" y="176"/>
                  </a:lnTo>
                  <a:lnTo>
                    <a:pt x="61" y="176"/>
                  </a:lnTo>
                  <a:lnTo>
                    <a:pt x="55" y="174"/>
                  </a:lnTo>
                  <a:lnTo>
                    <a:pt x="50" y="176"/>
                  </a:lnTo>
                  <a:lnTo>
                    <a:pt x="44" y="176"/>
                  </a:lnTo>
                  <a:lnTo>
                    <a:pt x="38" y="176"/>
                  </a:lnTo>
                  <a:lnTo>
                    <a:pt x="34" y="177"/>
                  </a:lnTo>
                  <a:lnTo>
                    <a:pt x="25" y="181"/>
                  </a:lnTo>
                  <a:lnTo>
                    <a:pt x="23" y="185"/>
                  </a:lnTo>
                  <a:lnTo>
                    <a:pt x="19" y="187"/>
                  </a:lnTo>
                  <a:lnTo>
                    <a:pt x="17" y="187"/>
                  </a:lnTo>
                  <a:lnTo>
                    <a:pt x="15" y="187"/>
                  </a:lnTo>
                  <a:lnTo>
                    <a:pt x="13" y="187"/>
                  </a:lnTo>
                  <a:lnTo>
                    <a:pt x="0" y="179"/>
                  </a:lnTo>
                  <a:lnTo>
                    <a:pt x="2" y="177"/>
                  </a:lnTo>
                  <a:lnTo>
                    <a:pt x="2" y="172"/>
                  </a:lnTo>
                  <a:lnTo>
                    <a:pt x="2" y="168"/>
                  </a:lnTo>
                  <a:lnTo>
                    <a:pt x="2" y="164"/>
                  </a:lnTo>
                  <a:lnTo>
                    <a:pt x="4" y="160"/>
                  </a:lnTo>
                  <a:lnTo>
                    <a:pt x="4" y="156"/>
                  </a:lnTo>
                  <a:lnTo>
                    <a:pt x="6" y="153"/>
                  </a:lnTo>
                  <a:lnTo>
                    <a:pt x="6" y="149"/>
                  </a:lnTo>
                  <a:lnTo>
                    <a:pt x="8" y="145"/>
                  </a:lnTo>
                  <a:lnTo>
                    <a:pt x="9" y="143"/>
                  </a:lnTo>
                  <a:lnTo>
                    <a:pt x="11" y="141"/>
                  </a:lnTo>
                  <a:lnTo>
                    <a:pt x="15" y="139"/>
                  </a:lnTo>
                  <a:lnTo>
                    <a:pt x="17" y="137"/>
                  </a:lnTo>
                  <a:lnTo>
                    <a:pt x="21" y="135"/>
                  </a:lnTo>
                  <a:lnTo>
                    <a:pt x="23" y="134"/>
                  </a:lnTo>
                  <a:lnTo>
                    <a:pt x="34" y="134"/>
                  </a:lnTo>
                  <a:lnTo>
                    <a:pt x="46" y="134"/>
                  </a:lnTo>
                  <a:lnTo>
                    <a:pt x="57" y="134"/>
                  </a:lnTo>
                  <a:lnTo>
                    <a:pt x="59" y="132"/>
                  </a:lnTo>
                  <a:lnTo>
                    <a:pt x="63" y="132"/>
                  </a:lnTo>
                  <a:lnTo>
                    <a:pt x="63" y="128"/>
                  </a:lnTo>
                  <a:lnTo>
                    <a:pt x="61" y="124"/>
                  </a:lnTo>
                  <a:lnTo>
                    <a:pt x="55" y="113"/>
                  </a:lnTo>
                  <a:lnTo>
                    <a:pt x="50" y="101"/>
                  </a:lnTo>
                  <a:lnTo>
                    <a:pt x="44" y="90"/>
                  </a:lnTo>
                  <a:lnTo>
                    <a:pt x="42" y="90"/>
                  </a:lnTo>
                  <a:lnTo>
                    <a:pt x="55" y="80"/>
                  </a:lnTo>
                  <a:lnTo>
                    <a:pt x="67" y="71"/>
                  </a:lnTo>
                  <a:lnTo>
                    <a:pt x="78" y="59"/>
                  </a:lnTo>
                  <a:lnTo>
                    <a:pt x="88" y="50"/>
                  </a:lnTo>
                  <a:lnTo>
                    <a:pt x="90" y="50"/>
                  </a:lnTo>
                  <a:lnTo>
                    <a:pt x="99" y="40"/>
                  </a:lnTo>
                  <a:lnTo>
                    <a:pt x="103" y="38"/>
                  </a:lnTo>
                  <a:lnTo>
                    <a:pt x="107" y="36"/>
                  </a:lnTo>
                  <a:lnTo>
                    <a:pt x="107" y="34"/>
                  </a:lnTo>
                  <a:lnTo>
                    <a:pt x="105" y="31"/>
                  </a:lnTo>
                  <a:lnTo>
                    <a:pt x="105" y="29"/>
                  </a:lnTo>
                  <a:lnTo>
                    <a:pt x="103" y="23"/>
                  </a:lnTo>
                  <a:lnTo>
                    <a:pt x="103" y="19"/>
                  </a:lnTo>
                  <a:lnTo>
                    <a:pt x="103" y="15"/>
                  </a:lnTo>
                  <a:lnTo>
                    <a:pt x="103" y="11"/>
                  </a:lnTo>
                  <a:lnTo>
                    <a:pt x="105" y="8"/>
                  </a:lnTo>
                  <a:lnTo>
                    <a:pt x="109" y="6"/>
                  </a:lnTo>
                  <a:lnTo>
                    <a:pt x="111" y="4"/>
                  </a:lnTo>
                  <a:lnTo>
                    <a:pt x="114" y="2"/>
                  </a:lnTo>
                  <a:lnTo>
                    <a:pt x="116" y="0"/>
                  </a:lnTo>
                  <a:lnTo>
                    <a:pt x="120" y="0"/>
                  </a:lnTo>
                  <a:lnTo>
                    <a:pt x="12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4" name="Freeform 27"/>
            <p:cNvSpPr>
              <a:spLocks/>
            </p:cNvSpPr>
            <p:nvPr/>
          </p:nvSpPr>
          <p:spPr bwMode="auto">
            <a:xfrm>
              <a:off x="981" y="1399"/>
              <a:ext cx="847" cy="960"/>
            </a:xfrm>
            <a:custGeom>
              <a:avLst/>
              <a:gdLst>
                <a:gd name="T0" fmla="*/ 38 w 847"/>
                <a:gd name="T1" fmla="*/ 958 h 960"/>
                <a:gd name="T2" fmla="*/ 55 w 847"/>
                <a:gd name="T3" fmla="*/ 939 h 960"/>
                <a:gd name="T4" fmla="*/ 44 w 847"/>
                <a:gd name="T5" fmla="*/ 905 h 960"/>
                <a:gd name="T6" fmla="*/ 27 w 847"/>
                <a:gd name="T7" fmla="*/ 874 h 960"/>
                <a:gd name="T8" fmla="*/ 36 w 847"/>
                <a:gd name="T9" fmla="*/ 843 h 960"/>
                <a:gd name="T10" fmla="*/ 53 w 847"/>
                <a:gd name="T11" fmla="*/ 819 h 960"/>
                <a:gd name="T12" fmla="*/ 68 w 847"/>
                <a:gd name="T13" fmla="*/ 796 h 960"/>
                <a:gd name="T14" fmla="*/ 51 w 847"/>
                <a:gd name="T15" fmla="*/ 767 h 960"/>
                <a:gd name="T16" fmla="*/ 34 w 847"/>
                <a:gd name="T17" fmla="*/ 739 h 960"/>
                <a:gd name="T18" fmla="*/ 6 w 847"/>
                <a:gd name="T19" fmla="*/ 721 h 960"/>
                <a:gd name="T20" fmla="*/ 4 w 847"/>
                <a:gd name="T21" fmla="*/ 685 h 960"/>
                <a:gd name="T22" fmla="*/ 25 w 847"/>
                <a:gd name="T23" fmla="*/ 678 h 960"/>
                <a:gd name="T24" fmla="*/ 57 w 847"/>
                <a:gd name="T25" fmla="*/ 662 h 960"/>
                <a:gd name="T26" fmla="*/ 95 w 847"/>
                <a:gd name="T27" fmla="*/ 660 h 960"/>
                <a:gd name="T28" fmla="*/ 122 w 847"/>
                <a:gd name="T29" fmla="*/ 679 h 960"/>
                <a:gd name="T30" fmla="*/ 158 w 847"/>
                <a:gd name="T31" fmla="*/ 670 h 960"/>
                <a:gd name="T32" fmla="*/ 177 w 847"/>
                <a:gd name="T33" fmla="*/ 641 h 960"/>
                <a:gd name="T34" fmla="*/ 185 w 847"/>
                <a:gd name="T35" fmla="*/ 603 h 960"/>
                <a:gd name="T36" fmla="*/ 175 w 847"/>
                <a:gd name="T37" fmla="*/ 573 h 960"/>
                <a:gd name="T38" fmla="*/ 177 w 847"/>
                <a:gd name="T39" fmla="*/ 531 h 960"/>
                <a:gd name="T40" fmla="*/ 162 w 847"/>
                <a:gd name="T41" fmla="*/ 500 h 960"/>
                <a:gd name="T42" fmla="*/ 137 w 847"/>
                <a:gd name="T43" fmla="*/ 483 h 960"/>
                <a:gd name="T44" fmla="*/ 124 w 847"/>
                <a:gd name="T45" fmla="*/ 451 h 960"/>
                <a:gd name="T46" fmla="*/ 103 w 847"/>
                <a:gd name="T47" fmla="*/ 424 h 960"/>
                <a:gd name="T48" fmla="*/ 95 w 847"/>
                <a:gd name="T49" fmla="*/ 395 h 960"/>
                <a:gd name="T50" fmla="*/ 114 w 847"/>
                <a:gd name="T51" fmla="*/ 369 h 960"/>
                <a:gd name="T52" fmla="*/ 150 w 847"/>
                <a:gd name="T53" fmla="*/ 369 h 960"/>
                <a:gd name="T54" fmla="*/ 170 w 847"/>
                <a:gd name="T55" fmla="*/ 351 h 960"/>
                <a:gd name="T56" fmla="*/ 154 w 847"/>
                <a:gd name="T57" fmla="*/ 327 h 960"/>
                <a:gd name="T58" fmla="*/ 179 w 847"/>
                <a:gd name="T59" fmla="*/ 306 h 960"/>
                <a:gd name="T60" fmla="*/ 212 w 847"/>
                <a:gd name="T61" fmla="*/ 298 h 960"/>
                <a:gd name="T62" fmla="*/ 232 w 847"/>
                <a:gd name="T63" fmla="*/ 271 h 960"/>
                <a:gd name="T64" fmla="*/ 246 w 847"/>
                <a:gd name="T65" fmla="*/ 239 h 960"/>
                <a:gd name="T66" fmla="*/ 269 w 847"/>
                <a:gd name="T67" fmla="*/ 214 h 960"/>
                <a:gd name="T68" fmla="*/ 297 w 847"/>
                <a:gd name="T69" fmla="*/ 197 h 960"/>
                <a:gd name="T70" fmla="*/ 326 w 847"/>
                <a:gd name="T71" fmla="*/ 184 h 960"/>
                <a:gd name="T72" fmla="*/ 337 w 847"/>
                <a:gd name="T73" fmla="*/ 161 h 960"/>
                <a:gd name="T74" fmla="*/ 334 w 847"/>
                <a:gd name="T75" fmla="*/ 149 h 960"/>
                <a:gd name="T76" fmla="*/ 351 w 847"/>
                <a:gd name="T77" fmla="*/ 168 h 960"/>
                <a:gd name="T78" fmla="*/ 376 w 847"/>
                <a:gd name="T79" fmla="*/ 185 h 960"/>
                <a:gd name="T80" fmla="*/ 351 w 847"/>
                <a:gd name="T81" fmla="*/ 205 h 960"/>
                <a:gd name="T82" fmla="*/ 343 w 847"/>
                <a:gd name="T83" fmla="*/ 227 h 960"/>
                <a:gd name="T84" fmla="*/ 379 w 847"/>
                <a:gd name="T85" fmla="*/ 226 h 960"/>
                <a:gd name="T86" fmla="*/ 412 w 847"/>
                <a:gd name="T87" fmla="*/ 237 h 960"/>
                <a:gd name="T88" fmla="*/ 444 w 847"/>
                <a:gd name="T89" fmla="*/ 243 h 960"/>
                <a:gd name="T90" fmla="*/ 473 w 847"/>
                <a:gd name="T91" fmla="*/ 264 h 960"/>
                <a:gd name="T92" fmla="*/ 496 w 847"/>
                <a:gd name="T93" fmla="*/ 288 h 960"/>
                <a:gd name="T94" fmla="*/ 528 w 847"/>
                <a:gd name="T95" fmla="*/ 302 h 960"/>
                <a:gd name="T96" fmla="*/ 553 w 847"/>
                <a:gd name="T97" fmla="*/ 323 h 960"/>
                <a:gd name="T98" fmla="*/ 580 w 847"/>
                <a:gd name="T99" fmla="*/ 344 h 960"/>
                <a:gd name="T100" fmla="*/ 608 w 847"/>
                <a:gd name="T101" fmla="*/ 353 h 960"/>
                <a:gd name="T102" fmla="*/ 639 w 847"/>
                <a:gd name="T103" fmla="*/ 367 h 960"/>
                <a:gd name="T104" fmla="*/ 681 w 847"/>
                <a:gd name="T105" fmla="*/ 374 h 960"/>
                <a:gd name="T106" fmla="*/ 690 w 847"/>
                <a:gd name="T107" fmla="*/ 340 h 960"/>
                <a:gd name="T108" fmla="*/ 677 w 847"/>
                <a:gd name="T109" fmla="*/ 313 h 960"/>
                <a:gd name="T110" fmla="*/ 715 w 847"/>
                <a:gd name="T111" fmla="*/ 300 h 960"/>
                <a:gd name="T112" fmla="*/ 753 w 847"/>
                <a:gd name="T113" fmla="*/ 292 h 960"/>
                <a:gd name="T114" fmla="*/ 814 w 847"/>
                <a:gd name="T115" fmla="*/ 258 h 960"/>
                <a:gd name="T116" fmla="*/ 799 w 847"/>
                <a:gd name="T117" fmla="*/ 151 h 960"/>
                <a:gd name="T118" fmla="*/ 808 w 847"/>
                <a:gd name="T119" fmla="*/ 48 h 960"/>
                <a:gd name="T120" fmla="*/ 793 w 847"/>
                <a:gd name="T121" fmla="*/ 14 h 960"/>
                <a:gd name="T122" fmla="*/ 816 w 847"/>
                <a:gd name="T123" fmla="*/ 4 h 960"/>
                <a:gd name="T124" fmla="*/ 843 w 847"/>
                <a:gd name="T125" fmla="*/ 23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7" h="960">
                  <a:moveTo>
                    <a:pt x="17" y="937"/>
                  </a:moveTo>
                  <a:lnTo>
                    <a:pt x="21" y="939"/>
                  </a:lnTo>
                  <a:lnTo>
                    <a:pt x="23" y="941"/>
                  </a:lnTo>
                  <a:lnTo>
                    <a:pt x="27" y="941"/>
                  </a:lnTo>
                  <a:lnTo>
                    <a:pt x="28" y="943"/>
                  </a:lnTo>
                  <a:lnTo>
                    <a:pt x="32" y="945"/>
                  </a:lnTo>
                  <a:lnTo>
                    <a:pt x="34" y="948"/>
                  </a:lnTo>
                  <a:lnTo>
                    <a:pt x="34" y="952"/>
                  </a:lnTo>
                  <a:lnTo>
                    <a:pt x="36" y="954"/>
                  </a:lnTo>
                  <a:lnTo>
                    <a:pt x="38" y="958"/>
                  </a:lnTo>
                  <a:lnTo>
                    <a:pt x="40" y="960"/>
                  </a:lnTo>
                  <a:lnTo>
                    <a:pt x="44" y="960"/>
                  </a:lnTo>
                  <a:lnTo>
                    <a:pt x="47" y="958"/>
                  </a:lnTo>
                  <a:lnTo>
                    <a:pt x="51" y="958"/>
                  </a:lnTo>
                  <a:lnTo>
                    <a:pt x="53" y="956"/>
                  </a:lnTo>
                  <a:lnTo>
                    <a:pt x="57" y="954"/>
                  </a:lnTo>
                  <a:lnTo>
                    <a:pt x="57" y="950"/>
                  </a:lnTo>
                  <a:lnTo>
                    <a:pt x="57" y="946"/>
                  </a:lnTo>
                  <a:lnTo>
                    <a:pt x="55" y="943"/>
                  </a:lnTo>
                  <a:lnTo>
                    <a:pt x="55" y="939"/>
                  </a:lnTo>
                  <a:lnTo>
                    <a:pt x="55" y="935"/>
                  </a:lnTo>
                  <a:lnTo>
                    <a:pt x="53" y="931"/>
                  </a:lnTo>
                  <a:lnTo>
                    <a:pt x="53" y="927"/>
                  </a:lnTo>
                  <a:lnTo>
                    <a:pt x="51" y="924"/>
                  </a:lnTo>
                  <a:lnTo>
                    <a:pt x="51" y="920"/>
                  </a:lnTo>
                  <a:lnTo>
                    <a:pt x="49" y="918"/>
                  </a:lnTo>
                  <a:lnTo>
                    <a:pt x="47" y="914"/>
                  </a:lnTo>
                  <a:lnTo>
                    <a:pt x="47" y="910"/>
                  </a:lnTo>
                  <a:lnTo>
                    <a:pt x="46" y="906"/>
                  </a:lnTo>
                  <a:lnTo>
                    <a:pt x="44" y="905"/>
                  </a:lnTo>
                  <a:lnTo>
                    <a:pt x="44" y="901"/>
                  </a:lnTo>
                  <a:lnTo>
                    <a:pt x="42" y="897"/>
                  </a:lnTo>
                  <a:lnTo>
                    <a:pt x="40" y="895"/>
                  </a:lnTo>
                  <a:lnTo>
                    <a:pt x="38" y="891"/>
                  </a:lnTo>
                  <a:lnTo>
                    <a:pt x="36" y="887"/>
                  </a:lnTo>
                  <a:lnTo>
                    <a:pt x="34" y="885"/>
                  </a:lnTo>
                  <a:lnTo>
                    <a:pt x="32" y="884"/>
                  </a:lnTo>
                  <a:lnTo>
                    <a:pt x="30" y="880"/>
                  </a:lnTo>
                  <a:lnTo>
                    <a:pt x="28" y="878"/>
                  </a:lnTo>
                  <a:lnTo>
                    <a:pt x="27" y="874"/>
                  </a:lnTo>
                  <a:lnTo>
                    <a:pt x="25" y="872"/>
                  </a:lnTo>
                  <a:lnTo>
                    <a:pt x="25" y="868"/>
                  </a:lnTo>
                  <a:lnTo>
                    <a:pt x="27" y="864"/>
                  </a:lnTo>
                  <a:lnTo>
                    <a:pt x="28" y="863"/>
                  </a:lnTo>
                  <a:lnTo>
                    <a:pt x="28" y="859"/>
                  </a:lnTo>
                  <a:lnTo>
                    <a:pt x="30" y="855"/>
                  </a:lnTo>
                  <a:lnTo>
                    <a:pt x="32" y="851"/>
                  </a:lnTo>
                  <a:lnTo>
                    <a:pt x="34" y="849"/>
                  </a:lnTo>
                  <a:lnTo>
                    <a:pt x="34" y="845"/>
                  </a:lnTo>
                  <a:lnTo>
                    <a:pt x="36" y="843"/>
                  </a:lnTo>
                  <a:lnTo>
                    <a:pt x="38" y="840"/>
                  </a:lnTo>
                  <a:lnTo>
                    <a:pt x="40" y="836"/>
                  </a:lnTo>
                  <a:lnTo>
                    <a:pt x="42" y="834"/>
                  </a:lnTo>
                  <a:lnTo>
                    <a:pt x="44" y="832"/>
                  </a:lnTo>
                  <a:lnTo>
                    <a:pt x="46" y="828"/>
                  </a:lnTo>
                  <a:lnTo>
                    <a:pt x="47" y="826"/>
                  </a:lnTo>
                  <a:lnTo>
                    <a:pt x="49" y="824"/>
                  </a:lnTo>
                  <a:lnTo>
                    <a:pt x="49" y="823"/>
                  </a:lnTo>
                  <a:lnTo>
                    <a:pt x="51" y="821"/>
                  </a:lnTo>
                  <a:lnTo>
                    <a:pt x="53" y="819"/>
                  </a:lnTo>
                  <a:lnTo>
                    <a:pt x="55" y="817"/>
                  </a:lnTo>
                  <a:lnTo>
                    <a:pt x="59" y="815"/>
                  </a:lnTo>
                  <a:lnTo>
                    <a:pt x="61" y="813"/>
                  </a:lnTo>
                  <a:lnTo>
                    <a:pt x="65" y="809"/>
                  </a:lnTo>
                  <a:lnTo>
                    <a:pt x="67" y="807"/>
                  </a:lnTo>
                  <a:lnTo>
                    <a:pt x="68" y="805"/>
                  </a:lnTo>
                  <a:lnTo>
                    <a:pt x="70" y="803"/>
                  </a:lnTo>
                  <a:lnTo>
                    <a:pt x="72" y="802"/>
                  </a:lnTo>
                  <a:lnTo>
                    <a:pt x="72" y="798"/>
                  </a:lnTo>
                  <a:lnTo>
                    <a:pt x="68" y="796"/>
                  </a:lnTo>
                  <a:lnTo>
                    <a:pt x="65" y="794"/>
                  </a:lnTo>
                  <a:lnTo>
                    <a:pt x="63" y="792"/>
                  </a:lnTo>
                  <a:lnTo>
                    <a:pt x="61" y="790"/>
                  </a:lnTo>
                  <a:lnTo>
                    <a:pt x="59" y="786"/>
                  </a:lnTo>
                  <a:lnTo>
                    <a:pt x="59" y="782"/>
                  </a:lnTo>
                  <a:lnTo>
                    <a:pt x="57" y="779"/>
                  </a:lnTo>
                  <a:lnTo>
                    <a:pt x="55" y="777"/>
                  </a:lnTo>
                  <a:lnTo>
                    <a:pt x="55" y="773"/>
                  </a:lnTo>
                  <a:lnTo>
                    <a:pt x="53" y="769"/>
                  </a:lnTo>
                  <a:lnTo>
                    <a:pt x="51" y="767"/>
                  </a:lnTo>
                  <a:lnTo>
                    <a:pt x="49" y="765"/>
                  </a:lnTo>
                  <a:lnTo>
                    <a:pt x="47" y="761"/>
                  </a:lnTo>
                  <a:lnTo>
                    <a:pt x="46" y="760"/>
                  </a:lnTo>
                  <a:lnTo>
                    <a:pt x="46" y="756"/>
                  </a:lnTo>
                  <a:lnTo>
                    <a:pt x="44" y="752"/>
                  </a:lnTo>
                  <a:lnTo>
                    <a:pt x="42" y="750"/>
                  </a:lnTo>
                  <a:lnTo>
                    <a:pt x="40" y="746"/>
                  </a:lnTo>
                  <a:lnTo>
                    <a:pt x="38" y="744"/>
                  </a:lnTo>
                  <a:lnTo>
                    <a:pt x="36" y="740"/>
                  </a:lnTo>
                  <a:lnTo>
                    <a:pt x="34" y="739"/>
                  </a:lnTo>
                  <a:lnTo>
                    <a:pt x="30" y="737"/>
                  </a:lnTo>
                  <a:lnTo>
                    <a:pt x="28" y="735"/>
                  </a:lnTo>
                  <a:lnTo>
                    <a:pt x="27" y="733"/>
                  </a:lnTo>
                  <a:lnTo>
                    <a:pt x="23" y="733"/>
                  </a:lnTo>
                  <a:lnTo>
                    <a:pt x="17" y="733"/>
                  </a:lnTo>
                  <a:lnTo>
                    <a:pt x="15" y="731"/>
                  </a:lnTo>
                  <a:lnTo>
                    <a:pt x="11" y="729"/>
                  </a:lnTo>
                  <a:lnTo>
                    <a:pt x="11" y="727"/>
                  </a:lnTo>
                  <a:lnTo>
                    <a:pt x="7" y="723"/>
                  </a:lnTo>
                  <a:lnTo>
                    <a:pt x="6" y="721"/>
                  </a:lnTo>
                  <a:lnTo>
                    <a:pt x="4" y="720"/>
                  </a:lnTo>
                  <a:lnTo>
                    <a:pt x="0" y="718"/>
                  </a:lnTo>
                  <a:lnTo>
                    <a:pt x="0" y="714"/>
                  </a:lnTo>
                  <a:lnTo>
                    <a:pt x="0" y="710"/>
                  </a:lnTo>
                  <a:lnTo>
                    <a:pt x="2" y="706"/>
                  </a:lnTo>
                  <a:lnTo>
                    <a:pt x="2" y="702"/>
                  </a:lnTo>
                  <a:lnTo>
                    <a:pt x="2" y="699"/>
                  </a:lnTo>
                  <a:lnTo>
                    <a:pt x="4" y="695"/>
                  </a:lnTo>
                  <a:lnTo>
                    <a:pt x="4" y="689"/>
                  </a:lnTo>
                  <a:lnTo>
                    <a:pt x="4" y="685"/>
                  </a:lnTo>
                  <a:lnTo>
                    <a:pt x="4" y="679"/>
                  </a:lnTo>
                  <a:lnTo>
                    <a:pt x="4" y="676"/>
                  </a:lnTo>
                  <a:lnTo>
                    <a:pt x="4" y="674"/>
                  </a:lnTo>
                  <a:lnTo>
                    <a:pt x="4" y="672"/>
                  </a:lnTo>
                  <a:lnTo>
                    <a:pt x="7" y="672"/>
                  </a:lnTo>
                  <a:lnTo>
                    <a:pt x="11" y="672"/>
                  </a:lnTo>
                  <a:lnTo>
                    <a:pt x="13" y="674"/>
                  </a:lnTo>
                  <a:lnTo>
                    <a:pt x="17" y="676"/>
                  </a:lnTo>
                  <a:lnTo>
                    <a:pt x="21" y="676"/>
                  </a:lnTo>
                  <a:lnTo>
                    <a:pt x="25" y="678"/>
                  </a:lnTo>
                  <a:lnTo>
                    <a:pt x="28" y="676"/>
                  </a:lnTo>
                  <a:lnTo>
                    <a:pt x="32" y="674"/>
                  </a:lnTo>
                  <a:lnTo>
                    <a:pt x="34" y="672"/>
                  </a:lnTo>
                  <a:lnTo>
                    <a:pt x="36" y="670"/>
                  </a:lnTo>
                  <a:lnTo>
                    <a:pt x="40" y="668"/>
                  </a:lnTo>
                  <a:lnTo>
                    <a:pt x="42" y="666"/>
                  </a:lnTo>
                  <a:lnTo>
                    <a:pt x="46" y="666"/>
                  </a:lnTo>
                  <a:lnTo>
                    <a:pt x="49" y="664"/>
                  </a:lnTo>
                  <a:lnTo>
                    <a:pt x="53" y="664"/>
                  </a:lnTo>
                  <a:lnTo>
                    <a:pt x="57" y="662"/>
                  </a:lnTo>
                  <a:lnTo>
                    <a:pt x="61" y="662"/>
                  </a:lnTo>
                  <a:lnTo>
                    <a:pt x="67" y="662"/>
                  </a:lnTo>
                  <a:lnTo>
                    <a:pt x="70" y="662"/>
                  </a:lnTo>
                  <a:lnTo>
                    <a:pt x="74" y="660"/>
                  </a:lnTo>
                  <a:lnTo>
                    <a:pt x="76" y="658"/>
                  </a:lnTo>
                  <a:lnTo>
                    <a:pt x="80" y="658"/>
                  </a:lnTo>
                  <a:lnTo>
                    <a:pt x="84" y="657"/>
                  </a:lnTo>
                  <a:lnTo>
                    <a:pt x="89" y="657"/>
                  </a:lnTo>
                  <a:lnTo>
                    <a:pt x="91" y="658"/>
                  </a:lnTo>
                  <a:lnTo>
                    <a:pt x="95" y="660"/>
                  </a:lnTo>
                  <a:lnTo>
                    <a:pt x="97" y="662"/>
                  </a:lnTo>
                  <a:lnTo>
                    <a:pt x="99" y="664"/>
                  </a:lnTo>
                  <a:lnTo>
                    <a:pt x="103" y="666"/>
                  </a:lnTo>
                  <a:lnTo>
                    <a:pt x="105" y="668"/>
                  </a:lnTo>
                  <a:lnTo>
                    <a:pt x="107" y="672"/>
                  </a:lnTo>
                  <a:lnTo>
                    <a:pt x="109" y="674"/>
                  </a:lnTo>
                  <a:lnTo>
                    <a:pt x="110" y="676"/>
                  </a:lnTo>
                  <a:lnTo>
                    <a:pt x="114" y="678"/>
                  </a:lnTo>
                  <a:lnTo>
                    <a:pt x="118" y="679"/>
                  </a:lnTo>
                  <a:lnTo>
                    <a:pt x="122" y="679"/>
                  </a:lnTo>
                  <a:lnTo>
                    <a:pt x="126" y="678"/>
                  </a:lnTo>
                  <a:lnTo>
                    <a:pt x="131" y="678"/>
                  </a:lnTo>
                  <a:lnTo>
                    <a:pt x="135" y="678"/>
                  </a:lnTo>
                  <a:lnTo>
                    <a:pt x="139" y="678"/>
                  </a:lnTo>
                  <a:lnTo>
                    <a:pt x="143" y="676"/>
                  </a:lnTo>
                  <a:lnTo>
                    <a:pt x="147" y="676"/>
                  </a:lnTo>
                  <a:lnTo>
                    <a:pt x="149" y="674"/>
                  </a:lnTo>
                  <a:lnTo>
                    <a:pt x="152" y="672"/>
                  </a:lnTo>
                  <a:lnTo>
                    <a:pt x="154" y="670"/>
                  </a:lnTo>
                  <a:lnTo>
                    <a:pt x="158" y="670"/>
                  </a:lnTo>
                  <a:lnTo>
                    <a:pt x="162" y="668"/>
                  </a:lnTo>
                  <a:lnTo>
                    <a:pt x="166" y="666"/>
                  </a:lnTo>
                  <a:lnTo>
                    <a:pt x="168" y="664"/>
                  </a:lnTo>
                  <a:lnTo>
                    <a:pt x="170" y="660"/>
                  </a:lnTo>
                  <a:lnTo>
                    <a:pt x="170" y="657"/>
                  </a:lnTo>
                  <a:lnTo>
                    <a:pt x="170" y="653"/>
                  </a:lnTo>
                  <a:lnTo>
                    <a:pt x="171" y="649"/>
                  </a:lnTo>
                  <a:lnTo>
                    <a:pt x="173" y="647"/>
                  </a:lnTo>
                  <a:lnTo>
                    <a:pt x="175" y="645"/>
                  </a:lnTo>
                  <a:lnTo>
                    <a:pt x="177" y="641"/>
                  </a:lnTo>
                  <a:lnTo>
                    <a:pt x="177" y="636"/>
                  </a:lnTo>
                  <a:lnTo>
                    <a:pt x="177" y="632"/>
                  </a:lnTo>
                  <a:lnTo>
                    <a:pt x="177" y="626"/>
                  </a:lnTo>
                  <a:lnTo>
                    <a:pt x="177" y="622"/>
                  </a:lnTo>
                  <a:lnTo>
                    <a:pt x="177" y="618"/>
                  </a:lnTo>
                  <a:lnTo>
                    <a:pt x="177" y="615"/>
                  </a:lnTo>
                  <a:lnTo>
                    <a:pt x="179" y="611"/>
                  </a:lnTo>
                  <a:lnTo>
                    <a:pt x="181" y="609"/>
                  </a:lnTo>
                  <a:lnTo>
                    <a:pt x="183" y="607"/>
                  </a:lnTo>
                  <a:lnTo>
                    <a:pt x="185" y="603"/>
                  </a:lnTo>
                  <a:lnTo>
                    <a:pt x="183" y="599"/>
                  </a:lnTo>
                  <a:lnTo>
                    <a:pt x="181" y="596"/>
                  </a:lnTo>
                  <a:lnTo>
                    <a:pt x="179" y="594"/>
                  </a:lnTo>
                  <a:lnTo>
                    <a:pt x="177" y="590"/>
                  </a:lnTo>
                  <a:lnTo>
                    <a:pt x="175" y="588"/>
                  </a:lnTo>
                  <a:lnTo>
                    <a:pt x="173" y="586"/>
                  </a:lnTo>
                  <a:lnTo>
                    <a:pt x="173" y="580"/>
                  </a:lnTo>
                  <a:lnTo>
                    <a:pt x="173" y="576"/>
                  </a:lnTo>
                  <a:lnTo>
                    <a:pt x="175" y="575"/>
                  </a:lnTo>
                  <a:lnTo>
                    <a:pt x="175" y="573"/>
                  </a:lnTo>
                  <a:lnTo>
                    <a:pt x="175" y="569"/>
                  </a:lnTo>
                  <a:lnTo>
                    <a:pt x="175" y="565"/>
                  </a:lnTo>
                  <a:lnTo>
                    <a:pt x="175" y="561"/>
                  </a:lnTo>
                  <a:lnTo>
                    <a:pt x="175" y="557"/>
                  </a:lnTo>
                  <a:lnTo>
                    <a:pt x="175" y="552"/>
                  </a:lnTo>
                  <a:lnTo>
                    <a:pt x="177" y="548"/>
                  </a:lnTo>
                  <a:lnTo>
                    <a:pt x="177" y="544"/>
                  </a:lnTo>
                  <a:lnTo>
                    <a:pt x="177" y="540"/>
                  </a:lnTo>
                  <a:lnTo>
                    <a:pt x="177" y="535"/>
                  </a:lnTo>
                  <a:lnTo>
                    <a:pt x="177" y="531"/>
                  </a:lnTo>
                  <a:lnTo>
                    <a:pt x="177" y="527"/>
                  </a:lnTo>
                  <a:lnTo>
                    <a:pt x="175" y="523"/>
                  </a:lnTo>
                  <a:lnTo>
                    <a:pt x="175" y="519"/>
                  </a:lnTo>
                  <a:lnTo>
                    <a:pt x="175" y="515"/>
                  </a:lnTo>
                  <a:lnTo>
                    <a:pt x="173" y="514"/>
                  </a:lnTo>
                  <a:lnTo>
                    <a:pt x="171" y="510"/>
                  </a:lnTo>
                  <a:lnTo>
                    <a:pt x="170" y="508"/>
                  </a:lnTo>
                  <a:lnTo>
                    <a:pt x="168" y="504"/>
                  </a:lnTo>
                  <a:lnTo>
                    <a:pt x="164" y="502"/>
                  </a:lnTo>
                  <a:lnTo>
                    <a:pt x="162" y="500"/>
                  </a:lnTo>
                  <a:lnTo>
                    <a:pt x="158" y="498"/>
                  </a:lnTo>
                  <a:lnTo>
                    <a:pt x="156" y="496"/>
                  </a:lnTo>
                  <a:lnTo>
                    <a:pt x="152" y="494"/>
                  </a:lnTo>
                  <a:lnTo>
                    <a:pt x="150" y="493"/>
                  </a:lnTo>
                  <a:lnTo>
                    <a:pt x="147" y="493"/>
                  </a:lnTo>
                  <a:lnTo>
                    <a:pt x="145" y="491"/>
                  </a:lnTo>
                  <a:lnTo>
                    <a:pt x="141" y="489"/>
                  </a:lnTo>
                  <a:lnTo>
                    <a:pt x="141" y="487"/>
                  </a:lnTo>
                  <a:lnTo>
                    <a:pt x="139" y="485"/>
                  </a:lnTo>
                  <a:lnTo>
                    <a:pt x="137" y="483"/>
                  </a:lnTo>
                  <a:lnTo>
                    <a:pt x="135" y="481"/>
                  </a:lnTo>
                  <a:lnTo>
                    <a:pt x="133" y="477"/>
                  </a:lnTo>
                  <a:lnTo>
                    <a:pt x="131" y="475"/>
                  </a:lnTo>
                  <a:lnTo>
                    <a:pt x="129" y="472"/>
                  </a:lnTo>
                  <a:lnTo>
                    <a:pt x="128" y="470"/>
                  </a:lnTo>
                  <a:lnTo>
                    <a:pt x="128" y="466"/>
                  </a:lnTo>
                  <a:lnTo>
                    <a:pt x="126" y="462"/>
                  </a:lnTo>
                  <a:lnTo>
                    <a:pt x="126" y="458"/>
                  </a:lnTo>
                  <a:lnTo>
                    <a:pt x="124" y="454"/>
                  </a:lnTo>
                  <a:lnTo>
                    <a:pt x="124" y="451"/>
                  </a:lnTo>
                  <a:lnTo>
                    <a:pt x="122" y="447"/>
                  </a:lnTo>
                  <a:lnTo>
                    <a:pt x="120" y="445"/>
                  </a:lnTo>
                  <a:lnTo>
                    <a:pt x="118" y="441"/>
                  </a:lnTo>
                  <a:lnTo>
                    <a:pt x="116" y="439"/>
                  </a:lnTo>
                  <a:lnTo>
                    <a:pt x="114" y="437"/>
                  </a:lnTo>
                  <a:lnTo>
                    <a:pt x="112" y="433"/>
                  </a:lnTo>
                  <a:lnTo>
                    <a:pt x="110" y="432"/>
                  </a:lnTo>
                  <a:lnTo>
                    <a:pt x="109" y="430"/>
                  </a:lnTo>
                  <a:lnTo>
                    <a:pt x="107" y="426"/>
                  </a:lnTo>
                  <a:lnTo>
                    <a:pt x="103" y="424"/>
                  </a:lnTo>
                  <a:lnTo>
                    <a:pt x="101" y="422"/>
                  </a:lnTo>
                  <a:lnTo>
                    <a:pt x="99" y="420"/>
                  </a:lnTo>
                  <a:lnTo>
                    <a:pt x="97" y="416"/>
                  </a:lnTo>
                  <a:lnTo>
                    <a:pt x="93" y="414"/>
                  </a:lnTo>
                  <a:lnTo>
                    <a:pt x="91" y="412"/>
                  </a:lnTo>
                  <a:lnTo>
                    <a:pt x="89" y="409"/>
                  </a:lnTo>
                  <a:lnTo>
                    <a:pt x="89" y="405"/>
                  </a:lnTo>
                  <a:lnTo>
                    <a:pt x="91" y="401"/>
                  </a:lnTo>
                  <a:lnTo>
                    <a:pt x="93" y="397"/>
                  </a:lnTo>
                  <a:lnTo>
                    <a:pt x="95" y="395"/>
                  </a:lnTo>
                  <a:lnTo>
                    <a:pt x="97" y="393"/>
                  </a:lnTo>
                  <a:lnTo>
                    <a:pt x="99" y="391"/>
                  </a:lnTo>
                  <a:lnTo>
                    <a:pt x="101" y="388"/>
                  </a:lnTo>
                  <a:lnTo>
                    <a:pt x="103" y="384"/>
                  </a:lnTo>
                  <a:lnTo>
                    <a:pt x="103" y="380"/>
                  </a:lnTo>
                  <a:lnTo>
                    <a:pt x="105" y="378"/>
                  </a:lnTo>
                  <a:lnTo>
                    <a:pt x="107" y="374"/>
                  </a:lnTo>
                  <a:lnTo>
                    <a:pt x="109" y="372"/>
                  </a:lnTo>
                  <a:lnTo>
                    <a:pt x="112" y="370"/>
                  </a:lnTo>
                  <a:lnTo>
                    <a:pt x="114" y="369"/>
                  </a:lnTo>
                  <a:lnTo>
                    <a:pt x="116" y="365"/>
                  </a:lnTo>
                  <a:lnTo>
                    <a:pt x="120" y="365"/>
                  </a:lnTo>
                  <a:lnTo>
                    <a:pt x="124" y="363"/>
                  </a:lnTo>
                  <a:lnTo>
                    <a:pt x="128" y="363"/>
                  </a:lnTo>
                  <a:lnTo>
                    <a:pt x="131" y="363"/>
                  </a:lnTo>
                  <a:lnTo>
                    <a:pt x="135" y="365"/>
                  </a:lnTo>
                  <a:lnTo>
                    <a:pt x="137" y="367"/>
                  </a:lnTo>
                  <a:lnTo>
                    <a:pt x="141" y="367"/>
                  </a:lnTo>
                  <a:lnTo>
                    <a:pt x="145" y="367"/>
                  </a:lnTo>
                  <a:lnTo>
                    <a:pt x="150" y="369"/>
                  </a:lnTo>
                  <a:lnTo>
                    <a:pt x="154" y="369"/>
                  </a:lnTo>
                  <a:lnTo>
                    <a:pt x="158" y="369"/>
                  </a:lnTo>
                  <a:lnTo>
                    <a:pt x="162" y="367"/>
                  </a:lnTo>
                  <a:lnTo>
                    <a:pt x="166" y="367"/>
                  </a:lnTo>
                  <a:lnTo>
                    <a:pt x="168" y="365"/>
                  </a:lnTo>
                  <a:lnTo>
                    <a:pt x="171" y="363"/>
                  </a:lnTo>
                  <a:lnTo>
                    <a:pt x="173" y="359"/>
                  </a:lnTo>
                  <a:lnTo>
                    <a:pt x="173" y="355"/>
                  </a:lnTo>
                  <a:lnTo>
                    <a:pt x="171" y="353"/>
                  </a:lnTo>
                  <a:lnTo>
                    <a:pt x="170" y="351"/>
                  </a:lnTo>
                  <a:lnTo>
                    <a:pt x="166" y="351"/>
                  </a:lnTo>
                  <a:lnTo>
                    <a:pt x="162" y="349"/>
                  </a:lnTo>
                  <a:lnTo>
                    <a:pt x="158" y="348"/>
                  </a:lnTo>
                  <a:lnTo>
                    <a:pt x="156" y="346"/>
                  </a:lnTo>
                  <a:lnTo>
                    <a:pt x="154" y="342"/>
                  </a:lnTo>
                  <a:lnTo>
                    <a:pt x="152" y="340"/>
                  </a:lnTo>
                  <a:lnTo>
                    <a:pt x="152" y="336"/>
                  </a:lnTo>
                  <a:lnTo>
                    <a:pt x="152" y="332"/>
                  </a:lnTo>
                  <a:lnTo>
                    <a:pt x="152" y="329"/>
                  </a:lnTo>
                  <a:lnTo>
                    <a:pt x="154" y="327"/>
                  </a:lnTo>
                  <a:lnTo>
                    <a:pt x="156" y="325"/>
                  </a:lnTo>
                  <a:lnTo>
                    <a:pt x="160" y="323"/>
                  </a:lnTo>
                  <a:lnTo>
                    <a:pt x="164" y="323"/>
                  </a:lnTo>
                  <a:lnTo>
                    <a:pt x="168" y="321"/>
                  </a:lnTo>
                  <a:lnTo>
                    <a:pt x="170" y="319"/>
                  </a:lnTo>
                  <a:lnTo>
                    <a:pt x="173" y="317"/>
                  </a:lnTo>
                  <a:lnTo>
                    <a:pt x="175" y="315"/>
                  </a:lnTo>
                  <a:lnTo>
                    <a:pt x="177" y="311"/>
                  </a:lnTo>
                  <a:lnTo>
                    <a:pt x="179" y="309"/>
                  </a:lnTo>
                  <a:lnTo>
                    <a:pt x="179" y="306"/>
                  </a:lnTo>
                  <a:lnTo>
                    <a:pt x="181" y="304"/>
                  </a:lnTo>
                  <a:lnTo>
                    <a:pt x="185" y="302"/>
                  </a:lnTo>
                  <a:lnTo>
                    <a:pt x="187" y="300"/>
                  </a:lnTo>
                  <a:lnTo>
                    <a:pt x="191" y="300"/>
                  </a:lnTo>
                  <a:lnTo>
                    <a:pt x="194" y="300"/>
                  </a:lnTo>
                  <a:lnTo>
                    <a:pt x="198" y="302"/>
                  </a:lnTo>
                  <a:lnTo>
                    <a:pt x="202" y="302"/>
                  </a:lnTo>
                  <a:lnTo>
                    <a:pt x="206" y="302"/>
                  </a:lnTo>
                  <a:lnTo>
                    <a:pt x="210" y="300"/>
                  </a:lnTo>
                  <a:lnTo>
                    <a:pt x="212" y="298"/>
                  </a:lnTo>
                  <a:lnTo>
                    <a:pt x="215" y="294"/>
                  </a:lnTo>
                  <a:lnTo>
                    <a:pt x="217" y="292"/>
                  </a:lnTo>
                  <a:lnTo>
                    <a:pt x="219" y="290"/>
                  </a:lnTo>
                  <a:lnTo>
                    <a:pt x="221" y="287"/>
                  </a:lnTo>
                  <a:lnTo>
                    <a:pt x="223" y="285"/>
                  </a:lnTo>
                  <a:lnTo>
                    <a:pt x="225" y="283"/>
                  </a:lnTo>
                  <a:lnTo>
                    <a:pt x="227" y="281"/>
                  </a:lnTo>
                  <a:lnTo>
                    <a:pt x="229" y="277"/>
                  </a:lnTo>
                  <a:lnTo>
                    <a:pt x="231" y="275"/>
                  </a:lnTo>
                  <a:lnTo>
                    <a:pt x="232" y="271"/>
                  </a:lnTo>
                  <a:lnTo>
                    <a:pt x="234" y="269"/>
                  </a:lnTo>
                  <a:lnTo>
                    <a:pt x="236" y="266"/>
                  </a:lnTo>
                  <a:lnTo>
                    <a:pt x="238" y="262"/>
                  </a:lnTo>
                  <a:lnTo>
                    <a:pt x="238" y="260"/>
                  </a:lnTo>
                  <a:lnTo>
                    <a:pt x="240" y="256"/>
                  </a:lnTo>
                  <a:lnTo>
                    <a:pt x="242" y="252"/>
                  </a:lnTo>
                  <a:lnTo>
                    <a:pt x="242" y="248"/>
                  </a:lnTo>
                  <a:lnTo>
                    <a:pt x="244" y="246"/>
                  </a:lnTo>
                  <a:lnTo>
                    <a:pt x="246" y="243"/>
                  </a:lnTo>
                  <a:lnTo>
                    <a:pt x="246" y="239"/>
                  </a:lnTo>
                  <a:lnTo>
                    <a:pt x="248" y="235"/>
                  </a:lnTo>
                  <a:lnTo>
                    <a:pt x="250" y="231"/>
                  </a:lnTo>
                  <a:lnTo>
                    <a:pt x="252" y="229"/>
                  </a:lnTo>
                  <a:lnTo>
                    <a:pt x="252" y="226"/>
                  </a:lnTo>
                  <a:lnTo>
                    <a:pt x="255" y="224"/>
                  </a:lnTo>
                  <a:lnTo>
                    <a:pt x="257" y="222"/>
                  </a:lnTo>
                  <a:lnTo>
                    <a:pt x="259" y="220"/>
                  </a:lnTo>
                  <a:lnTo>
                    <a:pt x="261" y="216"/>
                  </a:lnTo>
                  <a:lnTo>
                    <a:pt x="265" y="216"/>
                  </a:lnTo>
                  <a:lnTo>
                    <a:pt x="269" y="214"/>
                  </a:lnTo>
                  <a:lnTo>
                    <a:pt x="273" y="212"/>
                  </a:lnTo>
                  <a:lnTo>
                    <a:pt x="274" y="212"/>
                  </a:lnTo>
                  <a:lnTo>
                    <a:pt x="278" y="210"/>
                  </a:lnTo>
                  <a:lnTo>
                    <a:pt x="282" y="208"/>
                  </a:lnTo>
                  <a:lnTo>
                    <a:pt x="286" y="208"/>
                  </a:lnTo>
                  <a:lnTo>
                    <a:pt x="290" y="208"/>
                  </a:lnTo>
                  <a:lnTo>
                    <a:pt x="294" y="206"/>
                  </a:lnTo>
                  <a:lnTo>
                    <a:pt x="294" y="203"/>
                  </a:lnTo>
                  <a:lnTo>
                    <a:pt x="295" y="199"/>
                  </a:lnTo>
                  <a:lnTo>
                    <a:pt x="297" y="197"/>
                  </a:lnTo>
                  <a:lnTo>
                    <a:pt x="299" y="195"/>
                  </a:lnTo>
                  <a:lnTo>
                    <a:pt x="303" y="191"/>
                  </a:lnTo>
                  <a:lnTo>
                    <a:pt x="305" y="191"/>
                  </a:lnTo>
                  <a:lnTo>
                    <a:pt x="309" y="189"/>
                  </a:lnTo>
                  <a:lnTo>
                    <a:pt x="313" y="189"/>
                  </a:lnTo>
                  <a:lnTo>
                    <a:pt x="314" y="189"/>
                  </a:lnTo>
                  <a:lnTo>
                    <a:pt x="318" y="189"/>
                  </a:lnTo>
                  <a:lnTo>
                    <a:pt x="322" y="189"/>
                  </a:lnTo>
                  <a:lnTo>
                    <a:pt x="324" y="187"/>
                  </a:lnTo>
                  <a:lnTo>
                    <a:pt x="326" y="184"/>
                  </a:lnTo>
                  <a:lnTo>
                    <a:pt x="328" y="180"/>
                  </a:lnTo>
                  <a:lnTo>
                    <a:pt x="328" y="178"/>
                  </a:lnTo>
                  <a:lnTo>
                    <a:pt x="330" y="174"/>
                  </a:lnTo>
                  <a:lnTo>
                    <a:pt x="334" y="174"/>
                  </a:lnTo>
                  <a:lnTo>
                    <a:pt x="337" y="172"/>
                  </a:lnTo>
                  <a:lnTo>
                    <a:pt x="339" y="170"/>
                  </a:lnTo>
                  <a:lnTo>
                    <a:pt x="341" y="166"/>
                  </a:lnTo>
                  <a:lnTo>
                    <a:pt x="341" y="163"/>
                  </a:lnTo>
                  <a:lnTo>
                    <a:pt x="339" y="161"/>
                  </a:lnTo>
                  <a:lnTo>
                    <a:pt x="337" y="161"/>
                  </a:lnTo>
                  <a:lnTo>
                    <a:pt x="334" y="163"/>
                  </a:lnTo>
                  <a:lnTo>
                    <a:pt x="332" y="164"/>
                  </a:lnTo>
                  <a:lnTo>
                    <a:pt x="328" y="164"/>
                  </a:lnTo>
                  <a:lnTo>
                    <a:pt x="324" y="164"/>
                  </a:lnTo>
                  <a:lnTo>
                    <a:pt x="324" y="161"/>
                  </a:lnTo>
                  <a:lnTo>
                    <a:pt x="324" y="159"/>
                  </a:lnTo>
                  <a:lnTo>
                    <a:pt x="326" y="155"/>
                  </a:lnTo>
                  <a:lnTo>
                    <a:pt x="328" y="153"/>
                  </a:lnTo>
                  <a:lnTo>
                    <a:pt x="332" y="151"/>
                  </a:lnTo>
                  <a:lnTo>
                    <a:pt x="334" y="149"/>
                  </a:lnTo>
                  <a:lnTo>
                    <a:pt x="335" y="147"/>
                  </a:lnTo>
                  <a:lnTo>
                    <a:pt x="335" y="145"/>
                  </a:lnTo>
                  <a:lnTo>
                    <a:pt x="339" y="147"/>
                  </a:lnTo>
                  <a:lnTo>
                    <a:pt x="341" y="149"/>
                  </a:lnTo>
                  <a:lnTo>
                    <a:pt x="345" y="151"/>
                  </a:lnTo>
                  <a:lnTo>
                    <a:pt x="347" y="155"/>
                  </a:lnTo>
                  <a:lnTo>
                    <a:pt x="349" y="157"/>
                  </a:lnTo>
                  <a:lnTo>
                    <a:pt x="351" y="161"/>
                  </a:lnTo>
                  <a:lnTo>
                    <a:pt x="351" y="164"/>
                  </a:lnTo>
                  <a:lnTo>
                    <a:pt x="351" y="168"/>
                  </a:lnTo>
                  <a:lnTo>
                    <a:pt x="351" y="172"/>
                  </a:lnTo>
                  <a:lnTo>
                    <a:pt x="353" y="176"/>
                  </a:lnTo>
                  <a:lnTo>
                    <a:pt x="356" y="178"/>
                  </a:lnTo>
                  <a:lnTo>
                    <a:pt x="360" y="178"/>
                  </a:lnTo>
                  <a:lnTo>
                    <a:pt x="364" y="178"/>
                  </a:lnTo>
                  <a:lnTo>
                    <a:pt x="368" y="178"/>
                  </a:lnTo>
                  <a:lnTo>
                    <a:pt x="372" y="176"/>
                  </a:lnTo>
                  <a:lnTo>
                    <a:pt x="376" y="178"/>
                  </a:lnTo>
                  <a:lnTo>
                    <a:pt x="377" y="182"/>
                  </a:lnTo>
                  <a:lnTo>
                    <a:pt x="376" y="185"/>
                  </a:lnTo>
                  <a:lnTo>
                    <a:pt x="376" y="189"/>
                  </a:lnTo>
                  <a:lnTo>
                    <a:pt x="372" y="191"/>
                  </a:lnTo>
                  <a:lnTo>
                    <a:pt x="368" y="191"/>
                  </a:lnTo>
                  <a:lnTo>
                    <a:pt x="364" y="191"/>
                  </a:lnTo>
                  <a:lnTo>
                    <a:pt x="360" y="193"/>
                  </a:lnTo>
                  <a:lnTo>
                    <a:pt x="356" y="193"/>
                  </a:lnTo>
                  <a:lnTo>
                    <a:pt x="353" y="193"/>
                  </a:lnTo>
                  <a:lnTo>
                    <a:pt x="353" y="199"/>
                  </a:lnTo>
                  <a:lnTo>
                    <a:pt x="351" y="203"/>
                  </a:lnTo>
                  <a:lnTo>
                    <a:pt x="351" y="205"/>
                  </a:lnTo>
                  <a:lnTo>
                    <a:pt x="347" y="206"/>
                  </a:lnTo>
                  <a:lnTo>
                    <a:pt x="343" y="208"/>
                  </a:lnTo>
                  <a:lnTo>
                    <a:pt x="339" y="208"/>
                  </a:lnTo>
                  <a:lnTo>
                    <a:pt x="337" y="210"/>
                  </a:lnTo>
                  <a:lnTo>
                    <a:pt x="335" y="214"/>
                  </a:lnTo>
                  <a:lnTo>
                    <a:pt x="334" y="218"/>
                  </a:lnTo>
                  <a:lnTo>
                    <a:pt x="335" y="222"/>
                  </a:lnTo>
                  <a:lnTo>
                    <a:pt x="337" y="224"/>
                  </a:lnTo>
                  <a:lnTo>
                    <a:pt x="339" y="226"/>
                  </a:lnTo>
                  <a:lnTo>
                    <a:pt x="343" y="227"/>
                  </a:lnTo>
                  <a:lnTo>
                    <a:pt x="345" y="229"/>
                  </a:lnTo>
                  <a:lnTo>
                    <a:pt x="349" y="231"/>
                  </a:lnTo>
                  <a:lnTo>
                    <a:pt x="353" y="231"/>
                  </a:lnTo>
                  <a:lnTo>
                    <a:pt x="356" y="231"/>
                  </a:lnTo>
                  <a:lnTo>
                    <a:pt x="360" y="229"/>
                  </a:lnTo>
                  <a:lnTo>
                    <a:pt x="364" y="229"/>
                  </a:lnTo>
                  <a:lnTo>
                    <a:pt x="368" y="227"/>
                  </a:lnTo>
                  <a:lnTo>
                    <a:pt x="372" y="227"/>
                  </a:lnTo>
                  <a:lnTo>
                    <a:pt x="376" y="226"/>
                  </a:lnTo>
                  <a:lnTo>
                    <a:pt x="379" y="226"/>
                  </a:lnTo>
                  <a:lnTo>
                    <a:pt x="383" y="226"/>
                  </a:lnTo>
                  <a:lnTo>
                    <a:pt x="387" y="224"/>
                  </a:lnTo>
                  <a:lnTo>
                    <a:pt x="391" y="226"/>
                  </a:lnTo>
                  <a:lnTo>
                    <a:pt x="393" y="227"/>
                  </a:lnTo>
                  <a:lnTo>
                    <a:pt x="396" y="229"/>
                  </a:lnTo>
                  <a:lnTo>
                    <a:pt x="400" y="229"/>
                  </a:lnTo>
                  <a:lnTo>
                    <a:pt x="402" y="231"/>
                  </a:lnTo>
                  <a:lnTo>
                    <a:pt x="406" y="233"/>
                  </a:lnTo>
                  <a:lnTo>
                    <a:pt x="410" y="235"/>
                  </a:lnTo>
                  <a:lnTo>
                    <a:pt x="412" y="237"/>
                  </a:lnTo>
                  <a:lnTo>
                    <a:pt x="416" y="237"/>
                  </a:lnTo>
                  <a:lnTo>
                    <a:pt x="417" y="239"/>
                  </a:lnTo>
                  <a:lnTo>
                    <a:pt x="421" y="243"/>
                  </a:lnTo>
                  <a:lnTo>
                    <a:pt x="423" y="245"/>
                  </a:lnTo>
                  <a:lnTo>
                    <a:pt x="427" y="246"/>
                  </a:lnTo>
                  <a:lnTo>
                    <a:pt x="431" y="246"/>
                  </a:lnTo>
                  <a:lnTo>
                    <a:pt x="435" y="245"/>
                  </a:lnTo>
                  <a:lnTo>
                    <a:pt x="437" y="245"/>
                  </a:lnTo>
                  <a:lnTo>
                    <a:pt x="440" y="243"/>
                  </a:lnTo>
                  <a:lnTo>
                    <a:pt x="444" y="243"/>
                  </a:lnTo>
                  <a:lnTo>
                    <a:pt x="448" y="243"/>
                  </a:lnTo>
                  <a:lnTo>
                    <a:pt x="452" y="245"/>
                  </a:lnTo>
                  <a:lnTo>
                    <a:pt x="458" y="246"/>
                  </a:lnTo>
                  <a:lnTo>
                    <a:pt x="459" y="248"/>
                  </a:lnTo>
                  <a:lnTo>
                    <a:pt x="461" y="252"/>
                  </a:lnTo>
                  <a:lnTo>
                    <a:pt x="463" y="254"/>
                  </a:lnTo>
                  <a:lnTo>
                    <a:pt x="465" y="256"/>
                  </a:lnTo>
                  <a:lnTo>
                    <a:pt x="467" y="260"/>
                  </a:lnTo>
                  <a:lnTo>
                    <a:pt x="471" y="262"/>
                  </a:lnTo>
                  <a:lnTo>
                    <a:pt x="473" y="264"/>
                  </a:lnTo>
                  <a:lnTo>
                    <a:pt x="475" y="266"/>
                  </a:lnTo>
                  <a:lnTo>
                    <a:pt x="478" y="267"/>
                  </a:lnTo>
                  <a:lnTo>
                    <a:pt x="480" y="269"/>
                  </a:lnTo>
                  <a:lnTo>
                    <a:pt x="482" y="271"/>
                  </a:lnTo>
                  <a:lnTo>
                    <a:pt x="484" y="275"/>
                  </a:lnTo>
                  <a:lnTo>
                    <a:pt x="486" y="279"/>
                  </a:lnTo>
                  <a:lnTo>
                    <a:pt x="488" y="281"/>
                  </a:lnTo>
                  <a:lnTo>
                    <a:pt x="490" y="285"/>
                  </a:lnTo>
                  <a:lnTo>
                    <a:pt x="492" y="287"/>
                  </a:lnTo>
                  <a:lnTo>
                    <a:pt x="496" y="288"/>
                  </a:lnTo>
                  <a:lnTo>
                    <a:pt x="498" y="290"/>
                  </a:lnTo>
                  <a:lnTo>
                    <a:pt x="501" y="292"/>
                  </a:lnTo>
                  <a:lnTo>
                    <a:pt x="505" y="292"/>
                  </a:lnTo>
                  <a:lnTo>
                    <a:pt x="507" y="294"/>
                  </a:lnTo>
                  <a:lnTo>
                    <a:pt x="511" y="294"/>
                  </a:lnTo>
                  <a:lnTo>
                    <a:pt x="515" y="296"/>
                  </a:lnTo>
                  <a:lnTo>
                    <a:pt x="519" y="298"/>
                  </a:lnTo>
                  <a:lnTo>
                    <a:pt x="522" y="298"/>
                  </a:lnTo>
                  <a:lnTo>
                    <a:pt x="524" y="300"/>
                  </a:lnTo>
                  <a:lnTo>
                    <a:pt x="528" y="302"/>
                  </a:lnTo>
                  <a:lnTo>
                    <a:pt x="530" y="304"/>
                  </a:lnTo>
                  <a:lnTo>
                    <a:pt x="532" y="306"/>
                  </a:lnTo>
                  <a:lnTo>
                    <a:pt x="536" y="309"/>
                  </a:lnTo>
                  <a:lnTo>
                    <a:pt x="538" y="311"/>
                  </a:lnTo>
                  <a:lnTo>
                    <a:pt x="541" y="313"/>
                  </a:lnTo>
                  <a:lnTo>
                    <a:pt x="543" y="315"/>
                  </a:lnTo>
                  <a:lnTo>
                    <a:pt x="545" y="317"/>
                  </a:lnTo>
                  <a:lnTo>
                    <a:pt x="547" y="319"/>
                  </a:lnTo>
                  <a:lnTo>
                    <a:pt x="551" y="321"/>
                  </a:lnTo>
                  <a:lnTo>
                    <a:pt x="553" y="323"/>
                  </a:lnTo>
                  <a:lnTo>
                    <a:pt x="555" y="327"/>
                  </a:lnTo>
                  <a:lnTo>
                    <a:pt x="557" y="329"/>
                  </a:lnTo>
                  <a:lnTo>
                    <a:pt x="559" y="330"/>
                  </a:lnTo>
                  <a:lnTo>
                    <a:pt x="562" y="334"/>
                  </a:lnTo>
                  <a:lnTo>
                    <a:pt x="564" y="336"/>
                  </a:lnTo>
                  <a:lnTo>
                    <a:pt x="566" y="338"/>
                  </a:lnTo>
                  <a:lnTo>
                    <a:pt x="570" y="338"/>
                  </a:lnTo>
                  <a:lnTo>
                    <a:pt x="574" y="340"/>
                  </a:lnTo>
                  <a:lnTo>
                    <a:pt x="576" y="342"/>
                  </a:lnTo>
                  <a:lnTo>
                    <a:pt x="580" y="344"/>
                  </a:lnTo>
                  <a:lnTo>
                    <a:pt x="581" y="348"/>
                  </a:lnTo>
                  <a:lnTo>
                    <a:pt x="581" y="349"/>
                  </a:lnTo>
                  <a:lnTo>
                    <a:pt x="585" y="351"/>
                  </a:lnTo>
                  <a:lnTo>
                    <a:pt x="589" y="353"/>
                  </a:lnTo>
                  <a:lnTo>
                    <a:pt x="591" y="351"/>
                  </a:lnTo>
                  <a:lnTo>
                    <a:pt x="595" y="351"/>
                  </a:lnTo>
                  <a:lnTo>
                    <a:pt x="599" y="349"/>
                  </a:lnTo>
                  <a:lnTo>
                    <a:pt x="602" y="349"/>
                  </a:lnTo>
                  <a:lnTo>
                    <a:pt x="606" y="349"/>
                  </a:lnTo>
                  <a:lnTo>
                    <a:pt x="608" y="353"/>
                  </a:lnTo>
                  <a:lnTo>
                    <a:pt x="608" y="357"/>
                  </a:lnTo>
                  <a:lnTo>
                    <a:pt x="610" y="361"/>
                  </a:lnTo>
                  <a:lnTo>
                    <a:pt x="612" y="363"/>
                  </a:lnTo>
                  <a:lnTo>
                    <a:pt x="614" y="367"/>
                  </a:lnTo>
                  <a:lnTo>
                    <a:pt x="618" y="367"/>
                  </a:lnTo>
                  <a:lnTo>
                    <a:pt x="622" y="367"/>
                  </a:lnTo>
                  <a:lnTo>
                    <a:pt x="627" y="367"/>
                  </a:lnTo>
                  <a:lnTo>
                    <a:pt x="631" y="367"/>
                  </a:lnTo>
                  <a:lnTo>
                    <a:pt x="635" y="367"/>
                  </a:lnTo>
                  <a:lnTo>
                    <a:pt x="639" y="367"/>
                  </a:lnTo>
                  <a:lnTo>
                    <a:pt x="641" y="367"/>
                  </a:lnTo>
                  <a:lnTo>
                    <a:pt x="644" y="367"/>
                  </a:lnTo>
                  <a:lnTo>
                    <a:pt x="648" y="367"/>
                  </a:lnTo>
                  <a:lnTo>
                    <a:pt x="652" y="369"/>
                  </a:lnTo>
                  <a:lnTo>
                    <a:pt x="656" y="369"/>
                  </a:lnTo>
                  <a:lnTo>
                    <a:pt x="660" y="369"/>
                  </a:lnTo>
                  <a:lnTo>
                    <a:pt x="663" y="370"/>
                  </a:lnTo>
                  <a:lnTo>
                    <a:pt x="667" y="370"/>
                  </a:lnTo>
                  <a:lnTo>
                    <a:pt x="673" y="370"/>
                  </a:lnTo>
                  <a:lnTo>
                    <a:pt x="681" y="374"/>
                  </a:lnTo>
                  <a:lnTo>
                    <a:pt x="683" y="372"/>
                  </a:lnTo>
                  <a:lnTo>
                    <a:pt x="684" y="370"/>
                  </a:lnTo>
                  <a:lnTo>
                    <a:pt x="686" y="367"/>
                  </a:lnTo>
                  <a:lnTo>
                    <a:pt x="688" y="365"/>
                  </a:lnTo>
                  <a:lnTo>
                    <a:pt x="688" y="361"/>
                  </a:lnTo>
                  <a:lnTo>
                    <a:pt x="690" y="357"/>
                  </a:lnTo>
                  <a:lnTo>
                    <a:pt x="690" y="353"/>
                  </a:lnTo>
                  <a:lnTo>
                    <a:pt x="690" y="348"/>
                  </a:lnTo>
                  <a:lnTo>
                    <a:pt x="690" y="344"/>
                  </a:lnTo>
                  <a:lnTo>
                    <a:pt x="690" y="340"/>
                  </a:lnTo>
                  <a:lnTo>
                    <a:pt x="688" y="336"/>
                  </a:lnTo>
                  <a:lnTo>
                    <a:pt x="686" y="330"/>
                  </a:lnTo>
                  <a:lnTo>
                    <a:pt x="684" y="329"/>
                  </a:lnTo>
                  <a:lnTo>
                    <a:pt x="684" y="327"/>
                  </a:lnTo>
                  <a:lnTo>
                    <a:pt x="683" y="325"/>
                  </a:lnTo>
                  <a:lnTo>
                    <a:pt x="683" y="323"/>
                  </a:lnTo>
                  <a:lnTo>
                    <a:pt x="681" y="323"/>
                  </a:lnTo>
                  <a:lnTo>
                    <a:pt x="679" y="319"/>
                  </a:lnTo>
                  <a:lnTo>
                    <a:pt x="679" y="317"/>
                  </a:lnTo>
                  <a:lnTo>
                    <a:pt x="677" y="313"/>
                  </a:lnTo>
                  <a:lnTo>
                    <a:pt x="677" y="308"/>
                  </a:lnTo>
                  <a:lnTo>
                    <a:pt x="679" y="302"/>
                  </a:lnTo>
                  <a:lnTo>
                    <a:pt x="684" y="300"/>
                  </a:lnTo>
                  <a:lnTo>
                    <a:pt x="688" y="300"/>
                  </a:lnTo>
                  <a:lnTo>
                    <a:pt x="692" y="300"/>
                  </a:lnTo>
                  <a:lnTo>
                    <a:pt x="698" y="300"/>
                  </a:lnTo>
                  <a:lnTo>
                    <a:pt x="702" y="300"/>
                  </a:lnTo>
                  <a:lnTo>
                    <a:pt x="705" y="300"/>
                  </a:lnTo>
                  <a:lnTo>
                    <a:pt x="709" y="300"/>
                  </a:lnTo>
                  <a:lnTo>
                    <a:pt x="715" y="300"/>
                  </a:lnTo>
                  <a:lnTo>
                    <a:pt x="719" y="300"/>
                  </a:lnTo>
                  <a:lnTo>
                    <a:pt x="723" y="300"/>
                  </a:lnTo>
                  <a:lnTo>
                    <a:pt x="726" y="298"/>
                  </a:lnTo>
                  <a:lnTo>
                    <a:pt x="730" y="298"/>
                  </a:lnTo>
                  <a:lnTo>
                    <a:pt x="734" y="296"/>
                  </a:lnTo>
                  <a:lnTo>
                    <a:pt x="738" y="296"/>
                  </a:lnTo>
                  <a:lnTo>
                    <a:pt x="742" y="294"/>
                  </a:lnTo>
                  <a:lnTo>
                    <a:pt x="745" y="294"/>
                  </a:lnTo>
                  <a:lnTo>
                    <a:pt x="749" y="292"/>
                  </a:lnTo>
                  <a:lnTo>
                    <a:pt x="753" y="292"/>
                  </a:lnTo>
                  <a:lnTo>
                    <a:pt x="757" y="292"/>
                  </a:lnTo>
                  <a:lnTo>
                    <a:pt x="761" y="292"/>
                  </a:lnTo>
                  <a:lnTo>
                    <a:pt x="772" y="292"/>
                  </a:lnTo>
                  <a:lnTo>
                    <a:pt x="784" y="292"/>
                  </a:lnTo>
                  <a:lnTo>
                    <a:pt x="797" y="292"/>
                  </a:lnTo>
                  <a:lnTo>
                    <a:pt x="808" y="292"/>
                  </a:lnTo>
                  <a:lnTo>
                    <a:pt x="816" y="292"/>
                  </a:lnTo>
                  <a:lnTo>
                    <a:pt x="816" y="281"/>
                  </a:lnTo>
                  <a:lnTo>
                    <a:pt x="816" y="269"/>
                  </a:lnTo>
                  <a:lnTo>
                    <a:pt x="814" y="258"/>
                  </a:lnTo>
                  <a:lnTo>
                    <a:pt x="814" y="246"/>
                  </a:lnTo>
                  <a:lnTo>
                    <a:pt x="814" y="245"/>
                  </a:lnTo>
                  <a:lnTo>
                    <a:pt x="803" y="233"/>
                  </a:lnTo>
                  <a:lnTo>
                    <a:pt x="803" y="222"/>
                  </a:lnTo>
                  <a:lnTo>
                    <a:pt x="801" y="210"/>
                  </a:lnTo>
                  <a:lnTo>
                    <a:pt x="801" y="199"/>
                  </a:lnTo>
                  <a:lnTo>
                    <a:pt x="801" y="187"/>
                  </a:lnTo>
                  <a:lnTo>
                    <a:pt x="799" y="174"/>
                  </a:lnTo>
                  <a:lnTo>
                    <a:pt x="799" y="163"/>
                  </a:lnTo>
                  <a:lnTo>
                    <a:pt x="799" y="151"/>
                  </a:lnTo>
                  <a:lnTo>
                    <a:pt x="797" y="149"/>
                  </a:lnTo>
                  <a:lnTo>
                    <a:pt x="795" y="140"/>
                  </a:lnTo>
                  <a:lnTo>
                    <a:pt x="793" y="128"/>
                  </a:lnTo>
                  <a:lnTo>
                    <a:pt x="789" y="117"/>
                  </a:lnTo>
                  <a:lnTo>
                    <a:pt x="789" y="115"/>
                  </a:lnTo>
                  <a:lnTo>
                    <a:pt x="807" y="94"/>
                  </a:lnTo>
                  <a:lnTo>
                    <a:pt x="807" y="82"/>
                  </a:lnTo>
                  <a:lnTo>
                    <a:pt x="807" y="71"/>
                  </a:lnTo>
                  <a:lnTo>
                    <a:pt x="807" y="60"/>
                  </a:lnTo>
                  <a:lnTo>
                    <a:pt x="808" y="48"/>
                  </a:lnTo>
                  <a:lnTo>
                    <a:pt x="808" y="37"/>
                  </a:lnTo>
                  <a:lnTo>
                    <a:pt x="808" y="27"/>
                  </a:lnTo>
                  <a:lnTo>
                    <a:pt x="808" y="25"/>
                  </a:lnTo>
                  <a:lnTo>
                    <a:pt x="807" y="25"/>
                  </a:lnTo>
                  <a:lnTo>
                    <a:pt x="803" y="21"/>
                  </a:lnTo>
                  <a:lnTo>
                    <a:pt x="801" y="20"/>
                  </a:lnTo>
                  <a:lnTo>
                    <a:pt x="801" y="16"/>
                  </a:lnTo>
                  <a:lnTo>
                    <a:pt x="799" y="16"/>
                  </a:lnTo>
                  <a:lnTo>
                    <a:pt x="797" y="14"/>
                  </a:lnTo>
                  <a:lnTo>
                    <a:pt x="793" y="14"/>
                  </a:lnTo>
                  <a:lnTo>
                    <a:pt x="791" y="12"/>
                  </a:lnTo>
                  <a:lnTo>
                    <a:pt x="793" y="10"/>
                  </a:lnTo>
                  <a:lnTo>
                    <a:pt x="795" y="6"/>
                  </a:lnTo>
                  <a:lnTo>
                    <a:pt x="797" y="4"/>
                  </a:lnTo>
                  <a:lnTo>
                    <a:pt x="799" y="2"/>
                  </a:lnTo>
                  <a:lnTo>
                    <a:pt x="801" y="0"/>
                  </a:lnTo>
                  <a:lnTo>
                    <a:pt x="807" y="0"/>
                  </a:lnTo>
                  <a:lnTo>
                    <a:pt x="810" y="0"/>
                  </a:lnTo>
                  <a:lnTo>
                    <a:pt x="814" y="2"/>
                  </a:lnTo>
                  <a:lnTo>
                    <a:pt x="816" y="4"/>
                  </a:lnTo>
                  <a:lnTo>
                    <a:pt x="820" y="4"/>
                  </a:lnTo>
                  <a:lnTo>
                    <a:pt x="824" y="6"/>
                  </a:lnTo>
                  <a:lnTo>
                    <a:pt x="827" y="6"/>
                  </a:lnTo>
                  <a:lnTo>
                    <a:pt x="831" y="8"/>
                  </a:lnTo>
                  <a:lnTo>
                    <a:pt x="833" y="10"/>
                  </a:lnTo>
                  <a:lnTo>
                    <a:pt x="835" y="14"/>
                  </a:lnTo>
                  <a:lnTo>
                    <a:pt x="837" y="16"/>
                  </a:lnTo>
                  <a:lnTo>
                    <a:pt x="839" y="20"/>
                  </a:lnTo>
                  <a:lnTo>
                    <a:pt x="841" y="21"/>
                  </a:lnTo>
                  <a:lnTo>
                    <a:pt x="843" y="23"/>
                  </a:lnTo>
                  <a:lnTo>
                    <a:pt x="843" y="27"/>
                  </a:lnTo>
                  <a:lnTo>
                    <a:pt x="845" y="27"/>
                  </a:lnTo>
                  <a:lnTo>
                    <a:pt x="847" y="2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5" name="Freeform 28"/>
            <p:cNvSpPr>
              <a:spLocks/>
            </p:cNvSpPr>
            <p:nvPr/>
          </p:nvSpPr>
          <p:spPr bwMode="auto">
            <a:xfrm>
              <a:off x="2670" y="1211"/>
              <a:ext cx="1112" cy="1026"/>
            </a:xfrm>
            <a:custGeom>
              <a:avLst/>
              <a:gdLst>
                <a:gd name="T0" fmla="*/ 1057 w 1112"/>
                <a:gd name="T1" fmla="*/ 366 h 1026"/>
                <a:gd name="T2" fmla="*/ 1068 w 1112"/>
                <a:gd name="T3" fmla="*/ 431 h 1026"/>
                <a:gd name="T4" fmla="*/ 1030 w 1112"/>
                <a:gd name="T5" fmla="*/ 484 h 1026"/>
                <a:gd name="T6" fmla="*/ 1034 w 1112"/>
                <a:gd name="T7" fmla="*/ 570 h 1026"/>
                <a:gd name="T8" fmla="*/ 1004 w 1112"/>
                <a:gd name="T9" fmla="*/ 688 h 1026"/>
                <a:gd name="T10" fmla="*/ 1025 w 1112"/>
                <a:gd name="T11" fmla="*/ 740 h 1026"/>
                <a:gd name="T12" fmla="*/ 1074 w 1112"/>
                <a:gd name="T13" fmla="*/ 776 h 1026"/>
                <a:gd name="T14" fmla="*/ 1108 w 1112"/>
                <a:gd name="T15" fmla="*/ 808 h 1026"/>
                <a:gd name="T16" fmla="*/ 1084 w 1112"/>
                <a:gd name="T17" fmla="*/ 856 h 1026"/>
                <a:gd name="T18" fmla="*/ 1103 w 1112"/>
                <a:gd name="T19" fmla="*/ 917 h 1026"/>
                <a:gd name="T20" fmla="*/ 1086 w 1112"/>
                <a:gd name="T21" fmla="*/ 972 h 1026"/>
                <a:gd name="T22" fmla="*/ 1053 w 1112"/>
                <a:gd name="T23" fmla="*/ 974 h 1026"/>
                <a:gd name="T24" fmla="*/ 1017 w 1112"/>
                <a:gd name="T25" fmla="*/ 993 h 1026"/>
                <a:gd name="T26" fmla="*/ 979 w 1112"/>
                <a:gd name="T27" fmla="*/ 1020 h 1026"/>
                <a:gd name="T28" fmla="*/ 937 w 1112"/>
                <a:gd name="T29" fmla="*/ 1016 h 1026"/>
                <a:gd name="T30" fmla="*/ 897 w 1112"/>
                <a:gd name="T31" fmla="*/ 1001 h 1026"/>
                <a:gd name="T32" fmla="*/ 859 w 1112"/>
                <a:gd name="T33" fmla="*/ 988 h 1026"/>
                <a:gd name="T34" fmla="*/ 822 w 1112"/>
                <a:gd name="T35" fmla="*/ 963 h 1026"/>
                <a:gd name="T36" fmla="*/ 828 w 1112"/>
                <a:gd name="T37" fmla="*/ 915 h 1026"/>
                <a:gd name="T38" fmla="*/ 803 w 1112"/>
                <a:gd name="T39" fmla="*/ 875 h 1026"/>
                <a:gd name="T40" fmla="*/ 740 w 1112"/>
                <a:gd name="T41" fmla="*/ 887 h 1026"/>
                <a:gd name="T42" fmla="*/ 748 w 1112"/>
                <a:gd name="T43" fmla="*/ 940 h 1026"/>
                <a:gd name="T44" fmla="*/ 700 w 1112"/>
                <a:gd name="T45" fmla="*/ 967 h 1026"/>
                <a:gd name="T46" fmla="*/ 651 w 1112"/>
                <a:gd name="T47" fmla="*/ 969 h 1026"/>
                <a:gd name="T48" fmla="*/ 626 w 1112"/>
                <a:gd name="T49" fmla="*/ 925 h 1026"/>
                <a:gd name="T50" fmla="*/ 599 w 1112"/>
                <a:gd name="T51" fmla="*/ 898 h 1026"/>
                <a:gd name="T52" fmla="*/ 521 w 1112"/>
                <a:gd name="T53" fmla="*/ 887 h 1026"/>
                <a:gd name="T54" fmla="*/ 496 w 1112"/>
                <a:gd name="T55" fmla="*/ 913 h 1026"/>
                <a:gd name="T56" fmla="*/ 494 w 1112"/>
                <a:gd name="T57" fmla="*/ 879 h 1026"/>
                <a:gd name="T58" fmla="*/ 487 w 1112"/>
                <a:gd name="T59" fmla="*/ 818 h 1026"/>
                <a:gd name="T60" fmla="*/ 365 w 1112"/>
                <a:gd name="T61" fmla="*/ 785 h 1026"/>
                <a:gd name="T62" fmla="*/ 332 w 1112"/>
                <a:gd name="T63" fmla="*/ 751 h 1026"/>
                <a:gd name="T64" fmla="*/ 277 w 1112"/>
                <a:gd name="T65" fmla="*/ 745 h 1026"/>
                <a:gd name="T66" fmla="*/ 226 w 1112"/>
                <a:gd name="T67" fmla="*/ 675 h 1026"/>
                <a:gd name="T68" fmla="*/ 203 w 1112"/>
                <a:gd name="T69" fmla="*/ 660 h 1026"/>
                <a:gd name="T70" fmla="*/ 187 w 1112"/>
                <a:gd name="T71" fmla="*/ 629 h 1026"/>
                <a:gd name="T72" fmla="*/ 123 w 1112"/>
                <a:gd name="T73" fmla="*/ 599 h 1026"/>
                <a:gd name="T74" fmla="*/ 111 w 1112"/>
                <a:gd name="T75" fmla="*/ 558 h 1026"/>
                <a:gd name="T76" fmla="*/ 102 w 1112"/>
                <a:gd name="T77" fmla="*/ 507 h 1026"/>
                <a:gd name="T78" fmla="*/ 92 w 1112"/>
                <a:gd name="T79" fmla="*/ 469 h 1026"/>
                <a:gd name="T80" fmla="*/ 56 w 1112"/>
                <a:gd name="T81" fmla="*/ 450 h 1026"/>
                <a:gd name="T82" fmla="*/ 37 w 1112"/>
                <a:gd name="T83" fmla="*/ 414 h 1026"/>
                <a:gd name="T84" fmla="*/ 21 w 1112"/>
                <a:gd name="T85" fmla="*/ 332 h 1026"/>
                <a:gd name="T86" fmla="*/ 4 w 1112"/>
                <a:gd name="T87" fmla="*/ 288 h 1026"/>
                <a:gd name="T88" fmla="*/ 65 w 1112"/>
                <a:gd name="T89" fmla="*/ 223 h 1026"/>
                <a:gd name="T90" fmla="*/ 105 w 1112"/>
                <a:gd name="T91" fmla="*/ 169 h 1026"/>
                <a:gd name="T92" fmla="*/ 147 w 1112"/>
                <a:gd name="T93" fmla="*/ 78 h 1026"/>
                <a:gd name="T94" fmla="*/ 271 w 1112"/>
                <a:gd name="T95" fmla="*/ 141 h 1026"/>
                <a:gd name="T96" fmla="*/ 447 w 1112"/>
                <a:gd name="T97" fmla="*/ 160 h 1026"/>
                <a:gd name="T98" fmla="*/ 552 w 1112"/>
                <a:gd name="T99" fmla="*/ 129 h 1026"/>
                <a:gd name="T100" fmla="*/ 605 w 1112"/>
                <a:gd name="T101" fmla="*/ 97 h 1026"/>
                <a:gd name="T102" fmla="*/ 679 w 1112"/>
                <a:gd name="T103" fmla="*/ 87 h 1026"/>
                <a:gd name="T104" fmla="*/ 725 w 1112"/>
                <a:gd name="T105" fmla="*/ 61 h 1026"/>
                <a:gd name="T106" fmla="*/ 792 w 1112"/>
                <a:gd name="T107" fmla="*/ 34 h 1026"/>
                <a:gd name="T108" fmla="*/ 845 w 1112"/>
                <a:gd name="T109" fmla="*/ 11 h 1026"/>
                <a:gd name="T110" fmla="*/ 862 w 1112"/>
                <a:gd name="T111" fmla="*/ 51 h 1026"/>
                <a:gd name="T112" fmla="*/ 933 w 1112"/>
                <a:gd name="T113" fmla="*/ 116 h 1026"/>
                <a:gd name="T114" fmla="*/ 952 w 1112"/>
                <a:gd name="T115" fmla="*/ 177 h 1026"/>
                <a:gd name="T116" fmla="*/ 1023 w 1112"/>
                <a:gd name="T117" fmla="*/ 242 h 1026"/>
                <a:gd name="T118" fmla="*/ 1089 w 1112"/>
                <a:gd name="T119" fmla="*/ 240 h 1026"/>
                <a:gd name="T120" fmla="*/ 1099 w 1112"/>
                <a:gd name="T121" fmla="*/ 278 h 1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12" h="1026">
                  <a:moveTo>
                    <a:pt x="1097" y="332"/>
                  </a:moveTo>
                  <a:lnTo>
                    <a:pt x="1099" y="333"/>
                  </a:lnTo>
                  <a:lnTo>
                    <a:pt x="1101" y="335"/>
                  </a:lnTo>
                  <a:lnTo>
                    <a:pt x="1101" y="337"/>
                  </a:lnTo>
                  <a:lnTo>
                    <a:pt x="1103" y="339"/>
                  </a:lnTo>
                  <a:lnTo>
                    <a:pt x="1103" y="341"/>
                  </a:lnTo>
                  <a:lnTo>
                    <a:pt x="1103" y="343"/>
                  </a:lnTo>
                  <a:lnTo>
                    <a:pt x="1101" y="345"/>
                  </a:lnTo>
                  <a:lnTo>
                    <a:pt x="1099" y="347"/>
                  </a:lnTo>
                  <a:lnTo>
                    <a:pt x="1099" y="349"/>
                  </a:lnTo>
                  <a:lnTo>
                    <a:pt x="1099" y="351"/>
                  </a:lnTo>
                  <a:lnTo>
                    <a:pt x="1097" y="352"/>
                  </a:lnTo>
                  <a:lnTo>
                    <a:pt x="1097" y="354"/>
                  </a:lnTo>
                  <a:lnTo>
                    <a:pt x="1097" y="356"/>
                  </a:lnTo>
                  <a:lnTo>
                    <a:pt x="1095" y="358"/>
                  </a:lnTo>
                  <a:lnTo>
                    <a:pt x="1093" y="358"/>
                  </a:lnTo>
                  <a:lnTo>
                    <a:pt x="1091" y="360"/>
                  </a:lnTo>
                  <a:lnTo>
                    <a:pt x="1082" y="358"/>
                  </a:lnTo>
                  <a:lnTo>
                    <a:pt x="1080" y="358"/>
                  </a:lnTo>
                  <a:lnTo>
                    <a:pt x="1078" y="358"/>
                  </a:lnTo>
                  <a:lnTo>
                    <a:pt x="1074" y="358"/>
                  </a:lnTo>
                  <a:lnTo>
                    <a:pt x="1072" y="356"/>
                  </a:lnTo>
                  <a:lnTo>
                    <a:pt x="1070" y="356"/>
                  </a:lnTo>
                  <a:lnTo>
                    <a:pt x="1068" y="356"/>
                  </a:lnTo>
                  <a:lnTo>
                    <a:pt x="1067" y="358"/>
                  </a:lnTo>
                  <a:lnTo>
                    <a:pt x="1063" y="360"/>
                  </a:lnTo>
                  <a:lnTo>
                    <a:pt x="1061" y="362"/>
                  </a:lnTo>
                  <a:lnTo>
                    <a:pt x="1057" y="366"/>
                  </a:lnTo>
                  <a:lnTo>
                    <a:pt x="1055" y="370"/>
                  </a:lnTo>
                  <a:lnTo>
                    <a:pt x="1053" y="372"/>
                  </a:lnTo>
                  <a:lnTo>
                    <a:pt x="1051" y="377"/>
                  </a:lnTo>
                  <a:lnTo>
                    <a:pt x="1051" y="381"/>
                  </a:lnTo>
                  <a:lnTo>
                    <a:pt x="1051" y="383"/>
                  </a:lnTo>
                  <a:lnTo>
                    <a:pt x="1049" y="385"/>
                  </a:lnTo>
                  <a:lnTo>
                    <a:pt x="1047" y="387"/>
                  </a:lnTo>
                  <a:lnTo>
                    <a:pt x="1046" y="389"/>
                  </a:lnTo>
                  <a:lnTo>
                    <a:pt x="1042" y="393"/>
                  </a:lnTo>
                  <a:lnTo>
                    <a:pt x="1042" y="396"/>
                  </a:lnTo>
                  <a:lnTo>
                    <a:pt x="1042" y="400"/>
                  </a:lnTo>
                  <a:lnTo>
                    <a:pt x="1042" y="402"/>
                  </a:lnTo>
                  <a:lnTo>
                    <a:pt x="1044" y="404"/>
                  </a:lnTo>
                  <a:lnTo>
                    <a:pt x="1047" y="406"/>
                  </a:lnTo>
                  <a:lnTo>
                    <a:pt x="1053" y="408"/>
                  </a:lnTo>
                  <a:lnTo>
                    <a:pt x="1059" y="410"/>
                  </a:lnTo>
                  <a:lnTo>
                    <a:pt x="1065" y="412"/>
                  </a:lnTo>
                  <a:lnTo>
                    <a:pt x="1067" y="412"/>
                  </a:lnTo>
                  <a:lnTo>
                    <a:pt x="1068" y="414"/>
                  </a:lnTo>
                  <a:lnTo>
                    <a:pt x="1068" y="415"/>
                  </a:lnTo>
                  <a:lnTo>
                    <a:pt x="1068" y="419"/>
                  </a:lnTo>
                  <a:lnTo>
                    <a:pt x="1070" y="421"/>
                  </a:lnTo>
                  <a:lnTo>
                    <a:pt x="1070" y="423"/>
                  </a:lnTo>
                  <a:lnTo>
                    <a:pt x="1072" y="423"/>
                  </a:lnTo>
                  <a:lnTo>
                    <a:pt x="1072" y="425"/>
                  </a:lnTo>
                  <a:lnTo>
                    <a:pt x="1072" y="427"/>
                  </a:lnTo>
                  <a:lnTo>
                    <a:pt x="1070" y="429"/>
                  </a:lnTo>
                  <a:lnTo>
                    <a:pt x="1068" y="431"/>
                  </a:lnTo>
                  <a:lnTo>
                    <a:pt x="1067" y="433"/>
                  </a:lnTo>
                  <a:lnTo>
                    <a:pt x="1065" y="434"/>
                  </a:lnTo>
                  <a:lnTo>
                    <a:pt x="1063" y="434"/>
                  </a:lnTo>
                  <a:lnTo>
                    <a:pt x="1063" y="436"/>
                  </a:lnTo>
                  <a:lnTo>
                    <a:pt x="1063" y="438"/>
                  </a:lnTo>
                  <a:lnTo>
                    <a:pt x="1061" y="440"/>
                  </a:lnTo>
                  <a:lnTo>
                    <a:pt x="1059" y="442"/>
                  </a:lnTo>
                  <a:lnTo>
                    <a:pt x="1057" y="442"/>
                  </a:lnTo>
                  <a:lnTo>
                    <a:pt x="1057" y="444"/>
                  </a:lnTo>
                  <a:lnTo>
                    <a:pt x="1055" y="446"/>
                  </a:lnTo>
                  <a:lnTo>
                    <a:pt x="1053" y="448"/>
                  </a:lnTo>
                  <a:lnTo>
                    <a:pt x="1053" y="450"/>
                  </a:lnTo>
                  <a:lnTo>
                    <a:pt x="1053" y="452"/>
                  </a:lnTo>
                  <a:lnTo>
                    <a:pt x="1053" y="454"/>
                  </a:lnTo>
                  <a:lnTo>
                    <a:pt x="1051" y="457"/>
                  </a:lnTo>
                  <a:lnTo>
                    <a:pt x="1051" y="461"/>
                  </a:lnTo>
                  <a:lnTo>
                    <a:pt x="1051" y="465"/>
                  </a:lnTo>
                  <a:lnTo>
                    <a:pt x="1051" y="469"/>
                  </a:lnTo>
                  <a:lnTo>
                    <a:pt x="1049" y="469"/>
                  </a:lnTo>
                  <a:lnTo>
                    <a:pt x="1049" y="471"/>
                  </a:lnTo>
                  <a:lnTo>
                    <a:pt x="1047" y="471"/>
                  </a:lnTo>
                  <a:lnTo>
                    <a:pt x="1046" y="473"/>
                  </a:lnTo>
                  <a:lnTo>
                    <a:pt x="1042" y="476"/>
                  </a:lnTo>
                  <a:lnTo>
                    <a:pt x="1040" y="478"/>
                  </a:lnTo>
                  <a:lnTo>
                    <a:pt x="1038" y="480"/>
                  </a:lnTo>
                  <a:lnTo>
                    <a:pt x="1034" y="480"/>
                  </a:lnTo>
                  <a:lnTo>
                    <a:pt x="1032" y="482"/>
                  </a:lnTo>
                  <a:lnTo>
                    <a:pt x="1030" y="484"/>
                  </a:lnTo>
                  <a:lnTo>
                    <a:pt x="1028" y="486"/>
                  </a:lnTo>
                  <a:lnTo>
                    <a:pt x="1026" y="488"/>
                  </a:lnTo>
                  <a:lnTo>
                    <a:pt x="1026" y="490"/>
                  </a:lnTo>
                  <a:lnTo>
                    <a:pt x="1026" y="492"/>
                  </a:lnTo>
                  <a:lnTo>
                    <a:pt x="1028" y="494"/>
                  </a:lnTo>
                  <a:lnTo>
                    <a:pt x="1032" y="497"/>
                  </a:lnTo>
                  <a:lnTo>
                    <a:pt x="1034" y="503"/>
                  </a:lnTo>
                  <a:lnTo>
                    <a:pt x="1036" y="505"/>
                  </a:lnTo>
                  <a:lnTo>
                    <a:pt x="1038" y="507"/>
                  </a:lnTo>
                  <a:lnTo>
                    <a:pt x="1040" y="509"/>
                  </a:lnTo>
                  <a:lnTo>
                    <a:pt x="1042" y="511"/>
                  </a:lnTo>
                  <a:lnTo>
                    <a:pt x="1042" y="513"/>
                  </a:lnTo>
                  <a:lnTo>
                    <a:pt x="1042" y="517"/>
                  </a:lnTo>
                  <a:lnTo>
                    <a:pt x="1042" y="520"/>
                  </a:lnTo>
                  <a:lnTo>
                    <a:pt x="1042" y="524"/>
                  </a:lnTo>
                  <a:lnTo>
                    <a:pt x="1042" y="528"/>
                  </a:lnTo>
                  <a:lnTo>
                    <a:pt x="1042" y="534"/>
                  </a:lnTo>
                  <a:lnTo>
                    <a:pt x="1044" y="536"/>
                  </a:lnTo>
                  <a:lnTo>
                    <a:pt x="1046" y="539"/>
                  </a:lnTo>
                  <a:lnTo>
                    <a:pt x="1047" y="541"/>
                  </a:lnTo>
                  <a:lnTo>
                    <a:pt x="1049" y="541"/>
                  </a:lnTo>
                  <a:lnTo>
                    <a:pt x="1051" y="543"/>
                  </a:lnTo>
                  <a:lnTo>
                    <a:pt x="1049" y="547"/>
                  </a:lnTo>
                  <a:lnTo>
                    <a:pt x="1046" y="551"/>
                  </a:lnTo>
                  <a:lnTo>
                    <a:pt x="1038" y="558"/>
                  </a:lnTo>
                  <a:lnTo>
                    <a:pt x="1036" y="562"/>
                  </a:lnTo>
                  <a:lnTo>
                    <a:pt x="1036" y="564"/>
                  </a:lnTo>
                  <a:lnTo>
                    <a:pt x="1034" y="570"/>
                  </a:lnTo>
                  <a:lnTo>
                    <a:pt x="1032" y="574"/>
                  </a:lnTo>
                  <a:lnTo>
                    <a:pt x="1028" y="578"/>
                  </a:lnTo>
                  <a:lnTo>
                    <a:pt x="1025" y="581"/>
                  </a:lnTo>
                  <a:lnTo>
                    <a:pt x="1023" y="581"/>
                  </a:lnTo>
                  <a:lnTo>
                    <a:pt x="1017" y="583"/>
                  </a:lnTo>
                  <a:lnTo>
                    <a:pt x="1013" y="587"/>
                  </a:lnTo>
                  <a:lnTo>
                    <a:pt x="1011" y="593"/>
                  </a:lnTo>
                  <a:lnTo>
                    <a:pt x="1009" y="597"/>
                  </a:lnTo>
                  <a:lnTo>
                    <a:pt x="1007" y="602"/>
                  </a:lnTo>
                  <a:lnTo>
                    <a:pt x="1007" y="612"/>
                  </a:lnTo>
                  <a:lnTo>
                    <a:pt x="1006" y="618"/>
                  </a:lnTo>
                  <a:lnTo>
                    <a:pt x="1004" y="625"/>
                  </a:lnTo>
                  <a:lnTo>
                    <a:pt x="1000" y="637"/>
                  </a:lnTo>
                  <a:lnTo>
                    <a:pt x="998" y="646"/>
                  </a:lnTo>
                  <a:lnTo>
                    <a:pt x="996" y="652"/>
                  </a:lnTo>
                  <a:lnTo>
                    <a:pt x="996" y="656"/>
                  </a:lnTo>
                  <a:lnTo>
                    <a:pt x="996" y="658"/>
                  </a:lnTo>
                  <a:lnTo>
                    <a:pt x="994" y="661"/>
                  </a:lnTo>
                  <a:lnTo>
                    <a:pt x="996" y="665"/>
                  </a:lnTo>
                  <a:lnTo>
                    <a:pt x="996" y="671"/>
                  </a:lnTo>
                  <a:lnTo>
                    <a:pt x="996" y="675"/>
                  </a:lnTo>
                  <a:lnTo>
                    <a:pt x="994" y="675"/>
                  </a:lnTo>
                  <a:lnTo>
                    <a:pt x="996" y="675"/>
                  </a:lnTo>
                  <a:lnTo>
                    <a:pt x="996" y="679"/>
                  </a:lnTo>
                  <a:lnTo>
                    <a:pt x="998" y="681"/>
                  </a:lnTo>
                  <a:lnTo>
                    <a:pt x="1000" y="682"/>
                  </a:lnTo>
                  <a:lnTo>
                    <a:pt x="1002" y="684"/>
                  </a:lnTo>
                  <a:lnTo>
                    <a:pt x="1004" y="688"/>
                  </a:lnTo>
                  <a:lnTo>
                    <a:pt x="1006" y="688"/>
                  </a:lnTo>
                  <a:lnTo>
                    <a:pt x="1009" y="688"/>
                  </a:lnTo>
                  <a:lnTo>
                    <a:pt x="1015" y="690"/>
                  </a:lnTo>
                  <a:lnTo>
                    <a:pt x="1019" y="692"/>
                  </a:lnTo>
                  <a:lnTo>
                    <a:pt x="1019" y="694"/>
                  </a:lnTo>
                  <a:lnTo>
                    <a:pt x="1019" y="698"/>
                  </a:lnTo>
                  <a:lnTo>
                    <a:pt x="1019" y="700"/>
                  </a:lnTo>
                  <a:lnTo>
                    <a:pt x="1019" y="702"/>
                  </a:lnTo>
                  <a:lnTo>
                    <a:pt x="1019" y="703"/>
                  </a:lnTo>
                  <a:lnTo>
                    <a:pt x="1019" y="705"/>
                  </a:lnTo>
                  <a:lnTo>
                    <a:pt x="1019" y="707"/>
                  </a:lnTo>
                  <a:lnTo>
                    <a:pt x="1019" y="709"/>
                  </a:lnTo>
                  <a:lnTo>
                    <a:pt x="1019" y="711"/>
                  </a:lnTo>
                  <a:lnTo>
                    <a:pt x="1019" y="713"/>
                  </a:lnTo>
                  <a:lnTo>
                    <a:pt x="1019" y="715"/>
                  </a:lnTo>
                  <a:lnTo>
                    <a:pt x="1019" y="717"/>
                  </a:lnTo>
                  <a:lnTo>
                    <a:pt x="1017" y="719"/>
                  </a:lnTo>
                  <a:lnTo>
                    <a:pt x="1017" y="721"/>
                  </a:lnTo>
                  <a:lnTo>
                    <a:pt x="1017" y="723"/>
                  </a:lnTo>
                  <a:lnTo>
                    <a:pt x="1017" y="724"/>
                  </a:lnTo>
                  <a:lnTo>
                    <a:pt x="1017" y="726"/>
                  </a:lnTo>
                  <a:lnTo>
                    <a:pt x="1017" y="728"/>
                  </a:lnTo>
                  <a:lnTo>
                    <a:pt x="1019" y="730"/>
                  </a:lnTo>
                  <a:lnTo>
                    <a:pt x="1019" y="732"/>
                  </a:lnTo>
                  <a:lnTo>
                    <a:pt x="1019" y="734"/>
                  </a:lnTo>
                  <a:lnTo>
                    <a:pt x="1021" y="736"/>
                  </a:lnTo>
                  <a:lnTo>
                    <a:pt x="1023" y="738"/>
                  </a:lnTo>
                  <a:lnTo>
                    <a:pt x="1025" y="740"/>
                  </a:lnTo>
                  <a:lnTo>
                    <a:pt x="1025" y="742"/>
                  </a:lnTo>
                  <a:lnTo>
                    <a:pt x="1026" y="745"/>
                  </a:lnTo>
                  <a:lnTo>
                    <a:pt x="1028" y="747"/>
                  </a:lnTo>
                  <a:lnTo>
                    <a:pt x="1028" y="749"/>
                  </a:lnTo>
                  <a:lnTo>
                    <a:pt x="1030" y="751"/>
                  </a:lnTo>
                  <a:lnTo>
                    <a:pt x="1030" y="753"/>
                  </a:lnTo>
                  <a:lnTo>
                    <a:pt x="1032" y="755"/>
                  </a:lnTo>
                  <a:lnTo>
                    <a:pt x="1034" y="757"/>
                  </a:lnTo>
                  <a:lnTo>
                    <a:pt x="1038" y="759"/>
                  </a:lnTo>
                  <a:lnTo>
                    <a:pt x="1038" y="761"/>
                  </a:lnTo>
                  <a:lnTo>
                    <a:pt x="1040" y="763"/>
                  </a:lnTo>
                  <a:lnTo>
                    <a:pt x="1042" y="763"/>
                  </a:lnTo>
                  <a:lnTo>
                    <a:pt x="1044" y="764"/>
                  </a:lnTo>
                  <a:lnTo>
                    <a:pt x="1046" y="766"/>
                  </a:lnTo>
                  <a:lnTo>
                    <a:pt x="1047" y="766"/>
                  </a:lnTo>
                  <a:lnTo>
                    <a:pt x="1049" y="768"/>
                  </a:lnTo>
                  <a:lnTo>
                    <a:pt x="1051" y="768"/>
                  </a:lnTo>
                  <a:lnTo>
                    <a:pt x="1053" y="770"/>
                  </a:lnTo>
                  <a:lnTo>
                    <a:pt x="1055" y="770"/>
                  </a:lnTo>
                  <a:lnTo>
                    <a:pt x="1057" y="770"/>
                  </a:lnTo>
                  <a:lnTo>
                    <a:pt x="1059" y="770"/>
                  </a:lnTo>
                  <a:lnTo>
                    <a:pt x="1061" y="772"/>
                  </a:lnTo>
                  <a:lnTo>
                    <a:pt x="1063" y="772"/>
                  </a:lnTo>
                  <a:lnTo>
                    <a:pt x="1065" y="772"/>
                  </a:lnTo>
                  <a:lnTo>
                    <a:pt x="1068" y="774"/>
                  </a:lnTo>
                  <a:lnTo>
                    <a:pt x="1070" y="774"/>
                  </a:lnTo>
                  <a:lnTo>
                    <a:pt x="1072" y="774"/>
                  </a:lnTo>
                  <a:lnTo>
                    <a:pt x="1074" y="776"/>
                  </a:lnTo>
                  <a:lnTo>
                    <a:pt x="1076" y="778"/>
                  </a:lnTo>
                  <a:lnTo>
                    <a:pt x="1078" y="778"/>
                  </a:lnTo>
                  <a:lnTo>
                    <a:pt x="1080" y="778"/>
                  </a:lnTo>
                  <a:lnTo>
                    <a:pt x="1082" y="780"/>
                  </a:lnTo>
                  <a:lnTo>
                    <a:pt x="1084" y="780"/>
                  </a:lnTo>
                  <a:lnTo>
                    <a:pt x="1086" y="782"/>
                  </a:lnTo>
                  <a:lnTo>
                    <a:pt x="1088" y="782"/>
                  </a:lnTo>
                  <a:lnTo>
                    <a:pt x="1091" y="784"/>
                  </a:lnTo>
                  <a:lnTo>
                    <a:pt x="1091" y="785"/>
                  </a:lnTo>
                  <a:lnTo>
                    <a:pt x="1093" y="785"/>
                  </a:lnTo>
                  <a:lnTo>
                    <a:pt x="1095" y="787"/>
                  </a:lnTo>
                  <a:lnTo>
                    <a:pt x="1097" y="789"/>
                  </a:lnTo>
                  <a:lnTo>
                    <a:pt x="1099" y="789"/>
                  </a:lnTo>
                  <a:lnTo>
                    <a:pt x="1099" y="791"/>
                  </a:lnTo>
                  <a:lnTo>
                    <a:pt x="1099" y="793"/>
                  </a:lnTo>
                  <a:lnTo>
                    <a:pt x="1101" y="793"/>
                  </a:lnTo>
                  <a:lnTo>
                    <a:pt x="1101" y="795"/>
                  </a:lnTo>
                  <a:lnTo>
                    <a:pt x="1103" y="797"/>
                  </a:lnTo>
                  <a:lnTo>
                    <a:pt x="1105" y="797"/>
                  </a:lnTo>
                  <a:lnTo>
                    <a:pt x="1107" y="799"/>
                  </a:lnTo>
                  <a:lnTo>
                    <a:pt x="1107" y="801"/>
                  </a:lnTo>
                  <a:lnTo>
                    <a:pt x="1108" y="801"/>
                  </a:lnTo>
                  <a:lnTo>
                    <a:pt x="1110" y="803"/>
                  </a:lnTo>
                  <a:lnTo>
                    <a:pt x="1112" y="803"/>
                  </a:lnTo>
                  <a:lnTo>
                    <a:pt x="1110" y="803"/>
                  </a:lnTo>
                  <a:lnTo>
                    <a:pt x="1110" y="805"/>
                  </a:lnTo>
                  <a:lnTo>
                    <a:pt x="1108" y="806"/>
                  </a:lnTo>
                  <a:lnTo>
                    <a:pt x="1108" y="808"/>
                  </a:lnTo>
                  <a:lnTo>
                    <a:pt x="1107" y="808"/>
                  </a:lnTo>
                  <a:lnTo>
                    <a:pt x="1107" y="810"/>
                  </a:lnTo>
                  <a:lnTo>
                    <a:pt x="1107" y="812"/>
                  </a:lnTo>
                  <a:lnTo>
                    <a:pt x="1107" y="814"/>
                  </a:lnTo>
                  <a:lnTo>
                    <a:pt x="1105" y="814"/>
                  </a:lnTo>
                  <a:lnTo>
                    <a:pt x="1105" y="816"/>
                  </a:lnTo>
                  <a:lnTo>
                    <a:pt x="1103" y="816"/>
                  </a:lnTo>
                  <a:lnTo>
                    <a:pt x="1103" y="818"/>
                  </a:lnTo>
                  <a:lnTo>
                    <a:pt x="1101" y="822"/>
                  </a:lnTo>
                  <a:lnTo>
                    <a:pt x="1099" y="822"/>
                  </a:lnTo>
                  <a:lnTo>
                    <a:pt x="1099" y="824"/>
                  </a:lnTo>
                  <a:lnTo>
                    <a:pt x="1097" y="826"/>
                  </a:lnTo>
                  <a:lnTo>
                    <a:pt x="1095" y="827"/>
                  </a:lnTo>
                  <a:lnTo>
                    <a:pt x="1095" y="829"/>
                  </a:lnTo>
                  <a:lnTo>
                    <a:pt x="1095" y="831"/>
                  </a:lnTo>
                  <a:lnTo>
                    <a:pt x="1093" y="833"/>
                  </a:lnTo>
                  <a:lnTo>
                    <a:pt x="1093" y="835"/>
                  </a:lnTo>
                  <a:lnTo>
                    <a:pt x="1091" y="837"/>
                  </a:lnTo>
                  <a:lnTo>
                    <a:pt x="1089" y="839"/>
                  </a:lnTo>
                  <a:lnTo>
                    <a:pt x="1088" y="841"/>
                  </a:lnTo>
                  <a:lnTo>
                    <a:pt x="1086" y="841"/>
                  </a:lnTo>
                  <a:lnTo>
                    <a:pt x="1084" y="843"/>
                  </a:lnTo>
                  <a:lnTo>
                    <a:pt x="1082" y="843"/>
                  </a:lnTo>
                  <a:lnTo>
                    <a:pt x="1082" y="845"/>
                  </a:lnTo>
                  <a:lnTo>
                    <a:pt x="1082" y="846"/>
                  </a:lnTo>
                  <a:lnTo>
                    <a:pt x="1082" y="850"/>
                  </a:lnTo>
                  <a:lnTo>
                    <a:pt x="1082" y="852"/>
                  </a:lnTo>
                  <a:lnTo>
                    <a:pt x="1084" y="856"/>
                  </a:lnTo>
                  <a:lnTo>
                    <a:pt x="1084" y="858"/>
                  </a:lnTo>
                  <a:lnTo>
                    <a:pt x="1086" y="860"/>
                  </a:lnTo>
                  <a:lnTo>
                    <a:pt x="1088" y="862"/>
                  </a:lnTo>
                  <a:lnTo>
                    <a:pt x="1088" y="864"/>
                  </a:lnTo>
                  <a:lnTo>
                    <a:pt x="1089" y="866"/>
                  </a:lnTo>
                  <a:lnTo>
                    <a:pt x="1091" y="867"/>
                  </a:lnTo>
                  <a:lnTo>
                    <a:pt x="1093" y="867"/>
                  </a:lnTo>
                  <a:lnTo>
                    <a:pt x="1095" y="869"/>
                  </a:lnTo>
                  <a:lnTo>
                    <a:pt x="1097" y="873"/>
                  </a:lnTo>
                  <a:lnTo>
                    <a:pt x="1099" y="873"/>
                  </a:lnTo>
                  <a:lnTo>
                    <a:pt x="1101" y="875"/>
                  </a:lnTo>
                  <a:lnTo>
                    <a:pt x="1103" y="877"/>
                  </a:lnTo>
                  <a:lnTo>
                    <a:pt x="1105" y="879"/>
                  </a:lnTo>
                  <a:lnTo>
                    <a:pt x="1107" y="881"/>
                  </a:lnTo>
                  <a:lnTo>
                    <a:pt x="1107" y="883"/>
                  </a:lnTo>
                  <a:lnTo>
                    <a:pt x="1108" y="883"/>
                  </a:lnTo>
                  <a:lnTo>
                    <a:pt x="1108" y="887"/>
                  </a:lnTo>
                  <a:lnTo>
                    <a:pt x="1107" y="890"/>
                  </a:lnTo>
                  <a:lnTo>
                    <a:pt x="1107" y="892"/>
                  </a:lnTo>
                  <a:lnTo>
                    <a:pt x="1107" y="894"/>
                  </a:lnTo>
                  <a:lnTo>
                    <a:pt x="1107" y="896"/>
                  </a:lnTo>
                  <a:lnTo>
                    <a:pt x="1105" y="900"/>
                  </a:lnTo>
                  <a:lnTo>
                    <a:pt x="1105" y="902"/>
                  </a:lnTo>
                  <a:lnTo>
                    <a:pt x="1105" y="906"/>
                  </a:lnTo>
                  <a:lnTo>
                    <a:pt x="1103" y="908"/>
                  </a:lnTo>
                  <a:lnTo>
                    <a:pt x="1103" y="911"/>
                  </a:lnTo>
                  <a:lnTo>
                    <a:pt x="1103" y="913"/>
                  </a:lnTo>
                  <a:lnTo>
                    <a:pt x="1103" y="917"/>
                  </a:lnTo>
                  <a:lnTo>
                    <a:pt x="1103" y="919"/>
                  </a:lnTo>
                  <a:lnTo>
                    <a:pt x="1103" y="921"/>
                  </a:lnTo>
                  <a:lnTo>
                    <a:pt x="1103" y="923"/>
                  </a:lnTo>
                  <a:lnTo>
                    <a:pt x="1103" y="927"/>
                  </a:lnTo>
                  <a:lnTo>
                    <a:pt x="1101" y="928"/>
                  </a:lnTo>
                  <a:lnTo>
                    <a:pt x="1101" y="930"/>
                  </a:lnTo>
                  <a:lnTo>
                    <a:pt x="1101" y="932"/>
                  </a:lnTo>
                  <a:lnTo>
                    <a:pt x="1101" y="934"/>
                  </a:lnTo>
                  <a:lnTo>
                    <a:pt x="1101" y="938"/>
                  </a:lnTo>
                  <a:lnTo>
                    <a:pt x="1101" y="940"/>
                  </a:lnTo>
                  <a:lnTo>
                    <a:pt x="1101" y="942"/>
                  </a:lnTo>
                  <a:lnTo>
                    <a:pt x="1101" y="946"/>
                  </a:lnTo>
                  <a:lnTo>
                    <a:pt x="1099" y="948"/>
                  </a:lnTo>
                  <a:lnTo>
                    <a:pt x="1099" y="951"/>
                  </a:lnTo>
                  <a:lnTo>
                    <a:pt x="1097" y="955"/>
                  </a:lnTo>
                  <a:lnTo>
                    <a:pt x="1097" y="957"/>
                  </a:lnTo>
                  <a:lnTo>
                    <a:pt x="1095" y="959"/>
                  </a:lnTo>
                  <a:lnTo>
                    <a:pt x="1095" y="961"/>
                  </a:lnTo>
                  <a:lnTo>
                    <a:pt x="1095" y="963"/>
                  </a:lnTo>
                  <a:lnTo>
                    <a:pt x="1093" y="965"/>
                  </a:lnTo>
                  <a:lnTo>
                    <a:pt x="1095" y="967"/>
                  </a:lnTo>
                  <a:lnTo>
                    <a:pt x="1095" y="969"/>
                  </a:lnTo>
                  <a:lnTo>
                    <a:pt x="1095" y="970"/>
                  </a:lnTo>
                  <a:lnTo>
                    <a:pt x="1093" y="972"/>
                  </a:lnTo>
                  <a:lnTo>
                    <a:pt x="1091" y="972"/>
                  </a:lnTo>
                  <a:lnTo>
                    <a:pt x="1089" y="972"/>
                  </a:lnTo>
                  <a:lnTo>
                    <a:pt x="1088" y="972"/>
                  </a:lnTo>
                  <a:lnTo>
                    <a:pt x="1086" y="972"/>
                  </a:lnTo>
                  <a:lnTo>
                    <a:pt x="1084" y="970"/>
                  </a:lnTo>
                  <a:lnTo>
                    <a:pt x="1082" y="972"/>
                  </a:lnTo>
                  <a:lnTo>
                    <a:pt x="1082" y="974"/>
                  </a:lnTo>
                  <a:lnTo>
                    <a:pt x="1080" y="976"/>
                  </a:lnTo>
                  <a:lnTo>
                    <a:pt x="1080" y="978"/>
                  </a:lnTo>
                  <a:lnTo>
                    <a:pt x="1078" y="976"/>
                  </a:lnTo>
                  <a:lnTo>
                    <a:pt x="1076" y="976"/>
                  </a:lnTo>
                  <a:lnTo>
                    <a:pt x="1074" y="976"/>
                  </a:lnTo>
                  <a:lnTo>
                    <a:pt x="1072" y="978"/>
                  </a:lnTo>
                  <a:lnTo>
                    <a:pt x="1072" y="980"/>
                  </a:lnTo>
                  <a:lnTo>
                    <a:pt x="1072" y="982"/>
                  </a:lnTo>
                  <a:lnTo>
                    <a:pt x="1070" y="982"/>
                  </a:lnTo>
                  <a:lnTo>
                    <a:pt x="1070" y="980"/>
                  </a:lnTo>
                  <a:lnTo>
                    <a:pt x="1068" y="982"/>
                  </a:lnTo>
                  <a:lnTo>
                    <a:pt x="1067" y="982"/>
                  </a:lnTo>
                  <a:lnTo>
                    <a:pt x="1067" y="980"/>
                  </a:lnTo>
                  <a:lnTo>
                    <a:pt x="1067" y="978"/>
                  </a:lnTo>
                  <a:lnTo>
                    <a:pt x="1065" y="978"/>
                  </a:lnTo>
                  <a:lnTo>
                    <a:pt x="1063" y="978"/>
                  </a:lnTo>
                  <a:lnTo>
                    <a:pt x="1063" y="980"/>
                  </a:lnTo>
                  <a:lnTo>
                    <a:pt x="1059" y="980"/>
                  </a:lnTo>
                  <a:lnTo>
                    <a:pt x="1061" y="978"/>
                  </a:lnTo>
                  <a:lnTo>
                    <a:pt x="1059" y="978"/>
                  </a:lnTo>
                  <a:lnTo>
                    <a:pt x="1059" y="976"/>
                  </a:lnTo>
                  <a:lnTo>
                    <a:pt x="1057" y="976"/>
                  </a:lnTo>
                  <a:lnTo>
                    <a:pt x="1057" y="974"/>
                  </a:lnTo>
                  <a:lnTo>
                    <a:pt x="1055" y="974"/>
                  </a:lnTo>
                  <a:lnTo>
                    <a:pt x="1053" y="974"/>
                  </a:lnTo>
                  <a:lnTo>
                    <a:pt x="1051" y="974"/>
                  </a:lnTo>
                  <a:lnTo>
                    <a:pt x="1051" y="976"/>
                  </a:lnTo>
                  <a:lnTo>
                    <a:pt x="1051" y="978"/>
                  </a:lnTo>
                  <a:lnTo>
                    <a:pt x="1051" y="980"/>
                  </a:lnTo>
                  <a:lnTo>
                    <a:pt x="1049" y="980"/>
                  </a:lnTo>
                  <a:lnTo>
                    <a:pt x="1047" y="978"/>
                  </a:lnTo>
                  <a:lnTo>
                    <a:pt x="1046" y="980"/>
                  </a:lnTo>
                  <a:lnTo>
                    <a:pt x="1046" y="982"/>
                  </a:lnTo>
                  <a:lnTo>
                    <a:pt x="1046" y="980"/>
                  </a:lnTo>
                  <a:lnTo>
                    <a:pt x="1044" y="982"/>
                  </a:lnTo>
                  <a:lnTo>
                    <a:pt x="1042" y="982"/>
                  </a:lnTo>
                  <a:lnTo>
                    <a:pt x="1040" y="982"/>
                  </a:lnTo>
                  <a:lnTo>
                    <a:pt x="1038" y="984"/>
                  </a:lnTo>
                  <a:lnTo>
                    <a:pt x="1036" y="984"/>
                  </a:lnTo>
                  <a:lnTo>
                    <a:pt x="1036" y="982"/>
                  </a:lnTo>
                  <a:lnTo>
                    <a:pt x="1032" y="982"/>
                  </a:lnTo>
                  <a:lnTo>
                    <a:pt x="1032" y="984"/>
                  </a:lnTo>
                  <a:lnTo>
                    <a:pt x="1032" y="986"/>
                  </a:lnTo>
                  <a:lnTo>
                    <a:pt x="1032" y="988"/>
                  </a:lnTo>
                  <a:lnTo>
                    <a:pt x="1030" y="988"/>
                  </a:lnTo>
                  <a:lnTo>
                    <a:pt x="1028" y="988"/>
                  </a:lnTo>
                  <a:lnTo>
                    <a:pt x="1026" y="988"/>
                  </a:lnTo>
                  <a:lnTo>
                    <a:pt x="1025" y="990"/>
                  </a:lnTo>
                  <a:lnTo>
                    <a:pt x="1023" y="990"/>
                  </a:lnTo>
                  <a:lnTo>
                    <a:pt x="1023" y="991"/>
                  </a:lnTo>
                  <a:lnTo>
                    <a:pt x="1021" y="991"/>
                  </a:lnTo>
                  <a:lnTo>
                    <a:pt x="1019" y="993"/>
                  </a:lnTo>
                  <a:lnTo>
                    <a:pt x="1017" y="993"/>
                  </a:lnTo>
                  <a:lnTo>
                    <a:pt x="1015" y="993"/>
                  </a:lnTo>
                  <a:lnTo>
                    <a:pt x="1013" y="991"/>
                  </a:lnTo>
                  <a:lnTo>
                    <a:pt x="1011" y="991"/>
                  </a:lnTo>
                  <a:lnTo>
                    <a:pt x="1011" y="993"/>
                  </a:lnTo>
                  <a:lnTo>
                    <a:pt x="1011" y="995"/>
                  </a:lnTo>
                  <a:lnTo>
                    <a:pt x="1009" y="995"/>
                  </a:lnTo>
                  <a:lnTo>
                    <a:pt x="1007" y="995"/>
                  </a:lnTo>
                  <a:lnTo>
                    <a:pt x="1006" y="995"/>
                  </a:lnTo>
                  <a:lnTo>
                    <a:pt x="1006" y="997"/>
                  </a:lnTo>
                  <a:lnTo>
                    <a:pt x="1002" y="997"/>
                  </a:lnTo>
                  <a:lnTo>
                    <a:pt x="1000" y="999"/>
                  </a:lnTo>
                  <a:lnTo>
                    <a:pt x="998" y="999"/>
                  </a:lnTo>
                  <a:lnTo>
                    <a:pt x="996" y="1001"/>
                  </a:lnTo>
                  <a:lnTo>
                    <a:pt x="994" y="1001"/>
                  </a:lnTo>
                  <a:lnTo>
                    <a:pt x="992" y="1003"/>
                  </a:lnTo>
                  <a:lnTo>
                    <a:pt x="990" y="1003"/>
                  </a:lnTo>
                  <a:lnTo>
                    <a:pt x="990" y="1005"/>
                  </a:lnTo>
                  <a:lnTo>
                    <a:pt x="988" y="1005"/>
                  </a:lnTo>
                  <a:lnTo>
                    <a:pt x="988" y="1007"/>
                  </a:lnTo>
                  <a:lnTo>
                    <a:pt x="988" y="1009"/>
                  </a:lnTo>
                  <a:lnTo>
                    <a:pt x="988" y="1011"/>
                  </a:lnTo>
                  <a:lnTo>
                    <a:pt x="986" y="1012"/>
                  </a:lnTo>
                  <a:lnTo>
                    <a:pt x="985" y="1014"/>
                  </a:lnTo>
                  <a:lnTo>
                    <a:pt x="985" y="1016"/>
                  </a:lnTo>
                  <a:lnTo>
                    <a:pt x="985" y="1018"/>
                  </a:lnTo>
                  <a:lnTo>
                    <a:pt x="983" y="1018"/>
                  </a:lnTo>
                  <a:lnTo>
                    <a:pt x="981" y="1020"/>
                  </a:lnTo>
                  <a:lnTo>
                    <a:pt x="979" y="1020"/>
                  </a:lnTo>
                  <a:lnTo>
                    <a:pt x="977" y="1018"/>
                  </a:lnTo>
                  <a:lnTo>
                    <a:pt x="975" y="1020"/>
                  </a:lnTo>
                  <a:lnTo>
                    <a:pt x="973" y="1020"/>
                  </a:lnTo>
                  <a:lnTo>
                    <a:pt x="971" y="1020"/>
                  </a:lnTo>
                  <a:lnTo>
                    <a:pt x="971" y="1022"/>
                  </a:lnTo>
                  <a:lnTo>
                    <a:pt x="971" y="1024"/>
                  </a:lnTo>
                  <a:lnTo>
                    <a:pt x="971" y="1026"/>
                  </a:lnTo>
                  <a:lnTo>
                    <a:pt x="969" y="1026"/>
                  </a:lnTo>
                  <a:lnTo>
                    <a:pt x="967" y="1024"/>
                  </a:lnTo>
                  <a:lnTo>
                    <a:pt x="967" y="1022"/>
                  </a:lnTo>
                  <a:lnTo>
                    <a:pt x="965" y="1024"/>
                  </a:lnTo>
                  <a:lnTo>
                    <a:pt x="964" y="1022"/>
                  </a:lnTo>
                  <a:lnTo>
                    <a:pt x="962" y="1022"/>
                  </a:lnTo>
                  <a:lnTo>
                    <a:pt x="960" y="1024"/>
                  </a:lnTo>
                  <a:lnTo>
                    <a:pt x="960" y="1022"/>
                  </a:lnTo>
                  <a:lnTo>
                    <a:pt x="958" y="1020"/>
                  </a:lnTo>
                  <a:lnTo>
                    <a:pt x="956" y="1018"/>
                  </a:lnTo>
                  <a:lnTo>
                    <a:pt x="954" y="1018"/>
                  </a:lnTo>
                  <a:lnTo>
                    <a:pt x="952" y="1018"/>
                  </a:lnTo>
                  <a:lnTo>
                    <a:pt x="950" y="1018"/>
                  </a:lnTo>
                  <a:lnTo>
                    <a:pt x="948" y="1018"/>
                  </a:lnTo>
                  <a:lnTo>
                    <a:pt x="948" y="1020"/>
                  </a:lnTo>
                  <a:lnTo>
                    <a:pt x="946" y="1018"/>
                  </a:lnTo>
                  <a:lnTo>
                    <a:pt x="944" y="1018"/>
                  </a:lnTo>
                  <a:lnTo>
                    <a:pt x="943" y="1016"/>
                  </a:lnTo>
                  <a:lnTo>
                    <a:pt x="941" y="1016"/>
                  </a:lnTo>
                  <a:lnTo>
                    <a:pt x="939" y="1016"/>
                  </a:lnTo>
                  <a:lnTo>
                    <a:pt x="937" y="1016"/>
                  </a:lnTo>
                  <a:lnTo>
                    <a:pt x="937" y="1014"/>
                  </a:lnTo>
                  <a:lnTo>
                    <a:pt x="935" y="1014"/>
                  </a:lnTo>
                  <a:lnTo>
                    <a:pt x="933" y="1014"/>
                  </a:lnTo>
                  <a:lnTo>
                    <a:pt x="933" y="1012"/>
                  </a:lnTo>
                  <a:lnTo>
                    <a:pt x="931" y="1011"/>
                  </a:lnTo>
                  <a:lnTo>
                    <a:pt x="929" y="1011"/>
                  </a:lnTo>
                  <a:lnTo>
                    <a:pt x="929" y="1012"/>
                  </a:lnTo>
                  <a:lnTo>
                    <a:pt x="927" y="1014"/>
                  </a:lnTo>
                  <a:lnTo>
                    <a:pt x="927" y="1012"/>
                  </a:lnTo>
                  <a:lnTo>
                    <a:pt x="925" y="1012"/>
                  </a:lnTo>
                  <a:lnTo>
                    <a:pt x="924" y="1012"/>
                  </a:lnTo>
                  <a:lnTo>
                    <a:pt x="922" y="1012"/>
                  </a:lnTo>
                  <a:lnTo>
                    <a:pt x="922" y="1011"/>
                  </a:lnTo>
                  <a:lnTo>
                    <a:pt x="920" y="1011"/>
                  </a:lnTo>
                  <a:lnTo>
                    <a:pt x="918" y="1009"/>
                  </a:lnTo>
                  <a:lnTo>
                    <a:pt x="916" y="1007"/>
                  </a:lnTo>
                  <a:lnTo>
                    <a:pt x="914" y="1005"/>
                  </a:lnTo>
                  <a:lnTo>
                    <a:pt x="912" y="1005"/>
                  </a:lnTo>
                  <a:lnTo>
                    <a:pt x="910" y="1005"/>
                  </a:lnTo>
                  <a:lnTo>
                    <a:pt x="910" y="1007"/>
                  </a:lnTo>
                  <a:lnTo>
                    <a:pt x="908" y="1007"/>
                  </a:lnTo>
                  <a:lnTo>
                    <a:pt x="906" y="1005"/>
                  </a:lnTo>
                  <a:lnTo>
                    <a:pt x="904" y="1005"/>
                  </a:lnTo>
                  <a:lnTo>
                    <a:pt x="903" y="1005"/>
                  </a:lnTo>
                  <a:lnTo>
                    <a:pt x="901" y="1003"/>
                  </a:lnTo>
                  <a:lnTo>
                    <a:pt x="901" y="1001"/>
                  </a:lnTo>
                  <a:lnTo>
                    <a:pt x="899" y="1001"/>
                  </a:lnTo>
                  <a:lnTo>
                    <a:pt x="897" y="1001"/>
                  </a:lnTo>
                  <a:lnTo>
                    <a:pt x="897" y="1003"/>
                  </a:lnTo>
                  <a:lnTo>
                    <a:pt x="895" y="1005"/>
                  </a:lnTo>
                  <a:lnTo>
                    <a:pt x="893" y="1005"/>
                  </a:lnTo>
                  <a:lnTo>
                    <a:pt x="893" y="1003"/>
                  </a:lnTo>
                  <a:lnTo>
                    <a:pt x="891" y="1001"/>
                  </a:lnTo>
                  <a:lnTo>
                    <a:pt x="889" y="1001"/>
                  </a:lnTo>
                  <a:lnTo>
                    <a:pt x="887" y="1001"/>
                  </a:lnTo>
                  <a:lnTo>
                    <a:pt x="885" y="999"/>
                  </a:lnTo>
                  <a:lnTo>
                    <a:pt x="883" y="999"/>
                  </a:lnTo>
                  <a:lnTo>
                    <a:pt x="882" y="999"/>
                  </a:lnTo>
                  <a:lnTo>
                    <a:pt x="882" y="997"/>
                  </a:lnTo>
                  <a:lnTo>
                    <a:pt x="882" y="999"/>
                  </a:lnTo>
                  <a:lnTo>
                    <a:pt x="880" y="997"/>
                  </a:lnTo>
                  <a:lnTo>
                    <a:pt x="878" y="997"/>
                  </a:lnTo>
                  <a:lnTo>
                    <a:pt x="878" y="999"/>
                  </a:lnTo>
                  <a:lnTo>
                    <a:pt x="876" y="997"/>
                  </a:lnTo>
                  <a:lnTo>
                    <a:pt x="874" y="997"/>
                  </a:lnTo>
                  <a:lnTo>
                    <a:pt x="872" y="995"/>
                  </a:lnTo>
                  <a:lnTo>
                    <a:pt x="870" y="995"/>
                  </a:lnTo>
                  <a:lnTo>
                    <a:pt x="870" y="993"/>
                  </a:lnTo>
                  <a:lnTo>
                    <a:pt x="868" y="993"/>
                  </a:lnTo>
                  <a:lnTo>
                    <a:pt x="866" y="991"/>
                  </a:lnTo>
                  <a:lnTo>
                    <a:pt x="864" y="991"/>
                  </a:lnTo>
                  <a:lnTo>
                    <a:pt x="862" y="991"/>
                  </a:lnTo>
                  <a:lnTo>
                    <a:pt x="861" y="991"/>
                  </a:lnTo>
                  <a:lnTo>
                    <a:pt x="861" y="990"/>
                  </a:lnTo>
                  <a:lnTo>
                    <a:pt x="859" y="990"/>
                  </a:lnTo>
                  <a:lnTo>
                    <a:pt x="859" y="988"/>
                  </a:lnTo>
                  <a:lnTo>
                    <a:pt x="857" y="988"/>
                  </a:lnTo>
                  <a:lnTo>
                    <a:pt x="855" y="990"/>
                  </a:lnTo>
                  <a:lnTo>
                    <a:pt x="853" y="990"/>
                  </a:lnTo>
                  <a:lnTo>
                    <a:pt x="853" y="988"/>
                  </a:lnTo>
                  <a:lnTo>
                    <a:pt x="853" y="986"/>
                  </a:lnTo>
                  <a:lnTo>
                    <a:pt x="851" y="986"/>
                  </a:lnTo>
                  <a:lnTo>
                    <a:pt x="849" y="988"/>
                  </a:lnTo>
                  <a:lnTo>
                    <a:pt x="847" y="988"/>
                  </a:lnTo>
                  <a:lnTo>
                    <a:pt x="845" y="988"/>
                  </a:lnTo>
                  <a:lnTo>
                    <a:pt x="843" y="986"/>
                  </a:lnTo>
                  <a:lnTo>
                    <a:pt x="842" y="984"/>
                  </a:lnTo>
                  <a:lnTo>
                    <a:pt x="840" y="984"/>
                  </a:lnTo>
                  <a:lnTo>
                    <a:pt x="838" y="984"/>
                  </a:lnTo>
                  <a:lnTo>
                    <a:pt x="836" y="984"/>
                  </a:lnTo>
                  <a:lnTo>
                    <a:pt x="834" y="984"/>
                  </a:lnTo>
                  <a:lnTo>
                    <a:pt x="834" y="982"/>
                  </a:lnTo>
                  <a:lnTo>
                    <a:pt x="832" y="982"/>
                  </a:lnTo>
                  <a:lnTo>
                    <a:pt x="830" y="982"/>
                  </a:lnTo>
                  <a:lnTo>
                    <a:pt x="830" y="980"/>
                  </a:lnTo>
                  <a:lnTo>
                    <a:pt x="828" y="978"/>
                  </a:lnTo>
                  <a:lnTo>
                    <a:pt x="828" y="976"/>
                  </a:lnTo>
                  <a:lnTo>
                    <a:pt x="826" y="974"/>
                  </a:lnTo>
                  <a:lnTo>
                    <a:pt x="826" y="972"/>
                  </a:lnTo>
                  <a:lnTo>
                    <a:pt x="826" y="969"/>
                  </a:lnTo>
                  <a:lnTo>
                    <a:pt x="824" y="969"/>
                  </a:lnTo>
                  <a:lnTo>
                    <a:pt x="824" y="967"/>
                  </a:lnTo>
                  <a:lnTo>
                    <a:pt x="824" y="965"/>
                  </a:lnTo>
                  <a:lnTo>
                    <a:pt x="822" y="963"/>
                  </a:lnTo>
                  <a:lnTo>
                    <a:pt x="822" y="961"/>
                  </a:lnTo>
                  <a:lnTo>
                    <a:pt x="822" y="959"/>
                  </a:lnTo>
                  <a:lnTo>
                    <a:pt x="822" y="957"/>
                  </a:lnTo>
                  <a:lnTo>
                    <a:pt x="822" y="955"/>
                  </a:lnTo>
                  <a:lnTo>
                    <a:pt x="821" y="953"/>
                  </a:lnTo>
                  <a:lnTo>
                    <a:pt x="821" y="951"/>
                  </a:lnTo>
                  <a:lnTo>
                    <a:pt x="821" y="949"/>
                  </a:lnTo>
                  <a:lnTo>
                    <a:pt x="821" y="948"/>
                  </a:lnTo>
                  <a:lnTo>
                    <a:pt x="819" y="948"/>
                  </a:lnTo>
                  <a:lnTo>
                    <a:pt x="819" y="946"/>
                  </a:lnTo>
                  <a:lnTo>
                    <a:pt x="819" y="944"/>
                  </a:lnTo>
                  <a:lnTo>
                    <a:pt x="821" y="942"/>
                  </a:lnTo>
                  <a:lnTo>
                    <a:pt x="821" y="940"/>
                  </a:lnTo>
                  <a:lnTo>
                    <a:pt x="822" y="940"/>
                  </a:lnTo>
                  <a:lnTo>
                    <a:pt x="821" y="938"/>
                  </a:lnTo>
                  <a:lnTo>
                    <a:pt x="821" y="936"/>
                  </a:lnTo>
                  <a:lnTo>
                    <a:pt x="821" y="934"/>
                  </a:lnTo>
                  <a:lnTo>
                    <a:pt x="821" y="932"/>
                  </a:lnTo>
                  <a:lnTo>
                    <a:pt x="821" y="930"/>
                  </a:lnTo>
                  <a:lnTo>
                    <a:pt x="822" y="928"/>
                  </a:lnTo>
                  <a:lnTo>
                    <a:pt x="822" y="927"/>
                  </a:lnTo>
                  <a:lnTo>
                    <a:pt x="824" y="927"/>
                  </a:lnTo>
                  <a:lnTo>
                    <a:pt x="824" y="925"/>
                  </a:lnTo>
                  <a:lnTo>
                    <a:pt x="826" y="923"/>
                  </a:lnTo>
                  <a:lnTo>
                    <a:pt x="826" y="921"/>
                  </a:lnTo>
                  <a:lnTo>
                    <a:pt x="826" y="919"/>
                  </a:lnTo>
                  <a:lnTo>
                    <a:pt x="828" y="917"/>
                  </a:lnTo>
                  <a:lnTo>
                    <a:pt x="828" y="915"/>
                  </a:lnTo>
                  <a:lnTo>
                    <a:pt x="828" y="913"/>
                  </a:lnTo>
                  <a:lnTo>
                    <a:pt x="826" y="911"/>
                  </a:lnTo>
                  <a:lnTo>
                    <a:pt x="826" y="909"/>
                  </a:lnTo>
                  <a:lnTo>
                    <a:pt x="826" y="908"/>
                  </a:lnTo>
                  <a:lnTo>
                    <a:pt x="824" y="906"/>
                  </a:lnTo>
                  <a:lnTo>
                    <a:pt x="824" y="904"/>
                  </a:lnTo>
                  <a:lnTo>
                    <a:pt x="824" y="902"/>
                  </a:lnTo>
                  <a:lnTo>
                    <a:pt x="824" y="900"/>
                  </a:lnTo>
                  <a:lnTo>
                    <a:pt x="824" y="898"/>
                  </a:lnTo>
                  <a:lnTo>
                    <a:pt x="822" y="898"/>
                  </a:lnTo>
                  <a:lnTo>
                    <a:pt x="822" y="896"/>
                  </a:lnTo>
                  <a:lnTo>
                    <a:pt x="822" y="894"/>
                  </a:lnTo>
                  <a:lnTo>
                    <a:pt x="821" y="892"/>
                  </a:lnTo>
                  <a:lnTo>
                    <a:pt x="821" y="890"/>
                  </a:lnTo>
                  <a:lnTo>
                    <a:pt x="821" y="888"/>
                  </a:lnTo>
                  <a:lnTo>
                    <a:pt x="819" y="888"/>
                  </a:lnTo>
                  <a:lnTo>
                    <a:pt x="817" y="888"/>
                  </a:lnTo>
                  <a:lnTo>
                    <a:pt x="815" y="887"/>
                  </a:lnTo>
                  <a:lnTo>
                    <a:pt x="813" y="887"/>
                  </a:lnTo>
                  <a:lnTo>
                    <a:pt x="811" y="885"/>
                  </a:lnTo>
                  <a:lnTo>
                    <a:pt x="809" y="885"/>
                  </a:lnTo>
                  <a:lnTo>
                    <a:pt x="809" y="883"/>
                  </a:lnTo>
                  <a:lnTo>
                    <a:pt x="807" y="883"/>
                  </a:lnTo>
                  <a:lnTo>
                    <a:pt x="807" y="881"/>
                  </a:lnTo>
                  <a:lnTo>
                    <a:pt x="807" y="879"/>
                  </a:lnTo>
                  <a:lnTo>
                    <a:pt x="807" y="877"/>
                  </a:lnTo>
                  <a:lnTo>
                    <a:pt x="805" y="875"/>
                  </a:lnTo>
                  <a:lnTo>
                    <a:pt x="803" y="875"/>
                  </a:lnTo>
                  <a:lnTo>
                    <a:pt x="801" y="875"/>
                  </a:lnTo>
                  <a:lnTo>
                    <a:pt x="800" y="875"/>
                  </a:lnTo>
                  <a:lnTo>
                    <a:pt x="798" y="875"/>
                  </a:lnTo>
                  <a:lnTo>
                    <a:pt x="794" y="875"/>
                  </a:lnTo>
                  <a:lnTo>
                    <a:pt x="792" y="873"/>
                  </a:lnTo>
                  <a:lnTo>
                    <a:pt x="790" y="873"/>
                  </a:lnTo>
                  <a:lnTo>
                    <a:pt x="788" y="873"/>
                  </a:lnTo>
                  <a:lnTo>
                    <a:pt x="784" y="873"/>
                  </a:lnTo>
                  <a:lnTo>
                    <a:pt x="782" y="875"/>
                  </a:lnTo>
                  <a:lnTo>
                    <a:pt x="780" y="875"/>
                  </a:lnTo>
                  <a:lnTo>
                    <a:pt x="779" y="875"/>
                  </a:lnTo>
                  <a:lnTo>
                    <a:pt x="777" y="875"/>
                  </a:lnTo>
                  <a:lnTo>
                    <a:pt x="775" y="875"/>
                  </a:lnTo>
                  <a:lnTo>
                    <a:pt x="771" y="875"/>
                  </a:lnTo>
                  <a:lnTo>
                    <a:pt x="769" y="873"/>
                  </a:lnTo>
                  <a:lnTo>
                    <a:pt x="767" y="875"/>
                  </a:lnTo>
                  <a:lnTo>
                    <a:pt x="765" y="875"/>
                  </a:lnTo>
                  <a:lnTo>
                    <a:pt x="761" y="875"/>
                  </a:lnTo>
                  <a:lnTo>
                    <a:pt x="759" y="877"/>
                  </a:lnTo>
                  <a:lnTo>
                    <a:pt x="758" y="877"/>
                  </a:lnTo>
                  <a:lnTo>
                    <a:pt x="756" y="879"/>
                  </a:lnTo>
                  <a:lnTo>
                    <a:pt x="754" y="879"/>
                  </a:lnTo>
                  <a:lnTo>
                    <a:pt x="752" y="881"/>
                  </a:lnTo>
                  <a:lnTo>
                    <a:pt x="752" y="883"/>
                  </a:lnTo>
                  <a:lnTo>
                    <a:pt x="748" y="883"/>
                  </a:lnTo>
                  <a:lnTo>
                    <a:pt x="746" y="885"/>
                  </a:lnTo>
                  <a:lnTo>
                    <a:pt x="742" y="885"/>
                  </a:lnTo>
                  <a:lnTo>
                    <a:pt x="740" y="887"/>
                  </a:lnTo>
                  <a:lnTo>
                    <a:pt x="740" y="888"/>
                  </a:lnTo>
                  <a:lnTo>
                    <a:pt x="739" y="890"/>
                  </a:lnTo>
                  <a:lnTo>
                    <a:pt x="739" y="892"/>
                  </a:lnTo>
                  <a:lnTo>
                    <a:pt x="740" y="896"/>
                  </a:lnTo>
                  <a:lnTo>
                    <a:pt x="740" y="898"/>
                  </a:lnTo>
                  <a:lnTo>
                    <a:pt x="742" y="900"/>
                  </a:lnTo>
                  <a:lnTo>
                    <a:pt x="744" y="902"/>
                  </a:lnTo>
                  <a:lnTo>
                    <a:pt x="746" y="906"/>
                  </a:lnTo>
                  <a:lnTo>
                    <a:pt x="748" y="906"/>
                  </a:lnTo>
                  <a:lnTo>
                    <a:pt x="750" y="908"/>
                  </a:lnTo>
                  <a:lnTo>
                    <a:pt x="752" y="909"/>
                  </a:lnTo>
                  <a:lnTo>
                    <a:pt x="754" y="911"/>
                  </a:lnTo>
                  <a:lnTo>
                    <a:pt x="754" y="913"/>
                  </a:lnTo>
                  <a:lnTo>
                    <a:pt x="756" y="915"/>
                  </a:lnTo>
                  <a:lnTo>
                    <a:pt x="758" y="917"/>
                  </a:lnTo>
                  <a:lnTo>
                    <a:pt x="758" y="921"/>
                  </a:lnTo>
                  <a:lnTo>
                    <a:pt x="759" y="923"/>
                  </a:lnTo>
                  <a:lnTo>
                    <a:pt x="761" y="925"/>
                  </a:lnTo>
                  <a:lnTo>
                    <a:pt x="761" y="928"/>
                  </a:lnTo>
                  <a:lnTo>
                    <a:pt x="761" y="930"/>
                  </a:lnTo>
                  <a:lnTo>
                    <a:pt x="763" y="930"/>
                  </a:lnTo>
                  <a:lnTo>
                    <a:pt x="761" y="932"/>
                  </a:lnTo>
                  <a:lnTo>
                    <a:pt x="759" y="934"/>
                  </a:lnTo>
                  <a:lnTo>
                    <a:pt x="758" y="936"/>
                  </a:lnTo>
                  <a:lnTo>
                    <a:pt x="756" y="938"/>
                  </a:lnTo>
                  <a:lnTo>
                    <a:pt x="754" y="938"/>
                  </a:lnTo>
                  <a:lnTo>
                    <a:pt x="752" y="940"/>
                  </a:lnTo>
                  <a:lnTo>
                    <a:pt x="748" y="940"/>
                  </a:lnTo>
                  <a:lnTo>
                    <a:pt x="746" y="940"/>
                  </a:lnTo>
                  <a:lnTo>
                    <a:pt x="742" y="940"/>
                  </a:lnTo>
                  <a:lnTo>
                    <a:pt x="740" y="940"/>
                  </a:lnTo>
                  <a:lnTo>
                    <a:pt x="740" y="942"/>
                  </a:lnTo>
                  <a:lnTo>
                    <a:pt x="739" y="942"/>
                  </a:lnTo>
                  <a:lnTo>
                    <a:pt x="739" y="944"/>
                  </a:lnTo>
                  <a:lnTo>
                    <a:pt x="737" y="944"/>
                  </a:lnTo>
                  <a:lnTo>
                    <a:pt x="737" y="948"/>
                  </a:lnTo>
                  <a:lnTo>
                    <a:pt x="739" y="948"/>
                  </a:lnTo>
                  <a:lnTo>
                    <a:pt x="739" y="949"/>
                  </a:lnTo>
                  <a:lnTo>
                    <a:pt x="737" y="951"/>
                  </a:lnTo>
                  <a:lnTo>
                    <a:pt x="735" y="953"/>
                  </a:lnTo>
                  <a:lnTo>
                    <a:pt x="733" y="953"/>
                  </a:lnTo>
                  <a:lnTo>
                    <a:pt x="733" y="955"/>
                  </a:lnTo>
                  <a:lnTo>
                    <a:pt x="731" y="955"/>
                  </a:lnTo>
                  <a:lnTo>
                    <a:pt x="727" y="957"/>
                  </a:lnTo>
                  <a:lnTo>
                    <a:pt x="725" y="957"/>
                  </a:lnTo>
                  <a:lnTo>
                    <a:pt x="723" y="959"/>
                  </a:lnTo>
                  <a:lnTo>
                    <a:pt x="721" y="959"/>
                  </a:lnTo>
                  <a:lnTo>
                    <a:pt x="719" y="959"/>
                  </a:lnTo>
                  <a:lnTo>
                    <a:pt x="716" y="959"/>
                  </a:lnTo>
                  <a:lnTo>
                    <a:pt x="714" y="961"/>
                  </a:lnTo>
                  <a:lnTo>
                    <a:pt x="710" y="961"/>
                  </a:lnTo>
                  <a:lnTo>
                    <a:pt x="708" y="961"/>
                  </a:lnTo>
                  <a:lnTo>
                    <a:pt x="706" y="963"/>
                  </a:lnTo>
                  <a:lnTo>
                    <a:pt x="704" y="963"/>
                  </a:lnTo>
                  <a:lnTo>
                    <a:pt x="702" y="965"/>
                  </a:lnTo>
                  <a:lnTo>
                    <a:pt x="700" y="967"/>
                  </a:lnTo>
                  <a:lnTo>
                    <a:pt x="698" y="969"/>
                  </a:lnTo>
                  <a:lnTo>
                    <a:pt x="698" y="970"/>
                  </a:lnTo>
                  <a:lnTo>
                    <a:pt x="698" y="972"/>
                  </a:lnTo>
                  <a:lnTo>
                    <a:pt x="697" y="974"/>
                  </a:lnTo>
                  <a:lnTo>
                    <a:pt x="695" y="976"/>
                  </a:lnTo>
                  <a:lnTo>
                    <a:pt x="693" y="976"/>
                  </a:lnTo>
                  <a:lnTo>
                    <a:pt x="691" y="978"/>
                  </a:lnTo>
                  <a:lnTo>
                    <a:pt x="689" y="978"/>
                  </a:lnTo>
                  <a:lnTo>
                    <a:pt x="689" y="980"/>
                  </a:lnTo>
                  <a:lnTo>
                    <a:pt x="685" y="980"/>
                  </a:lnTo>
                  <a:lnTo>
                    <a:pt x="683" y="982"/>
                  </a:lnTo>
                  <a:lnTo>
                    <a:pt x="681" y="982"/>
                  </a:lnTo>
                  <a:lnTo>
                    <a:pt x="679" y="982"/>
                  </a:lnTo>
                  <a:lnTo>
                    <a:pt x="677" y="982"/>
                  </a:lnTo>
                  <a:lnTo>
                    <a:pt x="676" y="980"/>
                  </a:lnTo>
                  <a:lnTo>
                    <a:pt x="674" y="980"/>
                  </a:lnTo>
                  <a:lnTo>
                    <a:pt x="672" y="978"/>
                  </a:lnTo>
                  <a:lnTo>
                    <a:pt x="670" y="976"/>
                  </a:lnTo>
                  <a:lnTo>
                    <a:pt x="668" y="974"/>
                  </a:lnTo>
                  <a:lnTo>
                    <a:pt x="666" y="974"/>
                  </a:lnTo>
                  <a:lnTo>
                    <a:pt x="664" y="972"/>
                  </a:lnTo>
                  <a:lnTo>
                    <a:pt x="664" y="970"/>
                  </a:lnTo>
                  <a:lnTo>
                    <a:pt x="662" y="970"/>
                  </a:lnTo>
                  <a:lnTo>
                    <a:pt x="660" y="970"/>
                  </a:lnTo>
                  <a:lnTo>
                    <a:pt x="657" y="970"/>
                  </a:lnTo>
                  <a:lnTo>
                    <a:pt x="655" y="969"/>
                  </a:lnTo>
                  <a:lnTo>
                    <a:pt x="653" y="969"/>
                  </a:lnTo>
                  <a:lnTo>
                    <a:pt x="651" y="969"/>
                  </a:lnTo>
                  <a:lnTo>
                    <a:pt x="649" y="967"/>
                  </a:lnTo>
                  <a:lnTo>
                    <a:pt x="649" y="965"/>
                  </a:lnTo>
                  <a:lnTo>
                    <a:pt x="649" y="963"/>
                  </a:lnTo>
                  <a:lnTo>
                    <a:pt x="649" y="961"/>
                  </a:lnTo>
                  <a:lnTo>
                    <a:pt x="649" y="959"/>
                  </a:lnTo>
                  <a:lnTo>
                    <a:pt x="647" y="957"/>
                  </a:lnTo>
                  <a:lnTo>
                    <a:pt x="647" y="955"/>
                  </a:lnTo>
                  <a:lnTo>
                    <a:pt x="647" y="953"/>
                  </a:lnTo>
                  <a:lnTo>
                    <a:pt x="645" y="953"/>
                  </a:lnTo>
                  <a:lnTo>
                    <a:pt x="645" y="951"/>
                  </a:lnTo>
                  <a:lnTo>
                    <a:pt x="643" y="949"/>
                  </a:lnTo>
                  <a:lnTo>
                    <a:pt x="641" y="949"/>
                  </a:lnTo>
                  <a:lnTo>
                    <a:pt x="641" y="948"/>
                  </a:lnTo>
                  <a:lnTo>
                    <a:pt x="639" y="946"/>
                  </a:lnTo>
                  <a:lnTo>
                    <a:pt x="637" y="946"/>
                  </a:lnTo>
                  <a:lnTo>
                    <a:pt x="637" y="944"/>
                  </a:lnTo>
                  <a:lnTo>
                    <a:pt x="636" y="944"/>
                  </a:lnTo>
                  <a:lnTo>
                    <a:pt x="634" y="942"/>
                  </a:lnTo>
                  <a:lnTo>
                    <a:pt x="634" y="940"/>
                  </a:lnTo>
                  <a:lnTo>
                    <a:pt x="632" y="938"/>
                  </a:lnTo>
                  <a:lnTo>
                    <a:pt x="630" y="936"/>
                  </a:lnTo>
                  <a:lnTo>
                    <a:pt x="628" y="934"/>
                  </a:lnTo>
                  <a:lnTo>
                    <a:pt x="628" y="932"/>
                  </a:lnTo>
                  <a:lnTo>
                    <a:pt x="628" y="930"/>
                  </a:lnTo>
                  <a:lnTo>
                    <a:pt x="628" y="928"/>
                  </a:lnTo>
                  <a:lnTo>
                    <a:pt x="628" y="927"/>
                  </a:lnTo>
                  <a:lnTo>
                    <a:pt x="626" y="927"/>
                  </a:lnTo>
                  <a:lnTo>
                    <a:pt x="626" y="925"/>
                  </a:lnTo>
                  <a:lnTo>
                    <a:pt x="624" y="923"/>
                  </a:lnTo>
                  <a:lnTo>
                    <a:pt x="622" y="923"/>
                  </a:lnTo>
                  <a:lnTo>
                    <a:pt x="618" y="923"/>
                  </a:lnTo>
                  <a:lnTo>
                    <a:pt x="616" y="923"/>
                  </a:lnTo>
                  <a:lnTo>
                    <a:pt x="615" y="923"/>
                  </a:lnTo>
                  <a:lnTo>
                    <a:pt x="613" y="921"/>
                  </a:lnTo>
                  <a:lnTo>
                    <a:pt x="611" y="921"/>
                  </a:lnTo>
                  <a:lnTo>
                    <a:pt x="613" y="919"/>
                  </a:lnTo>
                  <a:lnTo>
                    <a:pt x="615" y="919"/>
                  </a:lnTo>
                  <a:lnTo>
                    <a:pt x="615" y="917"/>
                  </a:lnTo>
                  <a:lnTo>
                    <a:pt x="616" y="917"/>
                  </a:lnTo>
                  <a:lnTo>
                    <a:pt x="618" y="915"/>
                  </a:lnTo>
                  <a:lnTo>
                    <a:pt x="618" y="913"/>
                  </a:lnTo>
                  <a:lnTo>
                    <a:pt x="618" y="911"/>
                  </a:lnTo>
                  <a:lnTo>
                    <a:pt x="618" y="909"/>
                  </a:lnTo>
                  <a:lnTo>
                    <a:pt x="618" y="908"/>
                  </a:lnTo>
                  <a:lnTo>
                    <a:pt x="618" y="906"/>
                  </a:lnTo>
                  <a:lnTo>
                    <a:pt x="616" y="906"/>
                  </a:lnTo>
                  <a:lnTo>
                    <a:pt x="615" y="908"/>
                  </a:lnTo>
                  <a:lnTo>
                    <a:pt x="613" y="908"/>
                  </a:lnTo>
                  <a:lnTo>
                    <a:pt x="611" y="908"/>
                  </a:lnTo>
                  <a:lnTo>
                    <a:pt x="609" y="908"/>
                  </a:lnTo>
                  <a:lnTo>
                    <a:pt x="607" y="908"/>
                  </a:lnTo>
                  <a:lnTo>
                    <a:pt x="607" y="906"/>
                  </a:lnTo>
                  <a:lnTo>
                    <a:pt x="605" y="904"/>
                  </a:lnTo>
                  <a:lnTo>
                    <a:pt x="603" y="902"/>
                  </a:lnTo>
                  <a:lnTo>
                    <a:pt x="601" y="900"/>
                  </a:lnTo>
                  <a:lnTo>
                    <a:pt x="599" y="898"/>
                  </a:lnTo>
                  <a:lnTo>
                    <a:pt x="599" y="896"/>
                  </a:lnTo>
                  <a:lnTo>
                    <a:pt x="599" y="894"/>
                  </a:lnTo>
                  <a:lnTo>
                    <a:pt x="597" y="890"/>
                  </a:lnTo>
                  <a:lnTo>
                    <a:pt x="597" y="892"/>
                  </a:lnTo>
                  <a:lnTo>
                    <a:pt x="595" y="892"/>
                  </a:lnTo>
                  <a:lnTo>
                    <a:pt x="594" y="892"/>
                  </a:lnTo>
                  <a:lnTo>
                    <a:pt x="594" y="894"/>
                  </a:lnTo>
                  <a:lnTo>
                    <a:pt x="590" y="894"/>
                  </a:lnTo>
                  <a:lnTo>
                    <a:pt x="586" y="894"/>
                  </a:lnTo>
                  <a:lnTo>
                    <a:pt x="584" y="894"/>
                  </a:lnTo>
                  <a:lnTo>
                    <a:pt x="580" y="894"/>
                  </a:lnTo>
                  <a:lnTo>
                    <a:pt x="578" y="894"/>
                  </a:lnTo>
                  <a:lnTo>
                    <a:pt x="575" y="892"/>
                  </a:lnTo>
                  <a:lnTo>
                    <a:pt x="569" y="892"/>
                  </a:lnTo>
                  <a:lnTo>
                    <a:pt x="565" y="892"/>
                  </a:lnTo>
                  <a:lnTo>
                    <a:pt x="561" y="890"/>
                  </a:lnTo>
                  <a:lnTo>
                    <a:pt x="557" y="888"/>
                  </a:lnTo>
                  <a:lnTo>
                    <a:pt x="548" y="887"/>
                  </a:lnTo>
                  <a:lnTo>
                    <a:pt x="544" y="887"/>
                  </a:lnTo>
                  <a:lnTo>
                    <a:pt x="542" y="885"/>
                  </a:lnTo>
                  <a:lnTo>
                    <a:pt x="536" y="885"/>
                  </a:lnTo>
                  <a:lnTo>
                    <a:pt x="533" y="883"/>
                  </a:lnTo>
                  <a:lnTo>
                    <a:pt x="529" y="883"/>
                  </a:lnTo>
                  <a:lnTo>
                    <a:pt x="527" y="883"/>
                  </a:lnTo>
                  <a:lnTo>
                    <a:pt x="525" y="883"/>
                  </a:lnTo>
                  <a:lnTo>
                    <a:pt x="523" y="883"/>
                  </a:lnTo>
                  <a:lnTo>
                    <a:pt x="521" y="885"/>
                  </a:lnTo>
                  <a:lnTo>
                    <a:pt x="521" y="887"/>
                  </a:lnTo>
                  <a:lnTo>
                    <a:pt x="521" y="892"/>
                  </a:lnTo>
                  <a:lnTo>
                    <a:pt x="521" y="896"/>
                  </a:lnTo>
                  <a:lnTo>
                    <a:pt x="519" y="898"/>
                  </a:lnTo>
                  <a:lnTo>
                    <a:pt x="519" y="900"/>
                  </a:lnTo>
                  <a:lnTo>
                    <a:pt x="517" y="900"/>
                  </a:lnTo>
                  <a:lnTo>
                    <a:pt x="515" y="902"/>
                  </a:lnTo>
                  <a:lnTo>
                    <a:pt x="515" y="906"/>
                  </a:lnTo>
                  <a:lnTo>
                    <a:pt x="515" y="908"/>
                  </a:lnTo>
                  <a:lnTo>
                    <a:pt x="517" y="909"/>
                  </a:lnTo>
                  <a:lnTo>
                    <a:pt x="517" y="911"/>
                  </a:lnTo>
                  <a:lnTo>
                    <a:pt x="515" y="913"/>
                  </a:lnTo>
                  <a:lnTo>
                    <a:pt x="515" y="915"/>
                  </a:lnTo>
                  <a:lnTo>
                    <a:pt x="513" y="917"/>
                  </a:lnTo>
                  <a:lnTo>
                    <a:pt x="513" y="919"/>
                  </a:lnTo>
                  <a:lnTo>
                    <a:pt x="512" y="919"/>
                  </a:lnTo>
                  <a:lnTo>
                    <a:pt x="512" y="923"/>
                  </a:lnTo>
                  <a:lnTo>
                    <a:pt x="510" y="923"/>
                  </a:lnTo>
                  <a:lnTo>
                    <a:pt x="508" y="925"/>
                  </a:lnTo>
                  <a:lnTo>
                    <a:pt x="506" y="925"/>
                  </a:lnTo>
                  <a:lnTo>
                    <a:pt x="504" y="923"/>
                  </a:lnTo>
                  <a:lnTo>
                    <a:pt x="502" y="921"/>
                  </a:lnTo>
                  <a:lnTo>
                    <a:pt x="500" y="921"/>
                  </a:lnTo>
                  <a:lnTo>
                    <a:pt x="500" y="919"/>
                  </a:lnTo>
                  <a:lnTo>
                    <a:pt x="498" y="919"/>
                  </a:lnTo>
                  <a:lnTo>
                    <a:pt x="500" y="917"/>
                  </a:lnTo>
                  <a:lnTo>
                    <a:pt x="500" y="915"/>
                  </a:lnTo>
                  <a:lnTo>
                    <a:pt x="498" y="913"/>
                  </a:lnTo>
                  <a:lnTo>
                    <a:pt x="496" y="913"/>
                  </a:lnTo>
                  <a:lnTo>
                    <a:pt x="494" y="911"/>
                  </a:lnTo>
                  <a:lnTo>
                    <a:pt x="494" y="909"/>
                  </a:lnTo>
                  <a:lnTo>
                    <a:pt x="496" y="908"/>
                  </a:lnTo>
                  <a:lnTo>
                    <a:pt x="498" y="904"/>
                  </a:lnTo>
                  <a:lnTo>
                    <a:pt x="500" y="904"/>
                  </a:lnTo>
                  <a:lnTo>
                    <a:pt x="502" y="902"/>
                  </a:lnTo>
                  <a:lnTo>
                    <a:pt x="504" y="902"/>
                  </a:lnTo>
                  <a:lnTo>
                    <a:pt x="506" y="900"/>
                  </a:lnTo>
                  <a:lnTo>
                    <a:pt x="508" y="900"/>
                  </a:lnTo>
                  <a:lnTo>
                    <a:pt x="510" y="898"/>
                  </a:lnTo>
                  <a:lnTo>
                    <a:pt x="513" y="894"/>
                  </a:lnTo>
                  <a:lnTo>
                    <a:pt x="513" y="890"/>
                  </a:lnTo>
                  <a:lnTo>
                    <a:pt x="515" y="888"/>
                  </a:lnTo>
                  <a:lnTo>
                    <a:pt x="513" y="888"/>
                  </a:lnTo>
                  <a:lnTo>
                    <a:pt x="512" y="885"/>
                  </a:lnTo>
                  <a:lnTo>
                    <a:pt x="510" y="885"/>
                  </a:lnTo>
                  <a:lnTo>
                    <a:pt x="508" y="885"/>
                  </a:lnTo>
                  <a:lnTo>
                    <a:pt x="506" y="885"/>
                  </a:lnTo>
                  <a:lnTo>
                    <a:pt x="504" y="885"/>
                  </a:lnTo>
                  <a:lnTo>
                    <a:pt x="502" y="885"/>
                  </a:lnTo>
                  <a:lnTo>
                    <a:pt x="500" y="887"/>
                  </a:lnTo>
                  <a:lnTo>
                    <a:pt x="498" y="887"/>
                  </a:lnTo>
                  <a:lnTo>
                    <a:pt x="496" y="887"/>
                  </a:lnTo>
                  <a:lnTo>
                    <a:pt x="494" y="887"/>
                  </a:lnTo>
                  <a:lnTo>
                    <a:pt x="494" y="885"/>
                  </a:lnTo>
                  <a:lnTo>
                    <a:pt x="494" y="883"/>
                  </a:lnTo>
                  <a:lnTo>
                    <a:pt x="494" y="881"/>
                  </a:lnTo>
                  <a:lnTo>
                    <a:pt x="494" y="879"/>
                  </a:lnTo>
                  <a:lnTo>
                    <a:pt x="494" y="877"/>
                  </a:lnTo>
                  <a:lnTo>
                    <a:pt x="493" y="875"/>
                  </a:lnTo>
                  <a:lnTo>
                    <a:pt x="489" y="871"/>
                  </a:lnTo>
                  <a:lnTo>
                    <a:pt x="489" y="869"/>
                  </a:lnTo>
                  <a:lnTo>
                    <a:pt x="491" y="869"/>
                  </a:lnTo>
                  <a:lnTo>
                    <a:pt x="493" y="867"/>
                  </a:lnTo>
                  <a:lnTo>
                    <a:pt x="494" y="867"/>
                  </a:lnTo>
                  <a:lnTo>
                    <a:pt x="496" y="867"/>
                  </a:lnTo>
                  <a:lnTo>
                    <a:pt x="496" y="864"/>
                  </a:lnTo>
                  <a:lnTo>
                    <a:pt x="496" y="862"/>
                  </a:lnTo>
                  <a:lnTo>
                    <a:pt x="496" y="860"/>
                  </a:lnTo>
                  <a:lnTo>
                    <a:pt x="494" y="858"/>
                  </a:lnTo>
                  <a:lnTo>
                    <a:pt x="494" y="856"/>
                  </a:lnTo>
                  <a:lnTo>
                    <a:pt x="496" y="854"/>
                  </a:lnTo>
                  <a:lnTo>
                    <a:pt x="496" y="850"/>
                  </a:lnTo>
                  <a:lnTo>
                    <a:pt x="496" y="848"/>
                  </a:lnTo>
                  <a:lnTo>
                    <a:pt x="496" y="846"/>
                  </a:lnTo>
                  <a:lnTo>
                    <a:pt x="494" y="843"/>
                  </a:lnTo>
                  <a:lnTo>
                    <a:pt x="493" y="841"/>
                  </a:lnTo>
                  <a:lnTo>
                    <a:pt x="493" y="835"/>
                  </a:lnTo>
                  <a:lnTo>
                    <a:pt x="494" y="831"/>
                  </a:lnTo>
                  <a:lnTo>
                    <a:pt x="494" y="827"/>
                  </a:lnTo>
                  <a:lnTo>
                    <a:pt x="493" y="824"/>
                  </a:lnTo>
                  <a:lnTo>
                    <a:pt x="494" y="824"/>
                  </a:lnTo>
                  <a:lnTo>
                    <a:pt x="494" y="822"/>
                  </a:lnTo>
                  <a:lnTo>
                    <a:pt x="493" y="820"/>
                  </a:lnTo>
                  <a:lnTo>
                    <a:pt x="489" y="820"/>
                  </a:lnTo>
                  <a:lnTo>
                    <a:pt x="487" y="818"/>
                  </a:lnTo>
                  <a:lnTo>
                    <a:pt x="481" y="816"/>
                  </a:lnTo>
                  <a:lnTo>
                    <a:pt x="477" y="812"/>
                  </a:lnTo>
                  <a:lnTo>
                    <a:pt x="472" y="810"/>
                  </a:lnTo>
                  <a:lnTo>
                    <a:pt x="466" y="806"/>
                  </a:lnTo>
                  <a:lnTo>
                    <a:pt x="460" y="805"/>
                  </a:lnTo>
                  <a:lnTo>
                    <a:pt x="456" y="801"/>
                  </a:lnTo>
                  <a:lnTo>
                    <a:pt x="452" y="799"/>
                  </a:lnTo>
                  <a:lnTo>
                    <a:pt x="449" y="797"/>
                  </a:lnTo>
                  <a:lnTo>
                    <a:pt x="443" y="795"/>
                  </a:lnTo>
                  <a:lnTo>
                    <a:pt x="439" y="793"/>
                  </a:lnTo>
                  <a:lnTo>
                    <a:pt x="433" y="791"/>
                  </a:lnTo>
                  <a:lnTo>
                    <a:pt x="428" y="791"/>
                  </a:lnTo>
                  <a:lnTo>
                    <a:pt x="422" y="793"/>
                  </a:lnTo>
                  <a:lnTo>
                    <a:pt x="418" y="793"/>
                  </a:lnTo>
                  <a:lnTo>
                    <a:pt x="412" y="795"/>
                  </a:lnTo>
                  <a:lnTo>
                    <a:pt x="405" y="795"/>
                  </a:lnTo>
                  <a:lnTo>
                    <a:pt x="403" y="795"/>
                  </a:lnTo>
                  <a:lnTo>
                    <a:pt x="399" y="795"/>
                  </a:lnTo>
                  <a:lnTo>
                    <a:pt x="395" y="793"/>
                  </a:lnTo>
                  <a:lnTo>
                    <a:pt x="391" y="791"/>
                  </a:lnTo>
                  <a:lnTo>
                    <a:pt x="386" y="787"/>
                  </a:lnTo>
                  <a:lnTo>
                    <a:pt x="382" y="785"/>
                  </a:lnTo>
                  <a:lnTo>
                    <a:pt x="376" y="784"/>
                  </a:lnTo>
                  <a:lnTo>
                    <a:pt x="374" y="784"/>
                  </a:lnTo>
                  <a:lnTo>
                    <a:pt x="372" y="784"/>
                  </a:lnTo>
                  <a:lnTo>
                    <a:pt x="370" y="784"/>
                  </a:lnTo>
                  <a:lnTo>
                    <a:pt x="369" y="784"/>
                  </a:lnTo>
                  <a:lnTo>
                    <a:pt x="365" y="785"/>
                  </a:lnTo>
                  <a:lnTo>
                    <a:pt x="363" y="785"/>
                  </a:lnTo>
                  <a:lnTo>
                    <a:pt x="361" y="787"/>
                  </a:lnTo>
                  <a:lnTo>
                    <a:pt x="357" y="787"/>
                  </a:lnTo>
                  <a:lnTo>
                    <a:pt x="355" y="785"/>
                  </a:lnTo>
                  <a:lnTo>
                    <a:pt x="353" y="784"/>
                  </a:lnTo>
                  <a:lnTo>
                    <a:pt x="351" y="785"/>
                  </a:lnTo>
                  <a:lnTo>
                    <a:pt x="349" y="780"/>
                  </a:lnTo>
                  <a:lnTo>
                    <a:pt x="351" y="780"/>
                  </a:lnTo>
                  <a:lnTo>
                    <a:pt x="351" y="778"/>
                  </a:lnTo>
                  <a:lnTo>
                    <a:pt x="355" y="776"/>
                  </a:lnTo>
                  <a:lnTo>
                    <a:pt x="357" y="774"/>
                  </a:lnTo>
                  <a:lnTo>
                    <a:pt x="359" y="772"/>
                  </a:lnTo>
                  <a:lnTo>
                    <a:pt x="359" y="768"/>
                  </a:lnTo>
                  <a:lnTo>
                    <a:pt x="359" y="766"/>
                  </a:lnTo>
                  <a:lnTo>
                    <a:pt x="359" y="764"/>
                  </a:lnTo>
                  <a:lnTo>
                    <a:pt x="357" y="763"/>
                  </a:lnTo>
                  <a:lnTo>
                    <a:pt x="357" y="761"/>
                  </a:lnTo>
                  <a:lnTo>
                    <a:pt x="353" y="757"/>
                  </a:lnTo>
                  <a:lnTo>
                    <a:pt x="349" y="757"/>
                  </a:lnTo>
                  <a:lnTo>
                    <a:pt x="348" y="755"/>
                  </a:lnTo>
                  <a:lnTo>
                    <a:pt x="346" y="755"/>
                  </a:lnTo>
                  <a:lnTo>
                    <a:pt x="344" y="755"/>
                  </a:lnTo>
                  <a:lnTo>
                    <a:pt x="342" y="755"/>
                  </a:lnTo>
                  <a:lnTo>
                    <a:pt x="342" y="753"/>
                  </a:lnTo>
                  <a:lnTo>
                    <a:pt x="340" y="751"/>
                  </a:lnTo>
                  <a:lnTo>
                    <a:pt x="338" y="751"/>
                  </a:lnTo>
                  <a:lnTo>
                    <a:pt x="334" y="751"/>
                  </a:lnTo>
                  <a:lnTo>
                    <a:pt x="332" y="751"/>
                  </a:lnTo>
                  <a:lnTo>
                    <a:pt x="330" y="751"/>
                  </a:lnTo>
                  <a:lnTo>
                    <a:pt x="330" y="753"/>
                  </a:lnTo>
                  <a:lnTo>
                    <a:pt x="327" y="753"/>
                  </a:lnTo>
                  <a:lnTo>
                    <a:pt x="325" y="755"/>
                  </a:lnTo>
                  <a:lnTo>
                    <a:pt x="323" y="757"/>
                  </a:lnTo>
                  <a:lnTo>
                    <a:pt x="321" y="759"/>
                  </a:lnTo>
                  <a:lnTo>
                    <a:pt x="319" y="761"/>
                  </a:lnTo>
                  <a:lnTo>
                    <a:pt x="317" y="761"/>
                  </a:lnTo>
                  <a:lnTo>
                    <a:pt x="315" y="761"/>
                  </a:lnTo>
                  <a:lnTo>
                    <a:pt x="315" y="759"/>
                  </a:lnTo>
                  <a:lnTo>
                    <a:pt x="313" y="759"/>
                  </a:lnTo>
                  <a:lnTo>
                    <a:pt x="313" y="755"/>
                  </a:lnTo>
                  <a:lnTo>
                    <a:pt x="311" y="753"/>
                  </a:lnTo>
                  <a:lnTo>
                    <a:pt x="309" y="753"/>
                  </a:lnTo>
                  <a:lnTo>
                    <a:pt x="309" y="751"/>
                  </a:lnTo>
                  <a:lnTo>
                    <a:pt x="308" y="751"/>
                  </a:lnTo>
                  <a:lnTo>
                    <a:pt x="306" y="751"/>
                  </a:lnTo>
                  <a:lnTo>
                    <a:pt x="304" y="751"/>
                  </a:lnTo>
                  <a:lnTo>
                    <a:pt x="298" y="753"/>
                  </a:lnTo>
                  <a:lnTo>
                    <a:pt x="294" y="753"/>
                  </a:lnTo>
                  <a:lnTo>
                    <a:pt x="292" y="753"/>
                  </a:lnTo>
                  <a:lnTo>
                    <a:pt x="290" y="753"/>
                  </a:lnTo>
                  <a:lnTo>
                    <a:pt x="287" y="753"/>
                  </a:lnTo>
                  <a:lnTo>
                    <a:pt x="281" y="753"/>
                  </a:lnTo>
                  <a:lnTo>
                    <a:pt x="279" y="753"/>
                  </a:lnTo>
                  <a:lnTo>
                    <a:pt x="277" y="751"/>
                  </a:lnTo>
                  <a:lnTo>
                    <a:pt x="277" y="749"/>
                  </a:lnTo>
                  <a:lnTo>
                    <a:pt x="277" y="745"/>
                  </a:lnTo>
                  <a:lnTo>
                    <a:pt x="275" y="742"/>
                  </a:lnTo>
                  <a:lnTo>
                    <a:pt x="273" y="738"/>
                  </a:lnTo>
                  <a:lnTo>
                    <a:pt x="271" y="734"/>
                  </a:lnTo>
                  <a:lnTo>
                    <a:pt x="269" y="732"/>
                  </a:lnTo>
                  <a:lnTo>
                    <a:pt x="267" y="732"/>
                  </a:lnTo>
                  <a:lnTo>
                    <a:pt x="262" y="730"/>
                  </a:lnTo>
                  <a:lnTo>
                    <a:pt x="254" y="728"/>
                  </a:lnTo>
                  <a:lnTo>
                    <a:pt x="248" y="728"/>
                  </a:lnTo>
                  <a:lnTo>
                    <a:pt x="243" y="724"/>
                  </a:lnTo>
                  <a:lnTo>
                    <a:pt x="243" y="723"/>
                  </a:lnTo>
                  <a:lnTo>
                    <a:pt x="245" y="719"/>
                  </a:lnTo>
                  <a:lnTo>
                    <a:pt x="245" y="715"/>
                  </a:lnTo>
                  <a:lnTo>
                    <a:pt x="245" y="709"/>
                  </a:lnTo>
                  <a:lnTo>
                    <a:pt x="245" y="705"/>
                  </a:lnTo>
                  <a:lnTo>
                    <a:pt x="245" y="703"/>
                  </a:lnTo>
                  <a:lnTo>
                    <a:pt x="243" y="700"/>
                  </a:lnTo>
                  <a:lnTo>
                    <a:pt x="241" y="696"/>
                  </a:lnTo>
                  <a:lnTo>
                    <a:pt x="237" y="694"/>
                  </a:lnTo>
                  <a:lnTo>
                    <a:pt x="235" y="692"/>
                  </a:lnTo>
                  <a:lnTo>
                    <a:pt x="235" y="690"/>
                  </a:lnTo>
                  <a:lnTo>
                    <a:pt x="233" y="686"/>
                  </a:lnTo>
                  <a:lnTo>
                    <a:pt x="233" y="684"/>
                  </a:lnTo>
                  <a:lnTo>
                    <a:pt x="233" y="682"/>
                  </a:lnTo>
                  <a:lnTo>
                    <a:pt x="233" y="679"/>
                  </a:lnTo>
                  <a:lnTo>
                    <a:pt x="229" y="679"/>
                  </a:lnTo>
                  <a:lnTo>
                    <a:pt x="229" y="677"/>
                  </a:lnTo>
                  <a:lnTo>
                    <a:pt x="227" y="677"/>
                  </a:lnTo>
                  <a:lnTo>
                    <a:pt x="226" y="675"/>
                  </a:lnTo>
                  <a:lnTo>
                    <a:pt x="229" y="675"/>
                  </a:lnTo>
                  <a:lnTo>
                    <a:pt x="227" y="673"/>
                  </a:lnTo>
                  <a:lnTo>
                    <a:pt x="227" y="671"/>
                  </a:lnTo>
                  <a:lnTo>
                    <a:pt x="226" y="671"/>
                  </a:lnTo>
                  <a:lnTo>
                    <a:pt x="224" y="671"/>
                  </a:lnTo>
                  <a:lnTo>
                    <a:pt x="222" y="673"/>
                  </a:lnTo>
                  <a:lnTo>
                    <a:pt x="220" y="673"/>
                  </a:lnTo>
                  <a:lnTo>
                    <a:pt x="220" y="671"/>
                  </a:lnTo>
                  <a:lnTo>
                    <a:pt x="218" y="671"/>
                  </a:lnTo>
                  <a:lnTo>
                    <a:pt x="216" y="671"/>
                  </a:lnTo>
                  <a:lnTo>
                    <a:pt x="214" y="671"/>
                  </a:lnTo>
                  <a:lnTo>
                    <a:pt x="214" y="669"/>
                  </a:lnTo>
                  <a:lnTo>
                    <a:pt x="212" y="669"/>
                  </a:lnTo>
                  <a:lnTo>
                    <a:pt x="212" y="667"/>
                  </a:lnTo>
                  <a:lnTo>
                    <a:pt x="212" y="665"/>
                  </a:lnTo>
                  <a:lnTo>
                    <a:pt x="210" y="665"/>
                  </a:lnTo>
                  <a:lnTo>
                    <a:pt x="210" y="663"/>
                  </a:lnTo>
                  <a:lnTo>
                    <a:pt x="210" y="661"/>
                  </a:lnTo>
                  <a:lnTo>
                    <a:pt x="208" y="660"/>
                  </a:lnTo>
                  <a:lnTo>
                    <a:pt x="208" y="658"/>
                  </a:lnTo>
                  <a:lnTo>
                    <a:pt x="206" y="658"/>
                  </a:lnTo>
                  <a:lnTo>
                    <a:pt x="206" y="660"/>
                  </a:lnTo>
                  <a:lnTo>
                    <a:pt x="206" y="661"/>
                  </a:lnTo>
                  <a:lnTo>
                    <a:pt x="205" y="661"/>
                  </a:lnTo>
                  <a:lnTo>
                    <a:pt x="205" y="663"/>
                  </a:lnTo>
                  <a:lnTo>
                    <a:pt x="205" y="661"/>
                  </a:lnTo>
                  <a:lnTo>
                    <a:pt x="203" y="661"/>
                  </a:lnTo>
                  <a:lnTo>
                    <a:pt x="203" y="660"/>
                  </a:lnTo>
                  <a:lnTo>
                    <a:pt x="201" y="660"/>
                  </a:lnTo>
                  <a:lnTo>
                    <a:pt x="203" y="660"/>
                  </a:lnTo>
                  <a:lnTo>
                    <a:pt x="205" y="660"/>
                  </a:lnTo>
                  <a:lnTo>
                    <a:pt x="205" y="658"/>
                  </a:lnTo>
                  <a:lnTo>
                    <a:pt x="205" y="656"/>
                  </a:lnTo>
                  <a:lnTo>
                    <a:pt x="206" y="654"/>
                  </a:lnTo>
                  <a:lnTo>
                    <a:pt x="206" y="652"/>
                  </a:lnTo>
                  <a:lnTo>
                    <a:pt x="205" y="652"/>
                  </a:lnTo>
                  <a:lnTo>
                    <a:pt x="205" y="650"/>
                  </a:lnTo>
                  <a:lnTo>
                    <a:pt x="205" y="648"/>
                  </a:lnTo>
                  <a:lnTo>
                    <a:pt x="203" y="648"/>
                  </a:lnTo>
                  <a:lnTo>
                    <a:pt x="203" y="646"/>
                  </a:lnTo>
                  <a:lnTo>
                    <a:pt x="201" y="646"/>
                  </a:lnTo>
                  <a:lnTo>
                    <a:pt x="199" y="646"/>
                  </a:lnTo>
                  <a:lnTo>
                    <a:pt x="197" y="644"/>
                  </a:lnTo>
                  <a:lnTo>
                    <a:pt x="197" y="642"/>
                  </a:lnTo>
                  <a:lnTo>
                    <a:pt x="197" y="640"/>
                  </a:lnTo>
                  <a:lnTo>
                    <a:pt x="197" y="639"/>
                  </a:lnTo>
                  <a:lnTo>
                    <a:pt x="197" y="637"/>
                  </a:lnTo>
                  <a:lnTo>
                    <a:pt x="197" y="635"/>
                  </a:lnTo>
                  <a:lnTo>
                    <a:pt x="195" y="635"/>
                  </a:lnTo>
                  <a:lnTo>
                    <a:pt x="195" y="633"/>
                  </a:lnTo>
                  <a:lnTo>
                    <a:pt x="195" y="631"/>
                  </a:lnTo>
                  <a:lnTo>
                    <a:pt x="193" y="631"/>
                  </a:lnTo>
                  <a:lnTo>
                    <a:pt x="191" y="631"/>
                  </a:lnTo>
                  <a:lnTo>
                    <a:pt x="191" y="629"/>
                  </a:lnTo>
                  <a:lnTo>
                    <a:pt x="189" y="629"/>
                  </a:lnTo>
                  <a:lnTo>
                    <a:pt x="187" y="629"/>
                  </a:lnTo>
                  <a:lnTo>
                    <a:pt x="185" y="629"/>
                  </a:lnTo>
                  <a:lnTo>
                    <a:pt x="185" y="631"/>
                  </a:lnTo>
                  <a:lnTo>
                    <a:pt x="184" y="631"/>
                  </a:lnTo>
                  <a:lnTo>
                    <a:pt x="182" y="633"/>
                  </a:lnTo>
                  <a:lnTo>
                    <a:pt x="180" y="631"/>
                  </a:lnTo>
                  <a:lnTo>
                    <a:pt x="178" y="631"/>
                  </a:lnTo>
                  <a:lnTo>
                    <a:pt x="170" y="625"/>
                  </a:lnTo>
                  <a:lnTo>
                    <a:pt x="168" y="625"/>
                  </a:lnTo>
                  <a:lnTo>
                    <a:pt x="164" y="625"/>
                  </a:lnTo>
                  <a:lnTo>
                    <a:pt x="163" y="625"/>
                  </a:lnTo>
                  <a:lnTo>
                    <a:pt x="161" y="625"/>
                  </a:lnTo>
                  <a:lnTo>
                    <a:pt x="155" y="625"/>
                  </a:lnTo>
                  <a:lnTo>
                    <a:pt x="149" y="623"/>
                  </a:lnTo>
                  <a:lnTo>
                    <a:pt x="140" y="621"/>
                  </a:lnTo>
                  <a:lnTo>
                    <a:pt x="136" y="621"/>
                  </a:lnTo>
                  <a:lnTo>
                    <a:pt x="134" y="620"/>
                  </a:lnTo>
                  <a:lnTo>
                    <a:pt x="132" y="618"/>
                  </a:lnTo>
                  <a:lnTo>
                    <a:pt x="132" y="616"/>
                  </a:lnTo>
                  <a:lnTo>
                    <a:pt x="130" y="614"/>
                  </a:lnTo>
                  <a:lnTo>
                    <a:pt x="128" y="612"/>
                  </a:lnTo>
                  <a:lnTo>
                    <a:pt x="128" y="610"/>
                  </a:lnTo>
                  <a:lnTo>
                    <a:pt x="126" y="608"/>
                  </a:lnTo>
                  <a:lnTo>
                    <a:pt x="126" y="606"/>
                  </a:lnTo>
                  <a:lnTo>
                    <a:pt x="126" y="604"/>
                  </a:lnTo>
                  <a:lnTo>
                    <a:pt x="126" y="602"/>
                  </a:lnTo>
                  <a:lnTo>
                    <a:pt x="124" y="602"/>
                  </a:lnTo>
                  <a:lnTo>
                    <a:pt x="124" y="600"/>
                  </a:lnTo>
                  <a:lnTo>
                    <a:pt x="123" y="599"/>
                  </a:lnTo>
                  <a:lnTo>
                    <a:pt x="123" y="597"/>
                  </a:lnTo>
                  <a:lnTo>
                    <a:pt x="123" y="595"/>
                  </a:lnTo>
                  <a:lnTo>
                    <a:pt x="121" y="593"/>
                  </a:lnTo>
                  <a:lnTo>
                    <a:pt x="121" y="591"/>
                  </a:lnTo>
                  <a:lnTo>
                    <a:pt x="119" y="591"/>
                  </a:lnTo>
                  <a:lnTo>
                    <a:pt x="117" y="591"/>
                  </a:lnTo>
                  <a:lnTo>
                    <a:pt x="115" y="591"/>
                  </a:lnTo>
                  <a:lnTo>
                    <a:pt x="113" y="589"/>
                  </a:lnTo>
                  <a:lnTo>
                    <a:pt x="111" y="587"/>
                  </a:lnTo>
                  <a:lnTo>
                    <a:pt x="109" y="585"/>
                  </a:lnTo>
                  <a:lnTo>
                    <a:pt x="109" y="583"/>
                  </a:lnTo>
                  <a:lnTo>
                    <a:pt x="109" y="581"/>
                  </a:lnTo>
                  <a:lnTo>
                    <a:pt x="107" y="581"/>
                  </a:lnTo>
                  <a:lnTo>
                    <a:pt x="105" y="579"/>
                  </a:lnTo>
                  <a:lnTo>
                    <a:pt x="105" y="578"/>
                  </a:lnTo>
                  <a:lnTo>
                    <a:pt x="103" y="578"/>
                  </a:lnTo>
                  <a:lnTo>
                    <a:pt x="103" y="574"/>
                  </a:lnTo>
                  <a:lnTo>
                    <a:pt x="103" y="572"/>
                  </a:lnTo>
                  <a:lnTo>
                    <a:pt x="103" y="570"/>
                  </a:lnTo>
                  <a:lnTo>
                    <a:pt x="105" y="568"/>
                  </a:lnTo>
                  <a:lnTo>
                    <a:pt x="107" y="566"/>
                  </a:lnTo>
                  <a:lnTo>
                    <a:pt x="109" y="566"/>
                  </a:lnTo>
                  <a:lnTo>
                    <a:pt x="111" y="564"/>
                  </a:lnTo>
                  <a:lnTo>
                    <a:pt x="113" y="564"/>
                  </a:lnTo>
                  <a:lnTo>
                    <a:pt x="113" y="562"/>
                  </a:lnTo>
                  <a:lnTo>
                    <a:pt x="115" y="560"/>
                  </a:lnTo>
                  <a:lnTo>
                    <a:pt x="113" y="560"/>
                  </a:lnTo>
                  <a:lnTo>
                    <a:pt x="111" y="558"/>
                  </a:lnTo>
                  <a:lnTo>
                    <a:pt x="109" y="557"/>
                  </a:lnTo>
                  <a:lnTo>
                    <a:pt x="109" y="555"/>
                  </a:lnTo>
                  <a:lnTo>
                    <a:pt x="107" y="553"/>
                  </a:lnTo>
                  <a:lnTo>
                    <a:pt x="107" y="551"/>
                  </a:lnTo>
                  <a:lnTo>
                    <a:pt x="107" y="549"/>
                  </a:lnTo>
                  <a:lnTo>
                    <a:pt x="109" y="547"/>
                  </a:lnTo>
                  <a:lnTo>
                    <a:pt x="111" y="545"/>
                  </a:lnTo>
                  <a:lnTo>
                    <a:pt x="111" y="543"/>
                  </a:lnTo>
                  <a:lnTo>
                    <a:pt x="111" y="541"/>
                  </a:lnTo>
                  <a:lnTo>
                    <a:pt x="113" y="537"/>
                  </a:lnTo>
                  <a:lnTo>
                    <a:pt x="113" y="536"/>
                  </a:lnTo>
                  <a:lnTo>
                    <a:pt x="111" y="534"/>
                  </a:lnTo>
                  <a:lnTo>
                    <a:pt x="111" y="530"/>
                  </a:lnTo>
                  <a:lnTo>
                    <a:pt x="109" y="530"/>
                  </a:lnTo>
                  <a:lnTo>
                    <a:pt x="109" y="528"/>
                  </a:lnTo>
                  <a:lnTo>
                    <a:pt x="107" y="524"/>
                  </a:lnTo>
                  <a:lnTo>
                    <a:pt x="103" y="524"/>
                  </a:lnTo>
                  <a:lnTo>
                    <a:pt x="103" y="520"/>
                  </a:lnTo>
                  <a:lnTo>
                    <a:pt x="102" y="518"/>
                  </a:lnTo>
                  <a:lnTo>
                    <a:pt x="102" y="517"/>
                  </a:lnTo>
                  <a:lnTo>
                    <a:pt x="102" y="515"/>
                  </a:lnTo>
                  <a:lnTo>
                    <a:pt x="100" y="513"/>
                  </a:lnTo>
                  <a:lnTo>
                    <a:pt x="100" y="511"/>
                  </a:lnTo>
                  <a:lnTo>
                    <a:pt x="98" y="509"/>
                  </a:lnTo>
                  <a:lnTo>
                    <a:pt x="98" y="507"/>
                  </a:lnTo>
                  <a:lnTo>
                    <a:pt x="100" y="505"/>
                  </a:lnTo>
                  <a:lnTo>
                    <a:pt x="100" y="507"/>
                  </a:lnTo>
                  <a:lnTo>
                    <a:pt x="102" y="507"/>
                  </a:lnTo>
                  <a:lnTo>
                    <a:pt x="103" y="507"/>
                  </a:lnTo>
                  <a:lnTo>
                    <a:pt x="103" y="505"/>
                  </a:lnTo>
                  <a:lnTo>
                    <a:pt x="105" y="503"/>
                  </a:lnTo>
                  <a:lnTo>
                    <a:pt x="105" y="501"/>
                  </a:lnTo>
                  <a:lnTo>
                    <a:pt x="103" y="501"/>
                  </a:lnTo>
                  <a:lnTo>
                    <a:pt x="102" y="501"/>
                  </a:lnTo>
                  <a:lnTo>
                    <a:pt x="102" y="499"/>
                  </a:lnTo>
                  <a:lnTo>
                    <a:pt x="100" y="499"/>
                  </a:lnTo>
                  <a:lnTo>
                    <a:pt x="98" y="499"/>
                  </a:lnTo>
                  <a:lnTo>
                    <a:pt x="96" y="499"/>
                  </a:lnTo>
                  <a:lnTo>
                    <a:pt x="94" y="499"/>
                  </a:lnTo>
                  <a:lnTo>
                    <a:pt x="94" y="497"/>
                  </a:lnTo>
                  <a:lnTo>
                    <a:pt x="94" y="496"/>
                  </a:lnTo>
                  <a:lnTo>
                    <a:pt x="96" y="494"/>
                  </a:lnTo>
                  <a:lnTo>
                    <a:pt x="94" y="492"/>
                  </a:lnTo>
                  <a:lnTo>
                    <a:pt x="94" y="490"/>
                  </a:lnTo>
                  <a:lnTo>
                    <a:pt x="94" y="488"/>
                  </a:lnTo>
                  <a:lnTo>
                    <a:pt x="94" y="486"/>
                  </a:lnTo>
                  <a:lnTo>
                    <a:pt x="94" y="484"/>
                  </a:lnTo>
                  <a:lnTo>
                    <a:pt x="92" y="482"/>
                  </a:lnTo>
                  <a:lnTo>
                    <a:pt x="92" y="480"/>
                  </a:lnTo>
                  <a:lnTo>
                    <a:pt x="92" y="478"/>
                  </a:lnTo>
                  <a:lnTo>
                    <a:pt x="92" y="476"/>
                  </a:lnTo>
                  <a:lnTo>
                    <a:pt x="92" y="475"/>
                  </a:lnTo>
                  <a:lnTo>
                    <a:pt x="92" y="473"/>
                  </a:lnTo>
                  <a:lnTo>
                    <a:pt x="92" y="471"/>
                  </a:lnTo>
                  <a:lnTo>
                    <a:pt x="94" y="469"/>
                  </a:lnTo>
                  <a:lnTo>
                    <a:pt x="92" y="469"/>
                  </a:lnTo>
                  <a:lnTo>
                    <a:pt x="90" y="469"/>
                  </a:lnTo>
                  <a:lnTo>
                    <a:pt x="86" y="469"/>
                  </a:lnTo>
                  <a:lnTo>
                    <a:pt x="82" y="471"/>
                  </a:lnTo>
                  <a:lnTo>
                    <a:pt x="79" y="473"/>
                  </a:lnTo>
                  <a:lnTo>
                    <a:pt x="75" y="476"/>
                  </a:lnTo>
                  <a:lnTo>
                    <a:pt x="73" y="476"/>
                  </a:lnTo>
                  <a:lnTo>
                    <a:pt x="73" y="478"/>
                  </a:lnTo>
                  <a:lnTo>
                    <a:pt x="71" y="478"/>
                  </a:lnTo>
                  <a:lnTo>
                    <a:pt x="69" y="478"/>
                  </a:lnTo>
                  <a:lnTo>
                    <a:pt x="69" y="476"/>
                  </a:lnTo>
                  <a:lnTo>
                    <a:pt x="67" y="476"/>
                  </a:lnTo>
                  <a:lnTo>
                    <a:pt x="67" y="475"/>
                  </a:lnTo>
                  <a:lnTo>
                    <a:pt x="65" y="473"/>
                  </a:lnTo>
                  <a:lnTo>
                    <a:pt x="67" y="471"/>
                  </a:lnTo>
                  <a:lnTo>
                    <a:pt x="67" y="469"/>
                  </a:lnTo>
                  <a:lnTo>
                    <a:pt x="67" y="467"/>
                  </a:lnTo>
                  <a:lnTo>
                    <a:pt x="67" y="465"/>
                  </a:lnTo>
                  <a:lnTo>
                    <a:pt x="67" y="463"/>
                  </a:lnTo>
                  <a:lnTo>
                    <a:pt x="65" y="461"/>
                  </a:lnTo>
                  <a:lnTo>
                    <a:pt x="65" y="459"/>
                  </a:lnTo>
                  <a:lnTo>
                    <a:pt x="63" y="459"/>
                  </a:lnTo>
                  <a:lnTo>
                    <a:pt x="62" y="457"/>
                  </a:lnTo>
                  <a:lnTo>
                    <a:pt x="62" y="455"/>
                  </a:lnTo>
                  <a:lnTo>
                    <a:pt x="60" y="455"/>
                  </a:lnTo>
                  <a:lnTo>
                    <a:pt x="60" y="454"/>
                  </a:lnTo>
                  <a:lnTo>
                    <a:pt x="60" y="452"/>
                  </a:lnTo>
                  <a:lnTo>
                    <a:pt x="58" y="452"/>
                  </a:lnTo>
                  <a:lnTo>
                    <a:pt x="56" y="450"/>
                  </a:lnTo>
                  <a:lnTo>
                    <a:pt x="54" y="450"/>
                  </a:lnTo>
                  <a:lnTo>
                    <a:pt x="52" y="450"/>
                  </a:lnTo>
                  <a:lnTo>
                    <a:pt x="50" y="450"/>
                  </a:lnTo>
                  <a:lnTo>
                    <a:pt x="50" y="448"/>
                  </a:lnTo>
                  <a:lnTo>
                    <a:pt x="48" y="448"/>
                  </a:lnTo>
                  <a:lnTo>
                    <a:pt x="46" y="448"/>
                  </a:lnTo>
                  <a:lnTo>
                    <a:pt x="44" y="448"/>
                  </a:lnTo>
                  <a:lnTo>
                    <a:pt x="42" y="446"/>
                  </a:lnTo>
                  <a:lnTo>
                    <a:pt x="41" y="446"/>
                  </a:lnTo>
                  <a:lnTo>
                    <a:pt x="41" y="444"/>
                  </a:lnTo>
                  <a:lnTo>
                    <a:pt x="41" y="442"/>
                  </a:lnTo>
                  <a:lnTo>
                    <a:pt x="41" y="438"/>
                  </a:lnTo>
                  <a:lnTo>
                    <a:pt x="39" y="438"/>
                  </a:lnTo>
                  <a:lnTo>
                    <a:pt x="41" y="436"/>
                  </a:lnTo>
                  <a:lnTo>
                    <a:pt x="42" y="436"/>
                  </a:lnTo>
                  <a:lnTo>
                    <a:pt x="44" y="434"/>
                  </a:lnTo>
                  <a:lnTo>
                    <a:pt x="44" y="433"/>
                  </a:lnTo>
                  <a:lnTo>
                    <a:pt x="42" y="431"/>
                  </a:lnTo>
                  <a:lnTo>
                    <a:pt x="42" y="429"/>
                  </a:lnTo>
                  <a:lnTo>
                    <a:pt x="42" y="427"/>
                  </a:lnTo>
                  <a:lnTo>
                    <a:pt x="42" y="425"/>
                  </a:lnTo>
                  <a:lnTo>
                    <a:pt x="42" y="423"/>
                  </a:lnTo>
                  <a:lnTo>
                    <a:pt x="42" y="421"/>
                  </a:lnTo>
                  <a:lnTo>
                    <a:pt x="42" y="419"/>
                  </a:lnTo>
                  <a:lnTo>
                    <a:pt x="41" y="419"/>
                  </a:lnTo>
                  <a:lnTo>
                    <a:pt x="41" y="417"/>
                  </a:lnTo>
                  <a:lnTo>
                    <a:pt x="39" y="415"/>
                  </a:lnTo>
                  <a:lnTo>
                    <a:pt x="37" y="414"/>
                  </a:lnTo>
                  <a:lnTo>
                    <a:pt x="35" y="412"/>
                  </a:lnTo>
                  <a:lnTo>
                    <a:pt x="37" y="408"/>
                  </a:lnTo>
                  <a:lnTo>
                    <a:pt x="35" y="406"/>
                  </a:lnTo>
                  <a:lnTo>
                    <a:pt x="35" y="402"/>
                  </a:lnTo>
                  <a:lnTo>
                    <a:pt x="37" y="398"/>
                  </a:lnTo>
                  <a:lnTo>
                    <a:pt x="37" y="394"/>
                  </a:lnTo>
                  <a:lnTo>
                    <a:pt x="37" y="393"/>
                  </a:lnTo>
                  <a:lnTo>
                    <a:pt x="35" y="391"/>
                  </a:lnTo>
                  <a:lnTo>
                    <a:pt x="35" y="389"/>
                  </a:lnTo>
                  <a:lnTo>
                    <a:pt x="33" y="385"/>
                  </a:lnTo>
                  <a:lnTo>
                    <a:pt x="31" y="381"/>
                  </a:lnTo>
                  <a:lnTo>
                    <a:pt x="29" y="377"/>
                  </a:lnTo>
                  <a:lnTo>
                    <a:pt x="29" y="373"/>
                  </a:lnTo>
                  <a:lnTo>
                    <a:pt x="31" y="372"/>
                  </a:lnTo>
                  <a:lnTo>
                    <a:pt x="33" y="368"/>
                  </a:lnTo>
                  <a:lnTo>
                    <a:pt x="35" y="362"/>
                  </a:lnTo>
                  <a:lnTo>
                    <a:pt x="37" y="360"/>
                  </a:lnTo>
                  <a:lnTo>
                    <a:pt x="35" y="358"/>
                  </a:lnTo>
                  <a:lnTo>
                    <a:pt x="35" y="354"/>
                  </a:lnTo>
                  <a:lnTo>
                    <a:pt x="33" y="349"/>
                  </a:lnTo>
                  <a:lnTo>
                    <a:pt x="33" y="343"/>
                  </a:lnTo>
                  <a:lnTo>
                    <a:pt x="31" y="337"/>
                  </a:lnTo>
                  <a:lnTo>
                    <a:pt x="29" y="337"/>
                  </a:lnTo>
                  <a:lnTo>
                    <a:pt x="27" y="335"/>
                  </a:lnTo>
                  <a:lnTo>
                    <a:pt x="25" y="335"/>
                  </a:lnTo>
                  <a:lnTo>
                    <a:pt x="23" y="335"/>
                  </a:lnTo>
                  <a:lnTo>
                    <a:pt x="21" y="333"/>
                  </a:lnTo>
                  <a:lnTo>
                    <a:pt x="21" y="332"/>
                  </a:lnTo>
                  <a:lnTo>
                    <a:pt x="20" y="332"/>
                  </a:lnTo>
                  <a:lnTo>
                    <a:pt x="20" y="330"/>
                  </a:lnTo>
                  <a:lnTo>
                    <a:pt x="20" y="328"/>
                  </a:lnTo>
                  <a:lnTo>
                    <a:pt x="18" y="326"/>
                  </a:lnTo>
                  <a:lnTo>
                    <a:pt x="20" y="324"/>
                  </a:lnTo>
                  <a:lnTo>
                    <a:pt x="20" y="322"/>
                  </a:lnTo>
                  <a:lnTo>
                    <a:pt x="21" y="320"/>
                  </a:lnTo>
                  <a:lnTo>
                    <a:pt x="23" y="320"/>
                  </a:lnTo>
                  <a:lnTo>
                    <a:pt x="25" y="320"/>
                  </a:lnTo>
                  <a:lnTo>
                    <a:pt x="25" y="318"/>
                  </a:lnTo>
                  <a:lnTo>
                    <a:pt x="27" y="318"/>
                  </a:lnTo>
                  <a:lnTo>
                    <a:pt x="29" y="316"/>
                  </a:lnTo>
                  <a:lnTo>
                    <a:pt x="29" y="314"/>
                  </a:lnTo>
                  <a:lnTo>
                    <a:pt x="27" y="312"/>
                  </a:lnTo>
                  <a:lnTo>
                    <a:pt x="27" y="311"/>
                  </a:lnTo>
                  <a:lnTo>
                    <a:pt x="25" y="309"/>
                  </a:lnTo>
                  <a:lnTo>
                    <a:pt x="23" y="309"/>
                  </a:lnTo>
                  <a:lnTo>
                    <a:pt x="21" y="307"/>
                  </a:lnTo>
                  <a:lnTo>
                    <a:pt x="20" y="305"/>
                  </a:lnTo>
                  <a:lnTo>
                    <a:pt x="18" y="303"/>
                  </a:lnTo>
                  <a:lnTo>
                    <a:pt x="18" y="301"/>
                  </a:lnTo>
                  <a:lnTo>
                    <a:pt x="16" y="299"/>
                  </a:lnTo>
                  <a:lnTo>
                    <a:pt x="16" y="297"/>
                  </a:lnTo>
                  <a:lnTo>
                    <a:pt x="14" y="295"/>
                  </a:lnTo>
                  <a:lnTo>
                    <a:pt x="12" y="295"/>
                  </a:lnTo>
                  <a:lnTo>
                    <a:pt x="10" y="293"/>
                  </a:lnTo>
                  <a:lnTo>
                    <a:pt x="8" y="291"/>
                  </a:lnTo>
                  <a:lnTo>
                    <a:pt x="4" y="288"/>
                  </a:lnTo>
                  <a:lnTo>
                    <a:pt x="4" y="286"/>
                  </a:lnTo>
                  <a:lnTo>
                    <a:pt x="4" y="282"/>
                  </a:lnTo>
                  <a:lnTo>
                    <a:pt x="2" y="278"/>
                  </a:lnTo>
                  <a:lnTo>
                    <a:pt x="2" y="274"/>
                  </a:lnTo>
                  <a:lnTo>
                    <a:pt x="2" y="272"/>
                  </a:lnTo>
                  <a:lnTo>
                    <a:pt x="2" y="270"/>
                  </a:lnTo>
                  <a:lnTo>
                    <a:pt x="2" y="269"/>
                  </a:lnTo>
                  <a:lnTo>
                    <a:pt x="2" y="267"/>
                  </a:lnTo>
                  <a:lnTo>
                    <a:pt x="0" y="265"/>
                  </a:lnTo>
                  <a:lnTo>
                    <a:pt x="0" y="263"/>
                  </a:lnTo>
                  <a:lnTo>
                    <a:pt x="0" y="261"/>
                  </a:lnTo>
                  <a:lnTo>
                    <a:pt x="0" y="259"/>
                  </a:lnTo>
                  <a:lnTo>
                    <a:pt x="0" y="257"/>
                  </a:lnTo>
                  <a:lnTo>
                    <a:pt x="2" y="255"/>
                  </a:lnTo>
                  <a:lnTo>
                    <a:pt x="6" y="251"/>
                  </a:lnTo>
                  <a:lnTo>
                    <a:pt x="12" y="248"/>
                  </a:lnTo>
                  <a:lnTo>
                    <a:pt x="21" y="242"/>
                  </a:lnTo>
                  <a:lnTo>
                    <a:pt x="29" y="236"/>
                  </a:lnTo>
                  <a:lnTo>
                    <a:pt x="37" y="230"/>
                  </a:lnTo>
                  <a:lnTo>
                    <a:pt x="42" y="227"/>
                  </a:lnTo>
                  <a:lnTo>
                    <a:pt x="48" y="225"/>
                  </a:lnTo>
                  <a:lnTo>
                    <a:pt x="52" y="223"/>
                  </a:lnTo>
                  <a:lnTo>
                    <a:pt x="54" y="223"/>
                  </a:lnTo>
                  <a:lnTo>
                    <a:pt x="56" y="223"/>
                  </a:lnTo>
                  <a:lnTo>
                    <a:pt x="58" y="225"/>
                  </a:lnTo>
                  <a:lnTo>
                    <a:pt x="60" y="225"/>
                  </a:lnTo>
                  <a:lnTo>
                    <a:pt x="62" y="225"/>
                  </a:lnTo>
                  <a:lnTo>
                    <a:pt x="65" y="223"/>
                  </a:lnTo>
                  <a:lnTo>
                    <a:pt x="69" y="219"/>
                  </a:lnTo>
                  <a:lnTo>
                    <a:pt x="75" y="213"/>
                  </a:lnTo>
                  <a:lnTo>
                    <a:pt x="79" y="209"/>
                  </a:lnTo>
                  <a:lnTo>
                    <a:pt x="84" y="208"/>
                  </a:lnTo>
                  <a:lnTo>
                    <a:pt x="88" y="206"/>
                  </a:lnTo>
                  <a:lnTo>
                    <a:pt x="94" y="208"/>
                  </a:lnTo>
                  <a:lnTo>
                    <a:pt x="100" y="208"/>
                  </a:lnTo>
                  <a:lnTo>
                    <a:pt x="103" y="206"/>
                  </a:lnTo>
                  <a:lnTo>
                    <a:pt x="105" y="204"/>
                  </a:lnTo>
                  <a:lnTo>
                    <a:pt x="109" y="204"/>
                  </a:lnTo>
                  <a:lnTo>
                    <a:pt x="111" y="200"/>
                  </a:lnTo>
                  <a:lnTo>
                    <a:pt x="111" y="198"/>
                  </a:lnTo>
                  <a:lnTo>
                    <a:pt x="111" y="196"/>
                  </a:lnTo>
                  <a:lnTo>
                    <a:pt x="111" y="194"/>
                  </a:lnTo>
                  <a:lnTo>
                    <a:pt x="111" y="192"/>
                  </a:lnTo>
                  <a:lnTo>
                    <a:pt x="113" y="192"/>
                  </a:lnTo>
                  <a:lnTo>
                    <a:pt x="113" y="190"/>
                  </a:lnTo>
                  <a:lnTo>
                    <a:pt x="115" y="188"/>
                  </a:lnTo>
                  <a:lnTo>
                    <a:pt x="113" y="187"/>
                  </a:lnTo>
                  <a:lnTo>
                    <a:pt x="113" y="185"/>
                  </a:lnTo>
                  <a:lnTo>
                    <a:pt x="111" y="183"/>
                  </a:lnTo>
                  <a:lnTo>
                    <a:pt x="111" y="181"/>
                  </a:lnTo>
                  <a:lnTo>
                    <a:pt x="111" y="179"/>
                  </a:lnTo>
                  <a:lnTo>
                    <a:pt x="111" y="177"/>
                  </a:lnTo>
                  <a:lnTo>
                    <a:pt x="111" y="175"/>
                  </a:lnTo>
                  <a:lnTo>
                    <a:pt x="109" y="173"/>
                  </a:lnTo>
                  <a:lnTo>
                    <a:pt x="107" y="171"/>
                  </a:lnTo>
                  <a:lnTo>
                    <a:pt x="105" y="169"/>
                  </a:lnTo>
                  <a:lnTo>
                    <a:pt x="103" y="169"/>
                  </a:lnTo>
                  <a:lnTo>
                    <a:pt x="100" y="167"/>
                  </a:lnTo>
                  <a:lnTo>
                    <a:pt x="98" y="166"/>
                  </a:lnTo>
                  <a:lnTo>
                    <a:pt x="98" y="164"/>
                  </a:lnTo>
                  <a:lnTo>
                    <a:pt x="96" y="162"/>
                  </a:lnTo>
                  <a:lnTo>
                    <a:pt x="96" y="160"/>
                  </a:lnTo>
                  <a:lnTo>
                    <a:pt x="98" y="158"/>
                  </a:lnTo>
                  <a:lnTo>
                    <a:pt x="100" y="156"/>
                  </a:lnTo>
                  <a:lnTo>
                    <a:pt x="100" y="154"/>
                  </a:lnTo>
                  <a:lnTo>
                    <a:pt x="100" y="152"/>
                  </a:lnTo>
                  <a:lnTo>
                    <a:pt x="100" y="150"/>
                  </a:lnTo>
                  <a:lnTo>
                    <a:pt x="102" y="150"/>
                  </a:lnTo>
                  <a:lnTo>
                    <a:pt x="102" y="148"/>
                  </a:lnTo>
                  <a:lnTo>
                    <a:pt x="102" y="146"/>
                  </a:lnTo>
                  <a:lnTo>
                    <a:pt x="103" y="145"/>
                  </a:lnTo>
                  <a:lnTo>
                    <a:pt x="105" y="145"/>
                  </a:lnTo>
                  <a:lnTo>
                    <a:pt x="107" y="143"/>
                  </a:lnTo>
                  <a:lnTo>
                    <a:pt x="109" y="143"/>
                  </a:lnTo>
                  <a:lnTo>
                    <a:pt x="109" y="141"/>
                  </a:lnTo>
                  <a:lnTo>
                    <a:pt x="109" y="139"/>
                  </a:lnTo>
                  <a:lnTo>
                    <a:pt x="113" y="135"/>
                  </a:lnTo>
                  <a:lnTo>
                    <a:pt x="117" y="129"/>
                  </a:lnTo>
                  <a:lnTo>
                    <a:pt x="123" y="122"/>
                  </a:lnTo>
                  <a:lnTo>
                    <a:pt x="126" y="114"/>
                  </a:lnTo>
                  <a:lnTo>
                    <a:pt x="130" y="106"/>
                  </a:lnTo>
                  <a:lnTo>
                    <a:pt x="138" y="93"/>
                  </a:lnTo>
                  <a:lnTo>
                    <a:pt x="144" y="85"/>
                  </a:lnTo>
                  <a:lnTo>
                    <a:pt x="147" y="78"/>
                  </a:lnTo>
                  <a:lnTo>
                    <a:pt x="147" y="76"/>
                  </a:lnTo>
                  <a:lnTo>
                    <a:pt x="149" y="76"/>
                  </a:lnTo>
                  <a:lnTo>
                    <a:pt x="149" y="74"/>
                  </a:lnTo>
                  <a:lnTo>
                    <a:pt x="151" y="74"/>
                  </a:lnTo>
                  <a:lnTo>
                    <a:pt x="153" y="76"/>
                  </a:lnTo>
                  <a:lnTo>
                    <a:pt x="155" y="76"/>
                  </a:lnTo>
                  <a:lnTo>
                    <a:pt x="159" y="78"/>
                  </a:lnTo>
                  <a:lnTo>
                    <a:pt x="166" y="78"/>
                  </a:lnTo>
                  <a:lnTo>
                    <a:pt x="176" y="80"/>
                  </a:lnTo>
                  <a:lnTo>
                    <a:pt x="180" y="82"/>
                  </a:lnTo>
                  <a:lnTo>
                    <a:pt x="185" y="82"/>
                  </a:lnTo>
                  <a:lnTo>
                    <a:pt x="189" y="80"/>
                  </a:lnTo>
                  <a:lnTo>
                    <a:pt x="203" y="78"/>
                  </a:lnTo>
                  <a:lnTo>
                    <a:pt x="214" y="76"/>
                  </a:lnTo>
                  <a:lnTo>
                    <a:pt x="224" y="74"/>
                  </a:lnTo>
                  <a:lnTo>
                    <a:pt x="229" y="74"/>
                  </a:lnTo>
                  <a:lnTo>
                    <a:pt x="233" y="72"/>
                  </a:lnTo>
                  <a:lnTo>
                    <a:pt x="235" y="72"/>
                  </a:lnTo>
                  <a:lnTo>
                    <a:pt x="237" y="74"/>
                  </a:lnTo>
                  <a:lnTo>
                    <a:pt x="239" y="82"/>
                  </a:lnTo>
                  <a:lnTo>
                    <a:pt x="243" y="87"/>
                  </a:lnTo>
                  <a:lnTo>
                    <a:pt x="248" y="97"/>
                  </a:lnTo>
                  <a:lnTo>
                    <a:pt x="252" y="108"/>
                  </a:lnTo>
                  <a:lnTo>
                    <a:pt x="258" y="118"/>
                  </a:lnTo>
                  <a:lnTo>
                    <a:pt x="262" y="126"/>
                  </a:lnTo>
                  <a:lnTo>
                    <a:pt x="264" y="131"/>
                  </a:lnTo>
                  <a:lnTo>
                    <a:pt x="267" y="137"/>
                  </a:lnTo>
                  <a:lnTo>
                    <a:pt x="271" y="141"/>
                  </a:lnTo>
                  <a:lnTo>
                    <a:pt x="279" y="146"/>
                  </a:lnTo>
                  <a:lnTo>
                    <a:pt x="283" y="150"/>
                  </a:lnTo>
                  <a:lnTo>
                    <a:pt x="288" y="152"/>
                  </a:lnTo>
                  <a:lnTo>
                    <a:pt x="294" y="154"/>
                  </a:lnTo>
                  <a:lnTo>
                    <a:pt x="308" y="154"/>
                  </a:lnTo>
                  <a:lnTo>
                    <a:pt x="319" y="154"/>
                  </a:lnTo>
                  <a:lnTo>
                    <a:pt x="334" y="156"/>
                  </a:lnTo>
                  <a:lnTo>
                    <a:pt x="340" y="156"/>
                  </a:lnTo>
                  <a:lnTo>
                    <a:pt x="349" y="158"/>
                  </a:lnTo>
                  <a:lnTo>
                    <a:pt x="359" y="160"/>
                  </a:lnTo>
                  <a:lnTo>
                    <a:pt x="365" y="162"/>
                  </a:lnTo>
                  <a:lnTo>
                    <a:pt x="370" y="164"/>
                  </a:lnTo>
                  <a:lnTo>
                    <a:pt x="378" y="166"/>
                  </a:lnTo>
                  <a:lnTo>
                    <a:pt x="386" y="167"/>
                  </a:lnTo>
                  <a:lnTo>
                    <a:pt x="390" y="169"/>
                  </a:lnTo>
                  <a:lnTo>
                    <a:pt x="391" y="169"/>
                  </a:lnTo>
                  <a:lnTo>
                    <a:pt x="395" y="167"/>
                  </a:lnTo>
                  <a:lnTo>
                    <a:pt x="403" y="166"/>
                  </a:lnTo>
                  <a:lnTo>
                    <a:pt x="407" y="164"/>
                  </a:lnTo>
                  <a:lnTo>
                    <a:pt x="418" y="162"/>
                  </a:lnTo>
                  <a:lnTo>
                    <a:pt x="426" y="160"/>
                  </a:lnTo>
                  <a:lnTo>
                    <a:pt x="430" y="158"/>
                  </a:lnTo>
                  <a:lnTo>
                    <a:pt x="433" y="158"/>
                  </a:lnTo>
                  <a:lnTo>
                    <a:pt x="437" y="158"/>
                  </a:lnTo>
                  <a:lnTo>
                    <a:pt x="439" y="160"/>
                  </a:lnTo>
                  <a:lnTo>
                    <a:pt x="443" y="160"/>
                  </a:lnTo>
                  <a:lnTo>
                    <a:pt x="445" y="160"/>
                  </a:lnTo>
                  <a:lnTo>
                    <a:pt x="447" y="160"/>
                  </a:lnTo>
                  <a:lnTo>
                    <a:pt x="449" y="158"/>
                  </a:lnTo>
                  <a:lnTo>
                    <a:pt x="452" y="156"/>
                  </a:lnTo>
                  <a:lnTo>
                    <a:pt x="454" y="154"/>
                  </a:lnTo>
                  <a:lnTo>
                    <a:pt x="458" y="154"/>
                  </a:lnTo>
                  <a:lnTo>
                    <a:pt x="462" y="154"/>
                  </a:lnTo>
                  <a:lnTo>
                    <a:pt x="470" y="156"/>
                  </a:lnTo>
                  <a:lnTo>
                    <a:pt x="477" y="156"/>
                  </a:lnTo>
                  <a:lnTo>
                    <a:pt x="485" y="156"/>
                  </a:lnTo>
                  <a:lnTo>
                    <a:pt x="493" y="156"/>
                  </a:lnTo>
                  <a:lnTo>
                    <a:pt x="498" y="154"/>
                  </a:lnTo>
                  <a:lnTo>
                    <a:pt x="502" y="154"/>
                  </a:lnTo>
                  <a:lnTo>
                    <a:pt x="504" y="152"/>
                  </a:lnTo>
                  <a:lnTo>
                    <a:pt x="506" y="150"/>
                  </a:lnTo>
                  <a:lnTo>
                    <a:pt x="510" y="148"/>
                  </a:lnTo>
                  <a:lnTo>
                    <a:pt x="513" y="146"/>
                  </a:lnTo>
                  <a:lnTo>
                    <a:pt x="513" y="145"/>
                  </a:lnTo>
                  <a:lnTo>
                    <a:pt x="515" y="146"/>
                  </a:lnTo>
                  <a:lnTo>
                    <a:pt x="519" y="148"/>
                  </a:lnTo>
                  <a:lnTo>
                    <a:pt x="521" y="150"/>
                  </a:lnTo>
                  <a:lnTo>
                    <a:pt x="525" y="154"/>
                  </a:lnTo>
                  <a:lnTo>
                    <a:pt x="529" y="156"/>
                  </a:lnTo>
                  <a:lnTo>
                    <a:pt x="533" y="154"/>
                  </a:lnTo>
                  <a:lnTo>
                    <a:pt x="536" y="152"/>
                  </a:lnTo>
                  <a:lnTo>
                    <a:pt x="540" y="150"/>
                  </a:lnTo>
                  <a:lnTo>
                    <a:pt x="542" y="146"/>
                  </a:lnTo>
                  <a:lnTo>
                    <a:pt x="544" y="143"/>
                  </a:lnTo>
                  <a:lnTo>
                    <a:pt x="548" y="133"/>
                  </a:lnTo>
                  <a:lnTo>
                    <a:pt x="552" y="129"/>
                  </a:lnTo>
                  <a:lnTo>
                    <a:pt x="554" y="127"/>
                  </a:lnTo>
                  <a:lnTo>
                    <a:pt x="555" y="126"/>
                  </a:lnTo>
                  <a:lnTo>
                    <a:pt x="557" y="124"/>
                  </a:lnTo>
                  <a:lnTo>
                    <a:pt x="559" y="122"/>
                  </a:lnTo>
                  <a:lnTo>
                    <a:pt x="565" y="118"/>
                  </a:lnTo>
                  <a:lnTo>
                    <a:pt x="569" y="116"/>
                  </a:lnTo>
                  <a:lnTo>
                    <a:pt x="573" y="114"/>
                  </a:lnTo>
                  <a:lnTo>
                    <a:pt x="575" y="114"/>
                  </a:lnTo>
                  <a:lnTo>
                    <a:pt x="576" y="116"/>
                  </a:lnTo>
                  <a:lnTo>
                    <a:pt x="578" y="116"/>
                  </a:lnTo>
                  <a:lnTo>
                    <a:pt x="580" y="116"/>
                  </a:lnTo>
                  <a:lnTo>
                    <a:pt x="584" y="116"/>
                  </a:lnTo>
                  <a:lnTo>
                    <a:pt x="586" y="116"/>
                  </a:lnTo>
                  <a:lnTo>
                    <a:pt x="588" y="116"/>
                  </a:lnTo>
                  <a:lnTo>
                    <a:pt x="590" y="114"/>
                  </a:lnTo>
                  <a:lnTo>
                    <a:pt x="592" y="114"/>
                  </a:lnTo>
                  <a:lnTo>
                    <a:pt x="594" y="114"/>
                  </a:lnTo>
                  <a:lnTo>
                    <a:pt x="594" y="116"/>
                  </a:lnTo>
                  <a:lnTo>
                    <a:pt x="595" y="116"/>
                  </a:lnTo>
                  <a:lnTo>
                    <a:pt x="597" y="114"/>
                  </a:lnTo>
                  <a:lnTo>
                    <a:pt x="599" y="112"/>
                  </a:lnTo>
                  <a:lnTo>
                    <a:pt x="601" y="110"/>
                  </a:lnTo>
                  <a:lnTo>
                    <a:pt x="603" y="106"/>
                  </a:lnTo>
                  <a:lnTo>
                    <a:pt x="603" y="105"/>
                  </a:lnTo>
                  <a:lnTo>
                    <a:pt x="603" y="103"/>
                  </a:lnTo>
                  <a:lnTo>
                    <a:pt x="603" y="101"/>
                  </a:lnTo>
                  <a:lnTo>
                    <a:pt x="603" y="99"/>
                  </a:lnTo>
                  <a:lnTo>
                    <a:pt x="605" y="97"/>
                  </a:lnTo>
                  <a:lnTo>
                    <a:pt x="605" y="95"/>
                  </a:lnTo>
                  <a:lnTo>
                    <a:pt x="605" y="93"/>
                  </a:lnTo>
                  <a:lnTo>
                    <a:pt x="607" y="91"/>
                  </a:lnTo>
                  <a:lnTo>
                    <a:pt x="609" y="89"/>
                  </a:lnTo>
                  <a:lnTo>
                    <a:pt x="611" y="89"/>
                  </a:lnTo>
                  <a:lnTo>
                    <a:pt x="613" y="89"/>
                  </a:lnTo>
                  <a:lnTo>
                    <a:pt x="615" y="89"/>
                  </a:lnTo>
                  <a:lnTo>
                    <a:pt x="620" y="87"/>
                  </a:lnTo>
                  <a:lnTo>
                    <a:pt x="622" y="87"/>
                  </a:lnTo>
                  <a:lnTo>
                    <a:pt x="628" y="89"/>
                  </a:lnTo>
                  <a:lnTo>
                    <a:pt x="632" y="89"/>
                  </a:lnTo>
                  <a:lnTo>
                    <a:pt x="636" y="93"/>
                  </a:lnTo>
                  <a:lnTo>
                    <a:pt x="641" y="95"/>
                  </a:lnTo>
                  <a:lnTo>
                    <a:pt x="647" y="95"/>
                  </a:lnTo>
                  <a:lnTo>
                    <a:pt x="651" y="97"/>
                  </a:lnTo>
                  <a:lnTo>
                    <a:pt x="653" y="97"/>
                  </a:lnTo>
                  <a:lnTo>
                    <a:pt x="655" y="97"/>
                  </a:lnTo>
                  <a:lnTo>
                    <a:pt x="658" y="95"/>
                  </a:lnTo>
                  <a:lnTo>
                    <a:pt x="662" y="95"/>
                  </a:lnTo>
                  <a:lnTo>
                    <a:pt x="664" y="93"/>
                  </a:lnTo>
                  <a:lnTo>
                    <a:pt x="666" y="93"/>
                  </a:lnTo>
                  <a:lnTo>
                    <a:pt x="668" y="91"/>
                  </a:lnTo>
                  <a:lnTo>
                    <a:pt x="670" y="91"/>
                  </a:lnTo>
                  <a:lnTo>
                    <a:pt x="672" y="91"/>
                  </a:lnTo>
                  <a:lnTo>
                    <a:pt x="674" y="89"/>
                  </a:lnTo>
                  <a:lnTo>
                    <a:pt x="676" y="87"/>
                  </a:lnTo>
                  <a:lnTo>
                    <a:pt x="677" y="87"/>
                  </a:lnTo>
                  <a:lnTo>
                    <a:pt x="679" y="87"/>
                  </a:lnTo>
                  <a:lnTo>
                    <a:pt x="681" y="89"/>
                  </a:lnTo>
                  <a:lnTo>
                    <a:pt x="683" y="89"/>
                  </a:lnTo>
                  <a:lnTo>
                    <a:pt x="685" y="89"/>
                  </a:lnTo>
                  <a:lnTo>
                    <a:pt x="685" y="87"/>
                  </a:lnTo>
                  <a:lnTo>
                    <a:pt x="687" y="87"/>
                  </a:lnTo>
                  <a:lnTo>
                    <a:pt x="689" y="87"/>
                  </a:lnTo>
                  <a:lnTo>
                    <a:pt x="689" y="85"/>
                  </a:lnTo>
                  <a:lnTo>
                    <a:pt x="691" y="84"/>
                  </a:lnTo>
                  <a:lnTo>
                    <a:pt x="695" y="84"/>
                  </a:lnTo>
                  <a:lnTo>
                    <a:pt x="695" y="82"/>
                  </a:lnTo>
                  <a:lnTo>
                    <a:pt x="697" y="78"/>
                  </a:lnTo>
                  <a:lnTo>
                    <a:pt x="697" y="76"/>
                  </a:lnTo>
                  <a:lnTo>
                    <a:pt x="695" y="76"/>
                  </a:lnTo>
                  <a:lnTo>
                    <a:pt x="697" y="74"/>
                  </a:lnTo>
                  <a:lnTo>
                    <a:pt x="698" y="72"/>
                  </a:lnTo>
                  <a:lnTo>
                    <a:pt x="700" y="72"/>
                  </a:lnTo>
                  <a:lnTo>
                    <a:pt x="702" y="70"/>
                  </a:lnTo>
                  <a:lnTo>
                    <a:pt x="704" y="70"/>
                  </a:lnTo>
                  <a:lnTo>
                    <a:pt x="706" y="66"/>
                  </a:lnTo>
                  <a:lnTo>
                    <a:pt x="706" y="64"/>
                  </a:lnTo>
                  <a:lnTo>
                    <a:pt x="708" y="64"/>
                  </a:lnTo>
                  <a:lnTo>
                    <a:pt x="710" y="63"/>
                  </a:lnTo>
                  <a:lnTo>
                    <a:pt x="712" y="63"/>
                  </a:lnTo>
                  <a:lnTo>
                    <a:pt x="714" y="63"/>
                  </a:lnTo>
                  <a:lnTo>
                    <a:pt x="716" y="63"/>
                  </a:lnTo>
                  <a:lnTo>
                    <a:pt x="718" y="63"/>
                  </a:lnTo>
                  <a:lnTo>
                    <a:pt x="721" y="63"/>
                  </a:lnTo>
                  <a:lnTo>
                    <a:pt x="725" y="61"/>
                  </a:lnTo>
                  <a:lnTo>
                    <a:pt x="729" y="57"/>
                  </a:lnTo>
                  <a:lnTo>
                    <a:pt x="729" y="55"/>
                  </a:lnTo>
                  <a:lnTo>
                    <a:pt x="733" y="51"/>
                  </a:lnTo>
                  <a:lnTo>
                    <a:pt x="733" y="49"/>
                  </a:lnTo>
                  <a:lnTo>
                    <a:pt x="739" y="49"/>
                  </a:lnTo>
                  <a:lnTo>
                    <a:pt x="742" y="49"/>
                  </a:lnTo>
                  <a:lnTo>
                    <a:pt x="744" y="49"/>
                  </a:lnTo>
                  <a:lnTo>
                    <a:pt x="744" y="51"/>
                  </a:lnTo>
                  <a:lnTo>
                    <a:pt x="746" y="53"/>
                  </a:lnTo>
                  <a:lnTo>
                    <a:pt x="748" y="55"/>
                  </a:lnTo>
                  <a:lnTo>
                    <a:pt x="750" y="55"/>
                  </a:lnTo>
                  <a:lnTo>
                    <a:pt x="752" y="55"/>
                  </a:lnTo>
                  <a:lnTo>
                    <a:pt x="752" y="51"/>
                  </a:lnTo>
                  <a:lnTo>
                    <a:pt x="754" y="47"/>
                  </a:lnTo>
                  <a:lnTo>
                    <a:pt x="756" y="42"/>
                  </a:lnTo>
                  <a:lnTo>
                    <a:pt x="759" y="40"/>
                  </a:lnTo>
                  <a:lnTo>
                    <a:pt x="761" y="38"/>
                  </a:lnTo>
                  <a:lnTo>
                    <a:pt x="763" y="38"/>
                  </a:lnTo>
                  <a:lnTo>
                    <a:pt x="767" y="38"/>
                  </a:lnTo>
                  <a:lnTo>
                    <a:pt x="769" y="38"/>
                  </a:lnTo>
                  <a:lnTo>
                    <a:pt x="775" y="38"/>
                  </a:lnTo>
                  <a:lnTo>
                    <a:pt x="777" y="38"/>
                  </a:lnTo>
                  <a:lnTo>
                    <a:pt x="779" y="40"/>
                  </a:lnTo>
                  <a:lnTo>
                    <a:pt x="780" y="40"/>
                  </a:lnTo>
                  <a:lnTo>
                    <a:pt x="784" y="40"/>
                  </a:lnTo>
                  <a:lnTo>
                    <a:pt x="786" y="38"/>
                  </a:lnTo>
                  <a:lnTo>
                    <a:pt x="790" y="36"/>
                  </a:lnTo>
                  <a:lnTo>
                    <a:pt x="792" y="34"/>
                  </a:lnTo>
                  <a:lnTo>
                    <a:pt x="794" y="32"/>
                  </a:lnTo>
                  <a:lnTo>
                    <a:pt x="792" y="30"/>
                  </a:lnTo>
                  <a:lnTo>
                    <a:pt x="792" y="24"/>
                  </a:lnTo>
                  <a:lnTo>
                    <a:pt x="792" y="21"/>
                  </a:lnTo>
                  <a:lnTo>
                    <a:pt x="792" y="17"/>
                  </a:lnTo>
                  <a:lnTo>
                    <a:pt x="792" y="15"/>
                  </a:lnTo>
                  <a:lnTo>
                    <a:pt x="792" y="13"/>
                  </a:lnTo>
                  <a:lnTo>
                    <a:pt x="792" y="11"/>
                  </a:lnTo>
                  <a:lnTo>
                    <a:pt x="794" y="11"/>
                  </a:lnTo>
                  <a:lnTo>
                    <a:pt x="796" y="9"/>
                  </a:lnTo>
                  <a:lnTo>
                    <a:pt x="798" y="9"/>
                  </a:lnTo>
                  <a:lnTo>
                    <a:pt x="798" y="7"/>
                  </a:lnTo>
                  <a:lnTo>
                    <a:pt x="798" y="5"/>
                  </a:lnTo>
                  <a:lnTo>
                    <a:pt x="800" y="3"/>
                  </a:lnTo>
                  <a:lnTo>
                    <a:pt x="801" y="2"/>
                  </a:lnTo>
                  <a:lnTo>
                    <a:pt x="803" y="2"/>
                  </a:lnTo>
                  <a:lnTo>
                    <a:pt x="805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0"/>
                  </a:lnTo>
                  <a:lnTo>
                    <a:pt x="830" y="0"/>
                  </a:lnTo>
                  <a:lnTo>
                    <a:pt x="840" y="0"/>
                  </a:lnTo>
                  <a:lnTo>
                    <a:pt x="845" y="0"/>
                  </a:lnTo>
                  <a:lnTo>
                    <a:pt x="843" y="3"/>
                  </a:lnTo>
                  <a:lnTo>
                    <a:pt x="845" y="5"/>
                  </a:lnTo>
                  <a:lnTo>
                    <a:pt x="845" y="7"/>
                  </a:lnTo>
                  <a:lnTo>
                    <a:pt x="845" y="9"/>
                  </a:lnTo>
                  <a:lnTo>
                    <a:pt x="845" y="11"/>
                  </a:lnTo>
                  <a:lnTo>
                    <a:pt x="843" y="13"/>
                  </a:lnTo>
                  <a:lnTo>
                    <a:pt x="842" y="15"/>
                  </a:lnTo>
                  <a:lnTo>
                    <a:pt x="840" y="15"/>
                  </a:lnTo>
                  <a:lnTo>
                    <a:pt x="838" y="15"/>
                  </a:lnTo>
                  <a:lnTo>
                    <a:pt x="836" y="17"/>
                  </a:lnTo>
                  <a:lnTo>
                    <a:pt x="834" y="17"/>
                  </a:lnTo>
                  <a:lnTo>
                    <a:pt x="838" y="19"/>
                  </a:lnTo>
                  <a:lnTo>
                    <a:pt x="840" y="21"/>
                  </a:lnTo>
                  <a:lnTo>
                    <a:pt x="843" y="23"/>
                  </a:lnTo>
                  <a:lnTo>
                    <a:pt x="843" y="28"/>
                  </a:lnTo>
                  <a:lnTo>
                    <a:pt x="843" y="30"/>
                  </a:lnTo>
                  <a:lnTo>
                    <a:pt x="842" y="32"/>
                  </a:lnTo>
                  <a:lnTo>
                    <a:pt x="840" y="32"/>
                  </a:lnTo>
                  <a:lnTo>
                    <a:pt x="840" y="34"/>
                  </a:lnTo>
                  <a:lnTo>
                    <a:pt x="840" y="36"/>
                  </a:lnTo>
                  <a:lnTo>
                    <a:pt x="842" y="40"/>
                  </a:lnTo>
                  <a:lnTo>
                    <a:pt x="845" y="42"/>
                  </a:lnTo>
                  <a:lnTo>
                    <a:pt x="847" y="43"/>
                  </a:lnTo>
                  <a:lnTo>
                    <a:pt x="849" y="43"/>
                  </a:lnTo>
                  <a:lnTo>
                    <a:pt x="849" y="45"/>
                  </a:lnTo>
                  <a:lnTo>
                    <a:pt x="849" y="47"/>
                  </a:lnTo>
                  <a:lnTo>
                    <a:pt x="851" y="49"/>
                  </a:lnTo>
                  <a:lnTo>
                    <a:pt x="853" y="49"/>
                  </a:lnTo>
                  <a:lnTo>
                    <a:pt x="855" y="49"/>
                  </a:lnTo>
                  <a:lnTo>
                    <a:pt x="857" y="49"/>
                  </a:lnTo>
                  <a:lnTo>
                    <a:pt x="859" y="49"/>
                  </a:lnTo>
                  <a:lnTo>
                    <a:pt x="862" y="49"/>
                  </a:lnTo>
                  <a:lnTo>
                    <a:pt x="862" y="51"/>
                  </a:lnTo>
                  <a:lnTo>
                    <a:pt x="864" y="49"/>
                  </a:lnTo>
                  <a:lnTo>
                    <a:pt x="866" y="49"/>
                  </a:lnTo>
                  <a:lnTo>
                    <a:pt x="868" y="47"/>
                  </a:lnTo>
                  <a:lnTo>
                    <a:pt x="870" y="47"/>
                  </a:lnTo>
                  <a:lnTo>
                    <a:pt x="874" y="47"/>
                  </a:lnTo>
                  <a:lnTo>
                    <a:pt x="876" y="49"/>
                  </a:lnTo>
                  <a:lnTo>
                    <a:pt x="880" y="51"/>
                  </a:lnTo>
                  <a:lnTo>
                    <a:pt x="883" y="53"/>
                  </a:lnTo>
                  <a:lnTo>
                    <a:pt x="885" y="55"/>
                  </a:lnTo>
                  <a:lnTo>
                    <a:pt x="885" y="57"/>
                  </a:lnTo>
                  <a:lnTo>
                    <a:pt x="889" y="61"/>
                  </a:lnTo>
                  <a:lnTo>
                    <a:pt x="889" y="63"/>
                  </a:lnTo>
                  <a:lnTo>
                    <a:pt x="889" y="64"/>
                  </a:lnTo>
                  <a:lnTo>
                    <a:pt x="889" y="66"/>
                  </a:lnTo>
                  <a:lnTo>
                    <a:pt x="889" y="70"/>
                  </a:lnTo>
                  <a:lnTo>
                    <a:pt x="891" y="70"/>
                  </a:lnTo>
                  <a:lnTo>
                    <a:pt x="897" y="72"/>
                  </a:lnTo>
                  <a:lnTo>
                    <a:pt x="906" y="76"/>
                  </a:lnTo>
                  <a:lnTo>
                    <a:pt x="912" y="80"/>
                  </a:lnTo>
                  <a:lnTo>
                    <a:pt x="920" y="82"/>
                  </a:lnTo>
                  <a:lnTo>
                    <a:pt x="922" y="84"/>
                  </a:lnTo>
                  <a:lnTo>
                    <a:pt x="925" y="87"/>
                  </a:lnTo>
                  <a:lnTo>
                    <a:pt x="929" y="91"/>
                  </a:lnTo>
                  <a:lnTo>
                    <a:pt x="931" y="97"/>
                  </a:lnTo>
                  <a:lnTo>
                    <a:pt x="933" y="101"/>
                  </a:lnTo>
                  <a:lnTo>
                    <a:pt x="933" y="105"/>
                  </a:lnTo>
                  <a:lnTo>
                    <a:pt x="933" y="112"/>
                  </a:lnTo>
                  <a:lnTo>
                    <a:pt x="933" y="116"/>
                  </a:lnTo>
                  <a:lnTo>
                    <a:pt x="935" y="120"/>
                  </a:lnTo>
                  <a:lnTo>
                    <a:pt x="937" y="122"/>
                  </a:lnTo>
                  <a:lnTo>
                    <a:pt x="939" y="124"/>
                  </a:lnTo>
                  <a:lnTo>
                    <a:pt x="941" y="126"/>
                  </a:lnTo>
                  <a:lnTo>
                    <a:pt x="943" y="126"/>
                  </a:lnTo>
                  <a:lnTo>
                    <a:pt x="944" y="126"/>
                  </a:lnTo>
                  <a:lnTo>
                    <a:pt x="946" y="126"/>
                  </a:lnTo>
                  <a:lnTo>
                    <a:pt x="946" y="127"/>
                  </a:lnTo>
                  <a:lnTo>
                    <a:pt x="948" y="127"/>
                  </a:lnTo>
                  <a:lnTo>
                    <a:pt x="946" y="129"/>
                  </a:lnTo>
                  <a:lnTo>
                    <a:pt x="944" y="131"/>
                  </a:lnTo>
                  <a:lnTo>
                    <a:pt x="943" y="133"/>
                  </a:lnTo>
                  <a:lnTo>
                    <a:pt x="943" y="135"/>
                  </a:lnTo>
                  <a:lnTo>
                    <a:pt x="941" y="139"/>
                  </a:lnTo>
                  <a:lnTo>
                    <a:pt x="939" y="141"/>
                  </a:lnTo>
                  <a:lnTo>
                    <a:pt x="939" y="143"/>
                  </a:lnTo>
                  <a:lnTo>
                    <a:pt x="939" y="145"/>
                  </a:lnTo>
                  <a:lnTo>
                    <a:pt x="939" y="146"/>
                  </a:lnTo>
                  <a:lnTo>
                    <a:pt x="939" y="150"/>
                  </a:lnTo>
                  <a:lnTo>
                    <a:pt x="941" y="156"/>
                  </a:lnTo>
                  <a:lnTo>
                    <a:pt x="943" y="160"/>
                  </a:lnTo>
                  <a:lnTo>
                    <a:pt x="944" y="162"/>
                  </a:lnTo>
                  <a:lnTo>
                    <a:pt x="944" y="166"/>
                  </a:lnTo>
                  <a:lnTo>
                    <a:pt x="943" y="167"/>
                  </a:lnTo>
                  <a:lnTo>
                    <a:pt x="943" y="169"/>
                  </a:lnTo>
                  <a:lnTo>
                    <a:pt x="944" y="169"/>
                  </a:lnTo>
                  <a:lnTo>
                    <a:pt x="946" y="171"/>
                  </a:lnTo>
                  <a:lnTo>
                    <a:pt x="952" y="177"/>
                  </a:lnTo>
                  <a:lnTo>
                    <a:pt x="958" y="181"/>
                  </a:lnTo>
                  <a:lnTo>
                    <a:pt x="960" y="183"/>
                  </a:lnTo>
                  <a:lnTo>
                    <a:pt x="964" y="187"/>
                  </a:lnTo>
                  <a:lnTo>
                    <a:pt x="967" y="190"/>
                  </a:lnTo>
                  <a:lnTo>
                    <a:pt x="969" y="192"/>
                  </a:lnTo>
                  <a:lnTo>
                    <a:pt x="971" y="194"/>
                  </a:lnTo>
                  <a:lnTo>
                    <a:pt x="975" y="196"/>
                  </a:lnTo>
                  <a:lnTo>
                    <a:pt x="979" y="198"/>
                  </a:lnTo>
                  <a:lnTo>
                    <a:pt x="981" y="204"/>
                  </a:lnTo>
                  <a:lnTo>
                    <a:pt x="985" y="209"/>
                  </a:lnTo>
                  <a:lnTo>
                    <a:pt x="986" y="217"/>
                  </a:lnTo>
                  <a:lnTo>
                    <a:pt x="990" y="227"/>
                  </a:lnTo>
                  <a:lnTo>
                    <a:pt x="992" y="230"/>
                  </a:lnTo>
                  <a:lnTo>
                    <a:pt x="994" y="234"/>
                  </a:lnTo>
                  <a:lnTo>
                    <a:pt x="996" y="234"/>
                  </a:lnTo>
                  <a:lnTo>
                    <a:pt x="998" y="240"/>
                  </a:lnTo>
                  <a:lnTo>
                    <a:pt x="1000" y="242"/>
                  </a:lnTo>
                  <a:lnTo>
                    <a:pt x="1002" y="244"/>
                  </a:lnTo>
                  <a:lnTo>
                    <a:pt x="1004" y="244"/>
                  </a:lnTo>
                  <a:lnTo>
                    <a:pt x="1011" y="246"/>
                  </a:lnTo>
                  <a:lnTo>
                    <a:pt x="1011" y="244"/>
                  </a:lnTo>
                  <a:lnTo>
                    <a:pt x="1011" y="242"/>
                  </a:lnTo>
                  <a:lnTo>
                    <a:pt x="1013" y="242"/>
                  </a:lnTo>
                  <a:lnTo>
                    <a:pt x="1015" y="242"/>
                  </a:lnTo>
                  <a:lnTo>
                    <a:pt x="1019" y="244"/>
                  </a:lnTo>
                  <a:lnTo>
                    <a:pt x="1021" y="244"/>
                  </a:lnTo>
                  <a:lnTo>
                    <a:pt x="1023" y="244"/>
                  </a:lnTo>
                  <a:lnTo>
                    <a:pt x="1023" y="242"/>
                  </a:lnTo>
                  <a:lnTo>
                    <a:pt x="1025" y="240"/>
                  </a:lnTo>
                  <a:lnTo>
                    <a:pt x="1026" y="240"/>
                  </a:lnTo>
                  <a:lnTo>
                    <a:pt x="1028" y="238"/>
                  </a:lnTo>
                  <a:lnTo>
                    <a:pt x="1030" y="238"/>
                  </a:lnTo>
                  <a:lnTo>
                    <a:pt x="1032" y="236"/>
                  </a:lnTo>
                  <a:lnTo>
                    <a:pt x="1036" y="238"/>
                  </a:lnTo>
                  <a:lnTo>
                    <a:pt x="1038" y="238"/>
                  </a:lnTo>
                  <a:lnTo>
                    <a:pt x="1040" y="240"/>
                  </a:lnTo>
                  <a:lnTo>
                    <a:pt x="1040" y="242"/>
                  </a:lnTo>
                  <a:lnTo>
                    <a:pt x="1042" y="242"/>
                  </a:lnTo>
                  <a:lnTo>
                    <a:pt x="1051" y="242"/>
                  </a:lnTo>
                  <a:lnTo>
                    <a:pt x="1053" y="242"/>
                  </a:lnTo>
                  <a:lnTo>
                    <a:pt x="1055" y="246"/>
                  </a:lnTo>
                  <a:lnTo>
                    <a:pt x="1057" y="246"/>
                  </a:lnTo>
                  <a:lnTo>
                    <a:pt x="1061" y="246"/>
                  </a:lnTo>
                  <a:lnTo>
                    <a:pt x="1061" y="248"/>
                  </a:lnTo>
                  <a:lnTo>
                    <a:pt x="1063" y="249"/>
                  </a:lnTo>
                  <a:lnTo>
                    <a:pt x="1065" y="251"/>
                  </a:lnTo>
                  <a:lnTo>
                    <a:pt x="1067" y="253"/>
                  </a:lnTo>
                  <a:lnTo>
                    <a:pt x="1068" y="253"/>
                  </a:lnTo>
                  <a:lnTo>
                    <a:pt x="1070" y="253"/>
                  </a:lnTo>
                  <a:lnTo>
                    <a:pt x="1072" y="248"/>
                  </a:lnTo>
                  <a:lnTo>
                    <a:pt x="1074" y="246"/>
                  </a:lnTo>
                  <a:lnTo>
                    <a:pt x="1076" y="246"/>
                  </a:lnTo>
                  <a:lnTo>
                    <a:pt x="1078" y="244"/>
                  </a:lnTo>
                  <a:lnTo>
                    <a:pt x="1080" y="244"/>
                  </a:lnTo>
                  <a:lnTo>
                    <a:pt x="1084" y="242"/>
                  </a:lnTo>
                  <a:lnTo>
                    <a:pt x="1089" y="240"/>
                  </a:lnTo>
                  <a:lnTo>
                    <a:pt x="1095" y="238"/>
                  </a:lnTo>
                  <a:lnTo>
                    <a:pt x="1099" y="238"/>
                  </a:lnTo>
                  <a:lnTo>
                    <a:pt x="1101" y="236"/>
                  </a:lnTo>
                  <a:lnTo>
                    <a:pt x="1105" y="234"/>
                  </a:lnTo>
                  <a:lnTo>
                    <a:pt x="1105" y="236"/>
                  </a:lnTo>
                  <a:lnTo>
                    <a:pt x="1107" y="236"/>
                  </a:lnTo>
                  <a:lnTo>
                    <a:pt x="1107" y="238"/>
                  </a:lnTo>
                  <a:lnTo>
                    <a:pt x="1107" y="240"/>
                  </a:lnTo>
                  <a:lnTo>
                    <a:pt x="1107" y="242"/>
                  </a:lnTo>
                  <a:lnTo>
                    <a:pt x="1105" y="244"/>
                  </a:lnTo>
                  <a:lnTo>
                    <a:pt x="1103" y="246"/>
                  </a:lnTo>
                  <a:lnTo>
                    <a:pt x="1103" y="248"/>
                  </a:lnTo>
                  <a:lnTo>
                    <a:pt x="1103" y="249"/>
                  </a:lnTo>
                  <a:lnTo>
                    <a:pt x="1101" y="249"/>
                  </a:lnTo>
                  <a:lnTo>
                    <a:pt x="1101" y="251"/>
                  </a:lnTo>
                  <a:lnTo>
                    <a:pt x="1099" y="253"/>
                  </a:lnTo>
                  <a:lnTo>
                    <a:pt x="1099" y="255"/>
                  </a:lnTo>
                  <a:lnTo>
                    <a:pt x="1101" y="257"/>
                  </a:lnTo>
                  <a:lnTo>
                    <a:pt x="1103" y="259"/>
                  </a:lnTo>
                  <a:lnTo>
                    <a:pt x="1103" y="261"/>
                  </a:lnTo>
                  <a:lnTo>
                    <a:pt x="1103" y="263"/>
                  </a:lnTo>
                  <a:lnTo>
                    <a:pt x="1103" y="265"/>
                  </a:lnTo>
                  <a:lnTo>
                    <a:pt x="1103" y="267"/>
                  </a:lnTo>
                  <a:lnTo>
                    <a:pt x="1103" y="269"/>
                  </a:lnTo>
                  <a:lnTo>
                    <a:pt x="1103" y="270"/>
                  </a:lnTo>
                  <a:lnTo>
                    <a:pt x="1101" y="270"/>
                  </a:lnTo>
                  <a:lnTo>
                    <a:pt x="1099" y="272"/>
                  </a:lnTo>
                  <a:lnTo>
                    <a:pt x="1099" y="278"/>
                  </a:lnTo>
                  <a:lnTo>
                    <a:pt x="1095" y="282"/>
                  </a:lnTo>
                  <a:lnTo>
                    <a:pt x="1093" y="286"/>
                  </a:lnTo>
                  <a:lnTo>
                    <a:pt x="1091" y="290"/>
                  </a:lnTo>
                  <a:lnTo>
                    <a:pt x="1089" y="293"/>
                  </a:lnTo>
                  <a:lnTo>
                    <a:pt x="1088" y="295"/>
                  </a:lnTo>
                  <a:lnTo>
                    <a:pt x="1084" y="295"/>
                  </a:lnTo>
                  <a:lnTo>
                    <a:pt x="1082" y="297"/>
                  </a:lnTo>
                  <a:lnTo>
                    <a:pt x="1082" y="299"/>
                  </a:lnTo>
                  <a:lnTo>
                    <a:pt x="1082" y="301"/>
                  </a:lnTo>
                  <a:lnTo>
                    <a:pt x="1082" y="303"/>
                  </a:lnTo>
                  <a:lnTo>
                    <a:pt x="1082" y="305"/>
                  </a:lnTo>
                  <a:lnTo>
                    <a:pt x="1082" y="307"/>
                  </a:lnTo>
                  <a:lnTo>
                    <a:pt x="1082" y="309"/>
                  </a:lnTo>
                  <a:lnTo>
                    <a:pt x="1082" y="311"/>
                  </a:lnTo>
                  <a:lnTo>
                    <a:pt x="1086" y="314"/>
                  </a:lnTo>
                  <a:lnTo>
                    <a:pt x="1086" y="316"/>
                  </a:lnTo>
                  <a:lnTo>
                    <a:pt x="1088" y="316"/>
                  </a:lnTo>
                  <a:lnTo>
                    <a:pt x="1088" y="318"/>
                  </a:lnTo>
                  <a:lnTo>
                    <a:pt x="1088" y="320"/>
                  </a:lnTo>
                  <a:lnTo>
                    <a:pt x="1089" y="322"/>
                  </a:lnTo>
                  <a:lnTo>
                    <a:pt x="1089" y="324"/>
                  </a:lnTo>
                  <a:lnTo>
                    <a:pt x="1091" y="326"/>
                  </a:lnTo>
                  <a:lnTo>
                    <a:pt x="1095" y="330"/>
                  </a:lnTo>
                  <a:lnTo>
                    <a:pt x="1097" y="332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6" name="Freeform 29"/>
            <p:cNvSpPr>
              <a:spLocks/>
            </p:cNvSpPr>
            <p:nvPr/>
          </p:nvSpPr>
          <p:spPr bwMode="auto">
            <a:xfrm>
              <a:off x="2804" y="1543"/>
              <a:ext cx="978" cy="694"/>
            </a:xfrm>
            <a:custGeom>
              <a:avLst/>
              <a:gdLst>
                <a:gd name="T0" fmla="*/ 957 w 978"/>
                <a:gd name="T1" fmla="*/ 28 h 694"/>
                <a:gd name="T2" fmla="*/ 915 w 978"/>
                <a:gd name="T3" fmla="*/ 53 h 694"/>
                <a:gd name="T4" fmla="*/ 936 w 978"/>
                <a:gd name="T5" fmla="*/ 91 h 694"/>
                <a:gd name="T6" fmla="*/ 919 w 978"/>
                <a:gd name="T7" fmla="*/ 118 h 694"/>
                <a:gd name="T8" fmla="*/ 894 w 978"/>
                <a:gd name="T9" fmla="*/ 154 h 694"/>
                <a:gd name="T10" fmla="*/ 910 w 978"/>
                <a:gd name="T11" fmla="*/ 204 h 694"/>
                <a:gd name="T12" fmla="*/ 877 w 978"/>
                <a:gd name="T13" fmla="*/ 261 h 694"/>
                <a:gd name="T14" fmla="*/ 862 w 978"/>
                <a:gd name="T15" fmla="*/ 347 h 694"/>
                <a:gd name="T16" fmla="*/ 885 w 978"/>
                <a:gd name="T17" fmla="*/ 379 h 694"/>
                <a:gd name="T18" fmla="*/ 892 w 978"/>
                <a:gd name="T19" fmla="*/ 413 h 694"/>
                <a:gd name="T20" fmla="*/ 921 w 978"/>
                <a:gd name="T21" fmla="*/ 438 h 694"/>
                <a:gd name="T22" fmla="*/ 957 w 978"/>
                <a:gd name="T23" fmla="*/ 452 h 694"/>
                <a:gd name="T24" fmla="*/ 976 w 978"/>
                <a:gd name="T25" fmla="*/ 471 h 694"/>
                <a:gd name="T26" fmla="*/ 961 w 978"/>
                <a:gd name="T27" fmla="*/ 497 h 694"/>
                <a:gd name="T28" fmla="*/ 954 w 978"/>
                <a:gd name="T29" fmla="*/ 530 h 694"/>
                <a:gd name="T30" fmla="*/ 973 w 978"/>
                <a:gd name="T31" fmla="*/ 562 h 694"/>
                <a:gd name="T32" fmla="*/ 967 w 978"/>
                <a:gd name="T33" fmla="*/ 606 h 694"/>
                <a:gd name="T34" fmla="*/ 955 w 978"/>
                <a:gd name="T35" fmla="*/ 640 h 694"/>
                <a:gd name="T36" fmla="*/ 933 w 978"/>
                <a:gd name="T37" fmla="*/ 650 h 694"/>
                <a:gd name="T38" fmla="*/ 917 w 978"/>
                <a:gd name="T39" fmla="*/ 648 h 694"/>
                <a:gd name="T40" fmla="*/ 894 w 978"/>
                <a:gd name="T41" fmla="*/ 656 h 694"/>
                <a:gd name="T42" fmla="*/ 868 w 978"/>
                <a:gd name="T43" fmla="*/ 665 h 694"/>
                <a:gd name="T44" fmla="*/ 847 w 978"/>
                <a:gd name="T45" fmla="*/ 688 h 694"/>
                <a:gd name="T46" fmla="*/ 824 w 978"/>
                <a:gd name="T47" fmla="*/ 688 h 694"/>
                <a:gd name="T48" fmla="*/ 797 w 978"/>
                <a:gd name="T49" fmla="*/ 679 h 694"/>
                <a:gd name="T50" fmla="*/ 772 w 978"/>
                <a:gd name="T51" fmla="*/ 673 h 694"/>
                <a:gd name="T52" fmla="*/ 748 w 978"/>
                <a:gd name="T53" fmla="*/ 665 h 694"/>
                <a:gd name="T54" fmla="*/ 725 w 978"/>
                <a:gd name="T55" fmla="*/ 656 h 694"/>
                <a:gd name="T56" fmla="*/ 698 w 978"/>
                <a:gd name="T57" fmla="*/ 650 h 694"/>
                <a:gd name="T58" fmla="*/ 687 w 978"/>
                <a:gd name="T59" fmla="*/ 619 h 694"/>
                <a:gd name="T60" fmla="*/ 690 w 978"/>
                <a:gd name="T61" fmla="*/ 593 h 694"/>
                <a:gd name="T62" fmla="*/ 688 w 978"/>
                <a:gd name="T63" fmla="*/ 562 h 694"/>
                <a:gd name="T64" fmla="*/ 667 w 978"/>
                <a:gd name="T65" fmla="*/ 543 h 694"/>
                <a:gd name="T66" fmla="*/ 627 w 978"/>
                <a:gd name="T67" fmla="*/ 543 h 694"/>
                <a:gd name="T68" fmla="*/ 610 w 978"/>
                <a:gd name="T69" fmla="*/ 570 h 694"/>
                <a:gd name="T70" fmla="*/ 624 w 978"/>
                <a:gd name="T71" fmla="*/ 604 h 694"/>
                <a:gd name="T72" fmla="*/ 599 w 978"/>
                <a:gd name="T73" fmla="*/ 621 h 694"/>
                <a:gd name="T74" fmla="*/ 564 w 978"/>
                <a:gd name="T75" fmla="*/ 638 h 694"/>
                <a:gd name="T76" fmla="*/ 534 w 978"/>
                <a:gd name="T77" fmla="*/ 642 h 694"/>
                <a:gd name="T78" fmla="*/ 513 w 978"/>
                <a:gd name="T79" fmla="*/ 621 h 694"/>
                <a:gd name="T80" fmla="*/ 494 w 978"/>
                <a:gd name="T81" fmla="*/ 596 h 694"/>
                <a:gd name="T82" fmla="*/ 484 w 978"/>
                <a:gd name="T83" fmla="*/ 579 h 694"/>
                <a:gd name="T84" fmla="*/ 463 w 978"/>
                <a:gd name="T85" fmla="*/ 558 h 694"/>
                <a:gd name="T86" fmla="*/ 408 w 978"/>
                <a:gd name="T87" fmla="*/ 553 h 694"/>
                <a:gd name="T88" fmla="*/ 383 w 978"/>
                <a:gd name="T89" fmla="*/ 577 h 694"/>
                <a:gd name="T90" fmla="*/ 366 w 978"/>
                <a:gd name="T91" fmla="*/ 583 h 694"/>
                <a:gd name="T92" fmla="*/ 378 w 978"/>
                <a:gd name="T93" fmla="*/ 553 h 694"/>
                <a:gd name="T94" fmla="*/ 355 w 978"/>
                <a:gd name="T95" fmla="*/ 537 h 694"/>
                <a:gd name="T96" fmla="*/ 360 w 978"/>
                <a:gd name="T97" fmla="*/ 499 h 694"/>
                <a:gd name="T98" fmla="*/ 305 w 978"/>
                <a:gd name="T99" fmla="*/ 461 h 694"/>
                <a:gd name="T100" fmla="*/ 235 w 978"/>
                <a:gd name="T101" fmla="*/ 452 h 694"/>
                <a:gd name="T102" fmla="*/ 223 w 978"/>
                <a:gd name="T103" fmla="*/ 431 h 694"/>
                <a:gd name="T104" fmla="*/ 189 w 978"/>
                <a:gd name="T105" fmla="*/ 425 h 694"/>
                <a:gd name="T106" fmla="*/ 156 w 978"/>
                <a:gd name="T107" fmla="*/ 421 h 694"/>
                <a:gd name="T108" fmla="*/ 111 w 978"/>
                <a:gd name="T109" fmla="*/ 387 h 694"/>
                <a:gd name="T110" fmla="*/ 92 w 978"/>
                <a:gd name="T111" fmla="*/ 343 h 694"/>
                <a:gd name="T112" fmla="*/ 76 w 978"/>
                <a:gd name="T113" fmla="*/ 331 h 694"/>
                <a:gd name="T114" fmla="*/ 72 w 978"/>
                <a:gd name="T115" fmla="*/ 322 h 694"/>
                <a:gd name="T116" fmla="*/ 61 w 978"/>
                <a:gd name="T117" fmla="*/ 299 h 694"/>
                <a:gd name="T118" fmla="*/ 21 w 978"/>
                <a:gd name="T119" fmla="*/ 293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8" h="694">
                  <a:moveTo>
                    <a:pt x="963" y="0"/>
                  </a:moveTo>
                  <a:lnTo>
                    <a:pt x="965" y="1"/>
                  </a:lnTo>
                  <a:lnTo>
                    <a:pt x="967" y="3"/>
                  </a:lnTo>
                  <a:lnTo>
                    <a:pt x="967" y="5"/>
                  </a:lnTo>
                  <a:lnTo>
                    <a:pt x="969" y="7"/>
                  </a:lnTo>
                  <a:lnTo>
                    <a:pt x="969" y="9"/>
                  </a:lnTo>
                  <a:lnTo>
                    <a:pt x="969" y="11"/>
                  </a:lnTo>
                  <a:lnTo>
                    <a:pt x="967" y="13"/>
                  </a:lnTo>
                  <a:lnTo>
                    <a:pt x="965" y="15"/>
                  </a:lnTo>
                  <a:lnTo>
                    <a:pt x="965" y="17"/>
                  </a:lnTo>
                  <a:lnTo>
                    <a:pt x="965" y="19"/>
                  </a:lnTo>
                  <a:lnTo>
                    <a:pt x="963" y="20"/>
                  </a:lnTo>
                  <a:lnTo>
                    <a:pt x="963" y="22"/>
                  </a:lnTo>
                  <a:lnTo>
                    <a:pt x="963" y="24"/>
                  </a:lnTo>
                  <a:lnTo>
                    <a:pt x="961" y="26"/>
                  </a:lnTo>
                  <a:lnTo>
                    <a:pt x="959" y="26"/>
                  </a:lnTo>
                  <a:lnTo>
                    <a:pt x="957" y="28"/>
                  </a:lnTo>
                  <a:lnTo>
                    <a:pt x="948" y="26"/>
                  </a:lnTo>
                  <a:lnTo>
                    <a:pt x="946" y="26"/>
                  </a:lnTo>
                  <a:lnTo>
                    <a:pt x="944" y="26"/>
                  </a:lnTo>
                  <a:lnTo>
                    <a:pt x="940" y="26"/>
                  </a:lnTo>
                  <a:lnTo>
                    <a:pt x="938" y="24"/>
                  </a:lnTo>
                  <a:lnTo>
                    <a:pt x="936" y="24"/>
                  </a:lnTo>
                  <a:lnTo>
                    <a:pt x="934" y="24"/>
                  </a:lnTo>
                  <a:lnTo>
                    <a:pt x="933" y="26"/>
                  </a:lnTo>
                  <a:lnTo>
                    <a:pt x="929" y="28"/>
                  </a:lnTo>
                  <a:lnTo>
                    <a:pt x="927" y="30"/>
                  </a:lnTo>
                  <a:lnTo>
                    <a:pt x="923" y="34"/>
                  </a:lnTo>
                  <a:lnTo>
                    <a:pt x="921" y="38"/>
                  </a:lnTo>
                  <a:lnTo>
                    <a:pt x="919" y="40"/>
                  </a:lnTo>
                  <a:lnTo>
                    <a:pt x="917" y="45"/>
                  </a:lnTo>
                  <a:lnTo>
                    <a:pt x="917" y="49"/>
                  </a:lnTo>
                  <a:lnTo>
                    <a:pt x="917" y="51"/>
                  </a:lnTo>
                  <a:lnTo>
                    <a:pt x="915" y="53"/>
                  </a:lnTo>
                  <a:lnTo>
                    <a:pt x="913" y="55"/>
                  </a:lnTo>
                  <a:lnTo>
                    <a:pt x="912" y="57"/>
                  </a:lnTo>
                  <a:lnTo>
                    <a:pt x="908" y="61"/>
                  </a:lnTo>
                  <a:lnTo>
                    <a:pt x="908" y="64"/>
                  </a:lnTo>
                  <a:lnTo>
                    <a:pt x="908" y="68"/>
                  </a:lnTo>
                  <a:lnTo>
                    <a:pt x="908" y="70"/>
                  </a:lnTo>
                  <a:lnTo>
                    <a:pt x="910" y="72"/>
                  </a:lnTo>
                  <a:lnTo>
                    <a:pt x="913" y="74"/>
                  </a:lnTo>
                  <a:lnTo>
                    <a:pt x="919" y="76"/>
                  </a:lnTo>
                  <a:lnTo>
                    <a:pt x="925" y="78"/>
                  </a:lnTo>
                  <a:lnTo>
                    <a:pt x="931" y="80"/>
                  </a:lnTo>
                  <a:lnTo>
                    <a:pt x="933" y="80"/>
                  </a:lnTo>
                  <a:lnTo>
                    <a:pt x="934" y="82"/>
                  </a:lnTo>
                  <a:lnTo>
                    <a:pt x="934" y="83"/>
                  </a:lnTo>
                  <a:lnTo>
                    <a:pt x="934" y="87"/>
                  </a:lnTo>
                  <a:lnTo>
                    <a:pt x="936" y="89"/>
                  </a:lnTo>
                  <a:lnTo>
                    <a:pt x="936" y="91"/>
                  </a:lnTo>
                  <a:lnTo>
                    <a:pt x="938" y="91"/>
                  </a:lnTo>
                  <a:lnTo>
                    <a:pt x="938" y="93"/>
                  </a:lnTo>
                  <a:lnTo>
                    <a:pt x="938" y="95"/>
                  </a:lnTo>
                  <a:lnTo>
                    <a:pt x="936" y="97"/>
                  </a:lnTo>
                  <a:lnTo>
                    <a:pt x="934" y="99"/>
                  </a:lnTo>
                  <a:lnTo>
                    <a:pt x="933" y="101"/>
                  </a:lnTo>
                  <a:lnTo>
                    <a:pt x="931" y="102"/>
                  </a:lnTo>
                  <a:lnTo>
                    <a:pt x="929" y="102"/>
                  </a:lnTo>
                  <a:lnTo>
                    <a:pt x="929" y="104"/>
                  </a:lnTo>
                  <a:lnTo>
                    <a:pt x="929" y="106"/>
                  </a:lnTo>
                  <a:lnTo>
                    <a:pt x="927" y="108"/>
                  </a:lnTo>
                  <a:lnTo>
                    <a:pt x="925" y="110"/>
                  </a:lnTo>
                  <a:lnTo>
                    <a:pt x="923" y="110"/>
                  </a:lnTo>
                  <a:lnTo>
                    <a:pt x="923" y="112"/>
                  </a:lnTo>
                  <a:lnTo>
                    <a:pt x="921" y="114"/>
                  </a:lnTo>
                  <a:lnTo>
                    <a:pt x="919" y="116"/>
                  </a:lnTo>
                  <a:lnTo>
                    <a:pt x="919" y="118"/>
                  </a:lnTo>
                  <a:lnTo>
                    <a:pt x="919" y="120"/>
                  </a:lnTo>
                  <a:lnTo>
                    <a:pt x="919" y="122"/>
                  </a:lnTo>
                  <a:lnTo>
                    <a:pt x="917" y="125"/>
                  </a:lnTo>
                  <a:lnTo>
                    <a:pt x="917" y="129"/>
                  </a:lnTo>
                  <a:lnTo>
                    <a:pt x="917" y="133"/>
                  </a:lnTo>
                  <a:lnTo>
                    <a:pt x="917" y="137"/>
                  </a:lnTo>
                  <a:lnTo>
                    <a:pt x="915" y="137"/>
                  </a:lnTo>
                  <a:lnTo>
                    <a:pt x="915" y="139"/>
                  </a:lnTo>
                  <a:lnTo>
                    <a:pt x="913" y="139"/>
                  </a:lnTo>
                  <a:lnTo>
                    <a:pt x="912" y="141"/>
                  </a:lnTo>
                  <a:lnTo>
                    <a:pt x="908" y="144"/>
                  </a:lnTo>
                  <a:lnTo>
                    <a:pt x="906" y="146"/>
                  </a:lnTo>
                  <a:lnTo>
                    <a:pt x="904" y="148"/>
                  </a:lnTo>
                  <a:lnTo>
                    <a:pt x="900" y="148"/>
                  </a:lnTo>
                  <a:lnTo>
                    <a:pt x="898" y="150"/>
                  </a:lnTo>
                  <a:lnTo>
                    <a:pt x="896" y="152"/>
                  </a:lnTo>
                  <a:lnTo>
                    <a:pt x="894" y="154"/>
                  </a:lnTo>
                  <a:lnTo>
                    <a:pt x="892" y="156"/>
                  </a:lnTo>
                  <a:lnTo>
                    <a:pt x="892" y="158"/>
                  </a:lnTo>
                  <a:lnTo>
                    <a:pt x="892" y="160"/>
                  </a:lnTo>
                  <a:lnTo>
                    <a:pt x="894" y="162"/>
                  </a:lnTo>
                  <a:lnTo>
                    <a:pt x="898" y="165"/>
                  </a:lnTo>
                  <a:lnTo>
                    <a:pt x="900" y="171"/>
                  </a:lnTo>
                  <a:lnTo>
                    <a:pt x="902" y="173"/>
                  </a:lnTo>
                  <a:lnTo>
                    <a:pt x="904" y="175"/>
                  </a:lnTo>
                  <a:lnTo>
                    <a:pt x="906" y="177"/>
                  </a:lnTo>
                  <a:lnTo>
                    <a:pt x="908" y="179"/>
                  </a:lnTo>
                  <a:lnTo>
                    <a:pt x="908" y="181"/>
                  </a:lnTo>
                  <a:lnTo>
                    <a:pt x="908" y="185"/>
                  </a:lnTo>
                  <a:lnTo>
                    <a:pt x="908" y="188"/>
                  </a:lnTo>
                  <a:lnTo>
                    <a:pt x="908" y="192"/>
                  </a:lnTo>
                  <a:lnTo>
                    <a:pt x="908" y="196"/>
                  </a:lnTo>
                  <a:lnTo>
                    <a:pt x="908" y="202"/>
                  </a:lnTo>
                  <a:lnTo>
                    <a:pt x="910" y="204"/>
                  </a:lnTo>
                  <a:lnTo>
                    <a:pt x="912" y="207"/>
                  </a:lnTo>
                  <a:lnTo>
                    <a:pt x="913" y="209"/>
                  </a:lnTo>
                  <a:lnTo>
                    <a:pt x="915" y="209"/>
                  </a:lnTo>
                  <a:lnTo>
                    <a:pt x="917" y="211"/>
                  </a:lnTo>
                  <a:lnTo>
                    <a:pt x="915" y="215"/>
                  </a:lnTo>
                  <a:lnTo>
                    <a:pt x="912" y="219"/>
                  </a:lnTo>
                  <a:lnTo>
                    <a:pt x="904" y="226"/>
                  </a:lnTo>
                  <a:lnTo>
                    <a:pt x="902" y="230"/>
                  </a:lnTo>
                  <a:lnTo>
                    <a:pt x="902" y="232"/>
                  </a:lnTo>
                  <a:lnTo>
                    <a:pt x="900" y="238"/>
                  </a:lnTo>
                  <a:lnTo>
                    <a:pt x="898" y="242"/>
                  </a:lnTo>
                  <a:lnTo>
                    <a:pt x="894" y="246"/>
                  </a:lnTo>
                  <a:lnTo>
                    <a:pt x="891" y="249"/>
                  </a:lnTo>
                  <a:lnTo>
                    <a:pt x="889" y="249"/>
                  </a:lnTo>
                  <a:lnTo>
                    <a:pt x="883" y="251"/>
                  </a:lnTo>
                  <a:lnTo>
                    <a:pt x="879" y="255"/>
                  </a:lnTo>
                  <a:lnTo>
                    <a:pt x="877" y="261"/>
                  </a:lnTo>
                  <a:lnTo>
                    <a:pt x="875" y="265"/>
                  </a:lnTo>
                  <a:lnTo>
                    <a:pt x="873" y="270"/>
                  </a:lnTo>
                  <a:lnTo>
                    <a:pt x="873" y="280"/>
                  </a:lnTo>
                  <a:lnTo>
                    <a:pt x="872" y="286"/>
                  </a:lnTo>
                  <a:lnTo>
                    <a:pt x="870" y="293"/>
                  </a:lnTo>
                  <a:lnTo>
                    <a:pt x="866" y="305"/>
                  </a:lnTo>
                  <a:lnTo>
                    <a:pt x="864" y="314"/>
                  </a:lnTo>
                  <a:lnTo>
                    <a:pt x="862" y="320"/>
                  </a:lnTo>
                  <a:lnTo>
                    <a:pt x="862" y="324"/>
                  </a:lnTo>
                  <a:lnTo>
                    <a:pt x="862" y="326"/>
                  </a:lnTo>
                  <a:lnTo>
                    <a:pt x="860" y="329"/>
                  </a:lnTo>
                  <a:lnTo>
                    <a:pt x="862" y="333"/>
                  </a:lnTo>
                  <a:lnTo>
                    <a:pt x="862" y="339"/>
                  </a:lnTo>
                  <a:lnTo>
                    <a:pt x="862" y="343"/>
                  </a:lnTo>
                  <a:lnTo>
                    <a:pt x="860" y="343"/>
                  </a:lnTo>
                  <a:lnTo>
                    <a:pt x="862" y="343"/>
                  </a:lnTo>
                  <a:lnTo>
                    <a:pt x="862" y="347"/>
                  </a:lnTo>
                  <a:lnTo>
                    <a:pt x="864" y="349"/>
                  </a:lnTo>
                  <a:lnTo>
                    <a:pt x="866" y="350"/>
                  </a:lnTo>
                  <a:lnTo>
                    <a:pt x="868" y="352"/>
                  </a:lnTo>
                  <a:lnTo>
                    <a:pt x="870" y="356"/>
                  </a:lnTo>
                  <a:lnTo>
                    <a:pt x="872" y="356"/>
                  </a:lnTo>
                  <a:lnTo>
                    <a:pt x="875" y="356"/>
                  </a:lnTo>
                  <a:lnTo>
                    <a:pt x="881" y="358"/>
                  </a:lnTo>
                  <a:lnTo>
                    <a:pt x="885" y="360"/>
                  </a:lnTo>
                  <a:lnTo>
                    <a:pt x="885" y="362"/>
                  </a:lnTo>
                  <a:lnTo>
                    <a:pt x="885" y="366"/>
                  </a:lnTo>
                  <a:lnTo>
                    <a:pt x="885" y="368"/>
                  </a:lnTo>
                  <a:lnTo>
                    <a:pt x="885" y="370"/>
                  </a:lnTo>
                  <a:lnTo>
                    <a:pt x="885" y="371"/>
                  </a:lnTo>
                  <a:lnTo>
                    <a:pt x="885" y="373"/>
                  </a:lnTo>
                  <a:lnTo>
                    <a:pt x="885" y="375"/>
                  </a:lnTo>
                  <a:lnTo>
                    <a:pt x="885" y="377"/>
                  </a:lnTo>
                  <a:lnTo>
                    <a:pt x="885" y="379"/>
                  </a:lnTo>
                  <a:lnTo>
                    <a:pt x="885" y="381"/>
                  </a:lnTo>
                  <a:lnTo>
                    <a:pt x="885" y="383"/>
                  </a:lnTo>
                  <a:lnTo>
                    <a:pt x="885" y="385"/>
                  </a:lnTo>
                  <a:lnTo>
                    <a:pt x="883" y="387"/>
                  </a:lnTo>
                  <a:lnTo>
                    <a:pt x="883" y="389"/>
                  </a:lnTo>
                  <a:lnTo>
                    <a:pt x="883" y="391"/>
                  </a:lnTo>
                  <a:lnTo>
                    <a:pt x="883" y="392"/>
                  </a:lnTo>
                  <a:lnTo>
                    <a:pt x="883" y="394"/>
                  </a:lnTo>
                  <a:lnTo>
                    <a:pt x="883" y="396"/>
                  </a:lnTo>
                  <a:lnTo>
                    <a:pt x="885" y="398"/>
                  </a:lnTo>
                  <a:lnTo>
                    <a:pt x="885" y="400"/>
                  </a:lnTo>
                  <a:lnTo>
                    <a:pt x="885" y="402"/>
                  </a:lnTo>
                  <a:lnTo>
                    <a:pt x="887" y="404"/>
                  </a:lnTo>
                  <a:lnTo>
                    <a:pt x="889" y="406"/>
                  </a:lnTo>
                  <a:lnTo>
                    <a:pt x="891" y="408"/>
                  </a:lnTo>
                  <a:lnTo>
                    <a:pt x="891" y="410"/>
                  </a:lnTo>
                  <a:lnTo>
                    <a:pt x="892" y="413"/>
                  </a:lnTo>
                  <a:lnTo>
                    <a:pt x="894" y="415"/>
                  </a:lnTo>
                  <a:lnTo>
                    <a:pt x="894" y="417"/>
                  </a:lnTo>
                  <a:lnTo>
                    <a:pt x="896" y="419"/>
                  </a:lnTo>
                  <a:lnTo>
                    <a:pt x="896" y="421"/>
                  </a:lnTo>
                  <a:lnTo>
                    <a:pt x="898" y="423"/>
                  </a:lnTo>
                  <a:lnTo>
                    <a:pt x="900" y="425"/>
                  </a:lnTo>
                  <a:lnTo>
                    <a:pt x="904" y="427"/>
                  </a:lnTo>
                  <a:lnTo>
                    <a:pt x="904" y="429"/>
                  </a:lnTo>
                  <a:lnTo>
                    <a:pt x="906" y="431"/>
                  </a:lnTo>
                  <a:lnTo>
                    <a:pt x="908" y="431"/>
                  </a:lnTo>
                  <a:lnTo>
                    <a:pt x="910" y="432"/>
                  </a:lnTo>
                  <a:lnTo>
                    <a:pt x="912" y="434"/>
                  </a:lnTo>
                  <a:lnTo>
                    <a:pt x="913" y="434"/>
                  </a:lnTo>
                  <a:lnTo>
                    <a:pt x="915" y="436"/>
                  </a:lnTo>
                  <a:lnTo>
                    <a:pt x="917" y="436"/>
                  </a:lnTo>
                  <a:lnTo>
                    <a:pt x="919" y="438"/>
                  </a:lnTo>
                  <a:lnTo>
                    <a:pt x="921" y="438"/>
                  </a:lnTo>
                  <a:lnTo>
                    <a:pt x="923" y="438"/>
                  </a:lnTo>
                  <a:lnTo>
                    <a:pt x="925" y="438"/>
                  </a:lnTo>
                  <a:lnTo>
                    <a:pt x="927" y="440"/>
                  </a:lnTo>
                  <a:lnTo>
                    <a:pt x="929" y="440"/>
                  </a:lnTo>
                  <a:lnTo>
                    <a:pt x="931" y="440"/>
                  </a:lnTo>
                  <a:lnTo>
                    <a:pt x="934" y="442"/>
                  </a:lnTo>
                  <a:lnTo>
                    <a:pt x="936" y="442"/>
                  </a:lnTo>
                  <a:lnTo>
                    <a:pt x="938" y="442"/>
                  </a:lnTo>
                  <a:lnTo>
                    <a:pt x="940" y="444"/>
                  </a:lnTo>
                  <a:lnTo>
                    <a:pt x="942" y="446"/>
                  </a:lnTo>
                  <a:lnTo>
                    <a:pt x="944" y="446"/>
                  </a:lnTo>
                  <a:lnTo>
                    <a:pt x="946" y="446"/>
                  </a:lnTo>
                  <a:lnTo>
                    <a:pt x="948" y="448"/>
                  </a:lnTo>
                  <a:lnTo>
                    <a:pt x="950" y="448"/>
                  </a:lnTo>
                  <a:lnTo>
                    <a:pt x="952" y="450"/>
                  </a:lnTo>
                  <a:lnTo>
                    <a:pt x="954" y="450"/>
                  </a:lnTo>
                  <a:lnTo>
                    <a:pt x="957" y="452"/>
                  </a:lnTo>
                  <a:lnTo>
                    <a:pt x="957" y="453"/>
                  </a:lnTo>
                  <a:lnTo>
                    <a:pt x="959" y="453"/>
                  </a:lnTo>
                  <a:lnTo>
                    <a:pt x="961" y="455"/>
                  </a:lnTo>
                  <a:lnTo>
                    <a:pt x="963" y="457"/>
                  </a:lnTo>
                  <a:lnTo>
                    <a:pt x="965" y="457"/>
                  </a:lnTo>
                  <a:lnTo>
                    <a:pt x="965" y="459"/>
                  </a:lnTo>
                  <a:lnTo>
                    <a:pt x="965" y="461"/>
                  </a:lnTo>
                  <a:lnTo>
                    <a:pt x="967" y="461"/>
                  </a:lnTo>
                  <a:lnTo>
                    <a:pt x="967" y="463"/>
                  </a:lnTo>
                  <a:lnTo>
                    <a:pt x="969" y="465"/>
                  </a:lnTo>
                  <a:lnTo>
                    <a:pt x="971" y="465"/>
                  </a:lnTo>
                  <a:lnTo>
                    <a:pt x="973" y="467"/>
                  </a:lnTo>
                  <a:lnTo>
                    <a:pt x="973" y="469"/>
                  </a:lnTo>
                  <a:lnTo>
                    <a:pt x="974" y="469"/>
                  </a:lnTo>
                  <a:lnTo>
                    <a:pt x="976" y="471"/>
                  </a:lnTo>
                  <a:lnTo>
                    <a:pt x="978" y="471"/>
                  </a:lnTo>
                  <a:lnTo>
                    <a:pt x="976" y="471"/>
                  </a:lnTo>
                  <a:lnTo>
                    <a:pt x="976" y="473"/>
                  </a:lnTo>
                  <a:lnTo>
                    <a:pt x="974" y="474"/>
                  </a:lnTo>
                  <a:lnTo>
                    <a:pt x="974" y="476"/>
                  </a:lnTo>
                  <a:lnTo>
                    <a:pt x="973" y="476"/>
                  </a:lnTo>
                  <a:lnTo>
                    <a:pt x="973" y="478"/>
                  </a:lnTo>
                  <a:lnTo>
                    <a:pt x="973" y="480"/>
                  </a:lnTo>
                  <a:lnTo>
                    <a:pt x="973" y="482"/>
                  </a:lnTo>
                  <a:lnTo>
                    <a:pt x="971" y="482"/>
                  </a:lnTo>
                  <a:lnTo>
                    <a:pt x="971" y="484"/>
                  </a:lnTo>
                  <a:lnTo>
                    <a:pt x="969" y="484"/>
                  </a:lnTo>
                  <a:lnTo>
                    <a:pt x="969" y="486"/>
                  </a:lnTo>
                  <a:lnTo>
                    <a:pt x="967" y="490"/>
                  </a:lnTo>
                  <a:lnTo>
                    <a:pt x="965" y="490"/>
                  </a:lnTo>
                  <a:lnTo>
                    <a:pt x="965" y="492"/>
                  </a:lnTo>
                  <a:lnTo>
                    <a:pt x="963" y="494"/>
                  </a:lnTo>
                  <a:lnTo>
                    <a:pt x="961" y="495"/>
                  </a:lnTo>
                  <a:lnTo>
                    <a:pt x="961" y="497"/>
                  </a:lnTo>
                  <a:lnTo>
                    <a:pt x="961" y="499"/>
                  </a:lnTo>
                  <a:lnTo>
                    <a:pt x="959" y="501"/>
                  </a:lnTo>
                  <a:lnTo>
                    <a:pt x="959" y="503"/>
                  </a:lnTo>
                  <a:lnTo>
                    <a:pt x="957" y="505"/>
                  </a:lnTo>
                  <a:lnTo>
                    <a:pt x="955" y="507"/>
                  </a:lnTo>
                  <a:lnTo>
                    <a:pt x="954" y="509"/>
                  </a:lnTo>
                  <a:lnTo>
                    <a:pt x="952" y="509"/>
                  </a:lnTo>
                  <a:lnTo>
                    <a:pt x="950" y="511"/>
                  </a:lnTo>
                  <a:lnTo>
                    <a:pt x="948" y="511"/>
                  </a:lnTo>
                  <a:lnTo>
                    <a:pt x="948" y="513"/>
                  </a:lnTo>
                  <a:lnTo>
                    <a:pt x="948" y="514"/>
                  </a:lnTo>
                  <a:lnTo>
                    <a:pt x="948" y="518"/>
                  </a:lnTo>
                  <a:lnTo>
                    <a:pt x="948" y="520"/>
                  </a:lnTo>
                  <a:lnTo>
                    <a:pt x="950" y="524"/>
                  </a:lnTo>
                  <a:lnTo>
                    <a:pt x="950" y="526"/>
                  </a:lnTo>
                  <a:lnTo>
                    <a:pt x="952" y="528"/>
                  </a:lnTo>
                  <a:lnTo>
                    <a:pt x="954" y="530"/>
                  </a:lnTo>
                  <a:lnTo>
                    <a:pt x="954" y="532"/>
                  </a:lnTo>
                  <a:lnTo>
                    <a:pt x="955" y="534"/>
                  </a:lnTo>
                  <a:lnTo>
                    <a:pt x="957" y="535"/>
                  </a:lnTo>
                  <a:lnTo>
                    <a:pt x="959" y="535"/>
                  </a:lnTo>
                  <a:lnTo>
                    <a:pt x="961" y="537"/>
                  </a:lnTo>
                  <a:lnTo>
                    <a:pt x="963" y="541"/>
                  </a:lnTo>
                  <a:lnTo>
                    <a:pt x="965" y="541"/>
                  </a:lnTo>
                  <a:lnTo>
                    <a:pt x="967" y="543"/>
                  </a:lnTo>
                  <a:lnTo>
                    <a:pt x="969" y="545"/>
                  </a:lnTo>
                  <a:lnTo>
                    <a:pt x="971" y="547"/>
                  </a:lnTo>
                  <a:lnTo>
                    <a:pt x="973" y="549"/>
                  </a:lnTo>
                  <a:lnTo>
                    <a:pt x="973" y="551"/>
                  </a:lnTo>
                  <a:lnTo>
                    <a:pt x="974" y="551"/>
                  </a:lnTo>
                  <a:lnTo>
                    <a:pt x="974" y="555"/>
                  </a:lnTo>
                  <a:lnTo>
                    <a:pt x="973" y="558"/>
                  </a:lnTo>
                  <a:lnTo>
                    <a:pt x="973" y="560"/>
                  </a:lnTo>
                  <a:lnTo>
                    <a:pt x="973" y="562"/>
                  </a:lnTo>
                  <a:lnTo>
                    <a:pt x="973" y="564"/>
                  </a:lnTo>
                  <a:lnTo>
                    <a:pt x="971" y="568"/>
                  </a:lnTo>
                  <a:lnTo>
                    <a:pt x="971" y="570"/>
                  </a:lnTo>
                  <a:lnTo>
                    <a:pt x="971" y="574"/>
                  </a:lnTo>
                  <a:lnTo>
                    <a:pt x="969" y="576"/>
                  </a:lnTo>
                  <a:lnTo>
                    <a:pt x="969" y="579"/>
                  </a:lnTo>
                  <a:lnTo>
                    <a:pt x="969" y="581"/>
                  </a:lnTo>
                  <a:lnTo>
                    <a:pt x="969" y="585"/>
                  </a:lnTo>
                  <a:lnTo>
                    <a:pt x="969" y="587"/>
                  </a:lnTo>
                  <a:lnTo>
                    <a:pt x="969" y="589"/>
                  </a:lnTo>
                  <a:lnTo>
                    <a:pt x="969" y="591"/>
                  </a:lnTo>
                  <a:lnTo>
                    <a:pt x="969" y="595"/>
                  </a:lnTo>
                  <a:lnTo>
                    <a:pt x="967" y="596"/>
                  </a:lnTo>
                  <a:lnTo>
                    <a:pt x="967" y="598"/>
                  </a:lnTo>
                  <a:lnTo>
                    <a:pt x="967" y="600"/>
                  </a:lnTo>
                  <a:lnTo>
                    <a:pt x="967" y="602"/>
                  </a:lnTo>
                  <a:lnTo>
                    <a:pt x="967" y="606"/>
                  </a:lnTo>
                  <a:lnTo>
                    <a:pt x="967" y="608"/>
                  </a:lnTo>
                  <a:lnTo>
                    <a:pt x="967" y="610"/>
                  </a:lnTo>
                  <a:lnTo>
                    <a:pt x="967" y="614"/>
                  </a:lnTo>
                  <a:lnTo>
                    <a:pt x="965" y="616"/>
                  </a:lnTo>
                  <a:lnTo>
                    <a:pt x="965" y="619"/>
                  </a:lnTo>
                  <a:lnTo>
                    <a:pt x="963" y="623"/>
                  </a:lnTo>
                  <a:lnTo>
                    <a:pt x="963" y="625"/>
                  </a:lnTo>
                  <a:lnTo>
                    <a:pt x="961" y="627"/>
                  </a:lnTo>
                  <a:lnTo>
                    <a:pt x="961" y="629"/>
                  </a:lnTo>
                  <a:lnTo>
                    <a:pt x="961" y="631"/>
                  </a:lnTo>
                  <a:lnTo>
                    <a:pt x="959" y="633"/>
                  </a:lnTo>
                  <a:lnTo>
                    <a:pt x="961" y="635"/>
                  </a:lnTo>
                  <a:lnTo>
                    <a:pt x="961" y="637"/>
                  </a:lnTo>
                  <a:lnTo>
                    <a:pt x="961" y="638"/>
                  </a:lnTo>
                  <a:lnTo>
                    <a:pt x="959" y="640"/>
                  </a:lnTo>
                  <a:lnTo>
                    <a:pt x="957" y="640"/>
                  </a:lnTo>
                  <a:lnTo>
                    <a:pt x="955" y="640"/>
                  </a:lnTo>
                  <a:lnTo>
                    <a:pt x="954" y="640"/>
                  </a:lnTo>
                  <a:lnTo>
                    <a:pt x="952" y="640"/>
                  </a:lnTo>
                  <a:lnTo>
                    <a:pt x="950" y="638"/>
                  </a:lnTo>
                  <a:lnTo>
                    <a:pt x="948" y="640"/>
                  </a:lnTo>
                  <a:lnTo>
                    <a:pt x="948" y="642"/>
                  </a:lnTo>
                  <a:lnTo>
                    <a:pt x="946" y="644"/>
                  </a:lnTo>
                  <a:lnTo>
                    <a:pt x="946" y="646"/>
                  </a:lnTo>
                  <a:lnTo>
                    <a:pt x="944" y="644"/>
                  </a:lnTo>
                  <a:lnTo>
                    <a:pt x="942" y="644"/>
                  </a:lnTo>
                  <a:lnTo>
                    <a:pt x="940" y="644"/>
                  </a:lnTo>
                  <a:lnTo>
                    <a:pt x="938" y="646"/>
                  </a:lnTo>
                  <a:lnTo>
                    <a:pt x="938" y="648"/>
                  </a:lnTo>
                  <a:lnTo>
                    <a:pt x="938" y="650"/>
                  </a:lnTo>
                  <a:lnTo>
                    <a:pt x="936" y="650"/>
                  </a:lnTo>
                  <a:lnTo>
                    <a:pt x="936" y="648"/>
                  </a:lnTo>
                  <a:lnTo>
                    <a:pt x="934" y="650"/>
                  </a:lnTo>
                  <a:lnTo>
                    <a:pt x="933" y="650"/>
                  </a:lnTo>
                  <a:lnTo>
                    <a:pt x="933" y="648"/>
                  </a:lnTo>
                  <a:lnTo>
                    <a:pt x="933" y="646"/>
                  </a:lnTo>
                  <a:lnTo>
                    <a:pt x="931" y="646"/>
                  </a:lnTo>
                  <a:lnTo>
                    <a:pt x="929" y="646"/>
                  </a:lnTo>
                  <a:lnTo>
                    <a:pt x="929" y="648"/>
                  </a:lnTo>
                  <a:lnTo>
                    <a:pt x="925" y="648"/>
                  </a:lnTo>
                  <a:lnTo>
                    <a:pt x="927" y="646"/>
                  </a:lnTo>
                  <a:lnTo>
                    <a:pt x="925" y="646"/>
                  </a:lnTo>
                  <a:lnTo>
                    <a:pt x="925" y="644"/>
                  </a:lnTo>
                  <a:lnTo>
                    <a:pt x="923" y="644"/>
                  </a:lnTo>
                  <a:lnTo>
                    <a:pt x="923" y="642"/>
                  </a:lnTo>
                  <a:lnTo>
                    <a:pt x="921" y="642"/>
                  </a:lnTo>
                  <a:lnTo>
                    <a:pt x="919" y="642"/>
                  </a:lnTo>
                  <a:lnTo>
                    <a:pt x="917" y="642"/>
                  </a:lnTo>
                  <a:lnTo>
                    <a:pt x="917" y="644"/>
                  </a:lnTo>
                  <a:lnTo>
                    <a:pt x="917" y="646"/>
                  </a:lnTo>
                  <a:lnTo>
                    <a:pt x="917" y="648"/>
                  </a:lnTo>
                  <a:lnTo>
                    <a:pt x="915" y="648"/>
                  </a:lnTo>
                  <a:lnTo>
                    <a:pt x="913" y="646"/>
                  </a:lnTo>
                  <a:lnTo>
                    <a:pt x="912" y="648"/>
                  </a:lnTo>
                  <a:lnTo>
                    <a:pt x="912" y="650"/>
                  </a:lnTo>
                  <a:lnTo>
                    <a:pt x="912" y="648"/>
                  </a:lnTo>
                  <a:lnTo>
                    <a:pt x="910" y="650"/>
                  </a:lnTo>
                  <a:lnTo>
                    <a:pt x="908" y="650"/>
                  </a:lnTo>
                  <a:lnTo>
                    <a:pt x="906" y="650"/>
                  </a:lnTo>
                  <a:lnTo>
                    <a:pt x="904" y="652"/>
                  </a:lnTo>
                  <a:lnTo>
                    <a:pt x="902" y="652"/>
                  </a:lnTo>
                  <a:lnTo>
                    <a:pt x="902" y="650"/>
                  </a:lnTo>
                  <a:lnTo>
                    <a:pt x="898" y="650"/>
                  </a:lnTo>
                  <a:lnTo>
                    <a:pt x="898" y="652"/>
                  </a:lnTo>
                  <a:lnTo>
                    <a:pt x="898" y="654"/>
                  </a:lnTo>
                  <a:lnTo>
                    <a:pt x="898" y="656"/>
                  </a:lnTo>
                  <a:lnTo>
                    <a:pt x="896" y="656"/>
                  </a:lnTo>
                  <a:lnTo>
                    <a:pt x="894" y="656"/>
                  </a:lnTo>
                  <a:lnTo>
                    <a:pt x="892" y="656"/>
                  </a:lnTo>
                  <a:lnTo>
                    <a:pt x="891" y="658"/>
                  </a:lnTo>
                  <a:lnTo>
                    <a:pt x="889" y="658"/>
                  </a:lnTo>
                  <a:lnTo>
                    <a:pt x="889" y="659"/>
                  </a:lnTo>
                  <a:lnTo>
                    <a:pt x="887" y="659"/>
                  </a:lnTo>
                  <a:lnTo>
                    <a:pt x="885" y="661"/>
                  </a:lnTo>
                  <a:lnTo>
                    <a:pt x="883" y="661"/>
                  </a:lnTo>
                  <a:lnTo>
                    <a:pt x="881" y="661"/>
                  </a:lnTo>
                  <a:lnTo>
                    <a:pt x="879" y="659"/>
                  </a:lnTo>
                  <a:lnTo>
                    <a:pt x="877" y="659"/>
                  </a:lnTo>
                  <a:lnTo>
                    <a:pt x="877" y="661"/>
                  </a:lnTo>
                  <a:lnTo>
                    <a:pt x="877" y="663"/>
                  </a:lnTo>
                  <a:lnTo>
                    <a:pt x="875" y="663"/>
                  </a:lnTo>
                  <a:lnTo>
                    <a:pt x="873" y="663"/>
                  </a:lnTo>
                  <a:lnTo>
                    <a:pt x="872" y="663"/>
                  </a:lnTo>
                  <a:lnTo>
                    <a:pt x="872" y="665"/>
                  </a:lnTo>
                  <a:lnTo>
                    <a:pt x="868" y="665"/>
                  </a:lnTo>
                  <a:lnTo>
                    <a:pt x="866" y="667"/>
                  </a:lnTo>
                  <a:lnTo>
                    <a:pt x="864" y="667"/>
                  </a:lnTo>
                  <a:lnTo>
                    <a:pt x="862" y="669"/>
                  </a:lnTo>
                  <a:lnTo>
                    <a:pt x="860" y="669"/>
                  </a:lnTo>
                  <a:lnTo>
                    <a:pt x="858" y="671"/>
                  </a:lnTo>
                  <a:lnTo>
                    <a:pt x="856" y="671"/>
                  </a:lnTo>
                  <a:lnTo>
                    <a:pt x="856" y="673"/>
                  </a:lnTo>
                  <a:lnTo>
                    <a:pt x="854" y="673"/>
                  </a:lnTo>
                  <a:lnTo>
                    <a:pt x="854" y="675"/>
                  </a:lnTo>
                  <a:lnTo>
                    <a:pt x="854" y="677"/>
                  </a:lnTo>
                  <a:lnTo>
                    <a:pt x="854" y="679"/>
                  </a:lnTo>
                  <a:lnTo>
                    <a:pt x="852" y="680"/>
                  </a:lnTo>
                  <a:lnTo>
                    <a:pt x="851" y="682"/>
                  </a:lnTo>
                  <a:lnTo>
                    <a:pt x="851" y="684"/>
                  </a:lnTo>
                  <a:lnTo>
                    <a:pt x="851" y="686"/>
                  </a:lnTo>
                  <a:lnTo>
                    <a:pt x="849" y="686"/>
                  </a:lnTo>
                  <a:lnTo>
                    <a:pt x="847" y="688"/>
                  </a:lnTo>
                  <a:lnTo>
                    <a:pt x="845" y="688"/>
                  </a:lnTo>
                  <a:lnTo>
                    <a:pt x="843" y="686"/>
                  </a:lnTo>
                  <a:lnTo>
                    <a:pt x="841" y="688"/>
                  </a:lnTo>
                  <a:lnTo>
                    <a:pt x="839" y="688"/>
                  </a:lnTo>
                  <a:lnTo>
                    <a:pt x="837" y="688"/>
                  </a:lnTo>
                  <a:lnTo>
                    <a:pt x="837" y="690"/>
                  </a:lnTo>
                  <a:lnTo>
                    <a:pt x="837" y="692"/>
                  </a:lnTo>
                  <a:lnTo>
                    <a:pt x="837" y="694"/>
                  </a:lnTo>
                  <a:lnTo>
                    <a:pt x="835" y="694"/>
                  </a:lnTo>
                  <a:lnTo>
                    <a:pt x="833" y="692"/>
                  </a:lnTo>
                  <a:lnTo>
                    <a:pt x="833" y="690"/>
                  </a:lnTo>
                  <a:lnTo>
                    <a:pt x="831" y="692"/>
                  </a:lnTo>
                  <a:lnTo>
                    <a:pt x="830" y="690"/>
                  </a:lnTo>
                  <a:lnTo>
                    <a:pt x="828" y="690"/>
                  </a:lnTo>
                  <a:lnTo>
                    <a:pt x="826" y="692"/>
                  </a:lnTo>
                  <a:lnTo>
                    <a:pt x="826" y="690"/>
                  </a:lnTo>
                  <a:lnTo>
                    <a:pt x="824" y="688"/>
                  </a:lnTo>
                  <a:lnTo>
                    <a:pt x="822" y="686"/>
                  </a:lnTo>
                  <a:lnTo>
                    <a:pt x="820" y="686"/>
                  </a:lnTo>
                  <a:lnTo>
                    <a:pt x="818" y="686"/>
                  </a:lnTo>
                  <a:lnTo>
                    <a:pt x="816" y="686"/>
                  </a:lnTo>
                  <a:lnTo>
                    <a:pt x="814" y="686"/>
                  </a:lnTo>
                  <a:lnTo>
                    <a:pt x="814" y="688"/>
                  </a:lnTo>
                  <a:lnTo>
                    <a:pt x="812" y="686"/>
                  </a:lnTo>
                  <a:lnTo>
                    <a:pt x="810" y="686"/>
                  </a:lnTo>
                  <a:lnTo>
                    <a:pt x="809" y="684"/>
                  </a:lnTo>
                  <a:lnTo>
                    <a:pt x="807" y="684"/>
                  </a:lnTo>
                  <a:lnTo>
                    <a:pt x="805" y="684"/>
                  </a:lnTo>
                  <a:lnTo>
                    <a:pt x="803" y="684"/>
                  </a:lnTo>
                  <a:lnTo>
                    <a:pt x="803" y="682"/>
                  </a:lnTo>
                  <a:lnTo>
                    <a:pt x="801" y="682"/>
                  </a:lnTo>
                  <a:lnTo>
                    <a:pt x="799" y="682"/>
                  </a:lnTo>
                  <a:lnTo>
                    <a:pt x="799" y="680"/>
                  </a:lnTo>
                  <a:lnTo>
                    <a:pt x="797" y="679"/>
                  </a:lnTo>
                  <a:lnTo>
                    <a:pt x="795" y="679"/>
                  </a:lnTo>
                  <a:lnTo>
                    <a:pt x="795" y="680"/>
                  </a:lnTo>
                  <a:lnTo>
                    <a:pt x="793" y="682"/>
                  </a:lnTo>
                  <a:lnTo>
                    <a:pt x="793" y="680"/>
                  </a:lnTo>
                  <a:lnTo>
                    <a:pt x="791" y="680"/>
                  </a:lnTo>
                  <a:lnTo>
                    <a:pt x="790" y="680"/>
                  </a:lnTo>
                  <a:lnTo>
                    <a:pt x="788" y="680"/>
                  </a:lnTo>
                  <a:lnTo>
                    <a:pt x="788" y="679"/>
                  </a:lnTo>
                  <a:lnTo>
                    <a:pt x="786" y="679"/>
                  </a:lnTo>
                  <a:lnTo>
                    <a:pt x="784" y="677"/>
                  </a:lnTo>
                  <a:lnTo>
                    <a:pt x="782" y="675"/>
                  </a:lnTo>
                  <a:lnTo>
                    <a:pt x="780" y="673"/>
                  </a:lnTo>
                  <a:lnTo>
                    <a:pt x="778" y="673"/>
                  </a:lnTo>
                  <a:lnTo>
                    <a:pt x="776" y="673"/>
                  </a:lnTo>
                  <a:lnTo>
                    <a:pt x="776" y="675"/>
                  </a:lnTo>
                  <a:lnTo>
                    <a:pt x="774" y="675"/>
                  </a:lnTo>
                  <a:lnTo>
                    <a:pt x="772" y="673"/>
                  </a:lnTo>
                  <a:lnTo>
                    <a:pt x="770" y="673"/>
                  </a:lnTo>
                  <a:lnTo>
                    <a:pt x="769" y="673"/>
                  </a:lnTo>
                  <a:lnTo>
                    <a:pt x="767" y="671"/>
                  </a:lnTo>
                  <a:lnTo>
                    <a:pt x="767" y="669"/>
                  </a:lnTo>
                  <a:lnTo>
                    <a:pt x="765" y="669"/>
                  </a:lnTo>
                  <a:lnTo>
                    <a:pt x="763" y="669"/>
                  </a:lnTo>
                  <a:lnTo>
                    <a:pt x="763" y="671"/>
                  </a:lnTo>
                  <a:lnTo>
                    <a:pt x="761" y="673"/>
                  </a:lnTo>
                  <a:lnTo>
                    <a:pt x="759" y="673"/>
                  </a:lnTo>
                  <a:lnTo>
                    <a:pt x="759" y="671"/>
                  </a:lnTo>
                  <a:lnTo>
                    <a:pt x="757" y="669"/>
                  </a:lnTo>
                  <a:lnTo>
                    <a:pt x="755" y="669"/>
                  </a:lnTo>
                  <a:lnTo>
                    <a:pt x="753" y="669"/>
                  </a:lnTo>
                  <a:lnTo>
                    <a:pt x="751" y="667"/>
                  </a:lnTo>
                  <a:lnTo>
                    <a:pt x="749" y="667"/>
                  </a:lnTo>
                  <a:lnTo>
                    <a:pt x="748" y="667"/>
                  </a:lnTo>
                  <a:lnTo>
                    <a:pt x="748" y="665"/>
                  </a:lnTo>
                  <a:lnTo>
                    <a:pt x="748" y="667"/>
                  </a:lnTo>
                  <a:lnTo>
                    <a:pt x="746" y="665"/>
                  </a:lnTo>
                  <a:lnTo>
                    <a:pt x="744" y="665"/>
                  </a:lnTo>
                  <a:lnTo>
                    <a:pt x="744" y="667"/>
                  </a:lnTo>
                  <a:lnTo>
                    <a:pt x="742" y="665"/>
                  </a:lnTo>
                  <a:lnTo>
                    <a:pt x="740" y="665"/>
                  </a:lnTo>
                  <a:lnTo>
                    <a:pt x="738" y="663"/>
                  </a:lnTo>
                  <a:lnTo>
                    <a:pt x="736" y="663"/>
                  </a:lnTo>
                  <a:lnTo>
                    <a:pt x="736" y="661"/>
                  </a:lnTo>
                  <a:lnTo>
                    <a:pt x="734" y="661"/>
                  </a:lnTo>
                  <a:lnTo>
                    <a:pt x="732" y="659"/>
                  </a:lnTo>
                  <a:lnTo>
                    <a:pt x="730" y="659"/>
                  </a:lnTo>
                  <a:lnTo>
                    <a:pt x="728" y="659"/>
                  </a:lnTo>
                  <a:lnTo>
                    <a:pt x="727" y="659"/>
                  </a:lnTo>
                  <a:lnTo>
                    <a:pt x="727" y="658"/>
                  </a:lnTo>
                  <a:lnTo>
                    <a:pt x="725" y="658"/>
                  </a:lnTo>
                  <a:lnTo>
                    <a:pt x="725" y="656"/>
                  </a:lnTo>
                  <a:lnTo>
                    <a:pt x="723" y="656"/>
                  </a:lnTo>
                  <a:lnTo>
                    <a:pt x="721" y="658"/>
                  </a:lnTo>
                  <a:lnTo>
                    <a:pt x="719" y="658"/>
                  </a:lnTo>
                  <a:lnTo>
                    <a:pt x="719" y="656"/>
                  </a:lnTo>
                  <a:lnTo>
                    <a:pt x="719" y="654"/>
                  </a:lnTo>
                  <a:lnTo>
                    <a:pt x="717" y="654"/>
                  </a:lnTo>
                  <a:lnTo>
                    <a:pt x="715" y="656"/>
                  </a:lnTo>
                  <a:lnTo>
                    <a:pt x="713" y="656"/>
                  </a:lnTo>
                  <a:lnTo>
                    <a:pt x="711" y="656"/>
                  </a:lnTo>
                  <a:lnTo>
                    <a:pt x="709" y="654"/>
                  </a:lnTo>
                  <a:lnTo>
                    <a:pt x="708" y="652"/>
                  </a:lnTo>
                  <a:lnTo>
                    <a:pt x="706" y="652"/>
                  </a:lnTo>
                  <a:lnTo>
                    <a:pt x="704" y="652"/>
                  </a:lnTo>
                  <a:lnTo>
                    <a:pt x="702" y="652"/>
                  </a:lnTo>
                  <a:lnTo>
                    <a:pt x="700" y="652"/>
                  </a:lnTo>
                  <a:lnTo>
                    <a:pt x="700" y="650"/>
                  </a:lnTo>
                  <a:lnTo>
                    <a:pt x="698" y="650"/>
                  </a:lnTo>
                  <a:lnTo>
                    <a:pt x="696" y="650"/>
                  </a:lnTo>
                  <a:lnTo>
                    <a:pt x="696" y="648"/>
                  </a:lnTo>
                  <a:lnTo>
                    <a:pt x="694" y="646"/>
                  </a:lnTo>
                  <a:lnTo>
                    <a:pt x="694" y="644"/>
                  </a:lnTo>
                  <a:lnTo>
                    <a:pt x="692" y="642"/>
                  </a:lnTo>
                  <a:lnTo>
                    <a:pt x="692" y="640"/>
                  </a:lnTo>
                  <a:lnTo>
                    <a:pt x="692" y="637"/>
                  </a:lnTo>
                  <a:lnTo>
                    <a:pt x="690" y="637"/>
                  </a:lnTo>
                  <a:lnTo>
                    <a:pt x="690" y="635"/>
                  </a:lnTo>
                  <a:lnTo>
                    <a:pt x="690" y="633"/>
                  </a:lnTo>
                  <a:lnTo>
                    <a:pt x="688" y="631"/>
                  </a:lnTo>
                  <a:lnTo>
                    <a:pt x="688" y="629"/>
                  </a:lnTo>
                  <a:lnTo>
                    <a:pt x="688" y="627"/>
                  </a:lnTo>
                  <a:lnTo>
                    <a:pt x="688" y="625"/>
                  </a:lnTo>
                  <a:lnTo>
                    <a:pt x="688" y="623"/>
                  </a:lnTo>
                  <a:lnTo>
                    <a:pt x="687" y="621"/>
                  </a:lnTo>
                  <a:lnTo>
                    <a:pt x="687" y="619"/>
                  </a:lnTo>
                  <a:lnTo>
                    <a:pt x="687" y="617"/>
                  </a:lnTo>
                  <a:lnTo>
                    <a:pt x="687" y="616"/>
                  </a:lnTo>
                  <a:lnTo>
                    <a:pt x="685" y="616"/>
                  </a:lnTo>
                  <a:lnTo>
                    <a:pt x="685" y="614"/>
                  </a:lnTo>
                  <a:lnTo>
                    <a:pt x="685" y="612"/>
                  </a:lnTo>
                  <a:lnTo>
                    <a:pt x="687" y="610"/>
                  </a:lnTo>
                  <a:lnTo>
                    <a:pt x="687" y="608"/>
                  </a:lnTo>
                  <a:lnTo>
                    <a:pt x="688" y="608"/>
                  </a:lnTo>
                  <a:lnTo>
                    <a:pt x="687" y="606"/>
                  </a:lnTo>
                  <a:lnTo>
                    <a:pt x="687" y="604"/>
                  </a:lnTo>
                  <a:lnTo>
                    <a:pt x="687" y="602"/>
                  </a:lnTo>
                  <a:lnTo>
                    <a:pt x="687" y="600"/>
                  </a:lnTo>
                  <a:lnTo>
                    <a:pt x="687" y="598"/>
                  </a:lnTo>
                  <a:lnTo>
                    <a:pt x="688" y="596"/>
                  </a:lnTo>
                  <a:lnTo>
                    <a:pt x="688" y="595"/>
                  </a:lnTo>
                  <a:lnTo>
                    <a:pt x="690" y="595"/>
                  </a:lnTo>
                  <a:lnTo>
                    <a:pt x="690" y="593"/>
                  </a:lnTo>
                  <a:lnTo>
                    <a:pt x="692" y="591"/>
                  </a:lnTo>
                  <a:lnTo>
                    <a:pt x="692" y="589"/>
                  </a:lnTo>
                  <a:lnTo>
                    <a:pt x="692" y="587"/>
                  </a:lnTo>
                  <a:lnTo>
                    <a:pt x="694" y="585"/>
                  </a:lnTo>
                  <a:lnTo>
                    <a:pt x="694" y="583"/>
                  </a:lnTo>
                  <a:lnTo>
                    <a:pt x="694" y="581"/>
                  </a:lnTo>
                  <a:lnTo>
                    <a:pt x="692" y="579"/>
                  </a:lnTo>
                  <a:lnTo>
                    <a:pt x="692" y="577"/>
                  </a:lnTo>
                  <a:lnTo>
                    <a:pt x="692" y="576"/>
                  </a:lnTo>
                  <a:lnTo>
                    <a:pt x="690" y="574"/>
                  </a:lnTo>
                  <a:lnTo>
                    <a:pt x="690" y="572"/>
                  </a:lnTo>
                  <a:lnTo>
                    <a:pt x="690" y="570"/>
                  </a:lnTo>
                  <a:lnTo>
                    <a:pt x="690" y="568"/>
                  </a:lnTo>
                  <a:lnTo>
                    <a:pt x="690" y="566"/>
                  </a:lnTo>
                  <a:lnTo>
                    <a:pt x="688" y="566"/>
                  </a:lnTo>
                  <a:lnTo>
                    <a:pt x="688" y="564"/>
                  </a:lnTo>
                  <a:lnTo>
                    <a:pt x="688" y="562"/>
                  </a:lnTo>
                  <a:lnTo>
                    <a:pt x="687" y="560"/>
                  </a:lnTo>
                  <a:lnTo>
                    <a:pt x="687" y="558"/>
                  </a:lnTo>
                  <a:lnTo>
                    <a:pt x="687" y="556"/>
                  </a:lnTo>
                  <a:lnTo>
                    <a:pt x="685" y="556"/>
                  </a:lnTo>
                  <a:lnTo>
                    <a:pt x="683" y="556"/>
                  </a:lnTo>
                  <a:lnTo>
                    <a:pt x="681" y="555"/>
                  </a:lnTo>
                  <a:lnTo>
                    <a:pt x="679" y="555"/>
                  </a:lnTo>
                  <a:lnTo>
                    <a:pt x="677" y="553"/>
                  </a:lnTo>
                  <a:lnTo>
                    <a:pt x="675" y="553"/>
                  </a:lnTo>
                  <a:lnTo>
                    <a:pt x="675" y="551"/>
                  </a:lnTo>
                  <a:lnTo>
                    <a:pt x="673" y="551"/>
                  </a:lnTo>
                  <a:lnTo>
                    <a:pt x="673" y="549"/>
                  </a:lnTo>
                  <a:lnTo>
                    <a:pt x="673" y="547"/>
                  </a:lnTo>
                  <a:lnTo>
                    <a:pt x="673" y="545"/>
                  </a:lnTo>
                  <a:lnTo>
                    <a:pt x="671" y="543"/>
                  </a:lnTo>
                  <a:lnTo>
                    <a:pt x="669" y="543"/>
                  </a:lnTo>
                  <a:lnTo>
                    <a:pt x="667" y="543"/>
                  </a:lnTo>
                  <a:lnTo>
                    <a:pt x="666" y="543"/>
                  </a:lnTo>
                  <a:lnTo>
                    <a:pt x="664" y="543"/>
                  </a:lnTo>
                  <a:lnTo>
                    <a:pt x="660" y="543"/>
                  </a:lnTo>
                  <a:lnTo>
                    <a:pt x="658" y="541"/>
                  </a:lnTo>
                  <a:lnTo>
                    <a:pt x="656" y="541"/>
                  </a:lnTo>
                  <a:lnTo>
                    <a:pt x="654" y="541"/>
                  </a:lnTo>
                  <a:lnTo>
                    <a:pt x="650" y="541"/>
                  </a:lnTo>
                  <a:lnTo>
                    <a:pt x="648" y="543"/>
                  </a:lnTo>
                  <a:lnTo>
                    <a:pt x="646" y="543"/>
                  </a:lnTo>
                  <a:lnTo>
                    <a:pt x="645" y="543"/>
                  </a:lnTo>
                  <a:lnTo>
                    <a:pt x="643" y="543"/>
                  </a:lnTo>
                  <a:lnTo>
                    <a:pt x="641" y="543"/>
                  </a:lnTo>
                  <a:lnTo>
                    <a:pt x="637" y="543"/>
                  </a:lnTo>
                  <a:lnTo>
                    <a:pt x="635" y="541"/>
                  </a:lnTo>
                  <a:lnTo>
                    <a:pt x="633" y="543"/>
                  </a:lnTo>
                  <a:lnTo>
                    <a:pt x="631" y="543"/>
                  </a:lnTo>
                  <a:lnTo>
                    <a:pt x="627" y="543"/>
                  </a:lnTo>
                  <a:lnTo>
                    <a:pt x="625" y="545"/>
                  </a:lnTo>
                  <a:lnTo>
                    <a:pt x="624" y="545"/>
                  </a:lnTo>
                  <a:lnTo>
                    <a:pt x="622" y="547"/>
                  </a:lnTo>
                  <a:lnTo>
                    <a:pt x="620" y="547"/>
                  </a:lnTo>
                  <a:lnTo>
                    <a:pt x="618" y="549"/>
                  </a:lnTo>
                  <a:lnTo>
                    <a:pt x="618" y="551"/>
                  </a:lnTo>
                  <a:lnTo>
                    <a:pt x="614" y="551"/>
                  </a:lnTo>
                  <a:lnTo>
                    <a:pt x="612" y="553"/>
                  </a:lnTo>
                  <a:lnTo>
                    <a:pt x="608" y="553"/>
                  </a:lnTo>
                  <a:lnTo>
                    <a:pt x="606" y="555"/>
                  </a:lnTo>
                  <a:lnTo>
                    <a:pt x="606" y="556"/>
                  </a:lnTo>
                  <a:lnTo>
                    <a:pt x="605" y="558"/>
                  </a:lnTo>
                  <a:lnTo>
                    <a:pt x="605" y="560"/>
                  </a:lnTo>
                  <a:lnTo>
                    <a:pt x="606" y="564"/>
                  </a:lnTo>
                  <a:lnTo>
                    <a:pt x="606" y="566"/>
                  </a:lnTo>
                  <a:lnTo>
                    <a:pt x="608" y="568"/>
                  </a:lnTo>
                  <a:lnTo>
                    <a:pt x="610" y="570"/>
                  </a:lnTo>
                  <a:lnTo>
                    <a:pt x="612" y="574"/>
                  </a:lnTo>
                  <a:lnTo>
                    <a:pt x="614" y="574"/>
                  </a:lnTo>
                  <a:lnTo>
                    <a:pt x="616" y="576"/>
                  </a:lnTo>
                  <a:lnTo>
                    <a:pt x="618" y="577"/>
                  </a:lnTo>
                  <a:lnTo>
                    <a:pt x="620" y="579"/>
                  </a:lnTo>
                  <a:lnTo>
                    <a:pt x="620" y="581"/>
                  </a:lnTo>
                  <a:lnTo>
                    <a:pt x="622" y="583"/>
                  </a:lnTo>
                  <a:lnTo>
                    <a:pt x="624" y="585"/>
                  </a:lnTo>
                  <a:lnTo>
                    <a:pt x="624" y="589"/>
                  </a:lnTo>
                  <a:lnTo>
                    <a:pt x="625" y="591"/>
                  </a:lnTo>
                  <a:lnTo>
                    <a:pt x="627" y="593"/>
                  </a:lnTo>
                  <a:lnTo>
                    <a:pt x="627" y="596"/>
                  </a:lnTo>
                  <a:lnTo>
                    <a:pt x="627" y="598"/>
                  </a:lnTo>
                  <a:lnTo>
                    <a:pt x="629" y="598"/>
                  </a:lnTo>
                  <a:lnTo>
                    <a:pt x="627" y="600"/>
                  </a:lnTo>
                  <a:lnTo>
                    <a:pt x="625" y="602"/>
                  </a:lnTo>
                  <a:lnTo>
                    <a:pt x="624" y="604"/>
                  </a:lnTo>
                  <a:lnTo>
                    <a:pt x="622" y="606"/>
                  </a:lnTo>
                  <a:lnTo>
                    <a:pt x="620" y="606"/>
                  </a:lnTo>
                  <a:lnTo>
                    <a:pt x="618" y="608"/>
                  </a:lnTo>
                  <a:lnTo>
                    <a:pt x="614" y="608"/>
                  </a:lnTo>
                  <a:lnTo>
                    <a:pt x="612" y="608"/>
                  </a:lnTo>
                  <a:lnTo>
                    <a:pt x="608" y="608"/>
                  </a:lnTo>
                  <a:lnTo>
                    <a:pt x="606" y="608"/>
                  </a:lnTo>
                  <a:lnTo>
                    <a:pt x="606" y="610"/>
                  </a:lnTo>
                  <a:lnTo>
                    <a:pt x="605" y="610"/>
                  </a:lnTo>
                  <a:lnTo>
                    <a:pt x="605" y="612"/>
                  </a:lnTo>
                  <a:lnTo>
                    <a:pt x="603" y="612"/>
                  </a:lnTo>
                  <a:lnTo>
                    <a:pt x="603" y="616"/>
                  </a:lnTo>
                  <a:lnTo>
                    <a:pt x="605" y="616"/>
                  </a:lnTo>
                  <a:lnTo>
                    <a:pt x="605" y="617"/>
                  </a:lnTo>
                  <a:lnTo>
                    <a:pt x="603" y="619"/>
                  </a:lnTo>
                  <a:lnTo>
                    <a:pt x="601" y="621"/>
                  </a:lnTo>
                  <a:lnTo>
                    <a:pt x="599" y="621"/>
                  </a:lnTo>
                  <a:lnTo>
                    <a:pt x="599" y="623"/>
                  </a:lnTo>
                  <a:lnTo>
                    <a:pt x="597" y="623"/>
                  </a:lnTo>
                  <a:lnTo>
                    <a:pt x="593" y="625"/>
                  </a:lnTo>
                  <a:lnTo>
                    <a:pt x="591" y="625"/>
                  </a:lnTo>
                  <a:lnTo>
                    <a:pt x="589" y="627"/>
                  </a:lnTo>
                  <a:lnTo>
                    <a:pt x="587" y="627"/>
                  </a:lnTo>
                  <a:lnTo>
                    <a:pt x="585" y="627"/>
                  </a:lnTo>
                  <a:lnTo>
                    <a:pt x="582" y="627"/>
                  </a:lnTo>
                  <a:lnTo>
                    <a:pt x="580" y="629"/>
                  </a:lnTo>
                  <a:lnTo>
                    <a:pt x="576" y="629"/>
                  </a:lnTo>
                  <a:lnTo>
                    <a:pt x="574" y="629"/>
                  </a:lnTo>
                  <a:lnTo>
                    <a:pt x="572" y="631"/>
                  </a:lnTo>
                  <a:lnTo>
                    <a:pt x="570" y="631"/>
                  </a:lnTo>
                  <a:lnTo>
                    <a:pt x="568" y="633"/>
                  </a:lnTo>
                  <a:lnTo>
                    <a:pt x="566" y="635"/>
                  </a:lnTo>
                  <a:lnTo>
                    <a:pt x="564" y="637"/>
                  </a:lnTo>
                  <a:lnTo>
                    <a:pt x="564" y="638"/>
                  </a:lnTo>
                  <a:lnTo>
                    <a:pt x="564" y="640"/>
                  </a:lnTo>
                  <a:lnTo>
                    <a:pt x="563" y="642"/>
                  </a:lnTo>
                  <a:lnTo>
                    <a:pt x="561" y="644"/>
                  </a:lnTo>
                  <a:lnTo>
                    <a:pt x="559" y="644"/>
                  </a:lnTo>
                  <a:lnTo>
                    <a:pt x="557" y="646"/>
                  </a:lnTo>
                  <a:lnTo>
                    <a:pt x="555" y="646"/>
                  </a:lnTo>
                  <a:lnTo>
                    <a:pt x="555" y="648"/>
                  </a:lnTo>
                  <a:lnTo>
                    <a:pt x="551" y="648"/>
                  </a:lnTo>
                  <a:lnTo>
                    <a:pt x="549" y="650"/>
                  </a:lnTo>
                  <a:lnTo>
                    <a:pt x="547" y="650"/>
                  </a:lnTo>
                  <a:lnTo>
                    <a:pt x="545" y="650"/>
                  </a:lnTo>
                  <a:lnTo>
                    <a:pt x="543" y="650"/>
                  </a:lnTo>
                  <a:lnTo>
                    <a:pt x="542" y="648"/>
                  </a:lnTo>
                  <a:lnTo>
                    <a:pt x="540" y="648"/>
                  </a:lnTo>
                  <a:lnTo>
                    <a:pt x="538" y="646"/>
                  </a:lnTo>
                  <a:lnTo>
                    <a:pt x="536" y="644"/>
                  </a:lnTo>
                  <a:lnTo>
                    <a:pt x="534" y="642"/>
                  </a:lnTo>
                  <a:lnTo>
                    <a:pt x="532" y="642"/>
                  </a:lnTo>
                  <a:lnTo>
                    <a:pt x="530" y="640"/>
                  </a:lnTo>
                  <a:lnTo>
                    <a:pt x="530" y="638"/>
                  </a:lnTo>
                  <a:lnTo>
                    <a:pt x="528" y="638"/>
                  </a:lnTo>
                  <a:lnTo>
                    <a:pt x="526" y="638"/>
                  </a:lnTo>
                  <a:lnTo>
                    <a:pt x="523" y="638"/>
                  </a:lnTo>
                  <a:lnTo>
                    <a:pt x="521" y="637"/>
                  </a:lnTo>
                  <a:lnTo>
                    <a:pt x="519" y="637"/>
                  </a:lnTo>
                  <a:lnTo>
                    <a:pt x="517" y="637"/>
                  </a:lnTo>
                  <a:lnTo>
                    <a:pt x="515" y="635"/>
                  </a:lnTo>
                  <a:lnTo>
                    <a:pt x="515" y="633"/>
                  </a:lnTo>
                  <a:lnTo>
                    <a:pt x="515" y="631"/>
                  </a:lnTo>
                  <a:lnTo>
                    <a:pt x="515" y="629"/>
                  </a:lnTo>
                  <a:lnTo>
                    <a:pt x="515" y="627"/>
                  </a:lnTo>
                  <a:lnTo>
                    <a:pt x="513" y="625"/>
                  </a:lnTo>
                  <a:lnTo>
                    <a:pt x="513" y="623"/>
                  </a:lnTo>
                  <a:lnTo>
                    <a:pt x="513" y="621"/>
                  </a:lnTo>
                  <a:lnTo>
                    <a:pt x="511" y="621"/>
                  </a:lnTo>
                  <a:lnTo>
                    <a:pt x="511" y="619"/>
                  </a:lnTo>
                  <a:lnTo>
                    <a:pt x="509" y="617"/>
                  </a:lnTo>
                  <a:lnTo>
                    <a:pt x="507" y="617"/>
                  </a:lnTo>
                  <a:lnTo>
                    <a:pt x="507" y="616"/>
                  </a:lnTo>
                  <a:lnTo>
                    <a:pt x="505" y="614"/>
                  </a:lnTo>
                  <a:lnTo>
                    <a:pt x="503" y="614"/>
                  </a:lnTo>
                  <a:lnTo>
                    <a:pt x="503" y="612"/>
                  </a:lnTo>
                  <a:lnTo>
                    <a:pt x="502" y="612"/>
                  </a:lnTo>
                  <a:lnTo>
                    <a:pt x="500" y="610"/>
                  </a:lnTo>
                  <a:lnTo>
                    <a:pt x="500" y="608"/>
                  </a:lnTo>
                  <a:lnTo>
                    <a:pt x="498" y="606"/>
                  </a:lnTo>
                  <a:lnTo>
                    <a:pt x="496" y="604"/>
                  </a:lnTo>
                  <a:lnTo>
                    <a:pt x="494" y="602"/>
                  </a:lnTo>
                  <a:lnTo>
                    <a:pt x="494" y="600"/>
                  </a:lnTo>
                  <a:lnTo>
                    <a:pt x="494" y="598"/>
                  </a:lnTo>
                  <a:lnTo>
                    <a:pt x="494" y="596"/>
                  </a:lnTo>
                  <a:lnTo>
                    <a:pt x="494" y="595"/>
                  </a:lnTo>
                  <a:lnTo>
                    <a:pt x="492" y="595"/>
                  </a:lnTo>
                  <a:lnTo>
                    <a:pt x="492" y="593"/>
                  </a:lnTo>
                  <a:lnTo>
                    <a:pt x="490" y="591"/>
                  </a:lnTo>
                  <a:lnTo>
                    <a:pt x="488" y="591"/>
                  </a:lnTo>
                  <a:lnTo>
                    <a:pt x="484" y="591"/>
                  </a:lnTo>
                  <a:lnTo>
                    <a:pt x="482" y="591"/>
                  </a:lnTo>
                  <a:lnTo>
                    <a:pt x="481" y="591"/>
                  </a:lnTo>
                  <a:lnTo>
                    <a:pt x="479" y="589"/>
                  </a:lnTo>
                  <a:lnTo>
                    <a:pt x="477" y="589"/>
                  </a:lnTo>
                  <a:lnTo>
                    <a:pt x="479" y="587"/>
                  </a:lnTo>
                  <a:lnTo>
                    <a:pt x="481" y="587"/>
                  </a:lnTo>
                  <a:lnTo>
                    <a:pt x="481" y="585"/>
                  </a:lnTo>
                  <a:lnTo>
                    <a:pt x="482" y="585"/>
                  </a:lnTo>
                  <a:lnTo>
                    <a:pt x="484" y="583"/>
                  </a:lnTo>
                  <a:lnTo>
                    <a:pt x="484" y="581"/>
                  </a:lnTo>
                  <a:lnTo>
                    <a:pt x="484" y="579"/>
                  </a:lnTo>
                  <a:lnTo>
                    <a:pt x="484" y="577"/>
                  </a:lnTo>
                  <a:lnTo>
                    <a:pt x="484" y="576"/>
                  </a:lnTo>
                  <a:lnTo>
                    <a:pt x="484" y="574"/>
                  </a:lnTo>
                  <a:lnTo>
                    <a:pt x="482" y="574"/>
                  </a:lnTo>
                  <a:lnTo>
                    <a:pt x="481" y="576"/>
                  </a:lnTo>
                  <a:lnTo>
                    <a:pt x="479" y="576"/>
                  </a:lnTo>
                  <a:lnTo>
                    <a:pt x="477" y="576"/>
                  </a:lnTo>
                  <a:lnTo>
                    <a:pt x="475" y="576"/>
                  </a:lnTo>
                  <a:lnTo>
                    <a:pt x="473" y="576"/>
                  </a:lnTo>
                  <a:lnTo>
                    <a:pt x="473" y="574"/>
                  </a:lnTo>
                  <a:lnTo>
                    <a:pt x="471" y="572"/>
                  </a:lnTo>
                  <a:lnTo>
                    <a:pt x="469" y="570"/>
                  </a:lnTo>
                  <a:lnTo>
                    <a:pt x="467" y="568"/>
                  </a:lnTo>
                  <a:lnTo>
                    <a:pt x="465" y="566"/>
                  </a:lnTo>
                  <a:lnTo>
                    <a:pt x="465" y="564"/>
                  </a:lnTo>
                  <a:lnTo>
                    <a:pt x="465" y="562"/>
                  </a:lnTo>
                  <a:lnTo>
                    <a:pt x="463" y="558"/>
                  </a:lnTo>
                  <a:lnTo>
                    <a:pt x="463" y="560"/>
                  </a:lnTo>
                  <a:lnTo>
                    <a:pt x="461" y="560"/>
                  </a:lnTo>
                  <a:lnTo>
                    <a:pt x="460" y="560"/>
                  </a:lnTo>
                  <a:lnTo>
                    <a:pt x="460" y="562"/>
                  </a:lnTo>
                  <a:lnTo>
                    <a:pt x="456" y="562"/>
                  </a:lnTo>
                  <a:lnTo>
                    <a:pt x="452" y="562"/>
                  </a:lnTo>
                  <a:lnTo>
                    <a:pt x="450" y="562"/>
                  </a:lnTo>
                  <a:lnTo>
                    <a:pt x="446" y="562"/>
                  </a:lnTo>
                  <a:lnTo>
                    <a:pt x="444" y="562"/>
                  </a:lnTo>
                  <a:lnTo>
                    <a:pt x="441" y="560"/>
                  </a:lnTo>
                  <a:lnTo>
                    <a:pt x="435" y="560"/>
                  </a:lnTo>
                  <a:lnTo>
                    <a:pt x="431" y="560"/>
                  </a:lnTo>
                  <a:lnTo>
                    <a:pt x="427" y="558"/>
                  </a:lnTo>
                  <a:lnTo>
                    <a:pt x="423" y="556"/>
                  </a:lnTo>
                  <a:lnTo>
                    <a:pt x="414" y="555"/>
                  </a:lnTo>
                  <a:lnTo>
                    <a:pt x="410" y="555"/>
                  </a:lnTo>
                  <a:lnTo>
                    <a:pt x="408" y="553"/>
                  </a:lnTo>
                  <a:lnTo>
                    <a:pt x="402" y="553"/>
                  </a:lnTo>
                  <a:lnTo>
                    <a:pt x="399" y="551"/>
                  </a:lnTo>
                  <a:lnTo>
                    <a:pt x="395" y="551"/>
                  </a:lnTo>
                  <a:lnTo>
                    <a:pt x="393" y="551"/>
                  </a:lnTo>
                  <a:lnTo>
                    <a:pt x="391" y="551"/>
                  </a:lnTo>
                  <a:lnTo>
                    <a:pt x="389" y="551"/>
                  </a:lnTo>
                  <a:lnTo>
                    <a:pt x="387" y="553"/>
                  </a:lnTo>
                  <a:lnTo>
                    <a:pt x="387" y="555"/>
                  </a:lnTo>
                  <a:lnTo>
                    <a:pt x="387" y="560"/>
                  </a:lnTo>
                  <a:lnTo>
                    <a:pt x="387" y="564"/>
                  </a:lnTo>
                  <a:lnTo>
                    <a:pt x="385" y="566"/>
                  </a:lnTo>
                  <a:lnTo>
                    <a:pt x="385" y="568"/>
                  </a:lnTo>
                  <a:lnTo>
                    <a:pt x="383" y="568"/>
                  </a:lnTo>
                  <a:lnTo>
                    <a:pt x="381" y="570"/>
                  </a:lnTo>
                  <a:lnTo>
                    <a:pt x="381" y="574"/>
                  </a:lnTo>
                  <a:lnTo>
                    <a:pt x="381" y="576"/>
                  </a:lnTo>
                  <a:lnTo>
                    <a:pt x="383" y="577"/>
                  </a:lnTo>
                  <a:lnTo>
                    <a:pt x="383" y="579"/>
                  </a:lnTo>
                  <a:lnTo>
                    <a:pt x="381" y="581"/>
                  </a:lnTo>
                  <a:lnTo>
                    <a:pt x="381" y="583"/>
                  </a:lnTo>
                  <a:lnTo>
                    <a:pt x="379" y="585"/>
                  </a:lnTo>
                  <a:lnTo>
                    <a:pt x="379" y="587"/>
                  </a:lnTo>
                  <a:lnTo>
                    <a:pt x="378" y="587"/>
                  </a:lnTo>
                  <a:lnTo>
                    <a:pt x="378" y="591"/>
                  </a:lnTo>
                  <a:lnTo>
                    <a:pt x="376" y="591"/>
                  </a:lnTo>
                  <a:lnTo>
                    <a:pt x="374" y="593"/>
                  </a:lnTo>
                  <a:lnTo>
                    <a:pt x="372" y="593"/>
                  </a:lnTo>
                  <a:lnTo>
                    <a:pt x="370" y="591"/>
                  </a:lnTo>
                  <a:lnTo>
                    <a:pt x="368" y="589"/>
                  </a:lnTo>
                  <a:lnTo>
                    <a:pt x="366" y="589"/>
                  </a:lnTo>
                  <a:lnTo>
                    <a:pt x="366" y="587"/>
                  </a:lnTo>
                  <a:lnTo>
                    <a:pt x="364" y="587"/>
                  </a:lnTo>
                  <a:lnTo>
                    <a:pt x="366" y="585"/>
                  </a:lnTo>
                  <a:lnTo>
                    <a:pt x="366" y="583"/>
                  </a:lnTo>
                  <a:lnTo>
                    <a:pt x="364" y="581"/>
                  </a:lnTo>
                  <a:lnTo>
                    <a:pt x="362" y="581"/>
                  </a:lnTo>
                  <a:lnTo>
                    <a:pt x="360" y="579"/>
                  </a:lnTo>
                  <a:lnTo>
                    <a:pt x="360" y="577"/>
                  </a:lnTo>
                  <a:lnTo>
                    <a:pt x="362" y="576"/>
                  </a:lnTo>
                  <a:lnTo>
                    <a:pt x="364" y="572"/>
                  </a:lnTo>
                  <a:lnTo>
                    <a:pt x="366" y="572"/>
                  </a:lnTo>
                  <a:lnTo>
                    <a:pt x="368" y="570"/>
                  </a:lnTo>
                  <a:lnTo>
                    <a:pt x="370" y="570"/>
                  </a:lnTo>
                  <a:lnTo>
                    <a:pt x="372" y="568"/>
                  </a:lnTo>
                  <a:lnTo>
                    <a:pt x="374" y="568"/>
                  </a:lnTo>
                  <a:lnTo>
                    <a:pt x="376" y="566"/>
                  </a:lnTo>
                  <a:lnTo>
                    <a:pt x="379" y="562"/>
                  </a:lnTo>
                  <a:lnTo>
                    <a:pt x="379" y="558"/>
                  </a:lnTo>
                  <a:lnTo>
                    <a:pt x="381" y="556"/>
                  </a:lnTo>
                  <a:lnTo>
                    <a:pt x="379" y="556"/>
                  </a:lnTo>
                  <a:lnTo>
                    <a:pt x="378" y="553"/>
                  </a:lnTo>
                  <a:lnTo>
                    <a:pt x="376" y="553"/>
                  </a:lnTo>
                  <a:lnTo>
                    <a:pt x="374" y="553"/>
                  </a:lnTo>
                  <a:lnTo>
                    <a:pt x="372" y="553"/>
                  </a:lnTo>
                  <a:lnTo>
                    <a:pt x="370" y="553"/>
                  </a:lnTo>
                  <a:lnTo>
                    <a:pt x="368" y="553"/>
                  </a:lnTo>
                  <a:lnTo>
                    <a:pt x="366" y="555"/>
                  </a:lnTo>
                  <a:lnTo>
                    <a:pt x="364" y="555"/>
                  </a:lnTo>
                  <a:lnTo>
                    <a:pt x="362" y="555"/>
                  </a:lnTo>
                  <a:lnTo>
                    <a:pt x="360" y="555"/>
                  </a:lnTo>
                  <a:lnTo>
                    <a:pt x="360" y="553"/>
                  </a:lnTo>
                  <a:lnTo>
                    <a:pt x="360" y="551"/>
                  </a:lnTo>
                  <a:lnTo>
                    <a:pt x="360" y="549"/>
                  </a:lnTo>
                  <a:lnTo>
                    <a:pt x="360" y="547"/>
                  </a:lnTo>
                  <a:lnTo>
                    <a:pt x="360" y="545"/>
                  </a:lnTo>
                  <a:lnTo>
                    <a:pt x="359" y="543"/>
                  </a:lnTo>
                  <a:lnTo>
                    <a:pt x="355" y="539"/>
                  </a:lnTo>
                  <a:lnTo>
                    <a:pt x="355" y="537"/>
                  </a:lnTo>
                  <a:lnTo>
                    <a:pt x="357" y="537"/>
                  </a:lnTo>
                  <a:lnTo>
                    <a:pt x="359" y="535"/>
                  </a:lnTo>
                  <a:lnTo>
                    <a:pt x="360" y="535"/>
                  </a:lnTo>
                  <a:lnTo>
                    <a:pt x="362" y="535"/>
                  </a:lnTo>
                  <a:lnTo>
                    <a:pt x="362" y="532"/>
                  </a:lnTo>
                  <a:lnTo>
                    <a:pt x="362" y="530"/>
                  </a:lnTo>
                  <a:lnTo>
                    <a:pt x="362" y="528"/>
                  </a:lnTo>
                  <a:lnTo>
                    <a:pt x="360" y="526"/>
                  </a:lnTo>
                  <a:lnTo>
                    <a:pt x="360" y="524"/>
                  </a:lnTo>
                  <a:lnTo>
                    <a:pt x="362" y="522"/>
                  </a:lnTo>
                  <a:lnTo>
                    <a:pt x="362" y="518"/>
                  </a:lnTo>
                  <a:lnTo>
                    <a:pt x="362" y="516"/>
                  </a:lnTo>
                  <a:lnTo>
                    <a:pt x="362" y="514"/>
                  </a:lnTo>
                  <a:lnTo>
                    <a:pt x="360" y="511"/>
                  </a:lnTo>
                  <a:lnTo>
                    <a:pt x="359" y="509"/>
                  </a:lnTo>
                  <a:lnTo>
                    <a:pt x="359" y="503"/>
                  </a:lnTo>
                  <a:lnTo>
                    <a:pt x="360" y="499"/>
                  </a:lnTo>
                  <a:lnTo>
                    <a:pt x="360" y="495"/>
                  </a:lnTo>
                  <a:lnTo>
                    <a:pt x="359" y="492"/>
                  </a:lnTo>
                  <a:lnTo>
                    <a:pt x="360" y="492"/>
                  </a:lnTo>
                  <a:lnTo>
                    <a:pt x="360" y="490"/>
                  </a:lnTo>
                  <a:lnTo>
                    <a:pt x="359" y="488"/>
                  </a:lnTo>
                  <a:lnTo>
                    <a:pt x="355" y="488"/>
                  </a:lnTo>
                  <a:lnTo>
                    <a:pt x="353" y="486"/>
                  </a:lnTo>
                  <a:lnTo>
                    <a:pt x="347" y="484"/>
                  </a:lnTo>
                  <a:lnTo>
                    <a:pt x="343" y="480"/>
                  </a:lnTo>
                  <a:lnTo>
                    <a:pt x="338" y="478"/>
                  </a:lnTo>
                  <a:lnTo>
                    <a:pt x="332" y="474"/>
                  </a:lnTo>
                  <a:lnTo>
                    <a:pt x="326" y="473"/>
                  </a:lnTo>
                  <a:lnTo>
                    <a:pt x="322" y="469"/>
                  </a:lnTo>
                  <a:lnTo>
                    <a:pt x="318" y="467"/>
                  </a:lnTo>
                  <a:lnTo>
                    <a:pt x="315" y="465"/>
                  </a:lnTo>
                  <a:lnTo>
                    <a:pt x="309" y="463"/>
                  </a:lnTo>
                  <a:lnTo>
                    <a:pt x="305" y="461"/>
                  </a:lnTo>
                  <a:lnTo>
                    <a:pt x="299" y="459"/>
                  </a:lnTo>
                  <a:lnTo>
                    <a:pt x="294" y="459"/>
                  </a:lnTo>
                  <a:lnTo>
                    <a:pt x="288" y="461"/>
                  </a:lnTo>
                  <a:lnTo>
                    <a:pt x="284" y="461"/>
                  </a:lnTo>
                  <a:lnTo>
                    <a:pt x="278" y="463"/>
                  </a:lnTo>
                  <a:lnTo>
                    <a:pt x="271" y="463"/>
                  </a:lnTo>
                  <a:lnTo>
                    <a:pt x="269" y="463"/>
                  </a:lnTo>
                  <a:lnTo>
                    <a:pt x="265" y="463"/>
                  </a:lnTo>
                  <a:lnTo>
                    <a:pt x="261" y="461"/>
                  </a:lnTo>
                  <a:lnTo>
                    <a:pt x="257" y="459"/>
                  </a:lnTo>
                  <a:lnTo>
                    <a:pt x="252" y="455"/>
                  </a:lnTo>
                  <a:lnTo>
                    <a:pt x="248" y="453"/>
                  </a:lnTo>
                  <a:lnTo>
                    <a:pt x="242" y="452"/>
                  </a:lnTo>
                  <a:lnTo>
                    <a:pt x="240" y="452"/>
                  </a:lnTo>
                  <a:lnTo>
                    <a:pt x="238" y="452"/>
                  </a:lnTo>
                  <a:lnTo>
                    <a:pt x="236" y="452"/>
                  </a:lnTo>
                  <a:lnTo>
                    <a:pt x="235" y="452"/>
                  </a:lnTo>
                  <a:lnTo>
                    <a:pt x="231" y="453"/>
                  </a:lnTo>
                  <a:lnTo>
                    <a:pt x="229" y="453"/>
                  </a:lnTo>
                  <a:lnTo>
                    <a:pt x="227" y="455"/>
                  </a:lnTo>
                  <a:lnTo>
                    <a:pt x="223" y="455"/>
                  </a:lnTo>
                  <a:lnTo>
                    <a:pt x="221" y="453"/>
                  </a:lnTo>
                  <a:lnTo>
                    <a:pt x="219" y="452"/>
                  </a:lnTo>
                  <a:lnTo>
                    <a:pt x="217" y="453"/>
                  </a:lnTo>
                  <a:lnTo>
                    <a:pt x="215" y="448"/>
                  </a:lnTo>
                  <a:lnTo>
                    <a:pt x="217" y="448"/>
                  </a:lnTo>
                  <a:lnTo>
                    <a:pt x="217" y="446"/>
                  </a:lnTo>
                  <a:lnTo>
                    <a:pt x="221" y="444"/>
                  </a:lnTo>
                  <a:lnTo>
                    <a:pt x="223" y="442"/>
                  </a:lnTo>
                  <a:lnTo>
                    <a:pt x="225" y="440"/>
                  </a:lnTo>
                  <a:lnTo>
                    <a:pt x="225" y="436"/>
                  </a:lnTo>
                  <a:lnTo>
                    <a:pt x="225" y="434"/>
                  </a:lnTo>
                  <a:lnTo>
                    <a:pt x="225" y="432"/>
                  </a:lnTo>
                  <a:lnTo>
                    <a:pt x="223" y="431"/>
                  </a:lnTo>
                  <a:lnTo>
                    <a:pt x="223" y="429"/>
                  </a:lnTo>
                  <a:lnTo>
                    <a:pt x="219" y="425"/>
                  </a:lnTo>
                  <a:lnTo>
                    <a:pt x="215" y="425"/>
                  </a:lnTo>
                  <a:lnTo>
                    <a:pt x="214" y="423"/>
                  </a:lnTo>
                  <a:lnTo>
                    <a:pt x="212" y="423"/>
                  </a:lnTo>
                  <a:lnTo>
                    <a:pt x="210" y="423"/>
                  </a:lnTo>
                  <a:lnTo>
                    <a:pt x="208" y="423"/>
                  </a:lnTo>
                  <a:lnTo>
                    <a:pt x="208" y="421"/>
                  </a:lnTo>
                  <a:lnTo>
                    <a:pt x="206" y="419"/>
                  </a:lnTo>
                  <a:lnTo>
                    <a:pt x="204" y="419"/>
                  </a:lnTo>
                  <a:lnTo>
                    <a:pt x="200" y="419"/>
                  </a:lnTo>
                  <a:lnTo>
                    <a:pt x="198" y="419"/>
                  </a:lnTo>
                  <a:lnTo>
                    <a:pt x="196" y="419"/>
                  </a:lnTo>
                  <a:lnTo>
                    <a:pt x="196" y="421"/>
                  </a:lnTo>
                  <a:lnTo>
                    <a:pt x="193" y="421"/>
                  </a:lnTo>
                  <a:lnTo>
                    <a:pt x="191" y="423"/>
                  </a:lnTo>
                  <a:lnTo>
                    <a:pt x="189" y="425"/>
                  </a:lnTo>
                  <a:lnTo>
                    <a:pt x="187" y="427"/>
                  </a:lnTo>
                  <a:lnTo>
                    <a:pt x="185" y="429"/>
                  </a:lnTo>
                  <a:lnTo>
                    <a:pt x="183" y="429"/>
                  </a:lnTo>
                  <a:lnTo>
                    <a:pt x="181" y="429"/>
                  </a:lnTo>
                  <a:lnTo>
                    <a:pt x="181" y="427"/>
                  </a:lnTo>
                  <a:lnTo>
                    <a:pt x="179" y="427"/>
                  </a:lnTo>
                  <a:lnTo>
                    <a:pt x="179" y="423"/>
                  </a:lnTo>
                  <a:lnTo>
                    <a:pt x="177" y="421"/>
                  </a:lnTo>
                  <a:lnTo>
                    <a:pt x="175" y="421"/>
                  </a:lnTo>
                  <a:lnTo>
                    <a:pt x="175" y="419"/>
                  </a:lnTo>
                  <a:lnTo>
                    <a:pt x="174" y="419"/>
                  </a:lnTo>
                  <a:lnTo>
                    <a:pt x="172" y="419"/>
                  </a:lnTo>
                  <a:lnTo>
                    <a:pt x="170" y="419"/>
                  </a:lnTo>
                  <a:lnTo>
                    <a:pt x="164" y="421"/>
                  </a:lnTo>
                  <a:lnTo>
                    <a:pt x="160" y="421"/>
                  </a:lnTo>
                  <a:lnTo>
                    <a:pt x="158" y="421"/>
                  </a:lnTo>
                  <a:lnTo>
                    <a:pt x="156" y="421"/>
                  </a:lnTo>
                  <a:lnTo>
                    <a:pt x="153" y="421"/>
                  </a:lnTo>
                  <a:lnTo>
                    <a:pt x="147" y="421"/>
                  </a:lnTo>
                  <a:lnTo>
                    <a:pt x="145" y="421"/>
                  </a:lnTo>
                  <a:lnTo>
                    <a:pt x="143" y="419"/>
                  </a:lnTo>
                  <a:lnTo>
                    <a:pt x="143" y="417"/>
                  </a:lnTo>
                  <a:lnTo>
                    <a:pt x="143" y="413"/>
                  </a:lnTo>
                  <a:lnTo>
                    <a:pt x="141" y="410"/>
                  </a:lnTo>
                  <a:lnTo>
                    <a:pt x="139" y="406"/>
                  </a:lnTo>
                  <a:lnTo>
                    <a:pt x="137" y="402"/>
                  </a:lnTo>
                  <a:lnTo>
                    <a:pt x="135" y="400"/>
                  </a:lnTo>
                  <a:lnTo>
                    <a:pt x="133" y="400"/>
                  </a:lnTo>
                  <a:lnTo>
                    <a:pt x="128" y="398"/>
                  </a:lnTo>
                  <a:lnTo>
                    <a:pt x="120" y="396"/>
                  </a:lnTo>
                  <a:lnTo>
                    <a:pt x="114" y="396"/>
                  </a:lnTo>
                  <a:lnTo>
                    <a:pt x="109" y="392"/>
                  </a:lnTo>
                  <a:lnTo>
                    <a:pt x="109" y="391"/>
                  </a:lnTo>
                  <a:lnTo>
                    <a:pt x="111" y="387"/>
                  </a:lnTo>
                  <a:lnTo>
                    <a:pt x="111" y="383"/>
                  </a:lnTo>
                  <a:lnTo>
                    <a:pt x="111" y="377"/>
                  </a:lnTo>
                  <a:lnTo>
                    <a:pt x="111" y="373"/>
                  </a:lnTo>
                  <a:lnTo>
                    <a:pt x="111" y="371"/>
                  </a:lnTo>
                  <a:lnTo>
                    <a:pt x="109" y="368"/>
                  </a:lnTo>
                  <a:lnTo>
                    <a:pt x="107" y="364"/>
                  </a:lnTo>
                  <a:lnTo>
                    <a:pt x="103" y="362"/>
                  </a:lnTo>
                  <a:lnTo>
                    <a:pt x="101" y="360"/>
                  </a:lnTo>
                  <a:lnTo>
                    <a:pt x="101" y="358"/>
                  </a:lnTo>
                  <a:lnTo>
                    <a:pt x="99" y="354"/>
                  </a:lnTo>
                  <a:lnTo>
                    <a:pt x="99" y="352"/>
                  </a:lnTo>
                  <a:lnTo>
                    <a:pt x="99" y="350"/>
                  </a:lnTo>
                  <a:lnTo>
                    <a:pt x="99" y="347"/>
                  </a:lnTo>
                  <a:lnTo>
                    <a:pt x="95" y="347"/>
                  </a:lnTo>
                  <a:lnTo>
                    <a:pt x="95" y="345"/>
                  </a:lnTo>
                  <a:lnTo>
                    <a:pt x="93" y="345"/>
                  </a:lnTo>
                  <a:lnTo>
                    <a:pt x="92" y="343"/>
                  </a:lnTo>
                  <a:lnTo>
                    <a:pt x="95" y="343"/>
                  </a:lnTo>
                  <a:lnTo>
                    <a:pt x="93" y="341"/>
                  </a:lnTo>
                  <a:lnTo>
                    <a:pt x="93" y="339"/>
                  </a:lnTo>
                  <a:lnTo>
                    <a:pt x="92" y="339"/>
                  </a:lnTo>
                  <a:lnTo>
                    <a:pt x="90" y="339"/>
                  </a:lnTo>
                  <a:lnTo>
                    <a:pt x="88" y="341"/>
                  </a:lnTo>
                  <a:lnTo>
                    <a:pt x="86" y="341"/>
                  </a:lnTo>
                  <a:lnTo>
                    <a:pt x="86" y="339"/>
                  </a:lnTo>
                  <a:lnTo>
                    <a:pt x="84" y="339"/>
                  </a:lnTo>
                  <a:lnTo>
                    <a:pt x="82" y="339"/>
                  </a:lnTo>
                  <a:lnTo>
                    <a:pt x="80" y="339"/>
                  </a:lnTo>
                  <a:lnTo>
                    <a:pt x="80" y="337"/>
                  </a:lnTo>
                  <a:lnTo>
                    <a:pt x="78" y="337"/>
                  </a:lnTo>
                  <a:lnTo>
                    <a:pt x="78" y="335"/>
                  </a:lnTo>
                  <a:lnTo>
                    <a:pt x="78" y="333"/>
                  </a:lnTo>
                  <a:lnTo>
                    <a:pt x="76" y="333"/>
                  </a:lnTo>
                  <a:lnTo>
                    <a:pt x="76" y="331"/>
                  </a:lnTo>
                  <a:lnTo>
                    <a:pt x="76" y="329"/>
                  </a:lnTo>
                  <a:lnTo>
                    <a:pt x="74" y="328"/>
                  </a:lnTo>
                  <a:lnTo>
                    <a:pt x="74" y="326"/>
                  </a:lnTo>
                  <a:lnTo>
                    <a:pt x="72" y="326"/>
                  </a:lnTo>
                  <a:lnTo>
                    <a:pt x="72" y="328"/>
                  </a:lnTo>
                  <a:lnTo>
                    <a:pt x="72" y="329"/>
                  </a:lnTo>
                  <a:lnTo>
                    <a:pt x="71" y="329"/>
                  </a:lnTo>
                  <a:lnTo>
                    <a:pt x="71" y="331"/>
                  </a:lnTo>
                  <a:lnTo>
                    <a:pt x="71" y="329"/>
                  </a:lnTo>
                  <a:lnTo>
                    <a:pt x="69" y="329"/>
                  </a:lnTo>
                  <a:lnTo>
                    <a:pt x="69" y="328"/>
                  </a:lnTo>
                  <a:lnTo>
                    <a:pt x="67" y="328"/>
                  </a:lnTo>
                  <a:lnTo>
                    <a:pt x="69" y="328"/>
                  </a:lnTo>
                  <a:lnTo>
                    <a:pt x="71" y="328"/>
                  </a:lnTo>
                  <a:lnTo>
                    <a:pt x="71" y="326"/>
                  </a:lnTo>
                  <a:lnTo>
                    <a:pt x="71" y="324"/>
                  </a:lnTo>
                  <a:lnTo>
                    <a:pt x="72" y="322"/>
                  </a:lnTo>
                  <a:lnTo>
                    <a:pt x="72" y="320"/>
                  </a:lnTo>
                  <a:lnTo>
                    <a:pt x="71" y="320"/>
                  </a:lnTo>
                  <a:lnTo>
                    <a:pt x="71" y="318"/>
                  </a:lnTo>
                  <a:lnTo>
                    <a:pt x="71" y="316"/>
                  </a:lnTo>
                  <a:lnTo>
                    <a:pt x="69" y="316"/>
                  </a:lnTo>
                  <a:lnTo>
                    <a:pt x="69" y="314"/>
                  </a:lnTo>
                  <a:lnTo>
                    <a:pt x="67" y="314"/>
                  </a:lnTo>
                  <a:lnTo>
                    <a:pt x="65" y="314"/>
                  </a:lnTo>
                  <a:lnTo>
                    <a:pt x="63" y="312"/>
                  </a:lnTo>
                  <a:lnTo>
                    <a:pt x="63" y="310"/>
                  </a:lnTo>
                  <a:lnTo>
                    <a:pt x="63" y="308"/>
                  </a:lnTo>
                  <a:lnTo>
                    <a:pt x="63" y="307"/>
                  </a:lnTo>
                  <a:lnTo>
                    <a:pt x="63" y="305"/>
                  </a:lnTo>
                  <a:lnTo>
                    <a:pt x="63" y="303"/>
                  </a:lnTo>
                  <a:lnTo>
                    <a:pt x="61" y="303"/>
                  </a:lnTo>
                  <a:lnTo>
                    <a:pt x="61" y="301"/>
                  </a:lnTo>
                  <a:lnTo>
                    <a:pt x="61" y="299"/>
                  </a:lnTo>
                  <a:lnTo>
                    <a:pt x="59" y="299"/>
                  </a:lnTo>
                  <a:lnTo>
                    <a:pt x="57" y="299"/>
                  </a:lnTo>
                  <a:lnTo>
                    <a:pt x="57" y="297"/>
                  </a:lnTo>
                  <a:lnTo>
                    <a:pt x="55" y="297"/>
                  </a:lnTo>
                  <a:lnTo>
                    <a:pt x="53" y="297"/>
                  </a:lnTo>
                  <a:lnTo>
                    <a:pt x="51" y="297"/>
                  </a:lnTo>
                  <a:lnTo>
                    <a:pt x="51" y="299"/>
                  </a:lnTo>
                  <a:lnTo>
                    <a:pt x="50" y="299"/>
                  </a:lnTo>
                  <a:lnTo>
                    <a:pt x="48" y="301"/>
                  </a:lnTo>
                  <a:lnTo>
                    <a:pt x="46" y="299"/>
                  </a:lnTo>
                  <a:lnTo>
                    <a:pt x="44" y="299"/>
                  </a:lnTo>
                  <a:lnTo>
                    <a:pt x="36" y="293"/>
                  </a:lnTo>
                  <a:lnTo>
                    <a:pt x="34" y="293"/>
                  </a:lnTo>
                  <a:lnTo>
                    <a:pt x="30" y="293"/>
                  </a:lnTo>
                  <a:lnTo>
                    <a:pt x="29" y="293"/>
                  </a:lnTo>
                  <a:lnTo>
                    <a:pt x="27" y="293"/>
                  </a:lnTo>
                  <a:lnTo>
                    <a:pt x="21" y="293"/>
                  </a:lnTo>
                  <a:lnTo>
                    <a:pt x="15" y="291"/>
                  </a:lnTo>
                  <a:lnTo>
                    <a:pt x="6" y="289"/>
                  </a:lnTo>
                  <a:lnTo>
                    <a:pt x="2" y="289"/>
                  </a:lnTo>
                  <a:lnTo>
                    <a:pt x="0" y="28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7" name="Freeform 30"/>
            <p:cNvSpPr>
              <a:spLocks/>
            </p:cNvSpPr>
            <p:nvPr/>
          </p:nvSpPr>
          <p:spPr bwMode="auto">
            <a:xfrm>
              <a:off x="2670" y="1211"/>
              <a:ext cx="1107" cy="620"/>
            </a:xfrm>
            <a:custGeom>
              <a:avLst/>
              <a:gdLst>
                <a:gd name="T0" fmla="*/ 124 w 1107"/>
                <a:gd name="T1" fmla="*/ 600 h 620"/>
                <a:gd name="T2" fmla="*/ 109 w 1107"/>
                <a:gd name="T3" fmla="*/ 583 h 620"/>
                <a:gd name="T4" fmla="*/ 111 w 1107"/>
                <a:gd name="T5" fmla="*/ 564 h 620"/>
                <a:gd name="T6" fmla="*/ 111 w 1107"/>
                <a:gd name="T7" fmla="*/ 545 h 620"/>
                <a:gd name="T8" fmla="*/ 102 w 1107"/>
                <a:gd name="T9" fmla="*/ 518 h 620"/>
                <a:gd name="T10" fmla="*/ 105 w 1107"/>
                <a:gd name="T11" fmla="*/ 503 h 620"/>
                <a:gd name="T12" fmla="*/ 94 w 1107"/>
                <a:gd name="T13" fmla="*/ 492 h 620"/>
                <a:gd name="T14" fmla="*/ 94 w 1107"/>
                <a:gd name="T15" fmla="*/ 469 h 620"/>
                <a:gd name="T16" fmla="*/ 67 w 1107"/>
                <a:gd name="T17" fmla="*/ 476 h 620"/>
                <a:gd name="T18" fmla="*/ 62 w 1107"/>
                <a:gd name="T19" fmla="*/ 455 h 620"/>
                <a:gd name="T20" fmla="*/ 44 w 1107"/>
                <a:gd name="T21" fmla="*/ 448 h 620"/>
                <a:gd name="T22" fmla="*/ 42 w 1107"/>
                <a:gd name="T23" fmla="*/ 429 h 620"/>
                <a:gd name="T24" fmla="*/ 35 w 1107"/>
                <a:gd name="T25" fmla="*/ 406 h 620"/>
                <a:gd name="T26" fmla="*/ 33 w 1107"/>
                <a:gd name="T27" fmla="*/ 368 h 620"/>
                <a:gd name="T28" fmla="*/ 21 w 1107"/>
                <a:gd name="T29" fmla="*/ 333 h 620"/>
                <a:gd name="T30" fmla="*/ 27 w 1107"/>
                <a:gd name="T31" fmla="*/ 318 h 620"/>
                <a:gd name="T32" fmla="*/ 16 w 1107"/>
                <a:gd name="T33" fmla="*/ 297 h 620"/>
                <a:gd name="T34" fmla="*/ 2 w 1107"/>
                <a:gd name="T35" fmla="*/ 269 h 620"/>
                <a:gd name="T36" fmla="*/ 37 w 1107"/>
                <a:gd name="T37" fmla="*/ 230 h 620"/>
                <a:gd name="T38" fmla="*/ 79 w 1107"/>
                <a:gd name="T39" fmla="*/ 209 h 620"/>
                <a:gd name="T40" fmla="*/ 111 w 1107"/>
                <a:gd name="T41" fmla="*/ 192 h 620"/>
                <a:gd name="T42" fmla="*/ 107 w 1107"/>
                <a:gd name="T43" fmla="*/ 171 h 620"/>
                <a:gd name="T44" fmla="*/ 100 w 1107"/>
                <a:gd name="T45" fmla="*/ 150 h 620"/>
                <a:gd name="T46" fmla="*/ 123 w 1107"/>
                <a:gd name="T47" fmla="*/ 122 h 620"/>
                <a:gd name="T48" fmla="*/ 159 w 1107"/>
                <a:gd name="T49" fmla="*/ 78 h 620"/>
                <a:gd name="T50" fmla="*/ 237 w 1107"/>
                <a:gd name="T51" fmla="*/ 74 h 620"/>
                <a:gd name="T52" fmla="*/ 288 w 1107"/>
                <a:gd name="T53" fmla="*/ 152 h 620"/>
                <a:gd name="T54" fmla="*/ 390 w 1107"/>
                <a:gd name="T55" fmla="*/ 169 h 620"/>
                <a:gd name="T56" fmla="*/ 445 w 1107"/>
                <a:gd name="T57" fmla="*/ 160 h 620"/>
                <a:gd name="T58" fmla="*/ 502 w 1107"/>
                <a:gd name="T59" fmla="*/ 154 h 620"/>
                <a:gd name="T60" fmla="*/ 536 w 1107"/>
                <a:gd name="T61" fmla="*/ 152 h 620"/>
                <a:gd name="T62" fmla="*/ 573 w 1107"/>
                <a:gd name="T63" fmla="*/ 114 h 620"/>
                <a:gd name="T64" fmla="*/ 595 w 1107"/>
                <a:gd name="T65" fmla="*/ 116 h 620"/>
                <a:gd name="T66" fmla="*/ 607 w 1107"/>
                <a:gd name="T67" fmla="*/ 91 h 620"/>
                <a:gd name="T68" fmla="*/ 651 w 1107"/>
                <a:gd name="T69" fmla="*/ 97 h 620"/>
                <a:gd name="T70" fmla="*/ 677 w 1107"/>
                <a:gd name="T71" fmla="*/ 87 h 620"/>
                <a:gd name="T72" fmla="*/ 697 w 1107"/>
                <a:gd name="T73" fmla="*/ 78 h 620"/>
                <a:gd name="T74" fmla="*/ 712 w 1107"/>
                <a:gd name="T75" fmla="*/ 63 h 620"/>
                <a:gd name="T76" fmla="*/ 744 w 1107"/>
                <a:gd name="T77" fmla="*/ 49 h 620"/>
                <a:gd name="T78" fmla="*/ 767 w 1107"/>
                <a:gd name="T79" fmla="*/ 38 h 620"/>
                <a:gd name="T80" fmla="*/ 792 w 1107"/>
                <a:gd name="T81" fmla="*/ 24 h 620"/>
                <a:gd name="T82" fmla="*/ 801 w 1107"/>
                <a:gd name="T83" fmla="*/ 2 h 620"/>
                <a:gd name="T84" fmla="*/ 845 w 1107"/>
                <a:gd name="T85" fmla="*/ 9 h 620"/>
                <a:gd name="T86" fmla="*/ 843 w 1107"/>
                <a:gd name="T87" fmla="*/ 30 h 620"/>
                <a:gd name="T88" fmla="*/ 853 w 1107"/>
                <a:gd name="T89" fmla="*/ 49 h 620"/>
                <a:gd name="T90" fmla="*/ 880 w 1107"/>
                <a:gd name="T91" fmla="*/ 51 h 620"/>
                <a:gd name="T92" fmla="*/ 912 w 1107"/>
                <a:gd name="T93" fmla="*/ 80 h 620"/>
                <a:gd name="T94" fmla="*/ 939 w 1107"/>
                <a:gd name="T95" fmla="*/ 124 h 620"/>
                <a:gd name="T96" fmla="*/ 939 w 1107"/>
                <a:gd name="T97" fmla="*/ 141 h 620"/>
                <a:gd name="T98" fmla="*/ 946 w 1107"/>
                <a:gd name="T99" fmla="*/ 171 h 620"/>
                <a:gd name="T100" fmla="*/ 986 w 1107"/>
                <a:gd name="T101" fmla="*/ 217 h 620"/>
                <a:gd name="T102" fmla="*/ 1013 w 1107"/>
                <a:gd name="T103" fmla="*/ 242 h 620"/>
                <a:gd name="T104" fmla="*/ 1038 w 1107"/>
                <a:gd name="T105" fmla="*/ 238 h 620"/>
                <a:gd name="T106" fmla="*/ 1067 w 1107"/>
                <a:gd name="T107" fmla="*/ 253 h 620"/>
                <a:gd name="T108" fmla="*/ 1101 w 1107"/>
                <a:gd name="T109" fmla="*/ 236 h 620"/>
                <a:gd name="T110" fmla="*/ 1101 w 1107"/>
                <a:gd name="T111" fmla="*/ 251 h 620"/>
                <a:gd name="T112" fmla="*/ 1099 w 1107"/>
                <a:gd name="T113" fmla="*/ 272 h 620"/>
                <a:gd name="T114" fmla="*/ 1082 w 1107"/>
                <a:gd name="T115" fmla="*/ 305 h 620"/>
                <a:gd name="T116" fmla="*/ 1095 w 1107"/>
                <a:gd name="T117" fmla="*/ 33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07" h="620">
                  <a:moveTo>
                    <a:pt x="134" y="620"/>
                  </a:moveTo>
                  <a:lnTo>
                    <a:pt x="132" y="618"/>
                  </a:lnTo>
                  <a:lnTo>
                    <a:pt x="132" y="616"/>
                  </a:lnTo>
                  <a:lnTo>
                    <a:pt x="130" y="614"/>
                  </a:lnTo>
                  <a:lnTo>
                    <a:pt x="128" y="612"/>
                  </a:lnTo>
                  <a:lnTo>
                    <a:pt x="128" y="610"/>
                  </a:lnTo>
                  <a:lnTo>
                    <a:pt x="126" y="608"/>
                  </a:lnTo>
                  <a:lnTo>
                    <a:pt x="126" y="606"/>
                  </a:lnTo>
                  <a:lnTo>
                    <a:pt x="126" y="604"/>
                  </a:lnTo>
                  <a:lnTo>
                    <a:pt x="126" y="602"/>
                  </a:lnTo>
                  <a:lnTo>
                    <a:pt x="124" y="602"/>
                  </a:lnTo>
                  <a:lnTo>
                    <a:pt x="124" y="600"/>
                  </a:lnTo>
                  <a:lnTo>
                    <a:pt x="123" y="599"/>
                  </a:lnTo>
                  <a:lnTo>
                    <a:pt x="123" y="597"/>
                  </a:lnTo>
                  <a:lnTo>
                    <a:pt x="123" y="595"/>
                  </a:lnTo>
                  <a:lnTo>
                    <a:pt x="121" y="593"/>
                  </a:lnTo>
                  <a:lnTo>
                    <a:pt x="121" y="591"/>
                  </a:lnTo>
                  <a:lnTo>
                    <a:pt x="119" y="591"/>
                  </a:lnTo>
                  <a:lnTo>
                    <a:pt x="117" y="591"/>
                  </a:lnTo>
                  <a:lnTo>
                    <a:pt x="115" y="591"/>
                  </a:lnTo>
                  <a:lnTo>
                    <a:pt x="113" y="589"/>
                  </a:lnTo>
                  <a:lnTo>
                    <a:pt x="111" y="587"/>
                  </a:lnTo>
                  <a:lnTo>
                    <a:pt x="109" y="585"/>
                  </a:lnTo>
                  <a:lnTo>
                    <a:pt x="109" y="583"/>
                  </a:lnTo>
                  <a:lnTo>
                    <a:pt x="109" y="581"/>
                  </a:lnTo>
                  <a:lnTo>
                    <a:pt x="107" y="581"/>
                  </a:lnTo>
                  <a:lnTo>
                    <a:pt x="105" y="579"/>
                  </a:lnTo>
                  <a:lnTo>
                    <a:pt x="105" y="578"/>
                  </a:lnTo>
                  <a:lnTo>
                    <a:pt x="103" y="578"/>
                  </a:lnTo>
                  <a:lnTo>
                    <a:pt x="103" y="574"/>
                  </a:lnTo>
                  <a:lnTo>
                    <a:pt x="103" y="572"/>
                  </a:lnTo>
                  <a:lnTo>
                    <a:pt x="103" y="570"/>
                  </a:lnTo>
                  <a:lnTo>
                    <a:pt x="105" y="568"/>
                  </a:lnTo>
                  <a:lnTo>
                    <a:pt x="107" y="566"/>
                  </a:lnTo>
                  <a:lnTo>
                    <a:pt x="109" y="566"/>
                  </a:lnTo>
                  <a:lnTo>
                    <a:pt x="111" y="564"/>
                  </a:lnTo>
                  <a:lnTo>
                    <a:pt x="113" y="564"/>
                  </a:lnTo>
                  <a:lnTo>
                    <a:pt x="113" y="562"/>
                  </a:lnTo>
                  <a:lnTo>
                    <a:pt x="115" y="560"/>
                  </a:lnTo>
                  <a:lnTo>
                    <a:pt x="113" y="560"/>
                  </a:lnTo>
                  <a:lnTo>
                    <a:pt x="111" y="558"/>
                  </a:lnTo>
                  <a:lnTo>
                    <a:pt x="109" y="557"/>
                  </a:lnTo>
                  <a:lnTo>
                    <a:pt x="109" y="555"/>
                  </a:lnTo>
                  <a:lnTo>
                    <a:pt x="107" y="553"/>
                  </a:lnTo>
                  <a:lnTo>
                    <a:pt x="107" y="551"/>
                  </a:lnTo>
                  <a:lnTo>
                    <a:pt x="107" y="549"/>
                  </a:lnTo>
                  <a:lnTo>
                    <a:pt x="109" y="547"/>
                  </a:lnTo>
                  <a:lnTo>
                    <a:pt x="111" y="545"/>
                  </a:lnTo>
                  <a:lnTo>
                    <a:pt x="111" y="543"/>
                  </a:lnTo>
                  <a:lnTo>
                    <a:pt x="111" y="541"/>
                  </a:lnTo>
                  <a:lnTo>
                    <a:pt x="113" y="537"/>
                  </a:lnTo>
                  <a:lnTo>
                    <a:pt x="113" y="536"/>
                  </a:lnTo>
                  <a:lnTo>
                    <a:pt x="111" y="534"/>
                  </a:lnTo>
                  <a:lnTo>
                    <a:pt x="111" y="530"/>
                  </a:lnTo>
                  <a:lnTo>
                    <a:pt x="109" y="530"/>
                  </a:lnTo>
                  <a:lnTo>
                    <a:pt x="109" y="528"/>
                  </a:lnTo>
                  <a:lnTo>
                    <a:pt x="107" y="524"/>
                  </a:lnTo>
                  <a:lnTo>
                    <a:pt x="103" y="524"/>
                  </a:lnTo>
                  <a:lnTo>
                    <a:pt x="103" y="520"/>
                  </a:lnTo>
                  <a:lnTo>
                    <a:pt x="102" y="518"/>
                  </a:lnTo>
                  <a:lnTo>
                    <a:pt x="102" y="517"/>
                  </a:lnTo>
                  <a:lnTo>
                    <a:pt x="102" y="515"/>
                  </a:lnTo>
                  <a:lnTo>
                    <a:pt x="100" y="513"/>
                  </a:lnTo>
                  <a:lnTo>
                    <a:pt x="100" y="511"/>
                  </a:lnTo>
                  <a:lnTo>
                    <a:pt x="98" y="509"/>
                  </a:lnTo>
                  <a:lnTo>
                    <a:pt x="98" y="507"/>
                  </a:lnTo>
                  <a:lnTo>
                    <a:pt x="100" y="505"/>
                  </a:lnTo>
                  <a:lnTo>
                    <a:pt x="100" y="507"/>
                  </a:lnTo>
                  <a:lnTo>
                    <a:pt x="102" y="507"/>
                  </a:lnTo>
                  <a:lnTo>
                    <a:pt x="103" y="507"/>
                  </a:lnTo>
                  <a:lnTo>
                    <a:pt x="103" y="505"/>
                  </a:lnTo>
                  <a:lnTo>
                    <a:pt x="105" y="503"/>
                  </a:lnTo>
                  <a:lnTo>
                    <a:pt x="105" y="501"/>
                  </a:lnTo>
                  <a:lnTo>
                    <a:pt x="103" y="501"/>
                  </a:lnTo>
                  <a:lnTo>
                    <a:pt x="102" y="501"/>
                  </a:lnTo>
                  <a:lnTo>
                    <a:pt x="102" y="499"/>
                  </a:lnTo>
                  <a:lnTo>
                    <a:pt x="100" y="499"/>
                  </a:lnTo>
                  <a:lnTo>
                    <a:pt x="98" y="499"/>
                  </a:lnTo>
                  <a:lnTo>
                    <a:pt x="96" y="499"/>
                  </a:lnTo>
                  <a:lnTo>
                    <a:pt x="94" y="499"/>
                  </a:lnTo>
                  <a:lnTo>
                    <a:pt x="94" y="497"/>
                  </a:lnTo>
                  <a:lnTo>
                    <a:pt x="94" y="496"/>
                  </a:lnTo>
                  <a:lnTo>
                    <a:pt x="96" y="494"/>
                  </a:lnTo>
                  <a:lnTo>
                    <a:pt x="94" y="492"/>
                  </a:lnTo>
                  <a:lnTo>
                    <a:pt x="94" y="490"/>
                  </a:lnTo>
                  <a:lnTo>
                    <a:pt x="94" y="488"/>
                  </a:lnTo>
                  <a:lnTo>
                    <a:pt x="94" y="486"/>
                  </a:lnTo>
                  <a:lnTo>
                    <a:pt x="94" y="484"/>
                  </a:lnTo>
                  <a:lnTo>
                    <a:pt x="92" y="482"/>
                  </a:lnTo>
                  <a:lnTo>
                    <a:pt x="92" y="480"/>
                  </a:lnTo>
                  <a:lnTo>
                    <a:pt x="92" y="478"/>
                  </a:lnTo>
                  <a:lnTo>
                    <a:pt x="92" y="476"/>
                  </a:lnTo>
                  <a:lnTo>
                    <a:pt x="92" y="475"/>
                  </a:lnTo>
                  <a:lnTo>
                    <a:pt x="92" y="473"/>
                  </a:lnTo>
                  <a:lnTo>
                    <a:pt x="92" y="471"/>
                  </a:lnTo>
                  <a:lnTo>
                    <a:pt x="94" y="469"/>
                  </a:lnTo>
                  <a:lnTo>
                    <a:pt x="92" y="469"/>
                  </a:lnTo>
                  <a:lnTo>
                    <a:pt x="90" y="469"/>
                  </a:lnTo>
                  <a:lnTo>
                    <a:pt x="86" y="469"/>
                  </a:lnTo>
                  <a:lnTo>
                    <a:pt x="82" y="471"/>
                  </a:lnTo>
                  <a:lnTo>
                    <a:pt x="79" y="473"/>
                  </a:lnTo>
                  <a:lnTo>
                    <a:pt x="75" y="476"/>
                  </a:lnTo>
                  <a:lnTo>
                    <a:pt x="73" y="476"/>
                  </a:lnTo>
                  <a:lnTo>
                    <a:pt x="73" y="478"/>
                  </a:lnTo>
                  <a:lnTo>
                    <a:pt x="71" y="478"/>
                  </a:lnTo>
                  <a:lnTo>
                    <a:pt x="69" y="478"/>
                  </a:lnTo>
                  <a:lnTo>
                    <a:pt x="69" y="476"/>
                  </a:lnTo>
                  <a:lnTo>
                    <a:pt x="67" y="476"/>
                  </a:lnTo>
                  <a:lnTo>
                    <a:pt x="67" y="475"/>
                  </a:lnTo>
                  <a:lnTo>
                    <a:pt x="65" y="473"/>
                  </a:lnTo>
                  <a:lnTo>
                    <a:pt x="67" y="471"/>
                  </a:lnTo>
                  <a:lnTo>
                    <a:pt x="67" y="469"/>
                  </a:lnTo>
                  <a:lnTo>
                    <a:pt x="67" y="467"/>
                  </a:lnTo>
                  <a:lnTo>
                    <a:pt x="67" y="465"/>
                  </a:lnTo>
                  <a:lnTo>
                    <a:pt x="67" y="463"/>
                  </a:lnTo>
                  <a:lnTo>
                    <a:pt x="65" y="461"/>
                  </a:lnTo>
                  <a:lnTo>
                    <a:pt x="65" y="459"/>
                  </a:lnTo>
                  <a:lnTo>
                    <a:pt x="63" y="459"/>
                  </a:lnTo>
                  <a:lnTo>
                    <a:pt x="62" y="457"/>
                  </a:lnTo>
                  <a:lnTo>
                    <a:pt x="62" y="455"/>
                  </a:lnTo>
                  <a:lnTo>
                    <a:pt x="60" y="455"/>
                  </a:lnTo>
                  <a:lnTo>
                    <a:pt x="60" y="454"/>
                  </a:lnTo>
                  <a:lnTo>
                    <a:pt x="60" y="452"/>
                  </a:lnTo>
                  <a:lnTo>
                    <a:pt x="58" y="452"/>
                  </a:lnTo>
                  <a:lnTo>
                    <a:pt x="56" y="450"/>
                  </a:lnTo>
                  <a:lnTo>
                    <a:pt x="54" y="450"/>
                  </a:lnTo>
                  <a:lnTo>
                    <a:pt x="52" y="450"/>
                  </a:lnTo>
                  <a:lnTo>
                    <a:pt x="50" y="450"/>
                  </a:lnTo>
                  <a:lnTo>
                    <a:pt x="50" y="448"/>
                  </a:lnTo>
                  <a:lnTo>
                    <a:pt x="48" y="448"/>
                  </a:lnTo>
                  <a:lnTo>
                    <a:pt x="46" y="448"/>
                  </a:lnTo>
                  <a:lnTo>
                    <a:pt x="44" y="448"/>
                  </a:lnTo>
                  <a:lnTo>
                    <a:pt x="42" y="446"/>
                  </a:lnTo>
                  <a:lnTo>
                    <a:pt x="41" y="446"/>
                  </a:lnTo>
                  <a:lnTo>
                    <a:pt x="41" y="444"/>
                  </a:lnTo>
                  <a:lnTo>
                    <a:pt x="41" y="442"/>
                  </a:lnTo>
                  <a:lnTo>
                    <a:pt x="41" y="438"/>
                  </a:lnTo>
                  <a:lnTo>
                    <a:pt x="39" y="438"/>
                  </a:lnTo>
                  <a:lnTo>
                    <a:pt x="41" y="436"/>
                  </a:lnTo>
                  <a:lnTo>
                    <a:pt x="42" y="436"/>
                  </a:lnTo>
                  <a:lnTo>
                    <a:pt x="44" y="434"/>
                  </a:lnTo>
                  <a:lnTo>
                    <a:pt x="44" y="433"/>
                  </a:lnTo>
                  <a:lnTo>
                    <a:pt x="42" y="431"/>
                  </a:lnTo>
                  <a:lnTo>
                    <a:pt x="42" y="429"/>
                  </a:lnTo>
                  <a:lnTo>
                    <a:pt x="42" y="427"/>
                  </a:lnTo>
                  <a:lnTo>
                    <a:pt x="42" y="425"/>
                  </a:lnTo>
                  <a:lnTo>
                    <a:pt x="42" y="423"/>
                  </a:lnTo>
                  <a:lnTo>
                    <a:pt x="42" y="421"/>
                  </a:lnTo>
                  <a:lnTo>
                    <a:pt x="42" y="419"/>
                  </a:lnTo>
                  <a:lnTo>
                    <a:pt x="41" y="419"/>
                  </a:lnTo>
                  <a:lnTo>
                    <a:pt x="41" y="417"/>
                  </a:lnTo>
                  <a:lnTo>
                    <a:pt x="39" y="415"/>
                  </a:lnTo>
                  <a:lnTo>
                    <a:pt x="37" y="414"/>
                  </a:lnTo>
                  <a:lnTo>
                    <a:pt x="35" y="412"/>
                  </a:lnTo>
                  <a:lnTo>
                    <a:pt x="37" y="408"/>
                  </a:lnTo>
                  <a:lnTo>
                    <a:pt x="35" y="406"/>
                  </a:lnTo>
                  <a:lnTo>
                    <a:pt x="35" y="402"/>
                  </a:lnTo>
                  <a:lnTo>
                    <a:pt x="37" y="398"/>
                  </a:lnTo>
                  <a:lnTo>
                    <a:pt x="37" y="394"/>
                  </a:lnTo>
                  <a:lnTo>
                    <a:pt x="37" y="393"/>
                  </a:lnTo>
                  <a:lnTo>
                    <a:pt x="35" y="391"/>
                  </a:lnTo>
                  <a:lnTo>
                    <a:pt x="35" y="389"/>
                  </a:lnTo>
                  <a:lnTo>
                    <a:pt x="33" y="385"/>
                  </a:lnTo>
                  <a:lnTo>
                    <a:pt x="31" y="381"/>
                  </a:lnTo>
                  <a:lnTo>
                    <a:pt x="29" y="377"/>
                  </a:lnTo>
                  <a:lnTo>
                    <a:pt x="29" y="373"/>
                  </a:lnTo>
                  <a:lnTo>
                    <a:pt x="31" y="372"/>
                  </a:lnTo>
                  <a:lnTo>
                    <a:pt x="33" y="368"/>
                  </a:lnTo>
                  <a:lnTo>
                    <a:pt x="35" y="362"/>
                  </a:lnTo>
                  <a:lnTo>
                    <a:pt x="37" y="360"/>
                  </a:lnTo>
                  <a:lnTo>
                    <a:pt x="35" y="358"/>
                  </a:lnTo>
                  <a:lnTo>
                    <a:pt x="35" y="354"/>
                  </a:lnTo>
                  <a:lnTo>
                    <a:pt x="33" y="349"/>
                  </a:lnTo>
                  <a:lnTo>
                    <a:pt x="33" y="343"/>
                  </a:lnTo>
                  <a:lnTo>
                    <a:pt x="31" y="337"/>
                  </a:lnTo>
                  <a:lnTo>
                    <a:pt x="29" y="337"/>
                  </a:lnTo>
                  <a:lnTo>
                    <a:pt x="27" y="335"/>
                  </a:lnTo>
                  <a:lnTo>
                    <a:pt x="25" y="335"/>
                  </a:lnTo>
                  <a:lnTo>
                    <a:pt x="23" y="335"/>
                  </a:lnTo>
                  <a:lnTo>
                    <a:pt x="21" y="333"/>
                  </a:lnTo>
                  <a:lnTo>
                    <a:pt x="21" y="332"/>
                  </a:lnTo>
                  <a:lnTo>
                    <a:pt x="20" y="332"/>
                  </a:lnTo>
                  <a:lnTo>
                    <a:pt x="20" y="330"/>
                  </a:lnTo>
                  <a:lnTo>
                    <a:pt x="20" y="328"/>
                  </a:lnTo>
                  <a:lnTo>
                    <a:pt x="18" y="326"/>
                  </a:lnTo>
                  <a:lnTo>
                    <a:pt x="20" y="324"/>
                  </a:lnTo>
                  <a:lnTo>
                    <a:pt x="20" y="322"/>
                  </a:lnTo>
                  <a:lnTo>
                    <a:pt x="21" y="320"/>
                  </a:lnTo>
                  <a:lnTo>
                    <a:pt x="23" y="320"/>
                  </a:lnTo>
                  <a:lnTo>
                    <a:pt x="25" y="320"/>
                  </a:lnTo>
                  <a:lnTo>
                    <a:pt x="25" y="318"/>
                  </a:lnTo>
                  <a:lnTo>
                    <a:pt x="27" y="318"/>
                  </a:lnTo>
                  <a:lnTo>
                    <a:pt x="29" y="316"/>
                  </a:lnTo>
                  <a:lnTo>
                    <a:pt x="29" y="314"/>
                  </a:lnTo>
                  <a:lnTo>
                    <a:pt x="27" y="312"/>
                  </a:lnTo>
                  <a:lnTo>
                    <a:pt x="27" y="311"/>
                  </a:lnTo>
                  <a:lnTo>
                    <a:pt x="25" y="309"/>
                  </a:lnTo>
                  <a:lnTo>
                    <a:pt x="23" y="309"/>
                  </a:lnTo>
                  <a:lnTo>
                    <a:pt x="21" y="307"/>
                  </a:lnTo>
                  <a:lnTo>
                    <a:pt x="20" y="305"/>
                  </a:lnTo>
                  <a:lnTo>
                    <a:pt x="18" y="303"/>
                  </a:lnTo>
                  <a:lnTo>
                    <a:pt x="18" y="301"/>
                  </a:lnTo>
                  <a:lnTo>
                    <a:pt x="16" y="299"/>
                  </a:lnTo>
                  <a:lnTo>
                    <a:pt x="16" y="297"/>
                  </a:lnTo>
                  <a:lnTo>
                    <a:pt x="14" y="295"/>
                  </a:lnTo>
                  <a:lnTo>
                    <a:pt x="12" y="295"/>
                  </a:lnTo>
                  <a:lnTo>
                    <a:pt x="10" y="293"/>
                  </a:lnTo>
                  <a:lnTo>
                    <a:pt x="8" y="291"/>
                  </a:lnTo>
                  <a:lnTo>
                    <a:pt x="4" y="288"/>
                  </a:lnTo>
                  <a:lnTo>
                    <a:pt x="4" y="286"/>
                  </a:lnTo>
                  <a:lnTo>
                    <a:pt x="4" y="282"/>
                  </a:lnTo>
                  <a:lnTo>
                    <a:pt x="2" y="278"/>
                  </a:lnTo>
                  <a:lnTo>
                    <a:pt x="2" y="274"/>
                  </a:lnTo>
                  <a:lnTo>
                    <a:pt x="2" y="272"/>
                  </a:lnTo>
                  <a:lnTo>
                    <a:pt x="2" y="270"/>
                  </a:lnTo>
                  <a:lnTo>
                    <a:pt x="2" y="269"/>
                  </a:lnTo>
                  <a:lnTo>
                    <a:pt x="2" y="267"/>
                  </a:lnTo>
                  <a:lnTo>
                    <a:pt x="0" y="265"/>
                  </a:lnTo>
                  <a:lnTo>
                    <a:pt x="0" y="263"/>
                  </a:lnTo>
                  <a:lnTo>
                    <a:pt x="0" y="261"/>
                  </a:lnTo>
                  <a:lnTo>
                    <a:pt x="0" y="259"/>
                  </a:lnTo>
                  <a:lnTo>
                    <a:pt x="0" y="257"/>
                  </a:lnTo>
                  <a:lnTo>
                    <a:pt x="2" y="255"/>
                  </a:lnTo>
                  <a:lnTo>
                    <a:pt x="6" y="251"/>
                  </a:lnTo>
                  <a:lnTo>
                    <a:pt x="12" y="248"/>
                  </a:lnTo>
                  <a:lnTo>
                    <a:pt x="21" y="242"/>
                  </a:lnTo>
                  <a:lnTo>
                    <a:pt x="29" y="236"/>
                  </a:lnTo>
                  <a:lnTo>
                    <a:pt x="37" y="230"/>
                  </a:lnTo>
                  <a:lnTo>
                    <a:pt x="42" y="227"/>
                  </a:lnTo>
                  <a:lnTo>
                    <a:pt x="48" y="225"/>
                  </a:lnTo>
                  <a:lnTo>
                    <a:pt x="52" y="223"/>
                  </a:lnTo>
                  <a:lnTo>
                    <a:pt x="54" y="223"/>
                  </a:lnTo>
                  <a:lnTo>
                    <a:pt x="56" y="223"/>
                  </a:lnTo>
                  <a:lnTo>
                    <a:pt x="58" y="225"/>
                  </a:lnTo>
                  <a:lnTo>
                    <a:pt x="60" y="225"/>
                  </a:lnTo>
                  <a:lnTo>
                    <a:pt x="62" y="225"/>
                  </a:lnTo>
                  <a:lnTo>
                    <a:pt x="65" y="223"/>
                  </a:lnTo>
                  <a:lnTo>
                    <a:pt x="69" y="219"/>
                  </a:lnTo>
                  <a:lnTo>
                    <a:pt x="75" y="213"/>
                  </a:lnTo>
                  <a:lnTo>
                    <a:pt x="79" y="209"/>
                  </a:lnTo>
                  <a:lnTo>
                    <a:pt x="84" y="208"/>
                  </a:lnTo>
                  <a:lnTo>
                    <a:pt x="88" y="206"/>
                  </a:lnTo>
                  <a:lnTo>
                    <a:pt x="94" y="208"/>
                  </a:lnTo>
                  <a:lnTo>
                    <a:pt x="100" y="208"/>
                  </a:lnTo>
                  <a:lnTo>
                    <a:pt x="103" y="206"/>
                  </a:lnTo>
                  <a:lnTo>
                    <a:pt x="105" y="204"/>
                  </a:lnTo>
                  <a:lnTo>
                    <a:pt x="109" y="204"/>
                  </a:lnTo>
                  <a:lnTo>
                    <a:pt x="111" y="200"/>
                  </a:lnTo>
                  <a:lnTo>
                    <a:pt x="111" y="198"/>
                  </a:lnTo>
                  <a:lnTo>
                    <a:pt x="111" y="196"/>
                  </a:lnTo>
                  <a:lnTo>
                    <a:pt x="111" y="194"/>
                  </a:lnTo>
                  <a:lnTo>
                    <a:pt x="111" y="192"/>
                  </a:lnTo>
                  <a:lnTo>
                    <a:pt x="113" y="192"/>
                  </a:lnTo>
                  <a:lnTo>
                    <a:pt x="113" y="190"/>
                  </a:lnTo>
                  <a:lnTo>
                    <a:pt x="115" y="188"/>
                  </a:lnTo>
                  <a:lnTo>
                    <a:pt x="113" y="187"/>
                  </a:lnTo>
                  <a:lnTo>
                    <a:pt x="113" y="185"/>
                  </a:lnTo>
                  <a:lnTo>
                    <a:pt x="111" y="183"/>
                  </a:lnTo>
                  <a:lnTo>
                    <a:pt x="111" y="181"/>
                  </a:lnTo>
                  <a:lnTo>
                    <a:pt x="111" y="179"/>
                  </a:lnTo>
                  <a:lnTo>
                    <a:pt x="111" y="177"/>
                  </a:lnTo>
                  <a:lnTo>
                    <a:pt x="111" y="175"/>
                  </a:lnTo>
                  <a:lnTo>
                    <a:pt x="109" y="173"/>
                  </a:lnTo>
                  <a:lnTo>
                    <a:pt x="107" y="171"/>
                  </a:lnTo>
                  <a:lnTo>
                    <a:pt x="105" y="169"/>
                  </a:lnTo>
                  <a:lnTo>
                    <a:pt x="103" y="169"/>
                  </a:lnTo>
                  <a:lnTo>
                    <a:pt x="100" y="167"/>
                  </a:lnTo>
                  <a:lnTo>
                    <a:pt x="98" y="166"/>
                  </a:lnTo>
                  <a:lnTo>
                    <a:pt x="98" y="164"/>
                  </a:lnTo>
                  <a:lnTo>
                    <a:pt x="96" y="162"/>
                  </a:lnTo>
                  <a:lnTo>
                    <a:pt x="96" y="160"/>
                  </a:lnTo>
                  <a:lnTo>
                    <a:pt x="98" y="158"/>
                  </a:lnTo>
                  <a:lnTo>
                    <a:pt x="100" y="156"/>
                  </a:lnTo>
                  <a:lnTo>
                    <a:pt x="100" y="154"/>
                  </a:lnTo>
                  <a:lnTo>
                    <a:pt x="100" y="152"/>
                  </a:lnTo>
                  <a:lnTo>
                    <a:pt x="100" y="150"/>
                  </a:lnTo>
                  <a:lnTo>
                    <a:pt x="102" y="150"/>
                  </a:lnTo>
                  <a:lnTo>
                    <a:pt x="102" y="148"/>
                  </a:lnTo>
                  <a:lnTo>
                    <a:pt x="102" y="146"/>
                  </a:lnTo>
                  <a:lnTo>
                    <a:pt x="103" y="145"/>
                  </a:lnTo>
                  <a:lnTo>
                    <a:pt x="105" y="145"/>
                  </a:lnTo>
                  <a:lnTo>
                    <a:pt x="107" y="143"/>
                  </a:lnTo>
                  <a:lnTo>
                    <a:pt x="109" y="143"/>
                  </a:lnTo>
                  <a:lnTo>
                    <a:pt x="109" y="141"/>
                  </a:lnTo>
                  <a:lnTo>
                    <a:pt x="109" y="139"/>
                  </a:lnTo>
                  <a:lnTo>
                    <a:pt x="113" y="135"/>
                  </a:lnTo>
                  <a:lnTo>
                    <a:pt x="117" y="129"/>
                  </a:lnTo>
                  <a:lnTo>
                    <a:pt x="123" y="122"/>
                  </a:lnTo>
                  <a:lnTo>
                    <a:pt x="126" y="114"/>
                  </a:lnTo>
                  <a:lnTo>
                    <a:pt x="130" y="106"/>
                  </a:lnTo>
                  <a:lnTo>
                    <a:pt x="138" y="93"/>
                  </a:lnTo>
                  <a:lnTo>
                    <a:pt x="144" y="85"/>
                  </a:lnTo>
                  <a:lnTo>
                    <a:pt x="147" y="78"/>
                  </a:lnTo>
                  <a:lnTo>
                    <a:pt x="147" y="76"/>
                  </a:lnTo>
                  <a:lnTo>
                    <a:pt x="149" y="76"/>
                  </a:lnTo>
                  <a:lnTo>
                    <a:pt x="149" y="74"/>
                  </a:lnTo>
                  <a:lnTo>
                    <a:pt x="151" y="74"/>
                  </a:lnTo>
                  <a:lnTo>
                    <a:pt x="153" y="76"/>
                  </a:lnTo>
                  <a:lnTo>
                    <a:pt x="155" y="76"/>
                  </a:lnTo>
                  <a:lnTo>
                    <a:pt x="159" y="78"/>
                  </a:lnTo>
                  <a:lnTo>
                    <a:pt x="166" y="78"/>
                  </a:lnTo>
                  <a:lnTo>
                    <a:pt x="176" y="80"/>
                  </a:lnTo>
                  <a:lnTo>
                    <a:pt x="180" y="82"/>
                  </a:lnTo>
                  <a:lnTo>
                    <a:pt x="185" y="82"/>
                  </a:lnTo>
                  <a:lnTo>
                    <a:pt x="189" y="80"/>
                  </a:lnTo>
                  <a:lnTo>
                    <a:pt x="203" y="78"/>
                  </a:lnTo>
                  <a:lnTo>
                    <a:pt x="214" y="76"/>
                  </a:lnTo>
                  <a:lnTo>
                    <a:pt x="224" y="74"/>
                  </a:lnTo>
                  <a:lnTo>
                    <a:pt x="229" y="74"/>
                  </a:lnTo>
                  <a:lnTo>
                    <a:pt x="233" y="72"/>
                  </a:lnTo>
                  <a:lnTo>
                    <a:pt x="235" y="72"/>
                  </a:lnTo>
                  <a:lnTo>
                    <a:pt x="237" y="74"/>
                  </a:lnTo>
                  <a:lnTo>
                    <a:pt x="239" y="82"/>
                  </a:lnTo>
                  <a:lnTo>
                    <a:pt x="243" y="87"/>
                  </a:lnTo>
                  <a:lnTo>
                    <a:pt x="248" y="97"/>
                  </a:lnTo>
                  <a:lnTo>
                    <a:pt x="252" y="108"/>
                  </a:lnTo>
                  <a:lnTo>
                    <a:pt x="258" y="118"/>
                  </a:lnTo>
                  <a:lnTo>
                    <a:pt x="262" y="126"/>
                  </a:lnTo>
                  <a:lnTo>
                    <a:pt x="264" y="131"/>
                  </a:lnTo>
                  <a:lnTo>
                    <a:pt x="267" y="137"/>
                  </a:lnTo>
                  <a:lnTo>
                    <a:pt x="271" y="141"/>
                  </a:lnTo>
                  <a:lnTo>
                    <a:pt x="279" y="146"/>
                  </a:lnTo>
                  <a:lnTo>
                    <a:pt x="283" y="150"/>
                  </a:lnTo>
                  <a:lnTo>
                    <a:pt x="288" y="152"/>
                  </a:lnTo>
                  <a:lnTo>
                    <a:pt x="294" y="154"/>
                  </a:lnTo>
                  <a:lnTo>
                    <a:pt x="308" y="154"/>
                  </a:lnTo>
                  <a:lnTo>
                    <a:pt x="319" y="154"/>
                  </a:lnTo>
                  <a:lnTo>
                    <a:pt x="334" y="156"/>
                  </a:lnTo>
                  <a:lnTo>
                    <a:pt x="340" y="156"/>
                  </a:lnTo>
                  <a:lnTo>
                    <a:pt x="349" y="158"/>
                  </a:lnTo>
                  <a:lnTo>
                    <a:pt x="359" y="160"/>
                  </a:lnTo>
                  <a:lnTo>
                    <a:pt x="365" y="162"/>
                  </a:lnTo>
                  <a:lnTo>
                    <a:pt x="370" y="164"/>
                  </a:lnTo>
                  <a:lnTo>
                    <a:pt x="378" y="166"/>
                  </a:lnTo>
                  <a:lnTo>
                    <a:pt x="386" y="167"/>
                  </a:lnTo>
                  <a:lnTo>
                    <a:pt x="390" y="169"/>
                  </a:lnTo>
                  <a:lnTo>
                    <a:pt x="391" y="169"/>
                  </a:lnTo>
                  <a:lnTo>
                    <a:pt x="395" y="167"/>
                  </a:lnTo>
                  <a:lnTo>
                    <a:pt x="403" y="166"/>
                  </a:lnTo>
                  <a:lnTo>
                    <a:pt x="407" y="164"/>
                  </a:lnTo>
                  <a:lnTo>
                    <a:pt x="418" y="162"/>
                  </a:lnTo>
                  <a:lnTo>
                    <a:pt x="426" y="160"/>
                  </a:lnTo>
                  <a:lnTo>
                    <a:pt x="430" y="158"/>
                  </a:lnTo>
                  <a:lnTo>
                    <a:pt x="433" y="158"/>
                  </a:lnTo>
                  <a:lnTo>
                    <a:pt x="437" y="158"/>
                  </a:lnTo>
                  <a:lnTo>
                    <a:pt x="439" y="160"/>
                  </a:lnTo>
                  <a:lnTo>
                    <a:pt x="443" y="160"/>
                  </a:lnTo>
                  <a:lnTo>
                    <a:pt x="445" y="160"/>
                  </a:lnTo>
                  <a:lnTo>
                    <a:pt x="447" y="160"/>
                  </a:lnTo>
                  <a:lnTo>
                    <a:pt x="449" y="158"/>
                  </a:lnTo>
                  <a:lnTo>
                    <a:pt x="452" y="156"/>
                  </a:lnTo>
                  <a:lnTo>
                    <a:pt x="454" y="154"/>
                  </a:lnTo>
                  <a:lnTo>
                    <a:pt x="458" y="154"/>
                  </a:lnTo>
                  <a:lnTo>
                    <a:pt x="462" y="154"/>
                  </a:lnTo>
                  <a:lnTo>
                    <a:pt x="470" y="156"/>
                  </a:lnTo>
                  <a:lnTo>
                    <a:pt x="477" y="156"/>
                  </a:lnTo>
                  <a:lnTo>
                    <a:pt x="485" y="156"/>
                  </a:lnTo>
                  <a:lnTo>
                    <a:pt x="493" y="156"/>
                  </a:lnTo>
                  <a:lnTo>
                    <a:pt x="498" y="154"/>
                  </a:lnTo>
                  <a:lnTo>
                    <a:pt x="502" y="154"/>
                  </a:lnTo>
                  <a:lnTo>
                    <a:pt x="504" y="152"/>
                  </a:lnTo>
                  <a:lnTo>
                    <a:pt x="506" y="150"/>
                  </a:lnTo>
                  <a:lnTo>
                    <a:pt x="510" y="148"/>
                  </a:lnTo>
                  <a:lnTo>
                    <a:pt x="513" y="146"/>
                  </a:lnTo>
                  <a:lnTo>
                    <a:pt x="513" y="145"/>
                  </a:lnTo>
                  <a:lnTo>
                    <a:pt x="515" y="146"/>
                  </a:lnTo>
                  <a:lnTo>
                    <a:pt x="519" y="148"/>
                  </a:lnTo>
                  <a:lnTo>
                    <a:pt x="521" y="150"/>
                  </a:lnTo>
                  <a:lnTo>
                    <a:pt x="525" y="154"/>
                  </a:lnTo>
                  <a:lnTo>
                    <a:pt x="529" y="156"/>
                  </a:lnTo>
                  <a:lnTo>
                    <a:pt x="533" y="154"/>
                  </a:lnTo>
                  <a:lnTo>
                    <a:pt x="536" y="152"/>
                  </a:lnTo>
                  <a:lnTo>
                    <a:pt x="540" y="150"/>
                  </a:lnTo>
                  <a:lnTo>
                    <a:pt x="542" y="146"/>
                  </a:lnTo>
                  <a:lnTo>
                    <a:pt x="544" y="143"/>
                  </a:lnTo>
                  <a:lnTo>
                    <a:pt x="548" y="133"/>
                  </a:lnTo>
                  <a:lnTo>
                    <a:pt x="552" y="129"/>
                  </a:lnTo>
                  <a:lnTo>
                    <a:pt x="554" y="127"/>
                  </a:lnTo>
                  <a:lnTo>
                    <a:pt x="555" y="126"/>
                  </a:lnTo>
                  <a:lnTo>
                    <a:pt x="557" y="124"/>
                  </a:lnTo>
                  <a:lnTo>
                    <a:pt x="559" y="122"/>
                  </a:lnTo>
                  <a:lnTo>
                    <a:pt x="565" y="118"/>
                  </a:lnTo>
                  <a:lnTo>
                    <a:pt x="569" y="116"/>
                  </a:lnTo>
                  <a:lnTo>
                    <a:pt x="573" y="114"/>
                  </a:lnTo>
                  <a:lnTo>
                    <a:pt x="575" y="114"/>
                  </a:lnTo>
                  <a:lnTo>
                    <a:pt x="576" y="116"/>
                  </a:lnTo>
                  <a:lnTo>
                    <a:pt x="578" y="116"/>
                  </a:lnTo>
                  <a:lnTo>
                    <a:pt x="580" y="116"/>
                  </a:lnTo>
                  <a:lnTo>
                    <a:pt x="584" y="116"/>
                  </a:lnTo>
                  <a:lnTo>
                    <a:pt x="586" y="116"/>
                  </a:lnTo>
                  <a:lnTo>
                    <a:pt x="588" y="116"/>
                  </a:lnTo>
                  <a:lnTo>
                    <a:pt x="590" y="114"/>
                  </a:lnTo>
                  <a:lnTo>
                    <a:pt x="592" y="114"/>
                  </a:lnTo>
                  <a:lnTo>
                    <a:pt x="594" y="114"/>
                  </a:lnTo>
                  <a:lnTo>
                    <a:pt x="594" y="116"/>
                  </a:lnTo>
                  <a:lnTo>
                    <a:pt x="595" y="116"/>
                  </a:lnTo>
                  <a:lnTo>
                    <a:pt x="597" y="114"/>
                  </a:lnTo>
                  <a:lnTo>
                    <a:pt x="599" y="112"/>
                  </a:lnTo>
                  <a:lnTo>
                    <a:pt x="601" y="110"/>
                  </a:lnTo>
                  <a:lnTo>
                    <a:pt x="603" y="106"/>
                  </a:lnTo>
                  <a:lnTo>
                    <a:pt x="603" y="105"/>
                  </a:lnTo>
                  <a:lnTo>
                    <a:pt x="603" y="103"/>
                  </a:lnTo>
                  <a:lnTo>
                    <a:pt x="603" y="101"/>
                  </a:lnTo>
                  <a:lnTo>
                    <a:pt x="603" y="99"/>
                  </a:lnTo>
                  <a:lnTo>
                    <a:pt x="605" y="97"/>
                  </a:lnTo>
                  <a:lnTo>
                    <a:pt x="605" y="95"/>
                  </a:lnTo>
                  <a:lnTo>
                    <a:pt x="605" y="93"/>
                  </a:lnTo>
                  <a:lnTo>
                    <a:pt x="607" y="91"/>
                  </a:lnTo>
                  <a:lnTo>
                    <a:pt x="609" y="89"/>
                  </a:lnTo>
                  <a:lnTo>
                    <a:pt x="611" y="89"/>
                  </a:lnTo>
                  <a:lnTo>
                    <a:pt x="613" y="89"/>
                  </a:lnTo>
                  <a:lnTo>
                    <a:pt x="615" y="89"/>
                  </a:lnTo>
                  <a:lnTo>
                    <a:pt x="620" y="87"/>
                  </a:lnTo>
                  <a:lnTo>
                    <a:pt x="622" y="87"/>
                  </a:lnTo>
                  <a:lnTo>
                    <a:pt x="628" y="89"/>
                  </a:lnTo>
                  <a:lnTo>
                    <a:pt x="632" y="89"/>
                  </a:lnTo>
                  <a:lnTo>
                    <a:pt x="636" y="93"/>
                  </a:lnTo>
                  <a:lnTo>
                    <a:pt x="641" y="95"/>
                  </a:lnTo>
                  <a:lnTo>
                    <a:pt x="647" y="95"/>
                  </a:lnTo>
                  <a:lnTo>
                    <a:pt x="651" y="97"/>
                  </a:lnTo>
                  <a:lnTo>
                    <a:pt x="653" y="97"/>
                  </a:lnTo>
                  <a:lnTo>
                    <a:pt x="655" y="97"/>
                  </a:lnTo>
                  <a:lnTo>
                    <a:pt x="658" y="95"/>
                  </a:lnTo>
                  <a:lnTo>
                    <a:pt x="662" y="95"/>
                  </a:lnTo>
                  <a:lnTo>
                    <a:pt x="664" y="93"/>
                  </a:lnTo>
                  <a:lnTo>
                    <a:pt x="666" y="93"/>
                  </a:lnTo>
                  <a:lnTo>
                    <a:pt x="668" y="91"/>
                  </a:lnTo>
                  <a:lnTo>
                    <a:pt x="670" y="91"/>
                  </a:lnTo>
                  <a:lnTo>
                    <a:pt x="672" y="91"/>
                  </a:lnTo>
                  <a:lnTo>
                    <a:pt x="674" y="89"/>
                  </a:lnTo>
                  <a:lnTo>
                    <a:pt x="676" y="87"/>
                  </a:lnTo>
                  <a:lnTo>
                    <a:pt x="677" y="87"/>
                  </a:lnTo>
                  <a:lnTo>
                    <a:pt x="679" y="87"/>
                  </a:lnTo>
                  <a:lnTo>
                    <a:pt x="681" y="89"/>
                  </a:lnTo>
                  <a:lnTo>
                    <a:pt x="683" y="89"/>
                  </a:lnTo>
                  <a:lnTo>
                    <a:pt x="685" y="89"/>
                  </a:lnTo>
                  <a:lnTo>
                    <a:pt x="685" y="87"/>
                  </a:lnTo>
                  <a:lnTo>
                    <a:pt x="687" y="87"/>
                  </a:lnTo>
                  <a:lnTo>
                    <a:pt x="689" y="87"/>
                  </a:lnTo>
                  <a:lnTo>
                    <a:pt x="689" y="85"/>
                  </a:lnTo>
                  <a:lnTo>
                    <a:pt x="691" y="84"/>
                  </a:lnTo>
                  <a:lnTo>
                    <a:pt x="695" y="84"/>
                  </a:lnTo>
                  <a:lnTo>
                    <a:pt x="695" y="82"/>
                  </a:lnTo>
                  <a:lnTo>
                    <a:pt x="697" y="78"/>
                  </a:lnTo>
                  <a:lnTo>
                    <a:pt x="697" y="76"/>
                  </a:lnTo>
                  <a:lnTo>
                    <a:pt x="695" y="76"/>
                  </a:lnTo>
                  <a:lnTo>
                    <a:pt x="697" y="74"/>
                  </a:lnTo>
                  <a:lnTo>
                    <a:pt x="698" y="72"/>
                  </a:lnTo>
                  <a:lnTo>
                    <a:pt x="700" y="72"/>
                  </a:lnTo>
                  <a:lnTo>
                    <a:pt x="702" y="70"/>
                  </a:lnTo>
                  <a:lnTo>
                    <a:pt x="704" y="70"/>
                  </a:lnTo>
                  <a:lnTo>
                    <a:pt x="706" y="66"/>
                  </a:lnTo>
                  <a:lnTo>
                    <a:pt x="706" y="64"/>
                  </a:lnTo>
                  <a:lnTo>
                    <a:pt x="708" y="64"/>
                  </a:lnTo>
                  <a:lnTo>
                    <a:pt x="710" y="63"/>
                  </a:lnTo>
                  <a:lnTo>
                    <a:pt x="712" y="63"/>
                  </a:lnTo>
                  <a:lnTo>
                    <a:pt x="714" y="63"/>
                  </a:lnTo>
                  <a:lnTo>
                    <a:pt x="716" y="63"/>
                  </a:lnTo>
                  <a:lnTo>
                    <a:pt x="718" y="63"/>
                  </a:lnTo>
                  <a:lnTo>
                    <a:pt x="721" y="63"/>
                  </a:lnTo>
                  <a:lnTo>
                    <a:pt x="725" y="61"/>
                  </a:lnTo>
                  <a:lnTo>
                    <a:pt x="729" y="57"/>
                  </a:lnTo>
                  <a:lnTo>
                    <a:pt x="729" y="55"/>
                  </a:lnTo>
                  <a:lnTo>
                    <a:pt x="733" y="51"/>
                  </a:lnTo>
                  <a:lnTo>
                    <a:pt x="733" y="49"/>
                  </a:lnTo>
                  <a:lnTo>
                    <a:pt x="739" y="49"/>
                  </a:lnTo>
                  <a:lnTo>
                    <a:pt x="742" y="49"/>
                  </a:lnTo>
                  <a:lnTo>
                    <a:pt x="744" y="49"/>
                  </a:lnTo>
                  <a:lnTo>
                    <a:pt x="744" y="51"/>
                  </a:lnTo>
                  <a:lnTo>
                    <a:pt x="746" y="53"/>
                  </a:lnTo>
                  <a:lnTo>
                    <a:pt x="748" y="55"/>
                  </a:lnTo>
                  <a:lnTo>
                    <a:pt x="750" y="55"/>
                  </a:lnTo>
                  <a:lnTo>
                    <a:pt x="752" y="55"/>
                  </a:lnTo>
                  <a:lnTo>
                    <a:pt x="752" y="51"/>
                  </a:lnTo>
                  <a:lnTo>
                    <a:pt x="754" y="47"/>
                  </a:lnTo>
                  <a:lnTo>
                    <a:pt x="756" y="42"/>
                  </a:lnTo>
                  <a:lnTo>
                    <a:pt x="759" y="40"/>
                  </a:lnTo>
                  <a:lnTo>
                    <a:pt x="761" y="38"/>
                  </a:lnTo>
                  <a:lnTo>
                    <a:pt x="763" y="38"/>
                  </a:lnTo>
                  <a:lnTo>
                    <a:pt x="767" y="38"/>
                  </a:lnTo>
                  <a:lnTo>
                    <a:pt x="769" y="38"/>
                  </a:lnTo>
                  <a:lnTo>
                    <a:pt x="775" y="38"/>
                  </a:lnTo>
                  <a:lnTo>
                    <a:pt x="777" y="38"/>
                  </a:lnTo>
                  <a:lnTo>
                    <a:pt x="779" y="40"/>
                  </a:lnTo>
                  <a:lnTo>
                    <a:pt x="780" y="40"/>
                  </a:lnTo>
                  <a:lnTo>
                    <a:pt x="784" y="40"/>
                  </a:lnTo>
                  <a:lnTo>
                    <a:pt x="786" y="38"/>
                  </a:lnTo>
                  <a:lnTo>
                    <a:pt x="790" y="36"/>
                  </a:lnTo>
                  <a:lnTo>
                    <a:pt x="792" y="34"/>
                  </a:lnTo>
                  <a:lnTo>
                    <a:pt x="794" y="32"/>
                  </a:lnTo>
                  <a:lnTo>
                    <a:pt x="792" y="30"/>
                  </a:lnTo>
                  <a:lnTo>
                    <a:pt x="792" y="24"/>
                  </a:lnTo>
                  <a:lnTo>
                    <a:pt x="792" y="21"/>
                  </a:lnTo>
                  <a:lnTo>
                    <a:pt x="792" y="17"/>
                  </a:lnTo>
                  <a:lnTo>
                    <a:pt x="792" y="15"/>
                  </a:lnTo>
                  <a:lnTo>
                    <a:pt x="792" y="13"/>
                  </a:lnTo>
                  <a:lnTo>
                    <a:pt x="792" y="11"/>
                  </a:lnTo>
                  <a:lnTo>
                    <a:pt x="794" y="11"/>
                  </a:lnTo>
                  <a:lnTo>
                    <a:pt x="796" y="9"/>
                  </a:lnTo>
                  <a:lnTo>
                    <a:pt x="798" y="9"/>
                  </a:lnTo>
                  <a:lnTo>
                    <a:pt x="798" y="7"/>
                  </a:lnTo>
                  <a:lnTo>
                    <a:pt x="798" y="5"/>
                  </a:lnTo>
                  <a:lnTo>
                    <a:pt x="800" y="3"/>
                  </a:lnTo>
                  <a:lnTo>
                    <a:pt x="801" y="2"/>
                  </a:lnTo>
                  <a:lnTo>
                    <a:pt x="803" y="2"/>
                  </a:lnTo>
                  <a:lnTo>
                    <a:pt x="805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0"/>
                  </a:lnTo>
                  <a:lnTo>
                    <a:pt x="830" y="0"/>
                  </a:lnTo>
                  <a:lnTo>
                    <a:pt x="840" y="0"/>
                  </a:lnTo>
                  <a:lnTo>
                    <a:pt x="845" y="0"/>
                  </a:lnTo>
                  <a:lnTo>
                    <a:pt x="843" y="3"/>
                  </a:lnTo>
                  <a:lnTo>
                    <a:pt x="845" y="5"/>
                  </a:lnTo>
                  <a:lnTo>
                    <a:pt x="845" y="7"/>
                  </a:lnTo>
                  <a:lnTo>
                    <a:pt x="845" y="9"/>
                  </a:lnTo>
                  <a:lnTo>
                    <a:pt x="845" y="11"/>
                  </a:lnTo>
                  <a:lnTo>
                    <a:pt x="843" y="13"/>
                  </a:lnTo>
                  <a:lnTo>
                    <a:pt x="842" y="15"/>
                  </a:lnTo>
                  <a:lnTo>
                    <a:pt x="840" y="15"/>
                  </a:lnTo>
                  <a:lnTo>
                    <a:pt x="838" y="15"/>
                  </a:lnTo>
                  <a:lnTo>
                    <a:pt x="836" y="17"/>
                  </a:lnTo>
                  <a:lnTo>
                    <a:pt x="834" y="17"/>
                  </a:lnTo>
                  <a:lnTo>
                    <a:pt x="838" y="19"/>
                  </a:lnTo>
                  <a:lnTo>
                    <a:pt x="840" y="21"/>
                  </a:lnTo>
                  <a:lnTo>
                    <a:pt x="843" y="23"/>
                  </a:lnTo>
                  <a:lnTo>
                    <a:pt x="843" y="28"/>
                  </a:lnTo>
                  <a:lnTo>
                    <a:pt x="843" y="30"/>
                  </a:lnTo>
                  <a:lnTo>
                    <a:pt x="842" y="32"/>
                  </a:lnTo>
                  <a:lnTo>
                    <a:pt x="840" y="32"/>
                  </a:lnTo>
                  <a:lnTo>
                    <a:pt x="840" y="34"/>
                  </a:lnTo>
                  <a:lnTo>
                    <a:pt x="840" y="36"/>
                  </a:lnTo>
                  <a:lnTo>
                    <a:pt x="842" y="40"/>
                  </a:lnTo>
                  <a:lnTo>
                    <a:pt x="845" y="42"/>
                  </a:lnTo>
                  <a:lnTo>
                    <a:pt x="847" y="43"/>
                  </a:lnTo>
                  <a:lnTo>
                    <a:pt x="849" y="43"/>
                  </a:lnTo>
                  <a:lnTo>
                    <a:pt x="849" y="45"/>
                  </a:lnTo>
                  <a:lnTo>
                    <a:pt x="849" y="47"/>
                  </a:lnTo>
                  <a:lnTo>
                    <a:pt x="851" y="49"/>
                  </a:lnTo>
                  <a:lnTo>
                    <a:pt x="853" y="49"/>
                  </a:lnTo>
                  <a:lnTo>
                    <a:pt x="855" y="49"/>
                  </a:lnTo>
                  <a:lnTo>
                    <a:pt x="857" y="49"/>
                  </a:lnTo>
                  <a:lnTo>
                    <a:pt x="859" y="49"/>
                  </a:lnTo>
                  <a:lnTo>
                    <a:pt x="862" y="49"/>
                  </a:lnTo>
                  <a:lnTo>
                    <a:pt x="862" y="51"/>
                  </a:lnTo>
                  <a:lnTo>
                    <a:pt x="864" y="49"/>
                  </a:lnTo>
                  <a:lnTo>
                    <a:pt x="866" y="49"/>
                  </a:lnTo>
                  <a:lnTo>
                    <a:pt x="868" y="47"/>
                  </a:lnTo>
                  <a:lnTo>
                    <a:pt x="870" y="47"/>
                  </a:lnTo>
                  <a:lnTo>
                    <a:pt x="874" y="47"/>
                  </a:lnTo>
                  <a:lnTo>
                    <a:pt x="876" y="49"/>
                  </a:lnTo>
                  <a:lnTo>
                    <a:pt x="880" y="51"/>
                  </a:lnTo>
                  <a:lnTo>
                    <a:pt x="883" y="53"/>
                  </a:lnTo>
                  <a:lnTo>
                    <a:pt x="885" y="55"/>
                  </a:lnTo>
                  <a:lnTo>
                    <a:pt x="885" y="57"/>
                  </a:lnTo>
                  <a:lnTo>
                    <a:pt x="889" y="61"/>
                  </a:lnTo>
                  <a:lnTo>
                    <a:pt x="889" y="63"/>
                  </a:lnTo>
                  <a:lnTo>
                    <a:pt x="889" y="64"/>
                  </a:lnTo>
                  <a:lnTo>
                    <a:pt x="889" y="66"/>
                  </a:lnTo>
                  <a:lnTo>
                    <a:pt x="889" y="70"/>
                  </a:lnTo>
                  <a:lnTo>
                    <a:pt x="891" y="70"/>
                  </a:lnTo>
                  <a:lnTo>
                    <a:pt x="897" y="72"/>
                  </a:lnTo>
                  <a:lnTo>
                    <a:pt x="906" y="76"/>
                  </a:lnTo>
                  <a:lnTo>
                    <a:pt x="912" y="80"/>
                  </a:lnTo>
                  <a:lnTo>
                    <a:pt x="920" y="82"/>
                  </a:lnTo>
                  <a:lnTo>
                    <a:pt x="922" y="84"/>
                  </a:lnTo>
                  <a:lnTo>
                    <a:pt x="925" y="87"/>
                  </a:lnTo>
                  <a:lnTo>
                    <a:pt x="929" y="91"/>
                  </a:lnTo>
                  <a:lnTo>
                    <a:pt x="931" y="97"/>
                  </a:lnTo>
                  <a:lnTo>
                    <a:pt x="933" y="101"/>
                  </a:lnTo>
                  <a:lnTo>
                    <a:pt x="933" y="105"/>
                  </a:lnTo>
                  <a:lnTo>
                    <a:pt x="933" y="112"/>
                  </a:lnTo>
                  <a:lnTo>
                    <a:pt x="933" y="116"/>
                  </a:lnTo>
                  <a:lnTo>
                    <a:pt x="935" y="120"/>
                  </a:lnTo>
                  <a:lnTo>
                    <a:pt x="937" y="122"/>
                  </a:lnTo>
                  <a:lnTo>
                    <a:pt x="939" y="124"/>
                  </a:lnTo>
                  <a:lnTo>
                    <a:pt x="941" y="126"/>
                  </a:lnTo>
                  <a:lnTo>
                    <a:pt x="943" y="126"/>
                  </a:lnTo>
                  <a:lnTo>
                    <a:pt x="944" y="126"/>
                  </a:lnTo>
                  <a:lnTo>
                    <a:pt x="946" y="126"/>
                  </a:lnTo>
                  <a:lnTo>
                    <a:pt x="946" y="127"/>
                  </a:lnTo>
                  <a:lnTo>
                    <a:pt x="948" y="127"/>
                  </a:lnTo>
                  <a:lnTo>
                    <a:pt x="946" y="129"/>
                  </a:lnTo>
                  <a:lnTo>
                    <a:pt x="944" y="131"/>
                  </a:lnTo>
                  <a:lnTo>
                    <a:pt x="943" y="133"/>
                  </a:lnTo>
                  <a:lnTo>
                    <a:pt x="943" y="135"/>
                  </a:lnTo>
                  <a:lnTo>
                    <a:pt x="941" y="139"/>
                  </a:lnTo>
                  <a:lnTo>
                    <a:pt x="939" y="141"/>
                  </a:lnTo>
                  <a:lnTo>
                    <a:pt x="939" y="143"/>
                  </a:lnTo>
                  <a:lnTo>
                    <a:pt x="939" y="145"/>
                  </a:lnTo>
                  <a:lnTo>
                    <a:pt x="939" y="146"/>
                  </a:lnTo>
                  <a:lnTo>
                    <a:pt x="939" y="150"/>
                  </a:lnTo>
                  <a:lnTo>
                    <a:pt x="941" y="156"/>
                  </a:lnTo>
                  <a:lnTo>
                    <a:pt x="943" y="160"/>
                  </a:lnTo>
                  <a:lnTo>
                    <a:pt x="944" y="162"/>
                  </a:lnTo>
                  <a:lnTo>
                    <a:pt x="944" y="166"/>
                  </a:lnTo>
                  <a:lnTo>
                    <a:pt x="943" y="167"/>
                  </a:lnTo>
                  <a:lnTo>
                    <a:pt x="943" y="169"/>
                  </a:lnTo>
                  <a:lnTo>
                    <a:pt x="944" y="169"/>
                  </a:lnTo>
                  <a:lnTo>
                    <a:pt x="946" y="171"/>
                  </a:lnTo>
                  <a:lnTo>
                    <a:pt x="952" y="177"/>
                  </a:lnTo>
                  <a:lnTo>
                    <a:pt x="958" y="181"/>
                  </a:lnTo>
                  <a:lnTo>
                    <a:pt x="960" y="183"/>
                  </a:lnTo>
                  <a:lnTo>
                    <a:pt x="964" y="187"/>
                  </a:lnTo>
                  <a:lnTo>
                    <a:pt x="967" y="190"/>
                  </a:lnTo>
                  <a:lnTo>
                    <a:pt x="969" y="192"/>
                  </a:lnTo>
                  <a:lnTo>
                    <a:pt x="971" y="194"/>
                  </a:lnTo>
                  <a:lnTo>
                    <a:pt x="975" y="196"/>
                  </a:lnTo>
                  <a:lnTo>
                    <a:pt x="979" y="198"/>
                  </a:lnTo>
                  <a:lnTo>
                    <a:pt x="981" y="204"/>
                  </a:lnTo>
                  <a:lnTo>
                    <a:pt x="985" y="209"/>
                  </a:lnTo>
                  <a:lnTo>
                    <a:pt x="986" y="217"/>
                  </a:lnTo>
                  <a:lnTo>
                    <a:pt x="990" y="227"/>
                  </a:lnTo>
                  <a:lnTo>
                    <a:pt x="992" y="230"/>
                  </a:lnTo>
                  <a:lnTo>
                    <a:pt x="994" y="234"/>
                  </a:lnTo>
                  <a:lnTo>
                    <a:pt x="996" y="234"/>
                  </a:lnTo>
                  <a:lnTo>
                    <a:pt x="998" y="240"/>
                  </a:lnTo>
                  <a:lnTo>
                    <a:pt x="1000" y="242"/>
                  </a:lnTo>
                  <a:lnTo>
                    <a:pt x="1002" y="244"/>
                  </a:lnTo>
                  <a:lnTo>
                    <a:pt x="1004" y="244"/>
                  </a:lnTo>
                  <a:lnTo>
                    <a:pt x="1011" y="246"/>
                  </a:lnTo>
                  <a:lnTo>
                    <a:pt x="1011" y="244"/>
                  </a:lnTo>
                  <a:lnTo>
                    <a:pt x="1011" y="242"/>
                  </a:lnTo>
                  <a:lnTo>
                    <a:pt x="1013" y="242"/>
                  </a:lnTo>
                  <a:lnTo>
                    <a:pt x="1015" y="242"/>
                  </a:lnTo>
                  <a:lnTo>
                    <a:pt x="1019" y="244"/>
                  </a:lnTo>
                  <a:lnTo>
                    <a:pt x="1021" y="244"/>
                  </a:lnTo>
                  <a:lnTo>
                    <a:pt x="1023" y="244"/>
                  </a:lnTo>
                  <a:lnTo>
                    <a:pt x="1023" y="242"/>
                  </a:lnTo>
                  <a:lnTo>
                    <a:pt x="1025" y="240"/>
                  </a:lnTo>
                  <a:lnTo>
                    <a:pt x="1026" y="240"/>
                  </a:lnTo>
                  <a:lnTo>
                    <a:pt x="1028" y="238"/>
                  </a:lnTo>
                  <a:lnTo>
                    <a:pt x="1030" y="238"/>
                  </a:lnTo>
                  <a:lnTo>
                    <a:pt x="1032" y="236"/>
                  </a:lnTo>
                  <a:lnTo>
                    <a:pt x="1036" y="238"/>
                  </a:lnTo>
                  <a:lnTo>
                    <a:pt x="1038" y="238"/>
                  </a:lnTo>
                  <a:lnTo>
                    <a:pt x="1040" y="240"/>
                  </a:lnTo>
                  <a:lnTo>
                    <a:pt x="1040" y="242"/>
                  </a:lnTo>
                  <a:lnTo>
                    <a:pt x="1042" y="242"/>
                  </a:lnTo>
                  <a:lnTo>
                    <a:pt x="1051" y="242"/>
                  </a:lnTo>
                  <a:lnTo>
                    <a:pt x="1053" y="242"/>
                  </a:lnTo>
                  <a:lnTo>
                    <a:pt x="1055" y="246"/>
                  </a:lnTo>
                  <a:lnTo>
                    <a:pt x="1057" y="246"/>
                  </a:lnTo>
                  <a:lnTo>
                    <a:pt x="1061" y="246"/>
                  </a:lnTo>
                  <a:lnTo>
                    <a:pt x="1061" y="248"/>
                  </a:lnTo>
                  <a:lnTo>
                    <a:pt x="1063" y="249"/>
                  </a:lnTo>
                  <a:lnTo>
                    <a:pt x="1065" y="251"/>
                  </a:lnTo>
                  <a:lnTo>
                    <a:pt x="1067" y="253"/>
                  </a:lnTo>
                  <a:lnTo>
                    <a:pt x="1068" y="253"/>
                  </a:lnTo>
                  <a:lnTo>
                    <a:pt x="1070" y="253"/>
                  </a:lnTo>
                  <a:lnTo>
                    <a:pt x="1072" y="248"/>
                  </a:lnTo>
                  <a:lnTo>
                    <a:pt x="1074" y="246"/>
                  </a:lnTo>
                  <a:lnTo>
                    <a:pt x="1076" y="246"/>
                  </a:lnTo>
                  <a:lnTo>
                    <a:pt x="1078" y="244"/>
                  </a:lnTo>
                  <a:lnTo>
                    <a:pt x="1080" y="244"/>
                  </a:lnTo>
                  <a:lnTo>
                    <a:pt x="1084" y="242"/>
                  </a:lnTo>
                  <a:lnTo>
                    <a:pt x="1089" y="240"/>
                  </a:lnTo>
                  <a:lnTo>
                    <a:pt x="1095" y="238"/>
                  </a:lnTo>
                  <a:lnTo>
                    <a:pt x="1099" y="238"/>
                  </a:lnTo>
                  <a:lnTo>
                    <a:pt x="1101" y="236"/>
                  </a:lnTo>
                  <a:lnTo>
                    <a:pt x="1105" y="234"/>
                  </a:lnTo>
                  <a:lnTo>
                    <a:pt x="1105" y="236"/>
                  </a:lnTo>
                  <a:lnTo>
                    <a:pt x="1107" y="236"/>
                  </a:lnTo>
                  <a:lnTo>
                    <a:pt x="1107" y="238"/>
                  </a:lnTo>
                  <a:lnTo>
                    <a:pt x="1107" y="240"/>
                  </a:lnTo>
                  <a:lnTo>
                    <a:pt x="1107" y="242"/>
                  </a:lnTo>
                  <a:lnTo>
                    <a:pt x="1105" y="244"/>
                  </a:lnTo>
                  <a:lnTo>
                    <a:pt x="1103" y="246"/>
                  </a:lnTo>
                  <a:lnTo>
                    <a:pt x="1103" y="248"/>
                  </a:lnTo>
                  <a:lnTo>
                    <a:pt x="1103" y="249"/>
                  </a:lnTo>
                  <a:lnTo>
                    <a:pt x="1101" y="249"/>
                  </a:lnTo>
                  <a:lnTo>
                    <a:pt x="1101" y="251"/>
                  </a:lnTo>
                  <a:lnTo>
                    <a:pt x="1099" y="253"/>
                  </a:lnTo>
                  <a:lnTo>
                    <a:pt x="1099" y="255"/>
                  </a:lnTo>
                  <a:lnTo>
                    <a:pt x="1101" y="257"/>
                  </a:lnTo>
                  <a:lnTo>
                    <a:pt x="1103" y="259"/>
                  </a:lnTo>
                  <a:lnTo>
                    <a:pt x="1103" y="261"/>
                  </a:lnTo>
                  <a:lnTo>
                    <a:pt x="1103" y="263"/>
                  </a:lnTo>
                  <a:lnTo>
                    <a:pt x="1103" y="265"/>
                  </a:lnTo>
                  <a:lnTo>
                    <a:pt x="1103" y="267"/>
                  </a:lnTo>
                  <a:lnTo>
                    <a:pt x="1103" y="269"/>
                  </a:lnTo>
                  <a:lnTo>
                    <a:pt x="1103" y="270"/>
                  </a:lnTo>
                  <a:lnTo>
                    <a:pt x="1101" y="270"/>
                  </a:lnTo>
                  <a:lnTo>
                    <a:pt x="1099" y="272"/>
                  </a:lnTo>
                  <a:lnTo>
                    <a:pt x="1099" y="278"/>
                  </a:lnTo>
                  <a:lnTo>
                    <a:pt x="1095" y="282"/>
                  </a:lnTo>
                  <a:lnTo>
                    <a:pt x="1093" y="286"/>
                  </a:lnTo>
                  <a:lnTo>
                    <a:pt x="1091" y="290"/>
                  </a:lnTo>
                  <a:lnTo>
                    <a:pt x="1089" y="293"/>
                  </a:lnTo>
                  <a:lnTo>
                    <a:pt x="1088" y="295"/>
                  </a:lnTo>
                  <a:lnTo>
                    <a:pt x="1084" y="295"/>
                  </a:lnTo>
                  <a:lnTo>
                    <a:pt x="1082" y="297"/>
                  </a:lnTo>
                  <a:lnTo>
                    <a:pt x="1082" y="299"/>
                  </a:lnTo>
                  <a:lnTo>
                    <a:pt x="1082" y="301"/>
                  </a:lnTo>
                  <a:lnTo>
                    <a:pt x="1082" y="303"/>
                  </a:lnTo>
                  <a:lnTo>
                    <a:pt x="1082" y="305"/>
                  </a:lnTo>
                  <a:lnTo>
                    <a:pt x="1082" y="307"/>
                  </a:lnTo>
                  <a:lnTo>
                    <a:pt x="1082" y="309"/>
                  </a:lnTo>
                  <a:lnTo>
                    <a:pt x="1082" y="311"/>
                  </a:lnTo>
                  <a:lnTo>
                    <a:pt x="1086" y="314"/>
                  </a:lnTo>
                  <a:lnTo>
                    <a:pt x="1086" y="316"/>
                  </a:lnTo>
                  <a:lnTo>
                    <a:pt x="1088" y="316"/>
                  </a:lnTo>
                  <a:lnTo>
                    <a:pt x="1088" y="318"/>
                  </a:lnTo>
                  <a:lnTo>
                    <a:pt x="1088" y="320"/>
                  </a:lnTo>
                  <a:lnTo>
                    <a:pt x="1089" y="322"/>
                  </a:lnTo>
                  <a:lnTo>
                    <a:pt x="1089" y="324"/>
                  </a:lnTo>
                  <a:lnTo>
                    <a:pt x="1091" y="326"/>
                  </a:lnTo>
                  <a:lnTo>
                    <a:pt x="1095" y="330"/>
                  </a:lnTo>
                  <a:lnTo>
                    <a:pt x="1097" y="33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8" name="Freeform 31"/>
            <p:cNvSpPr>
              <a:spLocks/>
            </p:cNvSpPr>
            <p:nvPr/>
          </p:nvSpPr>
          <p:spPr bwMode="auto">
            <a:xfrm>
              <a:off x="1980" y="1014"/>
              <a:ext cx="935" cy="1131"/>
            </a:xfrm>
            <a:custGeom>
              <a:avLst/>
              <a:gdLst>
                <a:gd name="T0" fmla="*/ 708 w 935"/>
                <a:gd name="T1" fmla="*/ 212 h 1131"/>
                <a:gd name="T2" fmla="*/ 696 w 935"/>
                <a:gd name="T3" fmla="*/ 248 h 1131"/>
                <a:gd name="T4" fmla="*/ 763 w 935"/>
                <a:gd name="T5" fmla="*/ 336 h 1131"/>
                <a:gd name="T6" fmla="*/ 801 w 935"/>
                <a:gd name="T7" fmla="*/ 380 h 1131"/>
                <a:gd name="T8" fmla="*/ 778 w 935"/>
                <a:gd name="T9" fmla="*/ 403 h 1131"/>
                <a:gd name="T10" fmla="*/ 711 w 935"/>
                <a:gd name="T11" fmla="*/ 439 h 1131"/>
                <a:gd name="T12" fmla="*/ 694 w 935"/>
                <a:gd name="T13" fmla="*/ 483 h 1131"/>
                <a:gd name="T14" fmla="*/ 719 w 935"/>
                <a:gd name="T15" fmla="*/ 511 h 1131"/>
                <a:gd name="T16" fmla="*/ 715 w 935"/>
                <a:gd name="T17" fmla="*/ 532 h 1131"/>
                <a:gd name="T18" fmla="*/ 725 w 935"/>
                <a:gd name="T19" fmla="*/ 586 h 1131"/>
                <a:gd name="T20" fmla="*/ 732 w 935"/>
                <a:gd name="T21" fmla="*/ 622 h 1131"/>
                <a:gd name="T22" fmla="*/ 738 w 935"/>
                <a:gd name="T23" fmla="*/ 645 h 1131"/>
                <a:gd name="T24" fmla="*/ 757 w 935"/>
                <a:gd name="T25" fmla="*/ 662 h 1131"/>
                <a:gd name="T26" fmla="*/ 780 w 935"/>
                <a:gd name="T27" fmla="*/ 666 h 1131"/>
                <a:gd name="T28" fmla="*/ 784 w 935"/>
                <a:gd name="T29" fmla="*/ 693 h 1131"/>
                <a:gd name="T30" fmla="*/ 788 w 935"/>
                <a:gd name="T31" fmla="*/ 704 h 1131"/>
                <a:gd name="T32" fmla="*/ 801 w 935"/>
                <a:gd name="T33" fmla="*/ 738 h 1131"/>
                <a:gd name="T34" fmla="*/ 797 w 935"/>
                <a:gd name="T35" fmla="*/ 763 h 1131"/>
                <a:gd name="T36" fmla="*/ 809 w 935"/>
                <a:gd name="T37" fmla="*/ 788 h 1131"/>
                <a:gd name="T38" fmla="*/ 822 w 935"/>
                <a:gd name="T39" fmla="*/ 815 h 1131"/>
                <a:gd name="T40" fmla="*/ 875 w 935"/>
                <a:gd name="T41" fmla="*/ 826 h 1131"/>
                <a:gd name="T42" fmla="*/ 891 w 935"/>
                <a:gd name="T43" fmla="*/ 843 h 1131"/>
                <a:gd name="T44" fmla="*/ 895 w 935"/>
                <a:gd name="T45" fmla="*/ 860 h 1131"/>
                <a:gd name="T46" fmla="*/ 908 w 935"/>
                <a:gd name="T47" fmla="*/ 868 h 1131"/>
                <a:gd name="T48" fmla="*/ 923 w 935"/>
                <a:gd name="T49" fmla="*/ 883 h 1131"/>
                <a:gd name="T50" fmla="*/ 929 w 935"/>
                <a:gd name="T51" fmla="*/ 937 h 1131"/>
                <a:gd name="T52" fmla="*/ 887 w 935"/>
                <a:gd name="T53" fmla="*/ 918 h 1131"/>
                <a:gd name="T54" fmla="*/ 818 w 935"/>
                <a:gd name="T55" fmla="*/ 931 h 1131"/>
                <a:gd name="T56" fmla="*/ 738 w 935"/>
                <a:gd name="T57" fmla="*/ 946 h 1131"/>
                <a:gd name="T58" fmla="*/ 708 w 935"/>
                <a:gd name="T59" fmla="*/ 981 h 1131"/>
                <a:gd name="T60" fmla="*/ 671 w 935"/>
                <a:gd name="T61" fmla="*/ 998 h 1131"/>
                <a:gd name="T62" fmla="*/ 643 w 935"/>
                <a:gd name="T63" fmla="*/ 1057 h 1131"/>
                <a:gd name="T64" fmla="*/ 662 w 935"/>
                <a:gd name="T65" fmla="*/ 1080 h 1131"/>
                <a:gd name="T66" fmla="*/ 639 w 935"/>
                <a:gd name="T67" fmla="*/ 1072 h 1131"/>
                <a:gd name="T68" fmla="*/ 578 w 935"/>
                <a:gd name="T69" fmla="*/ 1072 h 1131"/>
                <a:gd name="T70" fmla="*/ 555 w 935"/>
                <a:gd name="T71" fmla="*/ 1080 h 1131"/>
                <a:gd name="T72" fmla="*/ 467 w 935"/>
                <a:gd name="T73" fmla="*/ 1084 h 1131"/>
                <a:gd name="T74" fmla="*/ 313 w 935"/>
                <a:gd name="T75" fmla="*/ 1093 h 1131"/>
                <a:gd name="T76" fmla="*/ 332 w 935"/>
                <a:gd name="T77" fmla="*/ 1072 h 1131"/>
                <a:gd name="T78" fmla="*/ 282 w 935"/>
                <a:gd name="T79" fmla="*/ 1078 h 1131"/>
                <a:gd name="T80" fmla="*/ 305 w 935"/>
                <a:gd name="T81" fmla="*/ 1021 h 1131"/>
                <a:gd name="T82" fmla="*/ 269 w 935"/>
                <a:gd name="T83" fmla="*/ 979 h 1131"/>
                <a:gd name="T84" fmla="*/ 204 w 935"/>
                <a:gd name="T85" fmla="*/ 1036 h 1131"/>
                <a:gd name="T86" fmla="*/ 157 w 935"/>
                <a:gd name="T87" fmla="*/ 1013 h 1131"/>
                <a:gd name="T88" fmla="*/ 147 w 935"/>
                <a:gd name="T89" fmla="*/ 961 h 1131"/>
                <a:gd name="T90" fmla="*/ 155 w 935"/>
                <a:gd name="T91" fmla="*/ 902 h 1131"/>
                <a:gd name="T92" fmla="*/ 162 w 935"/>
                <a:gd name="T93" fmla="*/ 845 h 1131"/>
                <a:gd name="T94" fmla="*/ 218 w 935"/>
                <a:gd name="T95" fmla="*/ 797 h 1131"/>
                <a:gd name="T96" fmla="*/ 261 w 935"/>
                <a:gd name="T97" fmla="*/ 773 h 1131"/>
                <a:gd name="T98" fmla="*/ 286 w 935"/>
                <a:gd name="T99" fmla="*/ 742 h 1131"/>
                <a:gd name="T100" fmla="*/ 313 w 935"/>
                <a:gd name="T101" fmla="*/ 704 h 1131"/>
                <a:gd name="T102" fmla="*/ 286 w 935"/>
                <a:gd name="T103" fmla="*/ 658 h 1131"/>
                <a:gd name="T104" fmla="*/ 225 w 935"/>
                <a:gd name="T105" fmla="*/ 658 h 1131"/>
                <a:gd name="T106" fmla="*/ 206 w 935"/>
                <a:gd name="T107" fmla="*/ 620 h 1131"/>
                <a:gd name="T108" fmla="*/ 187 w 935"/>
                <a:gd name="T109" fmla="*/ 549 h 1131"/>
                <a:gd name="T110" fmla="*/ 157 w 935"/>
                <a:gd name="T111" fmla="*/ 521 h 1131"/>
                <a:gd name="T112" fmla="*/ 69 w 935"/>
                <a:gd name="T113" fmla="*/ 504 h 1131"/>
                <a:gd name="T114" fmla="*/ 29 w 935"/>
                <a:gd name="T115" fmla="*/ 475 h 1131"/>
                <a:gd name="T116" fmla="*/ 33 w 935"/>
                <a:gd name="T117" fmla="*/ 372 h 1131"/>
                <a:gd name="T118" fmla="*/ 63 w 935"/>
                <a:gd name="T119" fmla="*/ 233 h 1131"/>
                <a:gd name="T120" fmla="*/ 151 w 935"/>
                <a:gd name="T121" fmla="*/ 128 h 1131"/>
                <a:gd name="T122" fmla="*/ 315 w 935"/>
                <a:gd name="T123" fmla="*/ 0 h 1131"/>
                <a:gd name="T124" fmla="*/ 502 w 935"/>
                <a:gd name="T125" fmla="*/ 65 h 1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35" h="1131">
                  <a:moveTo>
                    <a:pt x="557" y="94"/>
                  </a:moveTo>
                  <a:lnTo>
                    <a:pt x="568" y="103"/>
                  </a:lnTo>
                  <a:lnTo>
                    <a:pt x="593" y="126"/>
                  </a:lnTo>
                  <a:lnTo>
                    <a:pt x="607" y="136"/>
                  </a:lnTo>
                  <a:lnTo>
                    <a:pt x="612" y="141"/>
                  </a:lnTo>
                  <a:lnTo>
                    <a:pt x="628" y="157"/>
                  </a:lnTo>
                  <a:lnTo>
                    <a:pt x="645" y="172"/>
                  </a:lnTo>
                  <a:lnTo>
                    <a:pt x="687" y="191"/>
                  </a:lnTo>
                  <a:lnTo>
                    <a:pt x="711" y="195"/>
                  </a:lnTo>
                  <a:lnTo>
                    <a:pt x="713" y="195"/>
                  </a:lnTo>
                  <a:lnTo>
                    <a:pt x="713" y="199"/>
                  </a:lnTo>
                  <a:lnTo>
                    <a:pt x="715" y="202"/>
                  </a:lnTo>
                  <a:lnTo>
                    <a:pt x="715" y="206"/>
                  </a:lnTo>
                  <a:lnTo>
                    <a:pt x="710" y="210"/>
                  </a:lnTo>
                  <a:lnTo>
                    <a:pt x="710" y="212"/>
                  </a:lnTo>
                  <a:lnTo>
                    <a:pt x="708" y="212"/>
                  </a:lnTo>
                  <a:lnTo>
                    <a:pt x="708" y="214"/>
                  </a:lnTo>
                  <a:lnTo>
                    <a:pt x="704" y="218"/>
                  </a:lnTo>
                  <a:lnTo>
                    <a:pt x="702" y="220"/>
                  </a:lnTo>
                  <a:lnTo>
                    <a:pt x="700" y="221"/>
                  </a:lnTo>
                  <a:lnTo>
                    <a:pt x="700" y="223"/>
                  </a:lnTo>
                  <a:lnTo>
                    <a:pt x="698" y="227"/>
                  </a:lnTo>
                  <a:lnTo>
                    <a:pt x="698" y="229"/>
                  </a:lnTo>
                  <a:lnTo>
                    <a:pt x="698" y="231"/>
                  </a:lnTo>
                  <a:lnTo>
                    <a:pt x="698" y="233"/>
                  </a:lnTo>
                  <a:lnTo>
                    <a:pt x="698" y="235"/>
                  </a:lnTo>
                  <a:lnTo>
                    <a:pt x="700" y="237"/>
                  </a:lnTo>
                  <a:lnTo>
                    <a:pt x="698" y="239"/>
                  </a:lnTo>
                  <a:lnTo>
                    <a:pt x="698" y="240"/>
                  </a:lnTo>
                  <a:lnTo>
                    <a:pt x="696" y="242"/>
                  </a:lnTo>
                  <a:lnTo>
                    <a:pt x="696" y="244"/>
                  </a:lnTo>
                  <a:lnTo>
                    <a:pt x="696" y="248"/>
                  </a:lnTo>
                  <a:lnTo>
                    <a:pt x="696" y="250"/>
                  </a:lnTo>
                  <a:lnTo>
                    <a:pt x="696" y="254"/>
                  </a:lnTo>
                  <a:lnTo>
                    <a:pt x="698" y="261"/>
                  </a:lnTo>
                  <a:lnTo>
                    <a:pt x="702" y="269"/>
                  </a:lnTo>
                  <a:lnTo>
                    <a:pt x="702" y="273"/>
                  </a:lnTo>
                  <a:lnTo>
                    <a:pt x="704" y="277"/>
                  </a:lnTo>
                  <a:lnTo>
                    <a:pt x="708" y="279"/>
                  </a:lnTo>
                  <a:lnTo>
                    <a:pt x="711" y="281"/>
                  </a:lnTo>
                  <a:lnTo>
                    <a:pt x="715" y="284"/>
                  </a:lnTo>
                  <a:lnTo>
                    <a:pt x="719" y="290"/>
                  </a:lnTo>
                  <a:lnTo>
                    <a:pt x="725" y="294"/>
                  </a:lnTo>
                  <a:lnTo>
                    <a:pt x="727" y="298"/>
                  </a:lnTo>
                  <a:lnTo>
                    <a:pt x="732" y="303"/>
                  </a:lnTo>
                  <a:lnTo>
                    <a:pt x="744" y="315"/>
                  </a:lnTo>
                  <a:lnTo>
                    <a:pt x="755" y="326"/>
                  </a:lnTo>
                  <a:lnTo>
                    <a:pt x="763" y="336"/>
                  </a:lnTo>
                  <a:lnTo>
                    <a:pt x="774" y="345"/>
                  </a:lnTo>
                  <a:lnTo>
                    <a:pt x="782" y="353"/>
                  </a:lnTo>
                  <a:lnTo>
                    <a:pt x="786" y="357"/>
                  </a:lnTo>
                  <a:lnTo>
                    <a:pt x="786" y="359"/>
                  </a:lnTo>
                  <a:lnTo>
                    <a:pt x="788" y="361"/>
                  </a:lnTo>
                  <a:lnTo>
                    <a:pt x="788" y="363"/>
                  </a:lnTo>
                  <a:lnTo>
                    <a:pt x="790" y="364"/>
                  </a:lnTo>
                  <a:lnTo>
                    <a:pt x="793" y="366"/>
                  </a:lnTo>
                  <a:lnTo>
                    <a:pt x="795" y="366"/>
                  </a:lnTo>
                  <a:lnTo>
                    <a:pt x="797" y="368"/>
                  </a:lnTo>
                  <a:lnTo>
                    <a:pt x="799" y="370"/>
                  </a:lnTo>
                  <a:lnTo>
                    <a:pt x="801" y="372"/>
                  </a:lnTo>
                  <a:lnTo>
                    <a:pt x="801" y="374"/>
                  </a:lnTo>
                  <a:lnTo>
                    <a:pt x="801" y="376"/>
                  </a:lnTo>
                  <a:lnTo>
                    <a:pt x="801" y="378"/>
                  </a:lnTo>
                  <a:lnTo>
                    <a:pt x="801" y="380"/>
                  </a:lnTo>
                  <a:lnTo>
                    <a:pt x="803" y="382"/>
                  </a:lnTo>
                  <a:lnTo>
                    <a:pt x="803" y="384"/>
                  </a:lnTo>
                  <a:lnTo>
                    <a:pt x="805" y="385"/>
                  </a:lnTo>
                  <a:lnTo>
                    <a:pt x="803" y="387"/>
                  </a:lnTo>
                  <a:lnTo>
                    <a:pt x="803" y="389"/>
                  </a:lnTo>
                  <a:lnTo>
                    <a:pt x="801" y="389"/>
                  </a:lnTo>
                  <a:lnTo>
                    <a:pt x="801" y="391"/>
                  </a:lnTo>
                  <a:lnTo>
                    <a:pt x="801" y="393"/>
                  </a:lnTo>
                  <a:lnTo>
                    <a:pt x="801" y="395"/>
                  </a:lnTo>
                  <a:lnTo>
                    <a:pt x="801" y="397"/>
                  </a:lnTo>
                  <a:lnTo>
                    <a:pt x="799" y="401"/>
                  </a:lnTo>
                  <a:lnTo>
                    <a:pt x="795" y="401"/>
                  </a:lnTo>
                  <a:lnTo>
                    <a:pt x="793" y="403"/>
                  </a:lnTo>
                  <a:lnTo>
                    <a:pt x="790" y="405"/>
                  </a:lnTo>
                  <a:lnTo>
                    <a:pt x="784" y="405"/>
                  </a:lnTo>
                  <a:lnTo>
                    <a:pt x="778" y="403"/>
                  </a:lnTo>
                  <a:lnTo>
                    <a:pt x="774" y="405"/>
                  </a:lnTo>
                  <a:lnTo>
                    <a:pt x="769" y="406"/>
                  </a:lnTo>
                  <a:lnTo>
                    <a:pt x="765" y="410"/>
                  </a:lnTo>
                  <a:lnTo>
                    <a:pt x="759" y="416"/>
                  </a:lnTo>
                  <a:lnTo>
                    <a:pt x="755" y="420"/>
                  </a:lnTo>
                  <a:lnTo>
                    <a:pt x="752" y="422"/>
                  </a:lnTo>
                  <a:lnTo>
                    <a:pt x="750" y="422"/>
                  </a:lnTo>
                  <a:lnTo>
                    <a:pt x="748" y="422"/>
                  </a:lnTo>
                  <a:lnTo>
                    <a:pt x="746" y="420"/>
                  </a:lnTo>
                  <a:lnTo>
                    <a:pt x="744" y="420"/>
                  </a:lnTo>
                  <a:lnTo>
                    <a:pt x="742" y="420"/>
                  </a:lnTo>
                  <a:lnTo>
                    <a:pt x="738" y="422"/>
                  </a:lnTo>
                  <a:lnTo>
                    <a:pt x="732" y="424"/>
                  </a:lnTo>
                  <a:lnTo>
                    <a:pt x="727" y="427"/>
                  </a:lnTo>
                  <a:lnTo>
                    <a:pt x="719" y="433"/>
                  </a:lnTo>
                  <a:lnTo>
                    <a:pt x="711" y="439"/>
                  </a:lnTo>
                  <a:lnTo>
                    <a:pt x="702" y="445"/>
                  </a:lnTo>
                  <a:lnTo>
                    <a:pt x="696" y="448"/>
                  </a:lnTo>
                  <a:lnTo>
                    <a:pt x="692" y="452"/>
                  </a:lnTo>
                  <a:lnTo>
                    <a:pt x="690" y="454"/>
                  </a:lnTo>
                  <a:lnTo>
                    <a:pt x="690" y="456"/>
                  </a:lnTo>
                  <a:lnTo>
                    <a:pt x="690" y="458"/>
                  </a:lnTo>
                  <a:lnTo>
                    <a:pt x="690" y="460"/>
                  </a:lnTo>
                  <a:lnTo>
                    <a:pt x="690" y="462"/>
                  </a:lnTo>
                  <a:lnTo>
                    <a:pt x="692" y="464"/>
                  </a:lnTo>
                  <a:lnTo>
                    <a:pt x="692" y="466"/>
                  </a:lnTo>
                  <a:lnTo>
                    <a:pt x="692" y="467"/>
                  </a:lnTo>
                  <a:lnTo>
                    <a:pt x="692" y="469"/>
                  </a:lnTo>
                  <a:lnTo>
                    <a:pt x="692" y="471"/>
                  </a:lnTo>
                  <a:lnTo>
                    <a:pt x="692" y="475"/>
                  </a:lnTo>
                  <a:lnTo>
                    <a:pt x="694" y="479"/>
                  </a:lnTo>
                  <a:lnTo>
                    <a:pt x="694" y="483"/>
                  </a:lnTo>
                  <a:lnTo>
                    <a:pt x="694" y="485"/>
                  </a:lnTo>
                  <a:lnTo>
                    <a:pt x="698" y="488"/>
                  </a:lnTo>
                  <a:lnTo>
                    <a:pt x="700" y="490"/>
                  </a:lnTo>
                  <a:lnTo>
                    <a:pt x="702" y="492"/>
                  </a:lnTo>
                  <a:lnTo>
                    <a:pt x="704" y="492"/>
                  </a:lnTo>
                  <a:lnTo>
                    <a:pt x="706" y="494"/>
                  </a:lnTo>
                  <a:lnTo>
                    <a:pt x="706" y="496"/>
                  </a:lnTo>
                  <a:lnTo>
                    <a:pt x="708" y="498"/>
                  </a:lnTo>
                  <a:lnTo>
                    <a:pt x="708" y="500"/>
                  </a:lnTo>
                  <a:lnTo>
                    <a:pt x="710" y="502"/>
                  </a:lnTo>
                  <a:lnTo>
                    <a:pt x="711" y="504"/>
                  </a:lnTo>
                  <a:lnTo>
                    <a:pt x="713" y="506"/>
                  </a:lnTo>
                  <a:lnTo>
                    <a:pt x="715" y="506"/>
                  </a:lnTo>
                  <a:lnTo>
                    <a:pt x="717" y="508"/>
                  </a:lnTo>
                  <a:lnTo>
                    <a:pt x="717" y="509"/>
                  </a:lnTo>
                  <a:lnTo>
                    <a:pt x="719" y="511"/>
                  </a:lnTo>
                  <a:lnTo>
                    <a:pt x="719" y="513"/>
                  </a:lnTo>
                  <a:lnTo>
                    <a:pt x="717" y="515"/>
                  </a:lnTo>
                  <a:lnTo>
                    <a:pt x="715" y="515"/>
                  </a:lnTo>
                  <a:lnTo>
                    <a:pt x="715" y="517"/>
                  </a:lnTo>
                  <a:lnTo>
                    <a:pt x="713" y="517"/>
                  </a:lnTo>
                  <a:lnTo>
                    <a:pt x="711" y="517"/>
                  </a:lnTo>
                  <a:lnTo>
                    <a:pt x="710" y="519"/>
                  </a:lnTo>
                  <a:lnTo>
                    <a:pt x="710" y="521"/>
                  </a:lnTo>
                  <a:lnTo>
                    <a:pt x="708" y="523"/>
                  </a:lnTo>
                  <a:lnTo>
                    <a:pt x="710" y="525"/>
                  </a:lnTo>
                  <a:lnTo>
                    <a:pt x="710" y="527"/>
                  </a:lnTo>
                  <a:lnTo>
                    <a:pt x="710" y="529"/>
                  </a:lnTo>
                  <a:lnTo>
                    <a:pt x="711" y="529"/>
                  </a:lnTo>
                  <a:lnTo>
                    <a:pt x="711" y="530"/>
                  </a:lnTo>
                  <a:lnTo>
                    <a:pt x="713" y="532"/>
                  </a:lnTo>
                  <a:lnTo>
                    <a:pt x="715" y="532"/>
                  </a:lnTo>
                  <a:lnTo>
                    <a:pt x="717" y="532"/>
                  </a:lnTo>
                  <a:lnTo>
                    <a:pt x="719" y="534"/>
                  </a:lnTo>
                  <a:lnTo>
                    <a:pt x="721" y="534"/>
                  </a:lnTo>
                  <a:lnTo>
                    <a:pt x="723" y="540"/>
                  </a:lnTo>
                  <a:lnTo>
                    <a:pt x="723" y="546"/>
                  </a:lnTo>
                  <a:lnTo>
                    <a:pt x="725" y="551"/>
                  </a:lnTo>
                  <a:lnTo>
                    <a:pt x="725" y="555"/>
                  </a:lnTo>
                  <a:lnTo>
                    <a:pt x="727" y="557"/>
                  </a:lnTo>
                  <a:lnTo>
                    <a:pt x="725" y="559"/>
                  </a:lnTo>
                  <a:lnTo>
                    <a:pt x="723" y="565"/>
                  </a:lnTo>
                  <a:lnTo>
                    <a:pt x="721" y="569"/>
                  </a:lnTo>
                  <a:lnTo>
                    <a:pt x="719" y="570"/>
                  </a:lnTo>
                  <a:lnTo>
                    <a:pt x="719" y="574"/>
                  </a:lnTo>
                  <a:lnTo>
                    <a:pt x="721" y="578"/>
                  </a:lnTo>
                  <a:lnTo>
                    <a:pt x="723" y="582"/>
                  </a:lnTo>
                  <a:lnTo>
                    <a:pt x="725" y="586"/>
                  </a:lnTo>
                  <a:lnTo>
                    <a:pt x="725" y="588"/>
                  </a:lnTo>
                  <a:lnTo>
                    <a:pt x="727" y="590"/>
                  </a:lnTo>
                  <a:lnTo>
                    <a:pt x="727" y="591"/>
                  </a:lnTo>
                  <a:lnTo>
                    <a:pt x="727" y="595"/>
                  </a:lnTo>
                  <a:lnTo>
                    <a:pt x="725" y="599"/>
                  </a:lnTo>
                  <a:lnTo>
                    <a:pt x="725" y="603"/>
                  </a:lnTo>
                  <a:lnTo>
                    <a:pt x="727" y="605"/>
                  </a:lnTo>
                  <a:lnTo>
                    <a:pt x="725" y="609"/>
                  </a:lnTo>
                  <a:lnTo>
                    <a:pt x="727" y="611"/>
                  </a:lnTo>
                  <a:lnTo>
                    <a:pt x="729" y="612"/>
                  </a:lnTo>
                  <a:lnTo>
                    <a:pt x="731" y="614"/>
                  </a:lnTo>
                  <a:lnTo>
                    <a:pt x="731" y="616"/>
                  </a:lnTo>
                  <a:lnTo>
                    <a:pt x="732" y="616"/>
                  </a:lnTo>
                  <a:lnTo>
                    <a:pt x="732" y="618"/>
                  </a:lnTo>
                  <a:lnTo>
                    <a:pt x="732" y="620"/>
                  </a:lnTo>
                  <a:lnTo>
                    <a:pt x="732" y="622"/>
                  </a:lnTo>
                  <a:lnTo>
                    <a:pt x="732" y="624"/>
                  </a:lnTo>
                  <a:lnTo>
                    <a:pt x="732" y="626"/>
                  </a:lnTo>
                  <a:lnTo>
                    <a:pt x="732" y="628"/>
                  </a:lnTo>
                  <a:lnTo>
                    <a:pt x="734" y="630"/>
                  </a:lnTo>
                  <a:lnTo>
                    <a:pt x="734" y="631"/>
                  </a:lnTo>
                  <a:lnTo>
                    <a:pt x="732" y="633"/>
                  </a:lnTo>
                  <a:lnTo>
                    <a:pt x="731" y="633"/>
                  </a:lnTo>
                  <a:lnTo>
                    <a:pt x="729" y="635"/>
                  </a:lnTo>
                  <a:lnTo>
                    <a:pt x="731" y="635"/>
                  </a:lnTo>
                  <a:lnTo>
                    <a:pt x="731" y="639"/>
                  </a:lnTo>
                  <a:lnTo>
                    <a:pt x="731" y="641"/>
                  </a:lnTo>
                  <a:lnTo>
                    <a:pt x="731" y="643"/>
                  </a:lnTo>
                  <a:lnTo>
                    <a:pt x="732" y="643"/>
                  </a:lnTo>
                  <a:lnTo>
                    <a:pt x="734" y="645"/>
                  </a:lnTo>
                  <a:lnTo>
                    <a:pt x="736" y="645"/>
                  </a:lnTo>
                  <a:lnTo>
                    <a:pt x="738" y="645"/>
                  </a:lnTo>
                  <a:lnTo>
                    <a:pt x="740" y="645"/>
                  </a:lnTo>
                  <a:lnTo>
                    <a:pt x="740" y="647"/>
                  </a:lnTo>
                  <a:lnTo>
                    <a:pt x="742" y="647"/>
                  </a:lnTo>
                  <a:lnTo>
                    <a:pt x="744" y="647"/>
                  </a:lnTo>
                  <a:lnTo>
                    <a:pt x="746" y="647"/>
                  </a:lnTo>
                  <a:lnTo>
                    <a:pt x="748" y="649"/>
                  </a:lnTo>
                  <a:lnTo>
                    <a:pt x="750" y="649"/>
                  </a:lnTo>
                  <a:lnTo>
                    <a:pt x="750" y="651"/>
                  </a:lnTo>
                  <a:lnTo>
                    <a:pt x="750" y="652"/>
                  </a:lnTo>
                  <a:lnTo>
                    <a:pt x="752" y="652"/>
                  </a:lnTo>
                  <a:lnTo>
                    <a:pt x="752" y="654"/>
                  </a:lnTo>
                  <a:lnTo>
                    <a:pt x="753" y="656"/>
                  </a:lnTo>
                  <a:lnTo>
                    <a:pt x="755" y="656"/>
                  </a:lnTo>
                  <a:lnTo>
                    <a:pt x="755" y="658"/>
                  </a:lnTo>
                  <a:lnTo>
                    <a:pt x="757" y="660"/>
                  </a:lnTo>
                  <a:lnTo>
                    <a:pt x="757" y="662"/>
                  </a:lnTo>
                  <a:lnTo>
                    <a:pt x="757" y="664"/>
                  </a:lnTo>
                  <a:lnTo>
                    <a:pt x="757" y="666"/>
                  </a:lnTo>
                  <a:lnTo>
                    <a:pt x="757" y="668"/>
                  </a:lnTo>
                  <a:lnTo>
                    <a:pt x="755" y="670"/>
                  </a:lnTo>
                  <a:lnTo>
                    <a:pt x="757" y="672"/>
                  </a:lnTo>
                  <a:lnTo>
                    <a:pt x="757" y="673"/>
                  </a:lnTo>
                  <a:lnTo>
                    <a:pt x="759" y="673"/>
                  </a:lnTo>
                  <a:lnTo>
                    <a:pt x="759" y="675"/>
                  </a:lnTo>
                  <a:lnTo>
                    <a:pt x="761" y="675"/>
                  </a:lnTo>
                  <a:lnTo>
                    <a:pt x="763" y="675"/>
                  </a:lnTo>
                  <a:lnTo>
                    <a:pt x="763" y="673"/>
                  </a:lnTo>
                  <a:lnTo>
                    <a:pt x="765" y="673"/>
                  </a:lnTo>
                  <a:lnTo>
                    <a:pt x="769" y="670"/>
                  </a:lnTo>
                  <a:lnTo>
                    <a:pt x="772" y="668"/>
                  </a:lnTo>
                  <a:lnTo>
                    <a:pt x="776" y="666"/>
                  </a:lnTo>
                  <a:lnTo>
                    <a:pt x="780" y="666"/>
                  </a:lnTo>
                  <a:lnTo>
                    <a:pt x="782" y="666"/>
                  </a:lnTo>
                  <a:lnTo>
                    <a:pt x="784" y="666"/>
                  </a:lnTo>
                  <a:lnTo>
                    <a:pt x="782" y="668"/>
                  </a:lnTo>
                  <a:lnTo>
                    <a:pt x="782" y="670"/>
                  </a:lnTo>
                  <a:lnTo>
                    <a:pt x="782" y="672"/>
                  </a:lnTo>
                  <a:lnTo>
                    <a:pt x="782" y="673"/>
                  </a:lnTo>
                  <a:lnTo>
                    <a:pt x="782" y="675"/>
                  </a:lnTo>
                  <a:lnTo>
                    <a:pt x="782" y="677"/>
                  </a:lnTo>
                  <a:lnTo>
                    <a:pt x="782" y="679"/>
                  </a:lnTo>
                  <a:lnTo>
                    <a:pt x="784" y="681"/>
                  </a:lnTo>
                  <a:lnTo>
                    <a:pt x="784" y="683"/>
                  </a:lnTo>
                  <a:lnTo>
                    <a:pt x="784" y="685"/>
                  </a:lnTo>
                  <a:lnTo>
                    <a:pt x="784" y="687"/>
                  </a:lnTo>
                  <a:lnTo>
                    <a:pt x="784" y="689"/>
                  </a:lnTo>
                  <a:lnTo>
                    <a:pt x="786" y="691"/>
                  </a:lnTo>
                  <a:lnTo>
                    <a:pt x="784" y="693"/>
                  </a:lnTo>
                  <a:lnTo>
                    <a:pt x="784" y="694"/>
                  </a:lnTo>
                  <a:lnTo>
                    <a:pt x="784" y="696"/>
                  </a:lnTo>
                  <a:lnTo>
                    <a:pt x="786" y="696"/>
                  </a:lnTo>
                  <a:lnTo>
                    <a:pt x="788" y="696"/>
                  </a:lnTo>
                  <a:lnTo>
                    <a:pt x="790" y="696"/>
                  </a:lnTo>
                  <a:lnTo>
                    <a:pt x="792" y="696"/>
                  </a:lnTo>
                  <a:lnTo>
                    <a:pt x="792" y="698"/>
                  </a:lnTo>
                  <a:lnTo>
                    <a:pt x="793" y="698"/>
                  </a:lnTo>
                  <a:lnTo>
                    <a:pt x="795" y="698"/>
                  </a:lnTo>
                  <a:lnTo>
                    <a:pt x="795" y="700"/>
                  </a:lnTo>
                  <a:lnTo>
                    <a:pt x="793" y="702"/>
                  </a:lnTo>
                  <a:lnTo>
                    <a:pt x="793" y="704"/>
                  </a:lnTo>
                  <a:lnTo>
                    <a:pt x="792" y="704"/>
                  </a:lnTo>
                  <a:lnTo>
                    <a:pt x="790" y="704"/>
                  </a:lnTo>
                  <a:lnTo>
                    <a:pt x="790" y="702"/>
                  </a:lnTo>
                  <a:lnTo>
                    <a:pt x="788" y="704"/>
                  </a:lnTo>
                  <a:lnTo>
                    <a:pt x="788" y="706"/>
                  </a:lnTo>
                  <a:lnTo>
                    <a:pt x="790" y="708"/>
                  </a:lnTo>
                  <a:lnTo>
                    <a:pt x="790" y="710"/>
                  </a:lnTo>
                  <a:lnTo>
                    <a:pt x="792" y="712"/>
                  </a:lnTo>
                  <a:lnTo>
                    <a:pt x="792" y="714"/>
                  </a:lnTo>
                  <a:lnTo>
                    <a:pt x="792" y="715"/>
                  </a:lnTo>
                  <a:lnTo>
                    <a:pt x="793" y="717"/>
                  </a:lnTo>
                  <a:lnTo>
                    <a:pt x="793" y="721"/>
                  </a:lnTo>
                  <a:lnTo>
                    <a:pt x="797" y="721"/>
                  </a:lnTo>
                  <a:lnTo>
                    <a:pt x="799" y="725"/>
                  </a:lnTo>
                  <a:lnTo>
                    <a:pt x="799" y="727"/>
                  </a:lnTo>
                  <a:lnTo>
                    <a:pt x="801" y="727"/>
                  </a:lnTo>
                  <a:lnTo>
                    <a:pt x="801" y="731"/>
                  </a:lnTo>
                  <a:lnTo>
                    <a:pt x="803" y="733"/>
                  </a:lnTo>
                  <a:lnTo>
                    <a:pt x="803" y="734"/>
                  </a:lnTo>
                  <a:lnTo>
                    <a:pt x="801" y="738"/>
                  </a:lnTo>
                  <a:lnTo>
                    <a:pt x="801" y="740"/>
                  </a:lnTo>
                  <a:lnTo>
                    <a:pt x="801" y="742"/>
                  </a:lnTo>
                  <a:lnTo>
                    <a:pt x="799" y="744"/>
                  </a:lnTo>
                  <a:lnTo>
                    <a:pt x="797" y="746"/>
                  </a:lnTo>
                  <a:lnTo>
                    <a:pt x="797" y="748"/>
                  </a:lnTo>
                  <a:lnTo>
                    <a:pt x="797" y="750"/>
                  </a:lnTo>
                  <a:lnTo>
                    <a:pt x="799" y="752"/>
                  </a:lnTo>
                  <a:lnTo>
                    <a:pt x="799" y="754"/>
                  </a:lnTo>
                  <a:lnTo>
                    <a:pt x="801" y="755"/>
                  </a:lnTo>
                  <a:lnTo>
                    <a:pt x="803" y="757"/>
                  </a:lnTo>
                  <a:lnTo>
                    <a:pt x="805" y="757"/>
                  </a:lnTo>
                  <a:lnTo>
                    <a:pt x="803" y="759"/>
                  </a:lnTo>
                  <a:lnTo>
                    <a:pt x="803" y="761"/>
                  </a:lnTo>
                  <a:lnTo>
                    <a:pt x="801" y="761"/>
                  </a:lnTo>
                  <a:lnTo>
                    <a:pt x="799" y="763"/>
                  </a:lnTo>
                  <a:lnTo>
                    <a:pt x="797" y="763"/>
                  </a:lnTo>
                  <a:lnTo>
                    <a:pt x="795" y="765"/>
                  </a:lnTo>
                  <a:lnTo>
                    <a:pt x="793" y="767"/>
                  </a:lnTo>
                  <a:lnTo>
                    <a:pt x="793" y="769"/>
                  </a:lnTo>
                  <a:lnTo>
                    <a:pt x="793" y="771"/>
                  </a:lnTo>
                  <a:lnTo>
                    <a:pt x="793" y="775"/>
                  </a:lnTo>
                  <a:lnTo>
                    <a:pt x="795" y="775"/>
                  </a:lnTo>
                  <a:lnTo>
                    <a:pt x="795" y="776"/>
                  </a:lnTo>
                  <a:lnTo>
                    <a:pt x="797" y="778"/>
                  </a:lnTo>
                  <a:lnTo>
                    <a:pt x="799" y="778"/>
                  </a:lnTo>
                  <a:lnTo>
                    <a:pt x="799" y="780"/>
                  </a:lnTo>
                  <a:lnTo>
                    <a:pt x="799" y="782"/>
                  </a:lnTo>
                  <a:lnTo>
                    <a:pt x="801" y="784"/>
                  </a:lnTo>
                  <a:lnTo>
                    <a:pt x="803" y="786"/>
                  </a:lnTo>
                  <a:lnTo>
                    <a:pt x="805" y="788"/>
                  </a:lnTo>
                  <a:lnTo>
                    <a:pt x="807" y="788"/>
                  </a:lnTo>
                  <a:lnTo>
                    <a:pt x="809" y="788"/>
                  </a:lnTo>
                  <a:lnTo>
                    <a:pt x="811" y="788"/>
                  </a:lnTo>
                  <a:lnTo>
                    <a:pt x="811" y="790"/>
                  </a:lnTo>
                  <a:lnTo>
                    <a:pt x="813" y="792"/>
                  </a:lnTo>
                  <a:lnTo>
                    <a:pt x="813" y="794"/>
                  </a:lnTo>
                  <a:lnTo>
                    <a:pt x="813" y="796"/>
                  </a:lnTo>
                  <a:lnTo>
                    <a:pt x="814" y="797"/>
                  </a:lnTo>
                  <a:lnTo>
                    <a:pt x="814" y="799"/>
                  </a:lnTo>
                  <a:lnTo>
                    <a:pt x="816" y="799"/>
                  </a:lnTo>
                  <a:lnTo>
                    <a:pt x="816" y="801"/>
                  </a:lnTo>
                  <a:lnTo>
                    <a:pt x="816" y="803"/>
                  </a:lnTo>
                  <a:lnTo>
                    <a:pt x="816" y="805"/>
                  </a:lnTo>
                  <a:lnTo>
                    <a:pt x="818" y="807"/>
                  </a:lnTo>
                  <a:lnTo>
                    <a:pt x="818" y="809"/>
                  </a:lnTo>
                  <a:lnTo>
                    <a:pt x="820" y="811"/>
                  </a:lnTo>
                  <a:lnTo>
                    <a:pt x="822" y="813"/>
                  </a:lnTo>
                  <a:lnTo>
                    <a:pt x="822" y="815"/>
                  </a:lnTo>
                  <a:lnTo>
                    <a:pt x="824" y="817"/>
                  </a:lnTo>
                  <a:lnTo>
                    <a:pt x="826" y="818"/>
                  </a:lnTo>
                  <a:lnTo>
                    <a:pt x="830" y="818"/>
                  </a:lnTo>
                  <a:lnTo>
                    <a:pt x="839" y="820"/>
                  </a:lnTo>
                  <a:lnTo>
                    <a:pt x="845" y="822"/>
                  </a:lnTo>
                  <a:lnTo>
                    <a:pt x="851" y="822"/>
                  </a:lnTo>
                  <a:lnTo>
                    <a:pt x="853" y="822"/>
                  </a:lnTo>
                  <a:lnTo>
                    <a:pt x="854" y="822"/>
                  </a:lnTo>
                  <a:lnTo>
                    <a:pt x="858" y="822"/>
                  </a:lnTo>
                  <a:lnTo>
                    <a:pt x="860" y="822"/>
                  </a:lnTo>
                  <a:lnTo>
                    <a:pt x="868" y="828"/>
                  </a:lnTo>
                  <a:lnTo>
                    <a:pt x="870" y="828"/>
                  </a:lnTo>
                  <a:lnTo>
                    <a:pt x="872" y="830"/>
                  </a:lnTo>
                  <a:lnTo>
                    <a:pt x="874" y="828"/>
                  </a:lnTo>
                  <a:lnTo>
                    <a:pt x="875" y="828"/>
                  </a:lnTo>
                  <a:lnTo>
                    <a:pt x="875" y="826"/>
                  </a:lnTo>
                  <a:lnTo>
                    <a:pt x="877" y="826"/>
                  </a:lnTo>
                  <a:lnTo>
                    <a:pt x="879" y="826"/>
                  </a:lnTo>
                  <a:lnTo>
                    <a:pt x="881" y="826"/>
                  </a:lnTo>
                  <a:lnTo>
                    <a:pt x="881" y="828"/>
                  </a:lnTo>
                  <a:lnTo>
                    <a:pt x="883" y="828"/>
                  </a:lnTo>
                  <a:lnTo>
                    <a:pt x="885" y="828"/>
                  </a:lnTo>
                  <a:lnTo>
                    <a:pt x="885" y="830"/>
                  </a:lnTo>
                  <a:lnTo>
                    <a:pt x="885" y="832"/>
                  </a:lnTo>
                  <a:lnTo>
                    <a:pt x="887" y="832"/>
                  </a:lnTo>
                  <a:lnTo>
                    <a:pt x="887" y="834"/>
                  </a:lnTo>
                  <a:lnTo>
                    <a:pt x="887" y="836"/>
                  </a:lnTo>
                  <a:lnTo>
                    <a:pt x="887" y="837"/>
                  </a:lnTo>
                  <a:lnTo>
                    <a:pt x="887" y="839"/>
                  </a:lnTo>
                  <a:lnTo>
                    <a:pt x="887" y="841"/>
                  </a:lnTo>
                  <a:lnTo>
                    <a:pt x="889" y="843"/>
                  </a:lnTo>
                  <a:lnTo>
                    <a:pt x="891" y="843"/>
                  </a:lnTo>
                  <a:lnTo>
                    <a:pt x="893" y="843"/>
                  </a:lnTo>
                  <a:lnTo>
                    <a:pt x="893" y="845"/>
                  </a:lnTo>
                  <a:lnTo>
                    <a:pt x="895" y="845"/>
                  </a:lnTo>
                  <a:lnTo>
                    <a:pt x="895" y="847"/>
                  </a:lnTo>
                  <a:lnTo>
                    <a:pt x="895" y="849"/>
                  </a:lnTo>
                  <a:lnTo>
                    <a:pt x="896" y="849"/>
                  </a:lnTo>
                  <a:lnTo>
                    <a:pt x="896" y="851"/>
                  </a:lnTo>
                  <a:lnTo>
                    <a:pt x="895" y="853"/>
                  </a:lnTo>
                  <a:lnTo>
                    <a:pt x="895" y="855"/>
                  </a:lnTo>
                  <a:lnTo>
                    <a:pt x="895" y="857"/>
                  </a:lnTo>
                  <a:lnTo>
                    <a:pt x="893" y="857"/>
                  </a:lnTo>
                  <a:lnTo>
                    <a:pt x="891" y="857"/>
                  </a:lnTo>
                  <a:lnTo>
                    <a:pt x="893" y="857"/>
                  </a:lnTo>
                  <a:lnTo>
                    <a:pt x="893" y="858"/>
                  </a:lnTo>
                  <a:lnTo>
                    <a:pt x="895" y="858"/>
                  </a:lnTo>
                  <a:lnTo>
                    <a:pt x="895" y="860"/>
                  </a:lnTo>
                  <a:lnTo>
                    <a:pt x="895" y="858"/>
                  </a:lnTo>
                  <a:lnTo>
                    <a:pt x="896" y="858"/>
                  </a:lnTo>
                  <a:lnTo>
                    <a:pt x="896" y="857"/>
                  </a:lnTo>
                  <a:lnTo>
                    <a:pt x="896" y="855"/>
                  </a:lnTo>
                  <a:lnTo>
                    <a:pt x="898" y="855"/>
                  </a:lnTo>
                  <a:lnTo>
                    <a:pt x="898" y="857"/>
                  </a:lnTo>
                  <a:lnTo>
                    <a:pt x="900" y="858"/>
                  </a:lnTo>
                  <a:lnTo>
                    <a:pt x="900" y="860"/>
                  </a:lnTo>
                  <a:lnTo>
                    <a:pt x="900" y="862"/>
                  </a:lnTo>
                  <a:lnTo>
                    <a:pt x="902" y="862"/>
                  </a:lnTo>
                  <a:lnTo>
                    <a:pt x="902" y="864"/>
                  </a:lnTo>
                  <a:lnTo>
                    <a:pt x="902" y="866"/>
                  </a:lnTo>
                  <a:lnTo>
                    <a:pt x="904" y="866"/>
                  </a:lnTo>
                  <a:lnTo>
                    <a:pt x="904" y="868"/>
                  </a:lnTo>
                  <a:lnTo>
                    <a:pt x="906" y="868"/>
                  </a:lnTo>
                  <a:lnTo>
                    <a:pt x="908" y="868"/>
                  </a:lnTo>
                  <a:lnTo>
                    <a:pt x="910" y="868"/>
                  </a:lnTo>
                  <a:lnTo>
                    <a:pt x="910" y="870"/>
                  </a:lnTo>
                  <a:lnTo>
                    <a:pt x="912" y="870"/>
                  </a:lnTo>
                  <a:lnTo>
                    <a:pt x="914" y="868"/>
                  </a:lnTo>
                  <a:lnTo>
                    <a:pt x="916" y="868"/>
                  </a:lnTo>
                  <a:lnTo>
                    <a:pt x="917" y="868"/>
                  </a:lnTo>
                  <a:lnTo>
                    <a:pt x="917" y="870"/>
                  </a:lnTo>
                  <a:lnTo>
                    <a:pt x="919" y="872"/>
                  </a:lnTo>
                  <a:lnTo>
                    <a:pt x="916" y="872"/>
                  </a:lnTo>
                  <a:lnTo>
                    <a:pt x="917" y="874"/>
                  </a:lnTo>
                  <a:lnTo>
                    <a:pt x="919" y="874"/>
                  </a:lnTo>
                  <a:lnTo>
                    <a:pt x="919" y="876"/>
                  </a:lnTo>
                  <a:lnTo>
                    <a:pt x="923" y="876"/>
                  </a:lnTo>
                  <a:lnTo>
                    <a:pt x="923" y="879"/>
                  </a:lnTo>
                  <a:lnTo>
                    <a:pt x="923" y="881"/>
                  </a:lnTo>
                  <a:lnTo>
                    <a:pt x="923" y="883"/>
                  </a:lnTo>
                  <a:lnTo>
                    <a:pt x="925" y="887"/>
                  </a:lnTo>
                  <a:lnTo>
                    <a:pt x="925" y="889"/>
                  </a:lnTo>
                  <a:lnTo>
                    <a:pt x="927" y="891"/>
                  </a:lnTo>
                  <a:lnTo>
                    <a:pt x="931" y="893"/>
                  </a:lnTo>
                  <a:lnTo>
                    <a:pt x="933" y="897"/>
                  </a:lnTo>
                  <a:lnTo>
                    <a:pt x="935" y="900"/>
                  </a:lnTo>
                  <a:lnTo>
                    <a:pt x="935" y="902"/>
                  </a:lnTo>
                  <a:lnTo>
                    <a:pt x="935" y="906"/>
                  </a:lnTo>
                  <a:lnTo>
                    <a:pt x="935" y="912"/>
                  </a:lnTo>
                  <a:lnTo>
                    <a:pt x="935" y="916"/>
                  </a:lnTo>
                  <a:lnTo>
                    <a:pt x="933" y="920"/>
                  </a:lnTo>
                  <a:lnTo>
                    <a:pt x="933" y="921"/>
                  </a:lnTo>
                  <a:lnTo>
                    <a:pt x="929" y="931"/>
                  </a:lnTo>
                  <a:lnTo>
                    <a:pt x="929" y="933"/>
                  </a:lnTo>
                  <a:lnTo>
                    <a:pt x="929" y="935"/>
                  </a:lnTo>
                  <a:lnTo>
                    <a:pt x="929" y="937"/>
                  </a:lnTo>
                  <a:lnTo>
                    <a:pt x="929" y="939"/>
                  </a:lnTo>
                  <a:lnTo>
                    <a:pt x="929" y="940"/>
                  </a:lnTo>
                  <a:lnTo>
                    <a:pt x="927" y="940"/>
                  </a:lnTo>
                  <a:lnTo>
                    <a:pt x="925" y="940"/>
                  </a:lnTo>
                  <a:lnTo>
                    <a:pt x="923" y="940"/>
                  </a:lnTo>
                  <a:lnTo>
                    <a:pt x="914" y="939"/>
                  </a:lnTo>
                  <a:lnTo>
                    <a:pt x="908" y="937"/>
                  </a:lnTo>
                  <a:lnTo>
                    <a:pt x="906" y="937"/>
                  </a:lnTo>
                  <a:lnTo>
                    <a:pt x="904" y="937"/>
                  </a:lnTo>
                  <a:lnTo>
                    <a:pt x="904" y="935"/>
                  </a:lnTo>
                  <a:lnTo>
                    <a:pt x="900" y="933"/>
                  </a:lnTo>
                  <a:lnTo>
                    <a:pt x="898" y="929"/>
                  </a:lnTo>
                  <a:lnTo>
                    <a:pt x="895" y="923"/>
                  </a:lnTo>
                  <a:lnTo>
                    <a:pt x="891" y="920"/>
                  </a:lnTo>
                  <a:lnTo>
                    <a:pt x="889" y="918"/>
                  </a:lnTo>
                  <a:lnTo>
                    <a:pt x="887" y="918"/>
                  </a:lnTo>
                  <a:lnTo>
                    <a:pt x="885" y="918"/>
                  </a:lnTo>
                  <a:lnTo>
                    <a:pt x="881" y="920"/>
                  </a:lnTo>
                  <a:lnTo>
                    <a:pt x="879" y="920"/>
                  </a:lnTo>
                  <a:lnTo>
                    <a:pt x="875" y="920"/>
                  </a:lnTo>
                  <a:lnTo>
                    <a:pt x="872" y="920"/>
                  </a:lnTo>
                  <a:lnTo>
                    <a:pt x="868" y="920"/>
                  </a:lnTo>
                  <a:lnTo>
                    <a:pt x="862" y="920"/>
                  </a:lnTo>
                  <a:lnTo>
                    <a:pt x="858" y="920"/>
                  </a:lnTo>
                  <a:lnTo>
                    <a:pt x="853" y="921"/>
                  </a:lnTo>
                  <a:lnTo>
                    <a:pt x="847" y="921"/>
                  </a:lnTo>
                  <a:lnTo>
                    <a:pt x="841" y="920"/>
                  </a:lnTo>
                  <a:lnTo>
                    <a:pt x="839" y="920"/>
                  </a:lnTo>
                  <a:lnTo>
                    <a:pt x="837" y="920"/>
                  </a:lnTo>
                  <a:lnTo>
                    <a:pt x="832" y="923"/>
                  </a:lnTo>
                  <a:lnTo>
                    <a:pt x="824" y="929"/>
                  </a:lnTo>
                  <a:lnTo>
                    <a:pt x="818" y="931"/>
                  </a:lnTo>
                  <a:lnTo>
                    <a:pt x="813" y="933"/>
                  </a:lnTo>
                  <a:lnTo>
                    <a:pt x="809" y="935"/>
                  </a:lnTo>
                  <a:lnTo>
                    <a:pt x="803" y="939"/>
                  </a:lnTo>
                  <a:lnTo>
                    <a:pt x="799" y="940"/>
                  </a:lnTo>
                  <a:lnTo>
                    <a:pt x="795" y="942"/>
                  </a:lnTo>
                  <a:lnTo>
                    <a:pt x="790" y="944"/>
                  </a:lnTo>
                  <a:lnTo>
                    <a:pt x="784" y="944"/>
                  </a:lnTo>
                  <a:lnTo>
                    <a:pt x="778" y="944"/>
                  </a:lnTo>
                  <a:lnTo>
                    <a:pt x="774" y="944"/>
                  </a:lnTo>
                  <a:lnTo>
                    <a:pt x="767" y="942"/>
                  </a:lnTo>
                  <a:lnTo>
                    <a:pt x="761" y="942"/>
                  </a:lnTo>
                  <a:lnTo>
                    <a:pt x="757" y="942"/>
                  </a:lnTo>
                  <a:lnTo>
                    <a:pt x="755" y="942"/>
                  </a:lnTo>
                  <a:lnTo>
                    <a:pt x="752" y="942"/>
                  </a:lnTo>
                  <a:lnTo>
                    <a:pt x="746" y="944"/>
                  </a:lnTo>
                  <a:lnTo>
                    <a:pt x="738" y="946"/>
                  </a:lnTo>
                  <a:lnTo>
                    <a:pt x="736" y="948"/>
                  </a:lnTo>
                  <a:lnTo>
                    <a:pt x="732" y="948"/>
                  </a:lnTo>
                  <a:lnTo>
                    <a:pt x="727" y="952"/>
                  </a:lnTo>
                  <a:lnTo>
                    <a:pt x="723" y="954"/>
                  </a:lnTo>
                  <a:lnTo>
                    <a:pt x="719" y="954"/>
                  </a:lnTo>
                  <a:lnTo>
                    <a:pt x="717" y="956"/>
                  </a:lnTo>
                  <a:lnTo>
                    <a:pt x="713" y="960"/>
                  </a:lnTo>
                  <a:lnTo>
                    <a:pt x="710" y="963"/>
                  </a:lnTo>
                  <a:lnTo>
                    <a:pt x="708" y="967"/>
                  </a:lnTo>
                  <a:lnTo>
                    <a:pt x="708" y="969"/>
                  </a:lnTo>
                  <a:lnTo>
                    <a:pt x="708" y="971"/>
                  </a:lnTo>
                  <a:lnTo>
                    <a:pt x="708" y="975"/>
                  </a:lnTo>
                  <a:lnTo>
                    <a:pt x="708" y="977"/>
                  </a:lnTo>
                  <a:lnTo>
                    <a:pt x="710" y="977"/>
                  </a:lnTo>
                  <a:lnTo>
                    <a:pt x="710" y="979"/>
                  </a:lnTo>
                  <a:lnTo>
                    <a:pt x="708" y="981"/>
                  </a:lnTo>
                  <a:lnTo>
                    <a:pt x="708" y="982"/>
                  </a:lnTo>
                  <a:lnTo>
                    <a:pt x="704" y="986"/>
                  </a:lnTo>
                  <a:lnTo>
                    <a:pt x="702" y="988"/>
                  </a:lnTo>
                  <a:lnTo>
                    <a:pt x="700" y="990"/>
                  </a:lnTo>
                  <a:lnTo>
                    <a:pt x="698" y="990"/>
                  </a:lnTo>
                  <a:lnTo>
                    <a:pt x="696" y="992"/>
                  </a:lnTo>
                  <a:lnTo>
                    <a:pt x="694" y="992"/>
                  </a:lnTo>
                  <a:lnTo>
                    <a:pt x="692" y="992"/>
                  </a:lnTo>
                  <a:lnTo>
                    <a:pt x="690" y="992"/>
                  </a:lnTo>
                  <a:lnTo>
                    <a:pt x="687" y="992"/>
                  </a:lnTo>
                  <a:lnTo>
                    <a:pt x="685" y="994"/>
                  </a:lnTo>
                  <a:lnTo>
                    <a:pt x="683" y="996"/>
                  </a:lnTo>
                  <a:lnTo>
                    <a:pt x="679" y="996"/>
                  </a:lnTo>
                  <a:lnTo>
                    <a:pt x="677" y="996"/>
                  </a:lnTo>
                  <a:lnTo>
                    <a:pt x="673" y="996"/>
                  </a:lnTo>
                  <a:lnTo>
                    <a:pt x="671" y="998"/>
                  </a:lnTo>
                  <a:lnTo>
                    <a:pt x="670" y="998"/>
                  </a:lnTo>
                  <a:lnTo>
                    <a:pt x="668" y="1000"/>
                  </a:lnTo>
                  <a:lnTo>
                    <a:pt x="666" y="1003"/>
                  </a:lnTo>
                  <a:lnTo>
                    <a:pt x="664" y="1009"/>
                  </a:lnTo>
                  <a:lnTo>
                    <a:pt x="664" y="1013"/>
                  </a:lnTo>
                  <a:lnTo>
                    <a:pt x="664" y="1015"/>
                  </a:lnTo>
                  <a:lnTo>
                    <a:pt x="662" y="1019"/>
                  </a:lnTo>
                  <a:lnTo>
                    <a:pt x="658" y="1023"/>
                  </a:lnTo>
                  <a:lnTo>
                    <a:pt x="654" y="1026"/>
                  </a:lnTo>
                  <a:lnTo>
                    <a:pt x="650" y="1032"/>
                  </a:lnTo>
                  <a:lnTo>
                    <a:pt x="647" y="1034"/>
                  </a:lnTo>
                  <a:lnTo>
                    <a:pt x="645" y="1038"/>
                  </a:lnTo>
                  <a:lnTo>
                    <a:pt x="643" y="1042"/>
                  </a:lnTo>
                  <a:lnTo>
                    <a:pt x="643" y="1047"/>
                  </a:lnTo>
                  <a:lnTo>
                    <a:pt x="643" y="1051"/>
                  </a:lnTo>
                  <a:lnTo>
                    <a:pt x="643" y="1057"/>
                  </a:lnTo>
                  <a:lnTo>
                    <a:pt x="643" y="1059"/>
                  </a:lnTo>
                  <a:lnTo>
                    <a:pt x="645" y="1063"/>
                  </a:lnTo>
                  <a:lnTo>
                    <a:pt x="647" y="1064"/>
                  </a:lnTo>
                  <a:lnTo>
                    <a:pt x="650" y="1066"/>
                  </a:lnTo>
                  <a:lnTo>
                    <a:pt x="652" y="1068"/>
                  </a:lnTo>
                  <a:lnTo>
                    <a:pt x="652" y="1070"/>
                  </a:lnTo>
                  <a:lnTo>
                    <a:pt x="654" y="1070"/>
                  </a:lnTo>
                  <a:lnTo>
                    <a:pt x="656" y="1070"/>
                  </a:lnTo>
                  <a:lnTo>
                    <a:pt x="658" y="1072"/>
                  </a:lnTo>
                  <a:lnTo>
                    <a:pt x="660" y="1072"/>
                  </a:lnTo>
                  <a:lnTo>
                    <a:pt x="660" y="1074"/>
                  </a:lnTo>
                  <a:lnTo>
                    <a:pt x="662" y="1076"/>
                  </a:lnTo>
                  <a:lnTo>
                    <a:pt x="662" y="1078"/>
                  </a:lnTo>
                  <a:lnTo>
                    <a:pt x="664" y="1078"/>
                  </a:lnTo>
                  <a:lnTo>
                    <a:pt x="664" y="1080"/>
                  </a:lnTo>
                  <a:lnTo>
                    <a:pt x="662" y="1080"/>
                  </a:lnTo>
                  <a:lnTo>
                    <a:pt x="658" y="1084"/>
                  </a:lnTo>
                  <a:lnTo>
                    <a:pt x="656" y="1085"/>
                  </a:lnTo>
                  <a:lnTo>
                    <a:pt x="654" y="1087"/>
                  </a:lnTo>
                  <a:lnTo>
                    <a:pt x="650" y="1089"/>
                  </a:lnTo>
                  <a:lnTo>
                    <a:pt x="647" y="1091"/>
                  </a:lnTo>
                  <a:lnTo>
                    <a:pt x="645" y="1091"/>
                  </a:lnTo>
                  <a:lnTo>
                    <a:pt x="643" y="1091"/>
                  </a:lnTo>
                  <a:lnTo>
                    <a:pt x="641" y="1091"/>
                  </a:lnTo>
                  <a:lnTo>
                    <a:pt x="639" y="1091"/>
                  </a:lnTo>
                  <a:lnTo>
                    <a:pt x="637" y="1091"/>
                  </a:lnTo>
                  <a:lnTo>
                    <a:pt x="637" y="1089"/>
                  </a:lnTo>
                  <a:lnTo>
                    <a:pt x="639" y="1085"/>
                  </a:lnTo>
                  <a:lnTo>
                    <a:pt x="641" y="1080"/>
                  </a:lnTo>
                  <a:lnTo>
                    <a:pt x="643" y="1076"/>
                  </a:lnTo>
                  <a:lnTo>
                    <a:pt x="639" y="1074"/>
                  </a:lnTo>
                  <a:lnTo>
                    <a:pt x="639" y="1072"/>
                  </a:lnTo>
                  <a:lnTo>
                    <a:pt x="637" y="1072"/>
                  </a:lnTo>
                  <a:lnTo>
                    <a:pt x="635" y="1070"/>
                  </a:lnTo>
                  <a:lnTo>
                    <a:pt x="631" y="1070"/>
                  </a:lnTo>
                  <a:lnTo>
                    <a:pt x="629" y="1070"/>
                  </a:lnTo>
                  <a:lnTo>
                    <a:pt x="628" y="1070"/>
                  </a:lnTo>
                  <a:lnTo>
                    <a:pt x="626" y="1070"/>
                  </a:lnTo>
                  <a:lnTo>
                    <a:pt x="618" y="1070"/>
                  </a:lnTo>
                  <a:lnTo>
                    <a:pt x="612" y="1072"/>
                  </a:lnTo>
                  <a:lnTo>
                    <a:pt x="607" y="1072"/>
                  </a:lnTo>
                  <a:lnTo>
                    <a:pt x="601" y="1070"/>
                  </a:lnTo>
                  <a:lnTo>
                    <a:pt x="595" y="1070"/>
                  </a:lnTo>
                  <a:lnTo>
                    <a:pt x="589" y="1068"/>
                  </a:lnTo>
                  <a:lnTo>
                    <a:pt x="586" y="1068"/>
                  </a:lnTo>
                  <a:lnTo>
                    <a:pt x="582" y="1070"/>
                  </a:lnTo>
                  <a:lnTo>
                    <a:pt x="580" y="1070"/>
                  </a:lnTo>
                  <a:lnTo>
                    <a:pt x="578" y="1072"/>
                  </a:lnTo>
                  <a:lnTo>
                    <a:pt x="576" y="1074"/>
                  </a:lnTo>
                  <a:lnTo>
                    <a:pt x="576" y="1076"/>
                  </a:lnTo>
                  <a:lnTo>
                    <a:pt x="578" y="1076"/>
                  </a:lnTo>
                  <a:lnTo>
                    <a:pt x="578" y="1078"/>
                  </a:lnTo>
                  <a:lnTo>
                    <a:pt x="578" y="1080"/>
                  </a:lnTo>
                  <a:lnTo>
                    <a:pt x="576" y="1080"/>
                  </a:lnTo>
                  <a:lnTo>
                    <a:pt x="570" y="1080"/>
                  </a:lnTo>
                  <a:lnTo>
                    <a:pt x="568" y="1082"/>
                  </a:lnTo>
                  <a:lnTo>
                    <a:pt x="567" y="1082"/>
                  </a:lnTo>
                  <a:lnTo>
                    <a:pt x="567" y="1080"/>
                  </a:lnTo>
                  <a:lnTo>
                    <a:pt x="565" y="1080"/>
                  </a:lnTo>
                  <a:lnTo>
                    <a:pt x="565" y="1082"/>
                  </a:lnTo>
                  <a:lnTo>
                    <a:pt x="563" y="1082"/>
                  </a:lnTo>
                  <a:lnTo>
                    <a:pt x="561" y="1082"/>
                  </a:lnTo>
                  <a:lnTo>
                    <a:pt x="559" y="1082"/>
                  </a:lnTo>
                  <a:lnTo>
                    <a:pt x="555" y="1080"/>
                  </a:lnTo>
                  <a:lnTo>
                    <a:pt x="553" y="1078"/>
                  </a:lnTo>
                  <a:lnTo>
                    <a:pt x="544" y="1074"/>
                  </a:lnTo>
                  <a:lnTo>
                    <a:pt x="540" y="1072"/>
                  </a:lnTo>
                  <a:lnTo>
                    <a:pt x="534" y="1070"/>
                  </a:lnTo>
                  <a:lnTo>
                    <a:pt x="532" y="1070"/>
                  </a:lnTo>
                  <a:lnTo>
                    <a:pt x="532" y="1068"/>
                  </a:lnTo>
                  <a:lnTo>
                    <a:pt x="530" y="1068"/>
                  </a:lnTo>
                  <a:lnTo>
                    <a:pt x="528" y="1068"/>
                  </a:lnTo>
                  <a:lnTo>
                    <a:pt x="525" y="1070"/>
                  </a:lnTo>
                  <a:lnTo>
                    <a:pt x="525" y="1072"/>
                  </a:lnTo>
                  <a:lnTo>
                    <a:pt x="525" y="1074"/>
                  </a:lnTo>
                  <a:lnTo>
                    <a:pt x="521" y="1074"/>
                  </a:lnTo>
                  <a:lnTo>
                    <a:pt x="517" y="1074"/>
                  </a:lnTo>
                  <a:lnTo>
                    <a:pt x="509" y="1074"/>
                  </a:lnTo>
                  <a:lnTo>
                    <a:pt x="496" y="1074"/>
                  </a:lnTo>
                  <a:lnTo>
                    <a:pt x="467" y="1084"/>
                  </a:lnTo>
                  <a:lnTo>
                    <a:pt x="441" y="1093"/>
                  </a:lnTo>
                  <a:lnTo>
                    <a:pt x="429" y="1097"/>
                  </a:lnTo>
                  <a:lnTo>
                    <a:pt x="414" y="1103"/>
                  </a:lnTo>
                  <a:lnTo>
                    <a:pt x="359" y="1118"/>
                  </a:lnTo>
                  <a:lnTo>
                    <a:pt x="343" y="1122"/>
                  </a:lnTo>
                  <a:lnTo>
                    <a:pt x="328" y="1125"/>
                  </a:lnTo>
                  <a:lnTo>
                    <a:pt x="311" y="1131"/>
                  </a:lnTo>
                  <a:lnTo>
                    <a:pt x="311" y="1127"/>
                  </a:lnTo>
                  <a:lnTo>
                    <a:pt x="311" y="1124"/>
                  </a:lnTo>
                  <a:lnTo>
                    <a:pt x="311" y="1118"/>
                  </a:lnTo>
                  <a:lnTo>
                    <a:pt x="311" y="1116"/>
                  </a:lnTo>
                  <a:lnTo>
                    <a:pt x="311" y="1114"/>
                  </a:lnTo>
                  <a:lnTo>
                    <a:pt x="311" y="1110"/>
                  </a:lnTo>
                  <a:lnTo>
                    <a:pt x="311" y="1103"/>
                  </a:lnTo>
                  <a:lnTo>
                    <a:pt x="311" y="1095"/>
                  </a:lnTo>
                  <a:lnTo>
                    <a:pt x="313" y="1093"/>
                  </a:lnTo>
                  <a:lnTo>
                    <a:pt x="315" y="1093"/>
                  </a:lnTo>
                  <a:lnTo>
                    <a:pt x="319" y="1093"/>
                  </a:lnTo>
                  <a:lnTo>
                    <a:pt x="322" y="1093"/>
                  </a:lnTo>
                  <a:lnTo>
                    <a:pt x="326" y="1093"/>
                  </a:lnTo>
                  <a:lnTo>
                    <a:pt x="330" y="1093"/>
                  </a:lnTo>
                  <a:lnTo>
                    <a:pt x="334" y="1091"/>
                  </a:lnTo>
                  <a:lnTo>
                    <a:pt x="336" y="1091"/>
                  </a:lnTo>
                  <a:lnTo>
                    <a:pt x="338" y="1089"/>
                  </a:lnTo>
                  <a:lnTo>
                    <a:pt x="338" y="1087"/>
                  </a:lnTo>
                  <a:lnTo>
                    <a:pt x="340" y="1085"/>
                  </a:lnTo>
                  <a:lnTo>
                    <a:pt x="341" y="1084"/>
                  </a:lnTo>
                  <a:lnTo>
                    <a:pt x="341" y="1082"/>
                  </a:lnTo>
                  <a:lnTo>
                    <a:pt x="341" y="1074"/>
                  </a:lnTo>
                  <a:lnTo>
                    <a:pt x="341" y="1072"/>
                  </a:lnTo>
                  <a:lnTo>
                    <a:pt x="338" y="1072"/>
                  </a:lnTo>
                  <a:lnTo>
                    <a:pt x="332" y="1072"/>
                  </a:lnTo>
                  <a:lnTo>
                    <a:pt x="326" y="1072"/>
                  </a:lnTo>
                  <a:lnTo>
                    <a:pt x="319" y="1074"/>
                  </a:lnTo>
                  <a:lnTo>
                    <a:pt x="311" y="1074"/>
                  </a:lnTo>
                  <a:lnTo>
                    <a:pt x="307" y="1074"/>
                  </a:lnTo>
                  <a:lnTo>
                    <a:pt x="305" y="1074"/>
                  </a:lnTo>
                  <a:lnTo>
                    <a:pt x="303" y="1074"/>
                  </a:lnTo>
                  <a:lnTo>
                    <a:pt x="300" y="1076"/>
                  </a:lnTo>
                  <a:lnTo>
                    <a:pt x="296" y="1074"/>
                  </a:lnTo>
                  <a:lnTo>
                    <a:pt x="292" y="1076"/>
                  </a:lnTo>
                  <a:lnTo>
                    <a:pt x="290" y="1076"/>
                  </a:lnTo>
                  <a:lnTo>
                    <a:pt x="288" y="1076"/>
                  </a:lnTo>
                  <a:lnTo>
                    <a:pt x="288" y="1078"/>
                  </a:lnTo>
                  <a:lnTo>
                    <a:pt x="286" y="1078"/>
                  </a:lnTo>
                  <a:lnTo>
                    <a:pt x="284" y="1078"/>
                  </a:lnTo>
                  <a:lnTo>
                    <a:pt x="282" y="1080"/>
                  </a:lnTo>
                  <a:lnTo>
                    <a:pt x="282" y="1078"/>
                  </a:lnTo>
                  <a:lnTo>
                    <a:pt x="280" y="1076"/>
                  </a:lnTo>
                  <a:lnTo>
                    <a:pt x="279" y="1074"/>
                  </a:lnTo>
                  <a:lnTo>
                    <a:pt x="279" y="1070"/>
                  </a:lnTo>
                  <a:lnTo>
                    <a:pt x="277" y="1068"/>
                  </a:lnTo>
                  <a:lnTo>
                    <a:pt x="277" y="1066"/>
                  </a:lnTo>
                  <a:lnTo>
                    <a:pt x="277" y="1061"/>
                  </a:lnTo>
                  <a:lnTo>
                    <a:pt x="279" y="1049"/>
                  </a:lnTo>
                  <a:lnTo>
                    <a:pt x="279" y="1040"/>
                  </a:lnTo>
                  <a:lnTo>
                    <a:pt x="279" y="1038"/>
                  </a:lnTo>
                  <a:lnTo>
                    <a:pt x="280" y="1036"/>
                  </a:lnTo>
                  <a:lnTo>
                    <a:pt x="282" y="1036"/>
                  </a:lnTo>
                  <a:lnTo>
                    <a:pt x="288" y="1032"/>
                  </a:lnTo>
                  <a:lnTo>
                    <a:pt x="294" y="1030"/>
                  </a:lnTo>
                  <a:lnTo>
                    <a:pt x="300" y="1026"/>
                  </a:lnTo>
                  <a:lnTo>
                    <a:pt x="305" y="1023"/>
                  </a:lnTo>
                  <a:lnTo>
                    <a:pt x="305" y="1021"/>
                  </a:lnTo>
                  <a:lnTo>
                    <a:pt x="303" y="1019"/>
                  </a:lnTo>
                  <a:lnTo>
                    <a:pt x="301" y="1011"/>
                  </a:lnTo>
                  <a:lnTo>
                    <a:pt x="298" y="1003"/>
                  </a:lnTo>
                  <a:lnTo>
                    <a:pt x="296" y="1002"/>
                  </a:lnTo>
                  <a:lnTo>
                    <a:pt x="294" y="1000"/>
                  </a:lnTo>
                  <a:lnTo>
                    <a:pt x="294" y="998"/>
                  </a:lnTo>
                  <a:lnTo>
                    <a:pt x="294" y="996"/>
                  </a:lnTo>
                  <a:lnTo>
                    <a:pt x="294" y="990"/>
                  </a:lnTo>
                  <a:lnTo>
                    <a:pt x="290" y="988"/>
                  </a:lnTo>
                  <a:lnTo>
                    <a:pt x="288" y="986"/>
                  </a:lnTo>
                  <a:lnTo>
                    <a:pt x="286" y="984"/>
                  </a:lnTo>
                  <a:lnTo>
                    <a:pt x="280" y="982"/>
                  </a:lnTo>
                  <a:lnTo>
                    <a:pt x="275" y="982"/>
                  </a:lnTo>
                  <a:lnTo>
                    <a:pt x="273" y="981"/>
                  </a:lnTo>
                  <a:lnTo>
                    <a:pt x="271" y="979"/>
                  </a:lnTo>
                  <a:lnTo>
                    <a:pt x="269" y="979"/>
                  </a:lnTo>
                  <a:lnTo>
                    <a:pt x="267" y="979"/>
                  </a:lnTo>
                  <a:lnTo>
                    <a:pt x="265" y="979"/>
                  </a:lnTo>
                  <a:lnTo>
                    <a:pt x="263" y="981"/>
                  </a:lnTo>
                  <a:lnTo>
                    <a:pt x="263" y="982"/>
                  </a:lnTo>
                  <a:lnTo>
                    <a:pt x="261" y="984"/>
                  </a:lnTo>
                  <a:lnTo>
                    <a:pt x="258" y="988"/>
                  </a:lnTo>
                  <a:lnTo>
                    <a:pt x="258" y="990"/>
                  </a:lnTo>
                  <a:lnTo>
                    <a:pt x="256" y="992"/>
                  </a:lnTo>
                  <a:lnTo>
                    <a:pt x="256" y="994"/>
                  </a:lnTo>
                  <a:lnTo>
                    <a:pt x="256" y="996"/>
                  </a:lnTo>
                  <a:lnTo>
                    <a:pt x="252" y="1000"/>
                  </a:lnTo>
                  <a:lnTo>
                    <a:pt x="240" y="1009"/>
                  </a:lnTo>
                  <a:lnTo>
                    <a:pt x="229" y="1019"/>
                  </a:lnTo>
                  <a:lnTo>
                    <a:pt x="214" y="1032"/>
                  </a:lnTo>
                  <a:lnTo>
                    <a:pt x="206" y="1040"/>
                  </a:lnTo>
                  <a:lnTo>
                    <a:pt x="204" y="1036"/>
                  </a:lnTo>
                  <a:lnTo>
                    <a:pt x="200" y="1034"/>
                  </a:lnTo>
                  <a:lnTo>
                    <a:pt x="197" y="1030"/>
                  </a:lnTo>
                  <a:lnTo>
                    <a:pt x="191" y="1024"/>
                  </a:lnTo>
                  <a:lnTo>
                    <a:pt x="185" y="1019"/>
                  </a:lnTo>
                  <a:lnTo>
                    <a:pt x="181" y="1013"/>
                  </a:lnTo>
                  <a:lnTo>
                    <a:pt x="177" y="1011"/>
                  </a:lnTo>
                  <a:lnTo>
                    <a:pt x="176" y="1011"/>
                  </a:lnTo>
                  <a:lnTo>
                    <a:pt x="174" y="1011"/>
                  </a:lnTo>
                  <a:lnTo>
                    <a:pt x="172" y="1011"/>
                  </a:lnTo>
                  <a:lnTo>
                    <a:pt x="170" y="1013"/>
                  </a:lnTo>
                  <a:lnTo>
                    <a:pt x="168" y="1013"/>
                  </a:lnTo>
                  <a:lnTo>
                    <a:pt x="166" y="1013"/>
                  </a:lnTo>
                  <a:lnTo>
                    <a:pt x="164" y="1013"/>
                  </a:lnTo>
                  <a:lnTo>
                    <a:pt x="160" y="1013"/>
                  </a:lnTo>
                  <a:lnTo>
                    <a:pt x="158" y="1015"/>
                  </a:lnTo>
                  <a:lnTo>
                    <a:pt x="157" y="1013"/>
                  </a:lnTo>
                  <a:lnTo>
                    <a:pt x="153" y="1013"/>
                  </a:lnTo>
                  <a:lnTo>
                    <a:pt x="151" y="1011"/>
                  </a:lnTo>
                  <a:lnTo>
                    <a:pt x="151" y="1009"/>
                  </a:lnTo>
                  <a:lnTo>
                    <a:pt x="149" y="1007"/>
                  </a:lnTo>
                  <a:lnTo>
                    <a:pt x="149" y="1003"/>
                  </a:lnTo>
                  <a:lnTo>
                    <a:pt x="149" y="1000"/>
                  </a:lnTo>
                  <a:lnTo>
                    <a:pt x="151" y="996"/>
                  </a:lnTo>
                  <a:lnTo>
                    <a:pt x="151" y="994"/>
                  </a:lnTo>
                  <a:lnTo>
                    <a:pt x="151" y="992"/>
                  </a:lnTo>
                  <a:lnTo>
                    <a:pt x="149" y="986"/>
                  </a:lnTo>
                  <a:lnTo>
                    <a:pt x="147" y="982"/>
                  </a:lnTo>
                  <a:lnTo>
                    <a:pt x="145" y="979"/>
                  </a:lnTo>
                  <a:lnTo>
                    <a:pt x="145" y="977"/>
                  </a:lnTo>
                  <a:lnTo>
                    <a:pt x="145" y="975"/>
                  </a:lnTo>
                  <a:lnTo>
                    <a:pt x="145" y="969"/>
                  </a:lnTo>
                  <a:lnTo>
                    <a:pt x="147" y="961"/>
                  </a:lnTo>
                  <a:lnTo>
                    <a:pt x="149" y="958"/>
                  </a:lnTo>
                  <a:lnTo>
                    <a:pt x="149" y="956"/>
                  </a:lnTo>
                  <a:lnTo>
                    <a:pt x="147" y="954"/>
                  </a:lnTo>
                  <a:lnTo>
                    <a:pt x="147" y="950"/>
                  </a:lnTo>
                  <a:lnTo>
                    <a:pt x="147" y="944"/>
                  </a:lnTo>
                  <a:lnTo>
                    <a:pt x="149" y="935"/>
                  </a:lnTo>
                  <a:lnTo>
                    <a:pt x="151" y="929"/>
                  </a:lnTo>
                  <a:lnTo>
                    <a:pt x="151" y="927"/>
                  </a:lnTo>
                  <a:lnTo>
                    <a:pt x="149" y="925"/>
                  </a:lnTo>
                  <a:lnTo>
                    <a:pt x="149" y="921"/>
                  </a:lnTo>
                  <a:lnTo>
                    <a:pt x="147" y="918"/>
                  </a:lnTo>
                  <a:lnTo>
                    <a:pt x="147" y="914"/>
                  </a:lnTo>
                  <a:lnTo>
                    <a:pt x="147" y="910"/>
                  </a:lnTo>
                  <a:lnTo>
                    <a:pt x="149" y="908"/>
                  </a:lnTo>
                  <a:lnTo>
                    <a:pt x="153" y="904"/>
                  </a:lnTo>
                  <a:lnTo>
                    <a:pt x="155" y="902"/>
                  </a:lnTo>
                  <a:lnTo>
                    <a:pt x="157" y="900"/>
                  </a:lnTo>
                  <a:lnTo>
                    <a:pt x="157" y="899"/>
                  </a:lnTo>
                  <a:lnTo>
                    <a:pt x="157" y="897"/>
                  </a:lnTo>
                  <a:lnTo>
                    <a:pt x="158" y="895"/>
                  </a:lnTo>
                  <a:lnTo>
                    <a:pt x="160" y="893"/>
                  </a:lnTo>
                  <a:lnTo>
                    <a:pt x="162" y="891"/>
                  </a:lnTo>
                  <a:lnTo>
                    <a:pt x="164" y="891"/>
                  </a:lnTo>
                  <a:lnTo>
                    <a:pt x="166" y="889"/>
                  </a:lnTo>
                  <a:lnTo>
                    <a:pt x="168" y="885"/>
                  </a:lnTo>
                  <a:lnTo>
                    <a:pt x="168" y="881"/>
                  </a:lnTo>
                  <a:lnTo>
                    <a:pt x="168" y="878"/>
                  </a:lnTo>
                  <a:lnTo>
                    <a:pt x="166" y="872"/>
                  </a:lnTo>
                  <a:lnTo>
                    <a:pt x="166" y="868"/>
                  </a:lnTo>
                  <a:lnTo>
                    <a:pt x="166" y="860"/>
                  </a:lnTo>
                  <a:lnTo>
                    <a:pt x="164" y="851"/>
                  </a:lnTo>
                  <a:lnTo>
                    <a:pt x="162" y="845"/>
                  </a:lnTo>
                  <a:lnTo>
                    <a:pt x="158" y="839"/>
                  </a:lnTo>
                  <a:lnTo>
                    <a:pt x="157" y="834"/>
                  </a:lnTo>
                  <a:lnTo>
                    <a:pt x="157" y="830"/>
                  </a:lnTo>
                  <a:lnTo>
                    <a:pt x="157" y="826"/>
                  </a:lnTo>
                  <a:lnTo>
                    <a:pt x="158" y="818"/>
                  </a:lnTo>
                  <a:lnTo>
                    <a:pt x="158" y="811"/>
                  </a:lnTo>
                  <a:lnTo>
                    <a:pt x="158" y="805"/>
                  </a:lnTo>
                  <a:lnTo>
                    <a:pt x="158" y="801"/>
                  </a:lnTo>
                  <a:lnTo>
                    <a:pt x="160" y="797"/>
                  </a:lnTo>
                  <a:lnTo>
                    <a:pt x="162" y="794"/>
                  </a:lnTo>
                  <a:lnTo>
                    <a:pt x="166" y="790"/>
                  </a:lnTo>
                  <a:lnTo>
                    <a:pt x="168" y="790"/>
                  </a:lnTo>
                  <a:lnTo>
                    <a:pt x="170" y="790"/>
                  </a:lnTo>
                  <a:lnTo>
                    <a:pt x="179" y="790"/>
                  </a:lnTo>
                  <a:lnTo>
                    <a:pt x="206" y="796"/>
                  </a:lnTo>
                  <a:lnTo>
                    <a:pt x="218" y="797"/>
                  </a:lnTo>
                  <a:lnTo>
                    <a:pt x="225" y="799"/>
                  </a:lnTo>
                  <a:lnTo>
                    <a:pt x="229" y="801"/>
                  </a:lnTo>
                  <a:lnTo>
                    <a:pt x="233" y="801"/>
                  </a:lnTo>
                  <a:lnTo>
                    <a:pt x="237" y="801"/>
                  </a:lnTo>
                  <a:lnTo>
                    <a:pt x="240" y="799"/>
                  </a:lnTo>
                  <a:lnTo>
                    <a:pt x="242" y="797"/>
                  </a:lnTo>
                  <a:lnTo>
                    <a:pt x="246" y="796"/>
                  </a:lnTo>
                  <a:lnTo>
                    <a:pt x="248" y="794"/>
                  </a:lnTo>
                  <a:lnTo>
                    <a:pt x="250" y="790"/>
                  </a:lnTo>
                  <a:lnTo>
                    <a:pt x="252" y="786"/>
                  </a:lnTo>
                  <a:lnTo>
                    <a:pt x="252" y="784"/>
                  </a:lnTo>
                  <a:lnTo>
                    <a:pt x="254" y="782"/>
                  </a:lnTo>
                  <a:lnTo>
                    <a:pt x="256" y="780"/>
                  </a:lnTo>
                  <a:lnTo>
                    <a:pt x="258" y="778"/>
                  </a:lnTo>
                  <a:lnTo>
                    <a:pt x="259" y="775"/>
                  </a:lnTo>
                  <a:lnTo>
                    <a:pt x="261" y="773"/>
                  </a:lnTo>
                  <a:lnTo>
                    <a:pt x="261" y="771"/>
                  </a:lnTo>
                  <a:lnTo>
                    <a:pt x="265" y="769"/>
                  </a:lnTo>
                  <a:lnTo>
                    <a:pt x="265" y="767"/>
                  </a:lnTo>
                  <a:lnTo>
                    <a:pt x="267" y="767"/>
                  </a:lnTo>
                  <a:lnTo>
                    <a:pt x="269" y="763"/>
                  </a:lnTo>
                  <a:lnTo>
                    <a:pt x="269" y="759"/>
                  </a:lnTo>
                  <a:lnTo>
                    <a:pt x="271" y="759"/>
                  </a:lnTo>
                  <a:lnTo>
                    <a:pt x="273" y="755"/>
                  </a:lnTo>
                  <a:lnTo>
                    <a:pt x="273" y="754"/>
                  </a:lnTo>
                  <a:lnTo>
                    <a:pt x="275" y="752"/>
                  </a:lnTo>
                  <a:lnTo>
                    <a:pt x="277" y="750"/>
                  </a:lnTo>
                  <a:lnTo>
                    <a:pt x="280" y="752"/>
                  </a:lnTo>
                  <a:lnTo>
                    <a:pt x="280" y="748"/>
                  </a:lnTo>
                  <a:lnTo>
                    <a:pt x="280" y="746"/>
                  </a:lnTo>
                  <a:lnTo>
                    <a:pt x="282" y="746"/>
                  </a:lnTo>
                  <a:lnTo>
                    <a:pt x="286" y="742"/>
                  </a:lnTo>
                  <a:lnTo>
                    <a:pt x="286" y="740"/>
                  </a:lnTo>
                  <a:lnTo>
                    <a:pt x="288" y="738"/>
                  </a:lnTo>
                  <a:lnTo>
                    <a:pt x="288" y="736"/>
                  </a:lnTo>
                  <a:lnTo>
                    <a:pt x="288" y="733"/>
                  </a:lnTo>
                  <a:lnTo>
                    <a:pt x="290" y="729"/>
                  </a:lnTo>
                  <a:lnTo>
                    <a:pt x="292" y="727"/>
                  </a:lnTo>
                  <a:lnTo>
                    <a:pt x="294" y="725"/>
                  </a:lnTo>
                  <a:lnTo>
                    <a:pt x="294" y="723"/>
                  </a:lnTo>
                  <a:lnTo>
                    <a:pt x="296" y="721"/>
                  </a:lnTo>
                  <a:lnTo>
                    <a:pt x="300" y="719"/>
                  </a:lnTo>
                  <a:lnTo>
                    <a:pt x="301" y="719"/>
                  </a:lnTo>
                  <a:lnTo>
                    <a:pt x="305" y="717"/>
                  </a:lnTo>
                  <a:lnTo>
                    <a:pt x="307" y="715"/>
                  </a:lnTo>
                  <a:lnTo>
                    <a:pt x="309" y="712"/>
                  </a:lnTo>
                  <a:lnTo>
                    <a:pt x="311" y="710"/>
                  </a:lnTo>
                  <a:lnTo>
                    <a:pt x="313" y="704"/>
                  </a:lnTo>
                  <a:lnTo>
                    <a:pt x="317" y="700"/>
                  </a:lnTo>
                  <a:lnTo>
                    <a:pt x="321" y="694"/>
                  </a:lnTo>
                  <a:lnTo>
                    <a:pt x="322" y="693"/>
                  </a:lnTo>
                  <a:lnTo>
                    <a:pt x="322" y="691"/>
                  </a:lnTo>
                  <a:lnTo>
                    <a:pt x="324" y="691"/>
                  </a:lnTo>
                  <a:lnTo>
                    <a:pt x="326" y="689"/>
                  </a:lnTo>
                  <a:lnTo>
                    <a:pt x="328" y="689"/>
                  </a:lnTo>
                  <a:lnTo>
                    <a:pt x="338" y="691"/>
                  </a:lnTo>
                  <a:lnTo>
                    <a:pt x="338" y="689"/>
                  </a:lnTo>
                  <a:lnTo>
                    <a:pt x="336" y="685"/>
                  </a:lnTo>
                  <a:lnTo>
                    <a:pt x="336" y="681"/>
                  </a:lnTo>
                  <a:lnTo>
                    <a:pt x="334" y="679"/>
                  </a:lnTo>
                  <a:lnTo>
                    <a:pt x="326" y="677"/>
                  </a:lnTo>
                  <a:lnTo>
                    <a:pt x="311" y="670"/>
                  </a:lnTo>
                  <a:lnTo>
                    <a:pt x="288" y="660"/>
                  </a:lnTo>
                  <a:lnTo>
                    <a:pt x="286" y="658"/>
                  </a:lnTo>
                  <a:lnTo>
                    <a:pt x="284" y="658"/>
                  </a:lnTo>
                  <a:lnTo>
                    <a:pt x="282" y="660"/>
                  </a:lnTo>
                  <a:lnTo>
                    <a:pt x="284" y="662"/>
                  </a:lnTo>
                  <a:lnTo>
                    <a:pt x="282" y="664"/>
                  </a:lnTo>
                  <a:lnTo>
                    <a:pt x="282" y="668"/>
                  </a:lnTo>
                  <a:lnTo>
                    <a:pt x="280" y="670"/>
                  </a:lnTo>
                  <a:lnTo>
                    <a:pt x="280" y="672"/>
                  </a:lnTo>
                  <a:lnTo>
                    <a:pt x="280" y="673"/>
                  </a:lnTo>
                  <a:lnTo>
                    <a:pt x="279" y="679"/>
                  </a:lnTo>
                  <a:lnTo>
                    <a:pt x="275" y="681"/>
                  </a:lnTo>
                  <a:lnTo>
                    <a:pt x="273" y="681"/>
                  </a:lnTo>
                  <a:lnTo>
                    <a:pt x="261" y="675"/>
                  </a:lnTo>
                  <a:lnTo>
                    <a:pt x="242" y="668"/>
                  </a:lnTo>
                  <a:lnTo>
                    <a:pt x="227" y="662"/>
                  </a:lnTo>
                  <a:lnTo>
                    <a:pt x="227" y="660"/>
                  </a:lnTo>
                  <a:lnTo>
                    <a:pt x="225" y="658"/>
                  </a:lnTo>
                  <a:lnTo>
                    <a:pt x="225" y="656"/>
                  </a:lnTo>
                  <a:lnTo>
                    <a:pt x="223" y="652"/>
                  </a:lnTo>
                  <a:lnTo>
                    <a:pt x="223" y="651"/>
                  </a:lnTo>
                  <a:lnTo>
                    <a:pt x="223" y="649"/>
                  </a:lnTo>
                  <a:lnTo>
                    <a:pt x="221" y="645"/>
                  </a:lnTo>
                  <a:lnTo>
                    <a:pt x="221" y="643"/>
                  </a:lnTo>
                  <a:lnTo>
                    <a:pt x="219" y="641"/>
                  </a:lnTo>
                  <a:lnTo>
                    <a:pt x="218" y="635"/>
                  </a:lnTo>
                  <a:lnTo>
                    <a:pt x="214" y="631"/>
                  </a:lnTo>
                  <a:lnTo>
                    <a:pt x="212" y="626"/>
                  </a:lnTo>
                  <a:lnTo>
                    <a:pt x="212" y="624"/>
                  </a:lnTo>
                  <a:lnTo>
                    <a:pt x="210" y="624"/>
                  </a:lnTo>
                  <a:lnTo>
                    <a:pt x="210" y="622"/>
                  </a:lnTo>
                  <a:lnTo>
                    <a:pt x="208" y="622"/>
                  </a:lnTo>
                  <a:lnTo>
                    <a:pt x="206" y="622"/>
                  </a:lnTo>
                  <a:lnTo>
                    <a:pt x="206" y="620"/>
                  </a:lnTo>
                  <a:lnTo>
                    <a:pt x="202" y="620"/>
                  </a:lnTo>
                  <a:lnTo>
                    <a:pt x="204" y="620"/>
                  </a:lnTo>
                  <a:lnTo>
                    <a:pt x="202" y="618"/>
                  </a:lnTo>
                  <a:lnTo>
                    <a:pt x="202" y="612"/>
                  </a:lnTo>
                  <a:lnTo>
                    <a:pt x="202" y="593"/>
                  </a:lnTo>
                  <a:lnTo>
                    <a:pt x="202" y="563"/>
                  </a:lnTo>
                  <a:lnTo>
                    <a:pt x="202" y="551"/>
                  </a:lnTo>
                  <a:lnTo>
                    <a:pt x="202" y="549"/>
                  </a:lnTo>
                  <a:lnTo>
                    <a:pt x="200" y="549"/>
                  </a:lnTo>
                  <a:lnTo>
                    <a:pt x="200" y="548"/>
                  </a:lnTo>
                  <a:lnTo>
                    <a:pt x="198" y="548"/>
                  </a:lnTo>
                  <a:lnTo>
                    <a:pt x="197" y="546"/>
                  </a:lnTo>
                  <a:lnTo>
                    <a:pt x="195" y="548"/>
                  </a:lnTo>
                  <a:lnTo>
                    <a:pt x="193" y="548"/>
                  </a:lnTo>
                  <a:lnTo>
                    <a:pt x="191" y="549"/>
                  </a:lnTo>
                  <a:lnTo>
                    <a:pt x="187" y="549"/>
                  </a:lnTo>
                  <a:lnTo>
                    <a:pt x="185" y="548"/>
                  </a:lnTo>
                  <a:lnTo>
                    <a:pt x="181" y="549"/>
                  </a:lnTo>
                  <a:lnTo>
                    <a:pt x="177" y="548"/>
                  </a:lnTo>
                  <a:lnTo>
                    <a:pt x="176" y="548"/>
                  </a:lnTo>
                  <a:lnTo>
                    <a:pt x="172" y="546"/>
                  </a:lnTo>
                  <a:lnTo>
                    <a:pt x="170" y="544"/>
                  </a:lnTo>
                  <a:lnTo>
                    <a:pt x="168" y="542"/>
                  </a:lnTo>
                  <a:lnTo>
                    <a:pt x="166" y="540"/>
                  </a:lnTo>
                  <a:lnTo>
                    <a:pt x="162" y="538"/>
                  </a:lnTo>
                  <a:lnTo>
                    <a:pt x="162" y="536"/>
                  </a:lnTo>
                  <a:lnTo>
                    <a:pt x="162" y="532"/>
                  </a:lnTo>
                  <a:lnTo>
                    <a:pt x="160" y="530"/>
                  </a:lnTo>
                  <a:lnTo>
                    <a:pt x="160" y="527"/>
                  </a:lnTo>
                  <a:lnTo>
                    <a:pt x="160" y="523"/>
                  </a:lnTo>
                  <a:lnTo>
                    <a:pt x="158" y="521"/>
                  </a:lnTo>
                  <a:lnTo>
                    <a:pt x="157" y="521"/>
                  </a:lnTo>
                  <a:lnTo>
                    <a:pt x="153" y="521"/>
                  </a:lnTo>
                  <a:lnTo>
                    <a:pt x="147" y="519"/>
                  </a:lnTo>
                  <a:lnTo>
                    <a:pt x="137" y="517"/>
                  </a:lnTo>
                  <a:lnTo>
                    <a:pt x="126" y="515"/>
                  </a:lnTo>
                  <a:lnTo>
                    <a:pt x="115" y="513"/>
                  </a:lnTo>
                  <a:lnTo>
                    <a:pt x="105" y="511"/>
                  </a:lnTo>
                  <a:lnTo>
                    <a:pt x="99" y="509"/>
                  </a:lnTo>
                  <a:lnTo>
                    <a:pt x="94" y="509"/>
                  </a:lnTo>
                  <a:lnTo>
                    <a:pt x="90" y="508"/>
                  </a:lnTo>
                  <a:lnTo>
                    <a:pt x="88" y="509"/>
                  </a:lnTo>
                  <a:lnTo>
                    <a:pt x="86" y="508"/>
                  </a:lnTo>
                  <a:lnTo>
                    <a:pt x="84" y="506"/>
                  </a:lnTo>
                  <a:lnTo>
                    <a:pt x="80" y="506"/>
                  </a:lnTo>
                  <a:lnTo>
                    <a:pt x="76" y="504"/>
                  </a:lnTo>
                  <a:lnTo>
                    <a:pt x="73" y="506"/>
                  </a:lnTo>
                  <a:lnTo>
                    <a:pt x="69" y="504"/>
                  </a:lnTo>
                  <a:lnTo>
                    <a:pt x="63" y="502"/>
                  </a:lnTo>
                  <a:lnTo>
                    <a:pt x="59" y="500"/>
                  </a:lnTo>
                  <a:lnTo>
                    <a:pt x="55" y="498"/>
                  </a:lnTo>
                  <a:lnTo>
                    <a:pt x="54" y="496"/>
                  </a:lnTo>
                  <a:lnTo>
                    <a:pt x="52" y="496"/>
                  </a:lnTo>
                  <a:lnTo>
                    <a:pt x="50" y="494"/>
                  </a:lnTo>
                  <a:lnTo>
                    <a:pt x="46" y="492"/>
                  </a:lnTo>
                  <a:lnTo>
                    <a:pt x="44" y="490"/>
                  </a:lnTo>
                  <a:lnTo>
                    <a:pt x="40" y="487"/>
                  </a:lnTo>
                  <a:lnTo>
                    <a:pt x="38" y="485"/>
                  </a:lnTo>
                  <a:lnTo>
                    <a:pt x="36" y="485"/>
                  </a:lnTo>
                  <a:lnTo>
                    <a:pt x="33" y="481"/>
                  </a:lnTo>
                  <a:lnTo>
                    <a:pt x="33" y="479"/>
                  </a:lnTo>
                  <a:lnTo>
                    <a:pt x="31" y="479"/>
                  </a:lnTo>
                  <a:lnTo>
                    <a:pt x="31" y="477"/>
                  </a:lnTo>
                  <a:lnTo>
                    <a:pt x="29" y="475"/>
                  </a:lnTo>
                  <a:lnTo>
                    <a:pt x="27" y="475"/>
                  </a:lnTo>
                  <a:lnTo>
                    <a:pt x="25" y="475"/>
                  </a:lnTo>
                  <a:lnTo>
                    <a:pt x="23" y="473"/>
                  </a:lnTo>
                  <a:lnTo>
                    <a:pt x="21" y="471"/>
                  </a:lnTo>
                  <a:lnTo>
                    <a:pt x="19" y="467"/>
                  </a:lnTo>
                  <a:lnTo>
                    <a:pt x="0" y="448"/>
                  </a:lnTo>
                  <a:lnTo>
                    <a:pt x="8" y="445"/>
                  </a:lnTo>
                  <a:lnTo>
                    <a:pt x="19" y="439"/>
                  </a:lnTo>
                  <a:lnTo>
                    <a:pt x="33" y="435"/>
                  </a:lnTo>
                  <a:lnTo>
                    <a:pt x="44" y="431"/>
                  </a:lnTo>
                  <a:lnTo>
                    <a:pt x="50" y="429"/>
                  </a:lnTo>
                  <a:lnTo>
                    <a:pt x="46" y="418"/>
                  </a:lnTo>
                  <a:lnTo>
                    <a:pt x="40" y="405"/>
                  </a:lnTo>
                  <a:lnTo>
                    <a:pt x="36" y="393"/>
                  </a:lnTo>
                  <a:lnTo>
                    <a:pt x="33" y="384"/>
                  </a:lnTo>
                  <a:lnTo>
                    <a:pt x="33" y="372"/>
                  </a:lnTo>
                  <a:lnTo>
                    <a:pt x="33" y="361"/>
                  </a:lnTo>
                  <a:lnTo>
                    <a:pt x="33" y="349"/>
                  </a:lnTo>
                  <a:lnTo>
                    <a:pt x="33" y="338"/>
                  </a:lnTo>
                  <a:lnTo>
                    <a:pt x="33" y="326"/>
                  </a:lnTo>
                  <a:lnTo>
                    <a:pt x="33" y="321"/>
                  </a:lnTo>
                  <a:lnTo>
                    <a:pt x="34" y="313"/>
                  </a:lnTo>
                  <a:lnTo>
                    <a:pt x="36" y="305"/>
                  </a:lnTo>
                  <a:lnTo>
                    <a:pt x="40" y="302"/>
                  </a:lnTo>
                  <a:lnTo>
                    <a:pt x="46" y="298"/>
                  </a:lnTo>
                  <a:lnTo>
                    <a:pt x="48" y="290"/>
                  </a:lnTo>
                  <a:lnTo>
                    <a:pt x="46" y="282"/>
                  </a:lnTo>
                  <a:lnTo>
                    <a:pt x="50" y="267"/>
                  </a:lnTo>
                  <a:lnTo>
                    <a:pt x="54" y="260"/>
                  </a:lnTo>
                  <a:lnTo>
                    <a:pt x="54" y="256"/>
                  </a:lnTo>
                  <a:lnTo>
                    <a:pt x="59" y="244"/>
                  </a:lnTo>
                  <a:lnTo>
                    <a:pt x="63" y="233"/>
                  </a:lnTo>
                  <a:lnTo>
                    <a:pt x="67" y="221"/>
                  </a:lnTo>
                  <a:lnTo>
                    <a:pt x="71" y="210"/>
                  </a:lnTo>
                  <a:lnTo>
                    <a:pt x="76" y="199"/>
                  </a:lnTo>
                  <a:lnTo>
                    <a:pt x="76" y="197"/>
                  </a:lnTo>
                  <a:lnTo>
                    <a:pt x="74" y="193"/>
                  </a:lnTo>
                  <a:lnTo>
                    <a:pt x="69" y="193"/>
                  </a:lnTo>
                  <a:lnTo>
                    <a:pt x="69" y="187"/>
                  </a:lnTo>
                  <a:lnTo>
                    <a:pt x="73" y="181"/>
                  </a:lnTo>
                  <a:lnTo>
                    <a:pt x="76" y="174"/>
                  </a:lnTo>
                  <a:lnTo>
                    <a:pt x="80" y="170"/>
                  </a:lnTo>
                  <a:lnTo>
                    <a:pt x="92" y="162"/>
                  </a:lnTo>
                  <a:lnTo>
                    <a:pt x="103" y="155"/>
                  </a:lnTo>
                  <a:lnTo>
                    <a:pt x="115" y="149"/>
                  </a:lnTo>
                  <a:lnTo>
                    <a:pt x="128" y="141"/>
                  </a:lnTo>
                  <a:lnTo>
                    <a:pt x="137" y="136"/>
                  </a:lnTo>
                  <a:lnTo>
                    <a:pt x="151" y="128"/>
                  </a:lnTo>
                  <a:lnTo>
                    <a:pt x="162" y="122"/>
                  </a:lnTo>
                  <a:lnTo>
                    <a:pt x="174" y="115"/>
                  </a:lnTo>
                  <a:lnTo>
                    <a:pt x="183" y="109"/>
                  </a:lnTo>
                  <a:lnTo>
                    <a:pt x="193" y="97"/>
                  </a:lnTo>
                  <a:lnTo>
                    <a:pt x="202" y="86"/>
                  </a:lnTo>
                  <a:lnTo>
                    <a:pt x="212" y="75"/>
                  </a:lnTo>
                  <a:lnTo>
                    <a:pt x="223" y="63"/>
                  </a:lnTo>
                  <a:lnTo>
                    <a:pt x="233" y="52"/>
                  </a:lnTo>
                  <a:lnTo>
                    <a:pt x="244" y="46"/>
                  </a:lnTo>
                  <a:lnTo>
                    <a:pt x="258" y="38"/>
                  </a:lnTo>
                  <a:lnTo>
                    <a:pt x="269" y="31"/>
                  </a:lnTo>
                  <a:lnTo>
                    <a:pt x="280" y="23"/>
                  </a:lnTo>
                  <a:lnTo>
                    <a:pt x="292" y="15"/>
                  </a:lnTo>
                  <a:lnTo>
                    <a:pt x="300" y="12"/>
                  </a:lnTo>
                  <a:lnTo>
                    <a:pt x="303" y="8"/>
                  </a:lnTo>
                  <a:lnTo>
                    <a:pt x="315" y="0"/>
                  </a:lnTo>
                  <a:lnTo>
                    <a:pt x="328" y="2"/>
                  </a:lnTo>
                  <a:lnTo>
                    <a:pt x="340" y="6"/>
                  </a:lnTo>
                  <a:lnTo>
                    <a:pt x="351" y="10"/>
                  </a:lnTo>
                  <a:lnTo>
                    <a:pt x="362" y="14"/>
                  </a:lnTo>
                  <a:lnTo>
                    <a:pt x="374" y="15"/>
                  </a:lnTo>
                  <a:lnTo>
                    <a:pt x="385" y="19"/>
                  </a:lnTo>
                  <a:lnTo>
                    <a:pt x="399" y="23"/>
                  </a:lnTo>
                  <a:lnTo>
                    <a:pt x="410" y="25"/>
                  </a:lnTo>
                  <a:lnTo>
                    <a:pt x="422" y="29"/>
                  </a:lnTo>
                  <a:lnTo>
                    <a:pt x="431" y="33"/>
                  </a:lnTo>
                  <a:lnTo>
                    <a:pt x="443" y="36"/>
                  </a:lnTo>
                  <a:lnTo>
                    <a:pt x="454" y="42"/>
                  </a:lnTo>
                  <a:lnTo>
                    <a:pt x="465" y="48"/>
                  </a:lnTo>
                  <a:lnTo>
                    <a:pt x="479" y="54"/>
                  </a:lnTo>
                  <a:lnTo>
                    <a:pt x="490" y="59"/>
                  </a:lnTo>
                  <a:lnTo>
                    <a:pt x="502" y="65"/>
                  </a:lnTo>
                  <a:lnTo>
                    <a:pt x="513" y="71"/>
                  </a:lnTo>
                  <a:lnTo>
                    <a:pt x="525" y="76"/>
                  </a:lnTo>
                  <a:lnTo>
                    <a:pt x="536" y="82"/>
                  </a:lnTo>
                  <a:lnTo>
                    <a:pt x="547" y="90"/>
                  </a:lnTo>
                  <a:lnTo>
                    <a:pt x="557" y="94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9" name="Freeform 108"/>
            <p:cNvSpPr>
              <a:spLocks/>
            </p:cNvSpPr>
            <p:nvPr/>
          </p:nvSpPr>
          <p:spPr bwMode="auto">
            <a:xfrm>
              <a:off x="2537" y="474"/>
              <a:ext cx="2229" cy="1433"/>
            </a:xfrm>
            <a:custGeom>
              <a:avLst/>
              <a:gdLst>
                <a:gd name="T0" fmla="*/ 1989 w 2229"/>
                <a:gd name="T1" fmla="*/ 1358 h 1433"/>
                <a:gd name="T2" fmla="*/ 1964 w 2229"/>
                <a:gd name="T3" fmla="*/ 1385 h 1433"/>
                <a:gd name="T4" fmla="*/ 1934 w 2229"/>
                <a:gd name="T5" fmla="*/ 1391 h 1433"/>
                <a:gd name="T6" fmla="*/ 1917 w 2229"/>
                <a:gd name="T7" fmla="*/ 1410 h 1433"/>
                <a:gd name="T8" fmla="*/ 1892 w 2229"/>
                <a:gd name="T9" fmla="*/ 1395 h 1433"/>
                <a:gd name="T10" fmla="*/ 1878 w 2229"/>
                <a:gd name="T11" fmla="*/ 1419 h 1433"/>
                <a:gd name="T12" fmla="*/ 1842 w 2229"/>
                <a:gd name="T13" fmla="*/ 1423 h 1433"/>
                <a:gd name="T14" fmla="*/ 1827 w 2229"/>
                <a:gd name="T15" fmla="*/ 1419 h 1433"/>
                <a:gd name="T16" fmla="*/ 1802 w 2229"/>
                <a:gd name="T17" fmla="*/ 1408 h 1433"/>
                <a:gd name="T18" fmla="*/ 1775 w 2229"/>
                <a:gd name="T19" fmla="*/ 1433 h 1433"/>
                <a:gd name="T20" fmla="*/ 1753 w 2229"/>
                <a:gd name="T21" fmla="*/ 1389 h 1433"/>
                <a:gd name="T22" fmla="*/ 1716 w 2229"/>
                <a:gd name="T23" fmla="*/ 1372 h 1433"/>
                <a:gd name="T24" fmla="*/ 1688 w 2229"/>
                <a:gd name="T25" fmla="*/ 1326 h 1433"/>
                <a:gd name="T26" fmla="*/ 1547 w 2229"/>
                <a:gd name="T27" fmla="*/ 1227 h 1433"/>
                <a:gd name="T28" fmla="*/ 1465 w 2229"/>
                <a:gd name="T29" fmla="*/ 1116 h 1433"/>
                <a:gd name="T30" fmla="*/ 1426 w 2229"/>
                <a:gd name="T31" fmla="*/ 1057 h 1433"/>
                <a:gd name="T32" fmla="*/ 1379 w 2229"/>
                <a:gd name="T33" fmla="*/ 1030 h 1433"/>
                <a:gd name="T34" fmla="*/ 1312 w 2229"/>
                <a:gd name="T35" fmla="*/ 1032 h 1433"/>
                <a:gd name="T36" fmla="*/ 1257 w 2229"/>
                <a:gd name="T37" fmla="*/ 1038 h 1433"/>
                <a:gd name="T38" fmla="*/ 1221 w 2229"/>
                <a:gd name="T39" fmla="*/ 1053 h 1433"/>
                <a:gd name="T40" fmla="*/ 1236 w 2229"/>
                <a:gd name="T41" fmla="*/ 1004 h 1433"/>
                <a:gd name="T42" fmla="*/ 1228 w 2229"/>
                <a:gd name="T43" fmla="*/ 975 h 1433"/>
                <a:gd name="T44" fmla="*/ 1171 w 2229"/>
                <a:gd name="T45" fmla="*/ 975 h 1433"/>
                <a:gd name="T46" fmla="*/ 1125 w 2229"/>
                <a:gd name="T47" fmla="*/ 967 h 1433"/>
                <a:gd name="T48" fmla="*/ 1072 w 2229"/>
                <a:gd name="T49" fmla="*/ 887 h 1433"/>
                <a:gd name="T50" fmla="*/ 1066 w 2229"/>
                <a:gd name="T51" fmla="*/ 838 h 1433"/>
                <a:gd name="T52" fmla="*/ 1001 w 2229"/>
                <a:gd name="T53" fmla="*/ 784 h 1433"/>
                <a:gd name="T54" fmla="*/ 976 w 2229"/>
                <a:gd name="T55" fmla="*/ 760 h 1433"/>
                <a:gd name="T56" fmla="*/ 934 w 2229"/>
                <a:gd name="T57" fmla="*/ 739 h 1433"/>
                <a:gd name="T58" fmla="*/ 908 w 2229"/>
                <a:gd name="T59" fmla="*/ 775 h 1433"/>
                <a:gd name="T60" fmla="*/ 854 w 2229"/>
                <a:gd name="T61" fmla="*/ 800 h 1433"/>
                <a:gd name="T62" fmla="*/ 820 w 2229"/>
                <a:gd name="T63" fmla="*/ 824 h 1433"/>
                <a:gd name="T64" fmla="*/ 765 w 2229"/>
                <a:gd name="T65" fmla="*/ 826 h 1433"/>
                <a:gd name="T66" fmla="*/ 727 w 2229"/>
                <a:gd name="T67" fmla="*/ 851 h 1433"/>
                <a:gd name="T68" fmla="*/ 669 w 2229"/>
                <a:gd name="T69" fmla="*/ 889 h 1433"/>
                <a:gd name="T70" fmla="*/ 582 w 2229"/>
                <a:gd name="T71" fmla="*/ 895 h 1433"/>
                <a:gd name="T72" fmla="*/ 467 w 2229"/>
                <a:gd name="T73" fmla="*/ 893 h 1433"/>
                <a:gd name="T74" fmla="*/ 336 w 2229"/>
                <a:gd name="T75" fmla="*/ 815 h 1433"/>
                <a:gd name="T76" fmla="*/ 242 w 2229"/>
                <a:gd name="T77" fmla="*/ 878 h 1433"/>
                <a:gd name="T78" fmla="*/ 162 w 2229"/>
                <a:gd name="T79" fmla="*/ 830 h 1433"/>
                <a:gd name="T80" fmla="*/ 143 w 2229"/>
                <a:gd name="T81" fmla="*/ 761 h 1433"/>
                <a:gd name="T82" fmla="*/ 23 w 2229"/>
                <a:gd name="T83" fmla="*/ 624 h 1433"/>
                <a:gd name="T84" fmla="*/ 517 w 2229"/>
                <a:gd name="T85" fmla="*/ 227 h 1433"/>
                <a:gd name="T86" fmla="*/ 1539 w 2229"/>
                <a:gd name="T87" fmla="*/ 126 h 1433"/>
                <a:gd name="T88" fmla="*/ 1537 w 2229"/>
                <a:gd name="T89" fmla="*/ 248 h 1433"/>
                <a:gd name="T90" fmla="*/ 1537 w 2229"/>
                <a:gd name="T91" fmla="*/ 447 h 1433"/>
                <a:gd name="T92" fmla="*/ 1627 w 2229"/>
                <a:gd name="T93" fmla="*/ 531 h 1433"/>
                <a:gd name="T94" fmla="*/ 1644 w 2229"/>
                <a:gd name="T95" fmla="*/ 595 h 1433"/>
                <a:gd name="T96" fmla="*/ 1621 w 2229"/>
                <a:gd name="T97" fmla="*/ 662 h 1433"/>
                <a:gd name="T98" fmla="*/ 1653 w 2229"/>
                <a:gd name="T99" fmla="*/ 716 h 1433"/>
                <a:gd name="T100" fmla="*/ 1695 w 2229"/>
                <a:gd name="T101" fmla="*/ 773 h 1433"/>
                <a:gd name="T102" fmla="*/ 1722 w 2229"/>
                <a:gd name="T103" fmla="*/ 832 h 1433"/>
                <a:gd name="T104" fmla="*/ 1774 w 2229"/>
                <a:gd name="T105" fmla="*/ 883 h 1433"/>
                <a:gd name="T106" fmla="*/ 1785 w 2229"/>
                <a:gd name="T107" fmla="*/ 941 h 1433"/>
                <a:gd name="T108" fmla="*/ 1894 w 2229"/>
                <a:gd name="T109" fmla="*/ 966 h 1433"/>
                <a:gd name="T110" fmla="*/ 2044 w 2229"/>
                <a:gd name="T111" fmla="*/ 1038 h 1433"/>
                <a:gd name="T112" fmla="*/ 2073 w 2229"/>
                <a:gd name="T113" fmla="*/ 1103 h 1433"/>
                <a:gd name="T114" fmla="*/ 2140 w 2229"/>
                <a:gd name="T115" fmla="*/ 1135 h 1433"/>
                <a:gd name="T116" fmla="*/ 2212 w 2229"/>
                <a:gd name="T117" fmla="*/ 1156 h 1433"/>
                <a:gd name="T118" fmla="*/ 2184 w 2229"/>
                <a:gd name="T119" fmla="*/ 1166 h 1433"/>
                <a:gd name="T120" fmla="*/ 2130 w 2229"/>
                <a:gd name="T121" fmla="*/ 1189 h 1433"/>
                <a:gd name="T122" fmla="*/ 2063 w 2229"/>
                <a:gd name="T123" fmla="*/ 1164 h 1433"/>
                <a:gd name="T124" fmla="*/ 2035 w 2229"/>
                <a:gd name="T125" fmla="*/ 1301 h 1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29" h="1433">
                  <a:moveTo>
                    <a:pt x="2035" y="1351"/>
                  </a:moveTo>
                  <a:lnTo>
                    <a:pt x="2021" y="1355"/>
                  </a:lnTo>
                  <a:lnTo>
                    <a:pt x="2020" y="1355"/>
                  </a:lnTo>
                  <a:lnTo>
                    <a:pt x="2018" y="1355"/>
                  </a:lnTo>
                  <a:lnTo>
                    <a:pt x="2016" y="1357"/>
                  </a:lnTo>
                  <a:lnTo>
                    <a:pt x="2016" y="1355"/>
                  </a:lnTo>
                  <a:lnTo>
                    <a:pt x="2014" y="1355"/>
                  </a:lnTo>
                  <a:lnTo>
                    <a:pt x="2014" y="1357"/>
                  </a:lnTo>
                  <a:lnTo>
                    <a:pt x="2012" y="1357"/>
                  </a:lnTo>
                  <a:lnTo>
                    <a:pt x="2008" y="1357"/>
                  </a:lnTo>
                  <a:lnTo>
                    <a:pt x="2006" y="1357"/>
                  </a:lnTo>
                  <a:lnTo>
                    <a:pt x="2004" y="1357"/>
                  </a:lnTo>
                  <a:lnTo>
                    <a:pt x="2004" y="1355"/>
                  </a:lnTo>
                  <a:lnTo>
                    <a:pt x="2001" y="1357"/>
                  </a:lnTo>
                  <a:lnTo>
                    <a:pt x="1999" y="1357"/>
                  </a:lnTo>
                  <a:lnTo>
                    <a:pt x="1997" y="1358"/>
                  </a:lnTo>
                  <a:lnTo>
                    <a:pt x="1997" y="1357"/>
                  </a:lnTo>
                  <a:lnTo>
                    <a:pt x="1995" y="1357"/>
                  </a:lnTo>
                  <a:lnTo>
                    <a:pt x="1993" y="1357"/>
                  </a:lnTo>
                  <a:lnTo>
                    <a:pt x="1993" y="1358"/>
                  </a:lnTo>
                  <a:lnTo>
                    <a:pt x="1991" y="1358"/>
                  </a:lnTo>
                  <a:lnTo>
                    <a:pt x="1989" y="1358"/>
                  </a:lnTo>
                  <a:lnTo>
                    <a:pt x="1987" y="1360"/>
                  </a:lnTo>
                  <a:lnTo>
                    <a:pt x="1985" y="1362"/>
                  </a:lnTo>
                  <a:lnTo>
                    <a:pt x="1983" y="1364"/>
                  </a:lnTo>
                  <a:lnTo>
                    <a:pt x="1981" y="1364"/>
                  </a:lnTo>
                  <a:lnTo>
                    <a:pt x="1980" y="1364"/>
                  </a:lnTo>
                  <a:lnTo>
                    <a:pt x="1980" y="1368"/>
                  </a:lnTo>
                  <a:lnTo>
                    <a:pt x="1980" y="1370"/>
                  </a:lnTo>
                  <a:lnTo>
                    <a:pt x="1976" y="1370"/>
                  </a:lnTo>
                  <a:lnTo>
                    <a:pt x="1976" y="1372"/>
                  </a:lnTo>
                  <a:lnTo>
                    <a:pt x="1976" y="1374"/>
                  </a:lnTo>
                  <a:lnTo>
                    <a:pt x="1974" y="1374"/>
                  </a:lnTo>
                  <a:lnTo>
                    <a:pt x="1972" y="1374"/>
                  </a:lnTo>
                  <a:lnTo>
                    <a:pt x="1970" y="1376"/>
                  </a:lnTo>
                  <a:lnTo>
                    <a:pt x="1968" y="1376"/>
                  </a:lnTo>
                  <a:lnTo>
                    <a:pt x="1966" y="1374"/>
                  </a:lnTo>
                  <a:lnTo>
                    <a:pt x="1964" y="1374"/>
                  </a:lnTo>
                  <a:lnTo>
                    <a:pt x="1964" y="1376"/>
                  </a:lnTo>
                  <a:lnTo>
                    <a:pt x="1964" y="1377"/>
                  </a:lnTo>
                  <a:lnTo>
                    <a:pt x="1964" y="1379"/>
                  </a:lnTo>
                  <a:lnTo>
                    <a:pt x="1966" y="1379"/>
                  </a:lnTo>
                  <a:lnTo>
                    <a:pt x="1966" y="1381"/>
                  </a:lnTo>
                  <a:lnTo>
                    <a:pt x="1964" y="1385"/>
                  </a:lnTo>
                  <a:lnTo>
                    <a:pt x="1962" y="1385"/>
                  </a:lnTo>
                  <a:lnTo>
                    <a:pt x="1960" y="1387"/>
                  </a:lnTo>
                  <a:lnTo>
                    <a:pt x="1959" y="1387"/>
                  </a:lnTo>
                  <a:lnTo>
                    <a:pt x="1957" y="1389"/>
                  </a:lnTo>
                  <a:lnTo>
                    <a:pt x="1955" y="1389"/>
                  </a:lnTo>
                  <a:lnTo>
                    <a:pt x="1953" y="1389"/>
                  </a:lnTo>
                  <a:lnTo>
                    <a:pt x="1951" y="1387"/>
                  </a:lnTo>
                  <a:lnTo>
                    <a:pt x="1949" y="1387"/>
                  </a:lnTo>
                  <a:lnTo>
                    <a:pt x="1949" y="1385"/>
                  </a:lnTo>
                  <a:lnTo>
                    <a:pt x="1947" y="1383"/>
                  </a:lnTo>
                  <a:lnTo>
                    <a:pt x="1945" y="1383"/>
                  </a:lnTo>
                  <a:lnTo>
                    <a:pt x="1943" y="1383"/>
                  </a:lnTo>
                  <a:lnTo>
                    <a:pt x="1943" y="1381"/>
                  </a:lnTo>
                  <a:lnTo>
                    <a:pt x="1941" y="1381"/>
                  </a:lnTo>
                  <a:lnTo>
                    <a:pt x="1941" y="1383"/>
                  </a:lnTo>
                  <a:lnTo>
                    <a:pt x="1939" y="1383"/>
                  </a:lnTo>
                  <a:lnTo>
                    <a:pt x="1938" y="1383"/>
                  </a:lnTo>
                  <a:lnTo>
                    <a:pt x="1938" y="1385"/>
                  </a:lnTo>
                  <a:lnTo>
                    <a:pt x="1936" y="1385"/>
                  </a:lnTo>
                  <a:lnTo>
                    <a:pt x="1936" y="1387"/>
                  </a:lnTo>
                  <a:lnTo>
                    <a:pt x="1934" y="1389"/>
                  </a:lnTo>
                  <a:lnTo>
                    <a:pt x="1934" y="1391"/>
                  </a:lnTo>
                  <a:lnTo>
                    <a:pt x="1934" y="1393"/>
                  </a:lnTo>
                  <a:lnTo>
                    <a:pt x="1936" y="1395"/>
                  </a:lnTo>
                  <a:lnTo>
                    <a:pt x="1938" y="1395"/>
                  </a:lnTo>
                  <a:lnTo>
                    <a:pt x="1939" y="1397"/>
                  </a:lnTo>
                  <a:lnTo>
                    <a:pt x="1939" y="1400"/>
                  </a:lnTo>
                  <a:lnTo>
                    <a:pt x="1938" y="1402"/>
                  </a:lnTo>
                  <a:lnTo>
                    <a:pt x="1936" y="1400"/>
                  </a:lnTo>
                  <a:lnTo>
                    <a:pt x="1936" y="1402"/>
                  </a:lnTo>
                  <a:lnTo>
                    <a:pt x="1934" y="1402"/>
                  </a:lnTo>
                  <a:lnTo>
                    <a:pt x="1932" y="1402"/>
                  </a:lnTo>
                  <a:lnTo>
                    <a:pt x="1934" y="1404"/>
                  </a:lnTo>
                  <a:lnTo>
                    <a:pt x="1932" y="1404"/>
                  </a:lnTo>
                  <a:lnTo>
                    <a:pt x="1930" y="1404"/>
                  </a:lnTo>
                  <a:lnTo>
                    <a:pt x="1928" y="1406"/>
                  </a:lnTo>
                  <a:lnTo>
                    <a:pt x="1926" y="1408"/>
                  </a:lnTo>
                  <a:lnTo>
                    <a:pt x="1924" y="1408"/>
                  </a:lnTo>
                  <a:lnTo>
                    <a:pt x="1922" y="1410"/>
                  </a:lnTo>
                  <a:lnTo>
                    <a:pt x="1920" y="1410"/>
                  </a:lnTo>
                  <a:lnTo>
                    <a:pt x="1919" y="1410"/>
                  </a:lnTo>
                  <a:lnTo>
                    <a:pt x="1919" y="1408"/>
                  </a:lnTo>
                  <a:lnTo>
                    <a:pt x="1917" y="1408"/>
                  </a:lnTo>
                  <a:lnTo>
                    <a:pt x="1917" y="1410"/>
                  </a:lnTo>
                  <a:lnTo>
                    <a:pt x="1915" y="1410"/>
                  </a:lnTo>
                  <a:lnTo>
                    <a:pt x="1915" y="1408"/>
                  </a:lnTo>
                  <a:lnTo>
                    <a:pt x="1913" y="1408"/>
                  </a:lnTo>
                  <a:lnTo>
                    <a:pt x="1913" y="1406"/>
                  </a:lnTo>
                  <a:lnTo>
                    <a:pt x="1911" y="1406"/>
                  </a:lnTo>
                  <a:lnTo>
                    <a:pt x="1909" y="1406"/>
                  </a:lnTo>
                  <a:lnTo>
                    <a:pt x="1909" y="1404"/>
                  </a:lnTo>
                  <a:lnTo>
                    <a:pt x="1909" y="1402"/>
                  </a:lnTo>
                  <a:lnTo>
                    <a:pt x="1907" y="1402"/>
                  </a:lnTo>
                  <a:lnTo>
                    <a:pt x="1907" y="1400"/>
                  </a:lnTo>
                  <a:lnTo>
                    <a:pt x="1907" y="1398"/>
                  </a:lnTo>
                  <a:lnTo>
                    <a:pt x="1905" y="1397"/>
                  </a:lnTo>
                  <a:lnTo>
                    <a:pt x="1905" y="1395"/>
                  </a:lnTo>
                  <a:lnTo>
                    <a:pt x="1903" y="1395"/>
                  </a:lnTo>
                  <a:lnTo>
                    <a:pt x="1903" y="1393"/>
                  </a:lnTo>
                  <a:lnTo>
                    <a:pt x="1901" y="1393"/>
                  </a:lnTo>
                  <a:lnTo>
                    <a:pt x="1899" y="1393"/>
                  </a:lnTo>
                  <a:lnTo>
                    <a:pt x="1899" y="1395"/>
                  </a:lnTo>
                  <a:lnTo>
                    <a:pt x="1898" y="1397"/>
                  </a:lnTo>
                  <a:lnTo>
                    <a:pt x="1896" y="1395"/>
                  </a:lnTo>
                  <a:lnTo>
                    <a:pt x="1894" y="1395"/>
                  </a:lnTo>
                  <a:lnTo>
                    <a:pt x="1892" y="1395"/>
                  </a:lnTo>
                  <a:lnTo>
                    <a:pt x="1892" y="1397"/>
                  </a:lnTo>
                  <a:lnTo>
                    <a:pt x="1892" y="1398"/>
                  </a:lnTo>
                  <a:lnTo>
                    <a:pt x="1892" y="1400"/>
                  </a:lnTo>
                  <a:lnTo>
                    <a:pt x="1892" y="1402"/>
                  </a:lnTo>
                  <a:lnTo>
                    <a:pt x="1892" y="1404"/>
                  </a:lnTo>
                  <a:lnTo>
                    <a:pt x="1892" y="1406"/>
                  </a:lnTo>
                  <a:lnTo>
                    <a:pt x="1894" y="1408"/>
                  </a:lnTo>
                  <a:lnTo>
                    <a:pt x="1894" y="1410"/>
                  </a:lnTo>
                  <a:lnTo>
                    <a:pt x="1896" y="1410"/>
                  </a:lnTo>
                  <a:lnTo>
                    <a:pt x="1896" y="1412"/>
                  </a:lnTo>
                  <a:lnTo>
                    <a:pt x="1896" y="1414"/>
                  </a:lnTo>
                  <a:lnTo>
                    <a:pt x="1896" y="1418"/>
                  </a:lnTo>
                  <a:lnTo>
                    <a:pt x="1896" y="1419"/>
                  </a:lnTo>
                  <a:lnTo>
                    <a:pt x="1896" y="1421"/>
                  </a:lnTo>
                  <a:lnTo>
                    <a:pt x="1894" y="1423"/>
                  </a:lnTo>
                  <a:lnTo>
                    <a:pt x="1892" y="1423"/>
                  </a:lnTo>
                  <a:lnTo>
                    <a:pt x="1892" y="1425"/>
                  </a:lnTo>
                  <a:lnTo>
                    <a:pt x="1888" y="1425"/>
                  </a:lnTo>
                  <a:lnTo>
                    <a:pt x="1886" y="1423"/>
                  </a:lnTo>
                  <a:lnTo>
                    <a:pt x="1884" y="1423"/>
                  </a:lnTo>
                  <a:lnTo>
                    <a:pt x="1880" y="1421"/>
                  </a:lnTo>
                  <a:lnTo>
                    <a:pt x="1878" y="1419"/>
                  </a:lnTo>
                  <a:lnTo>
                    <a:pt x="1877" y="1419"/>
                  </a:lnTo>
                  <a:lnTo>
                    <a:pt x="1875" y="1418"/>
                  </a:lnTo>
                  <a:lnTo>
                    <a:pt x="1873" y="1418"/>
                  </a:lnTo>
                  <a:lnTo>
                    <a:pt x="1871" y="1416"/>
                  </a:lnTo>
                  <a:lnTo>
                    <a:pt x="1869" y="1416"/>
                  </a:lnTo>
                  <a:lnTo>
                    <a:pt x="1867" y="1416"/>
                  </a:lnTo>
                  <a:lnTo>
                    <a:pt x="1867" y="1418"/>
                  </a:lnTo>
                  <a:lnTo>
                    <a:pt x="1865" y="1418"/>
                  </a:lnTo>
                  <a:lnTo>
                    <a:pt x="1863" y="1418"/>
                  </a:lnTo>
                  <a:lnTo>
                    <a:pt x="1863" y="1419"/>
                  </a:lnTo>
                  <a:lnTo>
                    <a:pt x="1861" y="1419"/>
                  </a:lnTo>
                  <a:lnTo>
                    <a:pt x="1861" y="1421"/>
                  </a:lnTo>
                  <a:lnTo>
                    <a:pt x="1859" y="1421"/>
                  </a:lnTo>
                  <a:lnTo>
                    <a:pt x="1857" y="1421"/>
                  </a:lnTo>
                  <a:lnTo>
                    <a:pt x="1856" y="1421"/>
                  </a:lnTo>
                  <a:lnTo>
                    <a:pt x="1854" y="1421"/>
                  </a:lnTo>
                  <a:lnTo>
                    <a:pt x="1852" y="1423"/>
                  </a:lnTo>
                  <a:lnTo>
                    <a:pt x="1850" y="1423"/>
                  </a:lnTo>
                  <a:lnTo>
                    <a:pt x="1848" y="1423"/>
                  </a:lnTo>
                  <a:lnTo>
                    <a:pt x="1846" y="1423"/>
                  </a:lnTo>
                  <a:lnTo>
                    <a:pt x="1844" y="1423"/>
                  </a:lnTo>
                  <a:lnTo>
                    <a:pt x="1842" y="1423"/>
                  </a:lnTo>
                  <a:lnTo>
                    <a:pt x="1840" y="1423"/>
                  </a:lnTo>
                  <a:lnTo>
                    <a:pt x="1840" y="1421"/>
                  </a:lnTo>
                  <a:lnTo>
                    <a:pt x="1838" y="1421"/>
                  </a:lnTo>
                  <a:lnTo>
                    <a:pt x="1838" y="1419"/>
                  </a:lnTo>
                  <a:lnTo>
                    <a:pt x="1837" y="1419"/>
                  </a:lnTo>
                  <a:lnTo>
                    <a:pt x="1837" y="1418"/>
                  </a:lnTo>
                  <a:lnTo>
                    <a:pt x="1837" y="1416"/>
                  </a:lnTo>
                  <a:lnTo>
                    <a:pt x="1837" y="1412"/>
                  </a:lnTo>
                  <a:lnTo>
                    <a:pt x="1838" y="1412"/>
                  </a:lnTo>
                  <a:lnTo>
                    <a:pt x="1838" y="1410"/>
                  </a:lnTo>
                  <a:lnTo>
                    <a:pt x="1837" y="1408"/>
                  </a:lnTo>
                  <a:lnTo>
                    <a:pt x="1835" y="1408"/>
                  </a:lnTo>
                  <a:lnTo>
                    <a:pt x="1833" y="1410"/>
                  </a:lnTo>
                  <a:lnTo>
                    <a:pt x="1831" y="1410"/>
                  </a:lnTo>
                  <a:lnTo>
                    <a:pt x="1829" y="1410"/>
                  </a:lnTo>
                  <a:lnTo>
                    <a:pt x="1827" y="1410"/>
                  </a:lnTo>
                  <a:lnTo>
                    <a:pt x="1827" y="1412"/>
                  </a:lnTo>
                  <a:lnTo>
                    <a:pt x="1827" y="1414"/>
                  </a:lnTo>
                  <a:lnTo>
                    <a:pt x="1825" y="1416"/>
                  </a:lnTo>
                  <a:lnTo>
                    <a:pt x="1825" y="1418"/>
                  </a:lnTo>
                  <a:lnTo>
                    <a:pt x="1827" y="1418"/>
                  </a:lnTo>
                  <a:lnTo>
                    <a:pt x="1827" y="1419"/>
                  </a:lnTo>
                  <a:lnTo>
                    <a:pt x="1827" y="1421"/>
                  </a:lnTo>
                  <a:lnTo>
                    <a:pt x="1825" y="1421"/>
                  </a:lnTo>
                  <a:lnTo>
                    <a:pt x="1825" y="1423"/>
                  </a:lnTo>
                  <a:lnTo>
                    <a:pt x="1823" y="1423"/>
                  </a:lnTo>
                  <a:lnTo>
                    <a:pt x="1823" y="1425"/>
                  </a:lnTo>
                  <a:lnTo>
                    <a:pt x="1821" y="1425"/>
                  </a:lnTo>
                  <a:lnTo>
                    <a:pt x="1817" y="1425"/>
                  </a:lnTo>
                  <a:lnTo>
                    <a:pt x="1816" y="1425"/>
                  </a:lnTo>
                  <a:lnTo>
                    <a:pt x="1814" y="1425"/>
                  </a:lnTo>
                  <a:lnTo>
                    <a:pt x="1814" y="1423"/>
                  </a:lnTo>
                  <a:lnTo>
                    <a:pt x="1812" y="1423"/>
                  </a:lnTo>
                  <a:lnTo>
                    <a:pt x="1814" y="1421"/>
                  </a:lnTo>
                  <a:lnTo>
                    <a:pt x="1812" y="1419"/>
                  </a:lnTo>
                  <a:lnTo>
                    <a:pt x="1812" y="1418"/>
                  </a:lnTo>
                  <a:lnTo>
                    <a:pt x="1812" y="1416"/>
                  </a:lnTo>
                  <a:lnTo>
                    <a:pt x="1810" y="1414"/>
                  </a:lnTo>
                  <a:lnTo>
                    <a:pt x="1810" y="1412"/>
                  </a:lnTo>
                  <a:lnTo>
                    <a:pt x="1808" y="1410"/>
                  </a:lnTo>
                  <a:lnTo>
                    <a:pt x="1808" y="1408"/>
                  </a:lnTo>
                  <a:lnTo>
                    <a:pt x="1806" y="1408"/>
                  </a:lnTo>
                  <a:lnTo>
                    <a:pt x="1804" y="1408"/>
                  </a:lnTo>
                  <a:lnTo>
                    <a:pt x="1802" y="1408"/>
                  </a:lnTo>
                  <a:lnTo>
                    <a:pt x="1800" y="1408"/>
                  </a:lnTo>
                  <a:lnTo>
                    <a:pt x="1800" y="1410"/>
                  </a:lnTo>
                  <a:lnTo>
                    <a:pt x="1800" y="1412"/>
                  </a:lnTo>
                  <a:lnTo>
                    <a:pt x="1800" y="1414"/>
                  </a:lnTo>
                  <a:lnTo>
                    <a:pt x="1798" y="1416"/>
                  </a:lnTo>
                  <a:lnTo>
                    <a:pt x="1796" y="1416"/>
                  </a:lnTo>
                  <a:lnTo>
                    <a:pt x="1793" y="1414"/>
                  </a:lnTo>
                  <a:lnTo>
                    <a:pt x="1791" y="1416"/>
                  </a:lnTo>
                  <a:lnTo>
                    <a:pt x="1789" y="1416"/>
                  </a:lnTo>
                  <a:lnTo>
                    <a:pt x="1787" y="1416"/>
                  </a:lnTo>
                  <a:lnTo>
                    <a:pt x="1785" y="1416"/>
                  </a:lnTo>
                  <a:lnTo>
                    <a:pt x="1785" y="1418"/>
                  </a:lnTo>
                  <a:lnTo>
                    <a:pt x="1785" y="1419"/>
                  </a:lnTo>
                  <a:lnTo>
                    <a:pt x="1785" y="1421"/>
                  </a:lnTo>
                  <a:lnTo>
                    <a:pt x="1783" y="1421"/>
                  </a:lnTo>
                  <a:lnTo>
                    <a:pt x="1783" y="1423"/>
                  </a:lnTo>
                  <a:lnTo>
                    <a:pt x="1783" y="1425"/>
                  </a:lnTo>
                  <a:lnTo>
                    <a:pt x="1781" y="1425"/>
                  </a:lnTo>
                  <a:lnTo>
                    <a:pt x="1781" y="1427"/>
                  </a:lnTo>
                  <a:lnTo>
                    <a:pt x="1779" y="1429"/>
                  </a:lnTo>
                  <a:lnTo>
                    <a:pt x="1777" y="1431"/>
                  </a:lnTo>
                  <a:lnTo>
                    <a:pt x="1775" y="1433"/>
                  </a:lnTo>
                  <a:lnTo>
                    <a:pt x="1774" y="1431"/>
                  </a:lnTo>
                  <a:lnTo>
                    <a:pt x="1774" y="1429"/>
                  </a:lnTo>
                  <a:lnTo>
                    <a:pt x="1772" y="1429"/>
                  </a:lnTo>
                  <a:lnTo>
                    <a:pt x="1770" y="1427"/>
                  </a:lnTo>
                  <a:lnTo>
                    <a:pt x="1768" y="1427"/>
                  </a:lnTo>
                  <a:lnTo>
                    <a:pt x="1766" y="1425"/>
                  </a:lnTo>
                  <a:lnTo>
                    <a:pt x="1764" y="1421"/>
                  </a:lnTo>
                  <a:lnTo>
                    <a:pt x="1764" y="1419"/>
                  </a:lnTo>
                  <a:lnTo>
                    <a:pt x="1764" y="1418"/>
                  </a:lnTo>
                  <a:lnTo>
                    <a:pt x="1762" y="1416"/>
                  </a:lnTo>
                  <a:lnTo>
                    <a:pt x="1762" y="1414"/>
                  </a:lnTo>
                  <a:lnTo>
                    <a:pt x="1760" y="1412"/>
                  </a:lnTo>
                  <a:lnTo>
                    <a:pt x="1760" y="1408"/>
                  </a:lnTo>
                  <a:lnTo>
                    <a:pt x="1760" y="1404"/>
                  </a:lnTo>
                  <a:lnTo>
                    <a:pt x="1760" y="1402"/>
                  </a:lnTo>
                  <a:lnTo>
                    <a:pt x="1760" y="1400"/>
                  </a:lnTo>
                  <a:lnTo>
                    <a:pt x="1760" y="1398"/>
                  </a:lnTo>
                  <a:lnTo>
                    <a:pt x="1758" y="1397"/>
                  </a:lnTo>
                  <a:lnTo>
                    <a:pt x="1758" y="1393"/>
                  </a:lnTo>
                  <a:lnTo>
                    <a:pt x="1756" y="1391"/>
                  </a:lnTo>
                  <a:lnTo>
                    <a:pt x="1754" y="1389"/>
                  </a:lnTo>
                  <a:lnTo>
                    <a:pt x="1753" y="1389"/>
                  </a:lnTo>
                  <a:lnTo>
                    <a:pt x="1751" y="1389"/>
                  </a:lnTo>
                  <a:lnTo>
                    <a:pt x="1749" y="1389"/>
                  </a:lnTo>
                  <a:lnTo>
                    <a:pt x="1749" y="1387"/>
                  </a:lnTo>
                  <a:lnTo>
                    <a:pt x="1747" y="1387"/>
                  </a:lnTo>
                  <a:lnTo>
                    <a:pt x="1745" y="1385"/>
                  </a:lnTo>
                  <a:lnTo>
                    <a:pt x="1743" y="1385"/>
                  </a:lnTo>
                  <a:lnTo>
                    <a:pt x="1739" y="1383"/>
                  </a:lnTo>
                  <a:lnTo>
                    <a:pt x="1737" y="1383"/>
                  </a:lnTo>
                  <a:lnTo>
                    <a:pt x="1735" y="1383"/>
                  </a:lnTo>
                  <a:lnTo>
                    <a:pt x="1734" y="1381"/>
                  </a:lnTo>
                  <a:lnTo>
                    <a:pt x="1732" y="1381"/>
                  </a:lnTo>
                  <a:lnTo>
                    <a:pt x="1732" y="1379"/>
                  </a:lnTo>
                  <a:lnTo>
                    <a:pt x="1730" y="1381"/>
                  </a:lnTo>
                  <a:lnTo>
                    <a:pt x="1730" y="1379"/>
                  </a:lnTo>
                  <a:lnTo>
                    <a:pt x="1728" y="1379"/>
                  </a:lnTo>
                  <a:lnTo>
                    <a:pt x="1726" y="1377"/>
                  </a:lnTo>
                  <a:lnTo>
                    <a:pt x="1724" y="1377"/>
                  </a:lnTo>
                  <a:lnTo>
                    <a:pt x="1722" y="1376"/>
                  </a:lnTo>
                  <a:lnTo>
                    <a:pt x="1720" y="1376"/>
                  </a:lnTo>
                  <a:lnTo>
                    <a:pt x="1720" y="1374"/>
                  </a:lnTo>
                  <a:lnTo>
                    <a:pt x="1718" y="1374"/>
                  </a:lnTo>
                  <a:lnTo>
                    <a:pt x="1716" y="1372"/>
                  </a:lnTo>
                  <a:lnTo>
                    <a:pt x="1714" y="1368"/>
                  </a:lnTo>
                  <a:lnTo>
                    <a:pt x="1714" y="1366"/>
                  </a:lnTo>
                  <a:lnTo>
                    <a:pt x="1713" y="1364"/>
                  </a:lnTo>
                  <a:lnTo>
                    <a:pt x="1711" y="1362"/>
                  </a:lnTo>
                  <a:lnTo>
                    <a:pt x="1709" y="1358"/>
                  </a:lnTo>
                  <a:lnTo>
                    <a:pt x="1707" y="1353"/>
                  </a:lnTo>
                  <a:lnTo>
                    <a:pt x="1707" y="1351"/>
                  </a:lnTo>
                  <a:lnTo>
                    <a:pt x="1707" y="1349"/>
                  </a:lnTo>
                  <a:lnTo>
                    <a:pt x="1705" y="1347"/>
                  </a:lnTo>
                  <a:lnTo>
                    <a:pt x="1707" y="1345"/>
                  </a:lnTo>
                  <a:lnTo>
                    <a:pt x="1707" y="1343"/>
                  </a:lnTo>
                  <a:lnTo>
                    <a:pt x="1709" y="1341"/>
                  </a:lnTo>
                  <a:lnTo>
                    <a:pt x="1707" y="1339"/>
                  </a:lnTo>
                  <a:lnTo>
                    <a:pt x="1705" y="1337"/>
                  </a:lnTo>
                  <a:lnTo>
                    <a:pt x="1705" y="1334"/>
                  </a:lnTo>
                  <a:lnTo>
                    <a:pt x="1703" y="1334"/>
                  </a:lnTo>
                  <a:lnTo>
                    <a:pt x="1703" y="1332"/>
                  </a:lnTo>
                  <a:lnTo>
                    <a:pt x="1701" y="1332"/>
                  </a:lnTo>
                  <a:lnTo>
                    <a:pt x="1699" y="1330"/>
                  </a:lnTo>
                  <a:lnTo>
                    <a:pt x="1697" y="1330"/>
                  </a:lnTo>
                  <a:lnTo>
                    <a:pt x="1692" y="1328"/>
                  </a:lnTo>
                  <a:lnTo>
                    <a:pt x="1688" y="1326"/>
                  </a:lnTo>
                  <a:lnTo>
                    <a:pt x="1682" y="1326"/>
                  </a:lnTo>
                  <a:lnTo>
                    <a:pt x="1678" y="1326"/>
                  </a:lnTo>
                  <a:lnTo>
                    <a:pt x="1676" y="1324"/>
                  </a:lnTo>
                  <a:lnTo>
                    <a:pt x="1674" y="1324"/>
                  </a:lnTo>
                  <a:lnTo>
                    <a:pt x="1669" y="1309"/>
                  </a:lnTo>
                  <a:lnTo>
                    <a:pt x="1665" y="1295"/>
                  </a:lnTo>
                  <a:lnTo>
                    <a:pt x="1665" y="1294"/>
                  </a:lnTo>
                  <a:lnTo>
                    <a:pt x="1663" y="1294"/>
                  </a:lnTo>
                  <a:lnTo>
                    <a:pt x="1646" y="1286"/>
                  </a:lnTo>
                  <a:lnTo>
                    <a:pt x="1617" y="1274"/>
                  </a:lnTo>
                  <a:lnTo>
                    <a:pt x="1604" y="1271"/>
                  </a:lnTo>
                  <a:lnTo>
                    <a:pt x="1573" y="1257"/>
                  </a:lnTo>
                  <a:lnTo>
                    <a:pt x="1558" y="1257"/>
                  </a:lnTo>
                  <a:lnTo>
                    <a:pt x="1545" y="1236"/>
                  </a:lnTo>
                  <a:lnTo>
                    <a:pt x="1545" y="1234"/>
                  </a:lnTo>
                  <a:lnTo>
                    <a:pt x="1545" y="1233"/>
                  </a:lnTo>
                  <a:lnTo>
                    <a:pt x="1547" y="1233"/>
                  </a:lnTo>
                  <a:lnTo>
                    <a:pt x="1547" y="1231"/>
                  </a:lnTo>
                  <a:lnTo>
                    <a:pt x="1549" y="1231"/>
                  </a:lnTo>
                  <a:lnTo>
                    <a:pt x="1549" y="1229"/>
                  </a:lnTo>
                  <a:lnTo>
                    <a:pt x="1547" y="1229"/>
                  </a:lnTo>
                  <a:lnTo>
                    <a:pt x="1547" y="1227"/>
                  </a:lnTo>
                  <a:lnTo>
                    <a:pt x="1545" y="1223"/>
                  </a:lnTo>
                  <a:lnTo>
                    <a:pt x="1543" y="1221"/>
                  </a:lnTo>
                  <a:lnTo>
                    <a:pt x="1541" y="1219"/>
                  </a:lnTo>
                  <a:lnTo>
                    <a:pt x="1539" y="1219"/>
                  </a:lnTo>
                  <a:lnTo>
                    <a:pt x="1537" y="1219"/>
                  </a:lnTo>
                  <a:lnTo>
                    <a:pt x="1537" y="1217"/>
                  </a:lnTo>
                  <a:lnTo>
                    <a:pt x="1537" y="1213"/>
                  </a:lnTo>
                  <a:lnTo>
                    <a:pt x="1537" y="1212"/>
                  </a:lnTo>
                  <a:lnTo>
                    <a:pt x="1537" y="1210"/>
                  </a:lnTo>
                  <a:lnTo>
                    <a:pt x="1535" y="1208"/>
                  </a:lnTo>
                  <a:lnTo>
                    <a:pt x="1533" y="1206"/>
                  </a:lnTo>
                  <a:lnTo>
                    <a:pt x="1524" y="1200"/>
                  </a:lnTo>
                  <a:lnTo>
                    <a:pt x="1508" y="1189"/>
                  </a:lnTo>
                  <a:lnTo>
                    <a:pt x="1503" y="1185"/>
                  </a:lnTo>
                  <a:lnTo>
                    <a:pt x="1501" y="1183"/>
                  </a:lnTo>
                  <a:lnTo>
                    <a:pt x="1499" y="1181"/>
                  </a:lnTo>
                  <a:lnTo>
                    <a:pt x="1488" y="1164"/>
                  </a:lnTo>
                  <a:lnTo>
                    <a:pt x="1484" y="1154"/>
                  </a:lnTo>
                  <a:lnTo>
                    <a:pt x="1478" y="1145"/>
                  </a:lnTo>
                  <a:lnTo>
                    <a:pt x="1474" y="1139"/>
                  </a:lnTo>
                  <a:lnTo>
                    <a:pt x="1470" y="1130"/>
                  </a:lnTo>
                  <a:lnTo>
                    <a:pt x="1465" y="1116"/>
                  </a:lnTo>
                  <a:lnTo>
                    <a:pt x="1463" y="1109"/>
                  </a:lnTo>
                  <a:lnTo>
                    <a:pt x="1459" y="1099"/>
                  </a:lnTo>
                  <a:lnTo>
                    <a:pt x="1455" y="1088"/>
                  </a:lnTo>
                  <a:lnTo>
                    <a:pt x="1453" y="1080"/>
                  </a:lnTo>
                  <a:lnTo>
                    <a:pt x="1447" y="1080"/>
                  </a:lnTo>
                  <a:lnTo>
                    <a:pt x="1444" y="1082"/>
                  </a:lnTo>
                  <a:lnTo>
                    <a:pt x="1438" y="1084"/>
                  </a:lnTo>
                  <a:lnTo>
                    <a:pt x="1434" y="1084"/>
                  </a:lnTo>
                  <a:lnTo>
                    <a:pt x="1430" y="1084"/>
                  </a:lnTo>
                  <a:lnTo>
                    <a:pt x="1428" y="1084"/>
                  </a:lnTo>
                  <a:lnTo>
                    <a:pt x="1428" y="1082"/>
                  </a:lnTo>
                  <a:lnTo>
                    <a:pt x="1426" y="1082"/>
                  </a:lnTo>
                  <a:lnTo>
                    <a:pt x="1426" y="1078"/>
                  </a:lnTo>
                  <a:lnTo>
                    <a:pt x="1425" y="1076"/>
                  </a:lnTo>
                  <a:lnTo>
                    <a:pt x="1425" y="1074"/>
                  </a:lnTo>
                  <a:lnTo>
                    <a:pt x="1425" y="1072"/>
                  </a:lnTo>
                  <a:lnTo>
                    <a:pt x="1423" y="1070"/>
                  </a:lnTo>
                  <a:lnTo>
                    <a:pt x="1423" y="1069"/>
                  </a:lnTo>
                  <a:lnTo>
                    <a:pt x="1423" y="1065"/>
                  </a:lnTo>
                  <a:lnTo>
                    <a:pt x="1423" y="1063"/>
                  </a:lnTo>
                  <a:lnTo>
                    <a:pt x="1425" y="1061"/>
                  </a:lnTo>
                  <a:lnTo>
                    <a:pt x="1426" y="1057"/>
                  </a:lnTo>
                  <a:lnTo>
                    <a:pt x="1428" y="1053"/>
                  </a:lnTo>
                  <a:lnTo>
                    <a:pt x="1428" y="1049"/>
                  </a:lnTo>
                  <a:lnTo>
                    <a:pt x="1430" y="1046"/>
                  </a:lnTo>
                  <a:lnTo>
                    <a:pt x="1428" y="1042"/>
                  </a:lnTo>
                  <a:lnTo>
                    <a:pt x="1428" y="1038"/>
                  </a:lnTo>
                  <a:lnTo>
                    <a:pt x="1428" y="1032"/>
                  </a:lnTo>
                  <a:lnTo>
                    <a:pt x="1428" y="1028"/>
                  </a:lnTo>
                  <a:lnTo>
                    <a:pt x="1428" y="1027"/>
                  </a:lnTo>
                  <a:lnTo>
                    <a:pt x="1428" y="1025"/>
                  </a:lnTo>
                  <a:lnTo>
                    <a:pt x="1426" y="1025"/>
                  </a:lnTo>
                  <a:lnTo>
                    <a:pt x="1425" y="1023"/>
                  </a:lnTo>
                  <a:lnTo>
                    <a:pt x="1423" y="1021"/>
                  </a:lnTo>
                  <a:lnTo>
                    <a:pt x="1421" y="1021"/>
                  </a:lnTo>
                  <a:lnTo>
                    <a:pt x="1417" y="1021"/>
                  </a:lnTo>
                  <a:lnTo>
                    <a:pt x="1407" y="1023"/>
                  </a:lnTo>
                  <a:lnTo>
                    <a:pt x="1396" y="1025"/>
                  </a:lnTo>
                  <a:lnTo>
                    <a:pt x="1386" y="1027"/>
                  </a:lnTo>
                  <a:lnTo>
                    <a:pt x="1385" y="1027"/>
                  </a:lnTo>
                  <a:lnTo>
                    <a:pt x="1383" y="1027"/>
                  </a:lnTo>
                  <a:lnTo>
                    <a:pt x="1383" y="1028"/>
                  </a:lnTo>
                  <a:lnTo>
                    <a:pt x="1381" y="1028"/>
                  </a:lnTo>
                  <a:lnTo>
                    <a:pt x="1379" y="1030"/>
                  </a:lnTo>
                  <a:lnTo>
                    <a:pt x="1379" y="1034"/>
                  </a:lnTo>
                  <a:lnTo>
                    <a:pt x="1377" y="1036"/>
                  </a:lnTo>
                  <a:lnTo>
                    <a:pt x="1375" y="1038"/>
                  </a:lnTo>
                  <a:lnTo>
                    <a:pt x="1371" y="1042"/>
                  </a:lnTo>
                  <a:lnTo>
                    <a:pt x="1367" y="1046"/>
                  </a:lnTo>
                  <a:lnTo>
                    <a:pt x="1367" y="1048"/>
                  </a:lnTo>
                  <a:lnTo>
                    <a:pt x="1365" y="1048"/>
                  </a:lnTo>
                  <a:lnTo>
                    <a:pt x="1364" y="1048"/>
                  </a:lnTo>
                  <a:lnTo>
                    <a:pt x="1360" y="1046"/>
                  </a:lnTo>
                  <a:lnTo>
                    <a:pt x="1358" y="1044"/>
                  </a:lnTo>
                  <a:lnTo>
                    <a:pt x="1352" y="1044"/>
                  </a:lnTo>
                  <a:lnTo>
                    <a:pt x="1344" y="1046"/>
                  </a:lnTo>
                  <a:lnTo>
                    <a:pt x="1341" y="1048"/>
                  </a:lnTo>
                  <a:lnTo>
                    <a:pt x="1337" y="1048"/>
                  </a:lnTo>
                  <a:lnTo>
                    <a:pt x="1335" y="1046"/>
                  </a:lnTo>
                  <a:lnTo>
                    <a:pt x="1331" y="1046"/>
                  </a:lnTo>
                  <a:lnTo>
                    <a:pt x="1327" y="1044"/>
                  </a:lnTo>
                  <a:lnTo>
                    <a:pt x="1323" y="1040"/>
                  </a:lnTo>
                  <a:lnTo>
                    <a:pt x="1320" y="1034"/>
                  </a:lnTo>
                  <a:lnTo>
                    <a:pt x="1318" y="1032"/>
                  </a:lnTo>
                  <a:lnTo>
                    <a:pt x="1314" y="1032"/>
                  </a:lnTo>
                  <a:lnTo>
                    <a:pt x="1312" y="1032"/>
                  </a:lnTo>
                  <a:lnTo>
                    <a:pt x="1310" y="1032"/>
                  </a:lnTo>
                  <a:lnTo>
                    <a:pt x="1308" y="1032"/>
                  </a:lnTo>
                  <a:lnTo>
                    <a:pt x="1306" y="1030"/>
                  </a:lnTo>
                  <a:lnTo>
                    <a:pt x="1304" y="1030"/>
                  </a:lnTo>
                  <a:lnTo>
                    <a:pt x="1303" y="1030"/>
                  </a:lnTo>
                  <a:lnTo>
                    <a:pt x="1301" y="1028"/>
                  </a:lnTo>
                  <a:lnTo>
                    <a:pt x="1299" y="1028"/>
                  </a:lnTo>
                  <a:lnTo>
                    <a:pt x="1299" y="1027"/>
                  </a:lnTo>
                  <a:lnTo>
                    <a:pt x="1297" y="1027"/>
                  </a:lnTo>
                  <a:lnTo>
                    <a:pt x="1295" y="1027"/>
                  </a:lnTo>
                  <a:lnTo>
                    <a:pt x="1293" y="1027"/>
                  </a:lnTo>
                  <a:lnTo>
                    <a:pt x="1287" y="1027"/>
                  </a:lnTo>
                  <a:lnTo>
                    <a:pt x="1282" y="1025"/>
                  </a:lnTo>
                  <a:lnTo>
                    <a:pt x="1274" y="1025"/>
                  </a:lnTo>
                  <a:lnTo>
                    <a:pt x="1268" y="1023"/>
                  </a:lnTo>
                  <a:lnTo>
                    <a:pt x="1266" y="1023"/>
                  </a:lnTo>
                  <a:lnTo>
                    <a:pt x="1264" y="1025"/>
                  </a:lnTo>
                  <a:lnTo>
                    <a:pt x="1262" y="1025"/>
                  </a:lnTo>
                  <a:lnTo>
                    <a:pt x="1261" y="1028"/>
                  </a:lnTo>
                  <a:lnTo>
                    <a:pt x="1259" y="1030"/>
                  </a:lnTo>
                  <a:lnTo>
                    <a:pt x="1259" y="1034"/>
                  </a:lnTo>
                  <a:lnTo>
                    <a:pt x="1257" y="1038"/>
                  </a:lnTo>
                  <a:lnTo>
                    <a:pt x="1257" y="1044"/>
                  </a:lnTo>
                  <a:lnTo>
                    <a:pt x="1255" y="1046"/>
                  </a:lnTo>
                  <a:lnTo>
                    <a:pt x="1253" y="1049"/>
                  </a:lnTo>
                  <a:lnTo>
                    <a:pt x="1251" y="1051"/>
                  </a:lnTo>
                  <a:lnTo>
                    <a:pt x="1251" y="1053"/>
                  </a:lnTo>
                  <a:lnTo>
                    <a:pt x="1249" y="1057"/>
                  </a:lnTo>
                  <a:lnTo>
                    <a:pt x="1249" y="1059"/>
                  </a:lnTo>
                  <a:lnTo>
                    <a:pt x="1247" y="1061"/>
                  </a:lnTo>
                  <a:lnTo>
                    <a:pt x="1243" y="1061"/>
                  </a:lnTo>
                  <a:lnTo>
                    <a:pt x="1241" y="1063"/>
                  </a:lnTo>
                  <a:lnTo>
                    <a:pt x="1240" y="1065"/>
                  </a:lnTo>
                  <a:lnTo>
                    <a:pt x="1240" y="1067"/>
                  </a:lnTo>
                  <a:lnTo>
                    <a:pt x="1238" y="1069"/>
                  </a:lnTo>
                  <a:lnTo>
                    <a:pt x="1234" y="1069"/>
                  </a:lnTo>
                  <a:lnTo>
                    <a:pt x="1230" y="1069"/>
                  </a:lnTo>
                  <a:lnTo>
                    <a:pt x="1228" y="1067"/>
                  </a:lnTo>
                  <a:lnTo>
                    <a:pt x="1224" y="1063"/>
                  </a:lnTo>
                  <a:lnTo>
                    <a:pt x="1222" y="1061"/>
                  </a:lnTo>
                  <a:lnTo>
                    <a:pt x="1222" y="1059"/>
                  </a:lnTo>
                  <a:lnTo>
                    <a:pt x="1221" y="1057"/>
                  </a:lnTo>
                  <a:lnTo>
                    <a:pt x="1221" y="1055"/>
                  </a:lnTo>
                  <a:lnTo>
                    <a:pt x="1221" y="1053"/>
                  </a:lnTo>
                  <a:lnTo>
                    <a:pt x="1219" y="1053"/>
                  </a:lnTo>
                  <a:lnTo>
                    <a:pt x="1219" y="1051"/>
                  </a:lnTo>
                  <a:lnTo>
                    <a:pt x="1215" y="1048"/>
                  </a:lnTo>
                  <a:lnTo>
                    <a:pt x="1215" y="1046"/>
                  </a:lnTo>
                  <a:lnTo>
                    <a:pt x="1215" y="1044"/>
                  </a:lnTo>
                  <a:lnTo>
                    <a:pt x="1215" y="1042"/>
                  </a:lnTo>
                  <a:lnTo>
                    <a:pt x="1215" y="1040"/>
                  </a:lnTo>
                  <a:lnTo>
                    <a:pt x="1215" y="1038"/>
                  </a:lnTo>
                  <a:lnTo>
                    <a:pt x="1215" y="1036"/>
                  </a:lnTo>
                  <a:lnTo>
                    <a:pt x="1215" y="1034"/>
                  </a:lnTo>
                  <a:lnTo>
                    <a:pt x="1217" y="1032"/>
                  </a:lnTo>
                  <a:lnTo>
                    <a:pt x="1221" y="1032"/>
                  </a:lnTo>
                  <a:lnTo>
                    <a:pt x="1222" y="1030"/>
                  </a:lnTo>
                  <a:lnTo>
                    <a:pt x="1224" y="1027"/>
                  </a:lnTo>
                  <a:lnTo>
                    <a:pt x="1226" y="1023"/>
                  </a:lnTo>
                  <a:lnTo>
                    <a:pt x="1228" y="1019"/>
                  </a:lnTo>
                  <a:lnTo>
                    <a:pt x="1232" y="1015"/>
                  </a:lnTo>
                  <a:lnTo>
                    <a:pt x="1232" y="1009"/>
                  </a:lnTo>
                  <a:lnTo>
                    <a:pt x="1234" y="1007"/>
                  </a:lnTo>
                  <a:lnTo>
                    <a:pt x="1236" y="1007"/>
                  </a:lnTo>
                  <a:lnTo>
                    <a:pt x="1236" y="1006"/>
                  </a:lnTo>
                  <a:lnTo>
                    <a:pt x="1236" y="1004"/>
                  </a:lnTo>
                  <a:lnTo>
                    <a:pt x="1236" y="1002"/>
                  </a:lnTo>
                  <a:lnTo>
                    <a:pt x="1236" y="1000"/>
                  </a:lnTo>
                  <a:lnTo>
                    <a:pt x="1236" y="998"/>
                  </a:lnTo>
                  <a:lnTo>
                    <a:pt x="1236" y="996"/>
                  </a:lnTo>
                  <a:lnTo>
                    <a:pt x="1234" y="994"/>
                  </a:lnTo>
                  <a:lnTo>
                    <a:pt x="1232" y="992"/>
                  </a:lnTo>
                  <a:lnTo>
                    <a:pt x="1232" y="990"/>
                  </a:lnTo>
                  <a:lnTo>
                    <a:pt x="1234" y="988"/>
                  </a:lnTo>
                  <a:lnTo>
                    <a:pt x="1234" y="986"/>
                  </a:lnTo>
                  <a:lnTo>
                    <a:pt x="1236" y="986"/>
                  </a:lnTo>
                  <a:lnTo>
                    <a:pt x="1236" y="985"/>
                  </a:lnTo>
                  <a:lnTo>
                    <a:pt x="1236" y="983"/>
                  </a:lnTo>
                  <a:lnTo>
                    <a:pt x="1238" y="981"/>
                  </a:lnTo>
                  <a:lnTo>
                    <a:pt x="1240" y="979"/>
                  </a:lnTo>
                  <a:lnTo>
                    <a:pt x="1240" y="977"/>
                  </a:lnTo>
                  <a:lnTo>
                    <a:pt x="1240" y="975"/>
                  </a:lnTo>
                  <a:lnTo>
                    <a:pt x="1240" y="973"/>
                  </a:lnTo>
                  <a:lnTo>
                    <a:pt x="1238" y="973"/>
                  </a:lnTo>
                  <a:lnTo>
                    <a:pt x="1238" y="971"/>
                  </a:lnTo>
                  <a:lnTo>
                    <a:pt x="1234" y="973"/>
                  </a:lnTo>
                  <a:lnTo>
                    <a:pt x="1232" y="975"/>
                  </a:lnTo>
                  <a:lnTo>
                    <a:pt x="1228" y="975"/>
                  </a:lnTo>
                  <a:lnTo>
                    <a:pt x="1222" y="977"/>
                  </a:lnTo>
                  <a:lnTo>
                    <a:pt x="1217" y="979"/>
                  </a:lnTo>
                  <a:lnTo>
                    <a:pt x="1213" y="981"/>
                  </a:lnTo>
                  <a:lnTo>
                    <a:pt x="1211" y="981"/>
                  </a:lnTo>
                  <a:lnTo>
                    <a:pt x="1209" y="983"/>
                  </a:lnTo>
                  <a:lnTo>
                    <a:pt x="1207" y="983"/>
                  </a:lnTo>
                  <a:lnTo>
                    <a:pt x="1205" y="985"/>
                  </a:lnTo>
                  <a:lnTo>
                    <a:pt x="1203" y="990"/>
                  </a:lnTo>
                  <a:lnTo>
                    <a:pt x="1201" y="990"/>
                  </a:lnTo>
                  <a:lnTo>
                    <a:pt x="1200" y="990"/>
                  </a:lnTo>
                  <a:lnTo>
                    <a:pt x="1198" y="988"/>
                  </a:lnTo>
                  <a:lnTo>
                    <a:pt x="1196" y="986"/>
                  </a:lnTo>
                  <a:lnTo>
                    <a:pt x="1194" y="985"/>
                  </a:lnTo>
                  <a:lnTo>
                    <a:pt x="1194" y="983"/>
                  </a:lnTo>
                  <a:lnTo>
                    <a:pt x="1190" y="983"/>
                  </a:lnTo>
                  <a:lnTo>
                    <a:pt x="1188" y="983"/>
                  </a:lnTo>
                  <a:lnTo>
                    <a:pt x="1186" y="979"/>
                  </a:lnTo>
                  <a:lnTo>
                    <a:pt x="1184" y="979"/>
                  </a:lnTo>
                  <a:lnTo>
                    <a:pt x="1175" y="979"/>
                  </a:lnTo>
                  <a:lnTo>
                    <a:pt x="1173" y="979"/>
                  </a:lnTo>
                  <a:lnTo>
                    <a:pt x="1173" y="977"/>
                  </a:lnTo>
                  <a:lnTo>
                    <a:pt x="1171" y="975"/>
                  </a:lnTo>
                  <a:lnTo>
                    <a:pt x="1169" y="975"/>
                  </a:lnTo>
                  <a:lnTo>
                    <a:pt x="1165" y="973"/>
                  </a:lnTo>
                  <a:lnTo>
                    <a:pt x="1163" y="975"/>
                  </a:lnTo>
                  <a:lnTo>
                    <a:pt x="1161" y="975"/>
                  </a:lnTo>
                  <a:lnTo>
                    <a:pt x="1159" y="977"/>
                  </a:lnTo>
                  <a:lnTo>
                    <a:pt x="1158" y="977"/>
                  </a:lnTo>
                  <a:lnTo>
                    <a:pt x="1156" y="979"/>
                  </a:lnTo>
                  <a:lnTo>
                    <a:pt x="1156" y="981"/>
                  </a:lnTo>
                  <a:lnTo>
                    <a:pt x="1154" y="981"/>
                  </a:lnTo>
                  <a:lnTo>
                    <a:pt x="1152" y="981"/>
                  </a:lnTo>
                  <a:lnTo>
                    <a:pt x="1148" y="979"/>
                  </a:lnTo>
                  <a:lnTo>
                    <a:pt x="1146" y="979"/>
                  </a:lnTo>
                  <a:lnTo>
                    <a:pt x="1144" y="979"/>
                  </a:lnTo>
                  <a:lnTo>
                    <a:pt x="1144" y="981"/>
                  </a:lnTo>
                  <a:lnTo>
                    <a:pt x="1144" y="983"/>
                  </a:lnTo>
                  <a:lnTo>
                    <a:pt x="1137" y="981"/>
                  </a:lnTo>
                  <a:lnTo>
                    <a:pt x="1135" y="981"/>
                  </a:lnTo>
                  <a:lnTo>
                    <a:pt x="1133" y="979"/>
                  </a:lnTo>
                  <a:lnTo>
                    <a:pt x="1131" y="977"/>
                  </a:lnTo>
                  <a:lnTo>
                    <a:pt x="1129" y="971"/>
                  </a:lnTo>
                  <a:lnTo>
                    <a:pt x="1127" y="971"/>
                  </a:lnTo>
                  <a:lnTo>
                    <a:pt x="1125" y="967"/>
                  </a:lnTo>
                  <a:lnTo>
                    <a:pt x="1123" y="964"/>
                  </a:lnTo>
                  <a:lnTo>
                    <a:pt x="1119" y="954"/>
                  </a:lnTo>
                  <a:lnTo>
                    <a:pt x="1118" y="946"/>
                  </a:lnTo>
                  <a:lnTo>
                    <a:pt x="1114" y="941"/>
                  </a:lnTo>
                  <a:lnTo>
                    <a:pt x="1112" y="935"/>
                  </a:lnTo>
                  <a:lnTo>
                    <a:pt x="1108" y="933"/>
                  </a:lnTo>
                  <a:lnTo>
                    <a:pt x="1104" y="931"/>
                  </a:lnTo>
                  <a:lnTo>
                    <a:pt x="1102" y="929"/>
                  </a:lnTo>
                  <a:lnTo>
                    <a:pt x="1100" y="927"/>
                  </a:lnTo>
                  <a:lnTo>
                    <a:pt x="1097" y="924"/>
                  </a:lnTo>
                  <a:lnTo>
                    <a:pt x="1093" y="920"/>
                  </a:lnTo>
                  <a:lnTo>
                    <a:pt x="1091" y="918"/>
                  </a:lnTo>
                  <a:lnTo>
                    <a:pt x="1085" y="914"/>
                  </a:lnTo>
                  <a:lnTo>
                    <a:pt x="1079" y="908"/>
                  </a:lnTo>
                  <a:lnTo>
                    <a:pt x="1077" y="906"/>
                  </a:lnTo>
                  <a:lnTo>
                    <a:pt x="1076" y="906"/>
                  </a:lnTo>
                  <a:lnTo>
                    <a:pt x="1076" y="904"/>
                  </a:lnTo>
                  <a:lnTo>
                    <a:pt x="1077" y="903"/>
                  </a:lnTo>
                  <a:lnTo>
                    <a:pt x="1077" y="899"/>
                  </a:lnTo>
                  <a:lnTo>
                    <a:pt x="1076" y="897"/>
                  </a:lnTo>
                  <a:lnTo>
                    <a:pt x="1074" y="893"/>
                  </a:lnTo>
                  <a:lnTo>
                    <a:pt x="1072" y="887"/>
                  </a:lnTo>
                  <a:lnTo>
                    <a:pt x="1072" y="883"/>
                  </a:lnTo>
                  <a:lnTo>
                    <a:pt x="1072" y="882"/>
                  </a:lnTo>
                  <a:lnTo>
                    <a:pt x="1072" y="880"/>
                  </a:lnTo>
                  <a:lnTo>
                    <a:pt x="1072" y="878"/>
                  </a:lnTo>
                  <a:lnTo>
                    <a:pt x="1074" y="876"/>
                  </a:lnTo>
                  <a:lnTo>
                    <a:pt x="1076" y="872"/>
                  </a:lnTo>
                  <a:lnTo>
                    <a:pt x="1076" y="870"/>
                  </a:lnTo>
                  <a:lnTo>
                    <a:pt x="1077" y="868"/>
                  </a:lnTo>
                  <a:lnTo>
                    <a:pt x="1079" y="866"/>
                  </a:lnTo>
                  <a:lnTo>
                    <a:pt x="1081" y="864"/>
                  </a:lnTo>
                  <a:lnTo>
                    <a:pt x="1079" y="864"/>
                  </a:lnTo>
                  <a:lnTo>
                    <a:pt x="1079" y="863"/>
                  </a:lnTo>
                  <a:lnTo>
                    <a:pt x="1077" y="863"/>
                  </a:lnTo>
                  <a:lnTo>
                    <a:pt x="1076" y="863"/>
                  </a:lnTo>
                  <a:lnTo>
                    <a:pt x="1074" y="863"/>
                  </a:lnTo>
                  <a:lnTo>
                    <a:pt x="1072" y="861"/>
                  </a:lnTo>
                  <a:lnTo>
                    <a:pt x="1070" y="859"/>
                  </a:lnTo>
                  <a:lnTo>
                    <a:pt x="1068" y="857"/>
                  </a:lnTo>
                  <a:lnTo>
                    <a:pt x="1066" y="853"/>
                  </a:lnTo>
                  <a:lnTo>
                    <a:pt x="1066" y="849"/>
                  </a:lnTo>
                  <a:lnTo>
                    <a:pt x="1066" y="842"/>
                  </a:lnTo>
                  <a:lnTo>
                    <a:pt x="1066" y="838"/>
                  </a:lnTo>
                  <a:lnTo>
                    <a:pt x="1064" y="834"/>
                  </a:lnTo>
                  <a:lnTo>
                    <a:pt x="1062" y="828"/>
                  </a:lnTo>
                  <a:lnTo>
                    <a:pt x="1058" y="824"/>
                  </a:lnTo>
                  <a:lnTo>
                    <a:pt x="1055" y="821"/>
                  </a:lnTo>
                  <a:lnTo>
                    <a:pt x="1053" y="819"/>
                  </a:lnTo>
                  <a:lnTo>
                    <a:pt x="1045" y="817"/>
                  </a:lnTo>
                  <a:lnTo>
                    <a:pt x="1039" y="813"/>
                  </a:lnTo>
                  <a:lnTo>
                    <a:pt x="1030" y="809"/>
                  </a:lnTo>
                  <a:lnTo>
                    <a:pt x="1024" y="807"/>
                  </a:lnTo>
                  <a:lnTo>
                    <a:pt x="1022" y="807"/>
                  </a:lnTo>
                  <a:lnTo>
                    <a:pt x="1022" y="803"/>
                  </a:lnTo>
                  <a:lnTo>
                    <a:pt x="1022" y="801"/>
                  </a:lnTo>
                  <a:lnTo>
                    <a:pt x="1022" y="800"/>
                  </a:lnTo>
                  <a:lnTo>
                    <a:pt x="1022" y="798"/>
                  </a:lnTo>
                  <a:lnTo>
                    <a:pt x="1018" y="794"/>
                  </a:lnTo>
                  <a:lnTo>
                    <a:pt x="1018" y="792"/>
                  </a:lnTo>
                  <a:lnTo>
                    <a:pt x="1016" y="790"/>
                  </a:lnTo>
                  <a:lnTo>
                    <a:pt x="1013" y="788"/>
                  </a:lnTo>
                  <a:lnTo>
                    <a:pt x="1009" y="786"/>
                  </a:lnTo>
                  <a:lnTo>
                    <a:pt x="1007" y="784"/>
                  </a:lnTo>
                  <a:lnTo>
                    <a:pt x="1003" y="784"/>
                  </a:lnTo>
                  <a:lnTo>
                    <a:pt x="1001" y="784"/>
                  </a:lnTo>
                  <a:lnTo>
                    <a:pt x="999" y="786"/>
                  </a:lnTo>
                  <a:lnTo>
                    <a:pt x="997" y="786"/>
                  </a:lnTo>
                  <a:lnTo>
                    <a:pt x="995" y="788"/>
                  </a:lnTo>
                  <a:lnTo>
                    <a:pt x="995" y="786"/>
                  </a:lnTo>
                  <a:lnTo>
                    <a:pt x="992" y="786"/>
                  </a:lnTo>
                  <a:lnTo>
                    <a:pt x="990" y="786"/>
                  </a:lnTo>
                  <a:lnTo>
                    <a:pt x="988" y="786"/>
                  </a:lnTo>
                  <a:lnTo>
                    <a:pt x="986" y="786"/>
                  </a:lnTo>
                  <a:lnTo>
                    <a:pt x="984" y="786"/>
                  </a:lnTo>
                  <a:lnTo>
                    <a:pt x="982" y="784"/>
                  </a:lnTo>
                  <a:lnTo>
                    <a:pt x="982" y="782"/>
                  </a:lnTo>
                  <a:lnTo>
                    <a:pt x="982" y="780"/>
                  </a:lnTo>
                  <a:lnTo>
                    <a:pt x="980" y="780"/>
                  </a:lnTo>
                  <a:lnTo>
                    <a:pt x="978" y="779"/>
                  </a:lnTo>
                  <a:lnTo>
                    <a:pt x="975" y="777"/>
                  </a:lnTo>
                  <a:lnTo>
                    <a:pt x="973" y="773"/>
                  </a:lnTo>
                  <a:lnTo>
                    <a:pt x="973" y="771"/>
                  </a:lnTo>
                  <a:lnTo>
                    <a:pt x="973" y="769"/>
                  </a:lnTo>
                  <a:lnTo>
                    <a:pt x="975" y="769"/>
                  </a:lnTo>
                  <a:lnTo>
                    <a:pt x="976" y="767"/>
                  </a:lnTo>
                  <a:lnTo>
                    <a:pt x="976" y="765"/>
                  </a:lnTo>
                  <a:lnTo>
                    <a:pt x="976" y="760"/>
                  </a:lnTo>
                  <a:lnTo>
                    <a:pt x="973" y="758"/>
                  </a:lnTo>
                  <a:lnTo>
                    <a:pt x="971" y="756"/>
                  </a:lnTo>
                  <a:lnTo>
                    <a:pt x="967" y="754"/>
                  </a:lnTo>
                  <a:lnTo>
                    <a:pt x="969" y="754"/>
                  </a:lnTo>
                  <a:lnTo>
                    <a:pt x="971" y="752"/>
                  </a:lnTo>
                  <a:lnTo>
                    <a:pt x="973" y="752"/>
                  </a:lnTo>
                  <a:lnTo>
                    <a:pt x="975" y="752"/>
                  </a:lnTo>
                  <a:lnTo>
                    <a:pt x="976" y="750"/>
                  </a:lnTo>
                  <a:lnTo>
                    <a:pt x="978" y="748"/>
                  </a:lnTo>
                  <a:lnTo>
                    <a:pt x="978" y="746"/>
                  </a:lnTo>
                  <a:lnTo>
                    <a:pt x="978" y="744"/>
                  </a:lnTo>
                  <a:lnTo>
                    <a:pt x="978" y="742"/>
                  </a:lnTo>
                  <a:lnTo>
                    <a:pt x="976" y="740"/>
                  </a:lnTo>
                  <a:lnTo>
                    <a:pt x="978" y="737"/>
                  </a:lnTo>
                  <a:lnTo>
                    <a:pt x="973" y="737"/>
                  </a:lnTo>
                  <a:lnTo>
                    <a:pt x="963" y="737"/>
                  </a:lnTo>
                  <a:lnTo>
                    <a:pt x="954" y="737"/>
                  </a:lnTo>
                  <a:lnTo>
                    <a:pt x="948" y="737"/>
                  </a:lnTo>
                  <a:lnTo>
                    <a:pt x="942" y="737"/>
                  </a:lnTo>
                  <a:lnTo>
                    <a:pt x="938" y="737"/>
                  </a:lnTo>
                  <a:lnTo>
                    <a:pt x="936" y="739"/>
                  </a:lnTo>
                  <a:lnTo>
                    <a:pt x="934" y="739"/>
                  </a:lnTo>
                  <a:lnTo>
                    <a:pt x="933" y="740"/>
                  </a:lnTo>
                  <a:lnTo>
                    <a:pt x="931" y="742"/>
                  </a:lnTo>
                  <a:lnTo>
                    <a:pt x="931" y="744"/>
                  </a:lnTo>
                  <a:lnTo>
                    <a:pt x="931" y="746"/>
                  </a:lnTo>
                  <a:lnTo>
                    <a:pt x="929" y="746"/>
                  </a:lnTo>
                  <a:lnTo>
                    <a:pt x="927" y="748"/>
                  </a:lnTo>
                  <a:lnTo>
                    <a:pt x="925" y="748"/>
                  </a:lnTo>
                  <a:lnTo>
                    <a:pt x="925" y="750"/>
                  </a:lnTo>
                  <a:lnTo>
                    <a:pt x="925" y="752"/>
                  </a:lnTo>
                  <a:lnTo>
                    <a:pt x="925" y="754"/>
                  </a:lnTo>
                  <a:lnTo>
                    <a:pt x="925" y="758"/>
                  </a:lnTo>
                  <a:lnTo>
                    <a:pt x="925" y="761"/>
                  </a:lnTo>
                  <a:lnTo>
                    <a:pt x="925" y="767"/>
                  </a:lnTo>
                  <a:lnTo>
                    <a:pt x="927" y="769"/>
                  </a:lnTo>
                  <a:lnTo>
                    <a:pt x="925" y="771"/>
                  </a:lnTo>
                  <a:lnTo>
                    <a:pt x="923" y="773"/>
                  </a:lnTo>
                  <a:lnTo>
                    <a:pt x="919" y="775"/>
                  </a:lnTo>
                  <a:lnTo>
                    <a:pt x="917" y="777"/>
                  </a:lnTo>
                  <a:lnTo>
                    <a:pt x="913" y="777"/>
                  </a:lnTo>
                  <a:lnTo>
                    <a:pt x="912" y="777"/>
                  </a:lnTo>
                  <a:lnTo>
                    <a:pt x="910" y="775"/>
                  </a:lnTo>
                  <a:lnTo>
                    <a:pt x="908" y="775"/>
                  </a:lnTo>
                  <a:lnTo>
                    <a:pt x="902" y="775"/>
                  </a:lnTo>
                  <a:lnTo>
                    <a:pt x="900" y="775"/>
                  </a:lnTo>
                  <a:lnTo>
                    <a:pt x="896" y="775"/>
                  </a:lnTo>
                  <a:lnTo>
                    <a:pt x="894" y="775"/>
                  </a:lnTo>
                  <a:lnTo>
                    <a:pt x="892" y="777"/>
                  </a:lnTo>
                  <a:lnTo>
                    <a:pt x="889" y="779"/>
                  </a:lnTo>
                  <a:lnTo>
                    <a:pt x="887" y="784"/>
                  </a:lnTo>
                  <a:lnTo>
                    <a:pt x="885" y="788"/>
                  </a:lnTo>
                  <a:lnTo>
                    <a:pt x="885" y="792"/>
                  </a:lnTo>
                  <a:lnTo>
                    <a:pt x="883" y="792"/>
                  </a:lnTo>
                  <a:lnTo>
                    <a:pt x="881" y="792"/>
                  </a:lnTo>
                  <a:lnTo>
                    <a:pt x="879" y="790"/>
                  </a:lnTo>
                  <a:lnTo>
                    <a:pt x="877" y="788"/>
                  </a:lnTo>
                  <a:lnTo>
                    <a:pt x="877" y="786"/>
                  </a:lnTo>
                  <a:lnTo>
                    <a:pt x="875" y="786"/>
                  </a:lnTo>
                  <a:lnTo>
                    <a:pt x="872" y="786"/>
                  </a:lnTo>
                  <a:lnTo>
                    <a:pt x="866" y="786"/>
                  </a:lnTo>
                  <a:lnTo>
                    <a:pt x="866" y="788"/>
                  </a:lnTo>
                  <a:lnTo>
                    <a:pt x="862" y="792"/>
                  </a:lnTo>
                  <a:lnTo>
                    <a:pt x="862" y="794"/>
                  </a:lnTo>
                  <a:lnTo>
                    <a:pt x="858" y="798"/>
                  </a:lnTo>
                  <a:lnTo>
                    <a:pt x="854" y="800"/>
                  </a:lnTo>
                  <a:lnTo>
                    <a:pt x="851" y="800"/>
                  </a:lnTo>
                  <a:lnTo>
                    <a:pt x="849" y="800"/>
                  </a:lnTo>
                  <a:lnTo>
                    <a:pt x="847" y="800"/>
                  </a:lnTo>
                  <a:lnTo>
                    <a:pt x="845" y="800"/>
                  </a:lnTo>
                  <a:lnTo>
                    <a:pt x="843" y="800"/>
                  </a:lnTo>
                  <a:lnTo>
                    <a:pt x="841" y="801"/>
                  </a:lnTo>
                  <a:lnTo>
                    <a:pt x="839" y="801"/>
                  </a:lnTo>
                  <a:lnTo>
                    <a:pt x="839" y="803"/>
                  </a:lnTo>
                  <a:lnTo>
                    <a:pt x="837" y="807"/>
                  </a:lnTo>
                  <a:lnTo>
                    <a:pt x="835" y="807"/>
                  </a:lnTo>
                  <a:lnTo>
                    <a:pt x="833" y="809"/>
                  </a:lnTo>
                  <a:lnTo>
                    <a:pt x="831" y="809"/>
                  </a:lnTo>
                  <a:lnTo>
                    <a:pt x="830" y="811"/>
                  </a:lnTo>
                  <a:lnTo>
                    <a:pt x="828" y="813"/>
                  </a:lnTo>
                  <a:lnTo>
                    <a:pt x="830" y="813"/>
                  </a:lnTo>
                  <a:lnTo>
                    <a:pt x="830" y="815"/>
                  </a:lnTo>
                  <a:lnTo>
                    <a:pt x="828" y="819"/>
                  </a:lnTo>
                  <a:lnTo>
                    <a:pt x="828" y="821"/>
                  </a:lnTo>
                  <a:lnTo>
                    <a:pt x="824" y="821"/>
                  </a:lnTo>
                  <a:lnTo>
                    <a:pt x="822" y="822"/>
                  </a:lnTo>
                  <a:lnTo>
                    <a:pt x="822" y="824"/>
                  </a:lnTo>
                  <a:lnTo>
                    <a:pt x="820" y="824"/>
                  </a:lnTo>
                  <a:lnTo>
                    <a:pt x="818" y="824"/>
                  </a:lnTo>
                  <a:lnTo>
                    <a:pt x="818" y="826"/>
                  </a:lnTo>
                  <a:lnTo>
                    <a:pt x="816" y="826"/>
                  </a:lnTo>
                  <a:lnTo>
                    <a:pt x="814" y="826"/>
                  </a:lnTo>
                  <a:lnTo>
                    <a:pt x="812" y="824"/>
                  </a:lnTo>
                  <a:lnTo>
                    <a:pt x="810" y="824"/>
                  </a:lnTo>
                  <a:lnTo>
                    <a:pt x="809" y="824"/>
                  </a:lnTo>
                  <a:lnTo>
                    <a:pt x="807" y="826"/>
                  </a:lnTo>
                  <a:lnTo>
                    <a:pt x="805" y="828"/>
                  </a:lnTo>
                  <a:lnTo>
                    <a:pt x="803" y="828"/>
                  </a:lnTo>
                  <a:lnTo>
                    <a:pt x="801" y="828"/>
                  </a:lnTo>
                  <a:lnTo>
                    <a:pt x="799" y="830"/>
                  </a:lnTo>
                  <a:lnTo>
                    <a:pt x="797" y="830"/>
                  </a:lnTo>
                  <a:lnTo>
                    <a:pt x="795" y="832"/>
                  </a:lnTo>
                  <a:lnTo>
                    <a:pt x="791" y="832"/>
                  </a:lnTo>
                  <a:lnTo>
                    <a:pt x="788" y="834"/>
                  </a:lnTo>
                  <a:lnTo>
                    <a:pt x="786" y="834"/>
                  </a:lnTo>
                  <a:lnTo>
                    <a:pt x="784" y="834"/>
                  </a:lnTo>
                  <a:lnTo>
                    <a:pt x="780" y="832"/>
                  </a:lnTo>
                  <a:lnTo>
                    <a:pt x="774" y="832"/>
                  </a:lnTo>
                  <a:lnTo>
                    <a:pt x="769" y="830"/>
                  </a:lnTo>
                  <a:lnTo>
                    <a:pt x="765" y="826"/>
                  </a:lnTo>
                  <a:lnTo>
                    <a:pt x="761" y="826"/>
                  </a:lnTo>
                  <a:lnTo>
                    <a:pt x="755" y="824"/>
                  </a:lnTo>
                  <a:lnTo>
                    <a:pt x="753" y="824"/>
                  </a:lnTo>
                  <a:lnTo>
                    <a:pt x="748" y="826"/>
                  </a:lnTo>
                  <a:lnTo>
                    <a:pt x="746" y="826"/>
                  </a:lnTo>
                  <a:lnTo>
                    <a:pt x="744" y="826"/>
                  </a:lnTo>
                  <a:lnTo>
                    <a:pt x="742" y="826"/>
                  </a:lnTo>
                  <a:lnTo>
                    <a:pt x="740" y="828"/>
                  </a:lnTo>
                  <a:lnTo>
                    <a:pt x="738" y="830"/>
                  </a:lnTo>
                  <a:lnTo>
                    <a:pt x="738" y="832"/>
                  </a:lnTo>
                  <a:lnTo>
                    <a:pt x="738" y="834"/>
                  </a:lnTo>
                  <a:lnTo>
                    <a:pt x="736" y="836"/>
                  </a:lnTo>
                  <a:lnTo>
                    <a:pt x="736" y="838"/>
                  </a:lnTo>
                  <a:lnTo>
                    <a:pt x="736" y="840"/>
                  </a:lnTo>
                  <a:lnTo>
                    <a:pt x="736" y="842"/>
                  </a:lnTo>
                  <a:lnTo>
                    <a:pt x="736" y="843"/>
                  </a:lnTo>
                  <a:lnTo>
                    <a:pt x="734" y="847"/>
                  </a:lnTo>
                  <a:lnTo>
                    <a:pt x="732" y="849"/>
                  </a:lnTo>
                  <a:lnTo>
                    <a:pt x="730" y="851"/>
                  </a:lnTo>
                  <a:lnTo>
                    <a:pt x="728" y="853"/>
                  </a:lnTo>
                  <a:lnTo>
                    <a:pt x="727" y="853"/>
                  </a:lnTo>
                  <a:lnTo>
                    <a:pt x="727" y="851"/>
                  </a:lnTo>
                  <a:lnTo>
                    <a:pt x="725" y="851"/>
                  </a:lnTo>
                  <a:lnTo>
                    <a:pt x="723" y="851"/>
                  </a:lnTo>
                  <a:lnTo>
                    <a:pt x="721" y="853"/>
                  </a:lnTo>
                  <a:lnTo>
                    <a:pt x="719" y="853"/>
                  </a:lnTo>
                  <a:lnTo>
                    <a:pt x="717" y="853"/>
                  </a:lnTo>
                  <a:lnTo>
                    <a:pt x="713" y="853"/>
                  </a:lnTo>
                  <a:lnTo>
                    <a:pt x="711" y="853"/>
                  </a:lnTo>
                  <a:lnTo>
                    <a:pt x="709" y="853"/>
                  </a:lnTo>
                  <a:lnTo>
                    <a:pt x="708" y="851"/>
                  </a:lnTo>
                  <a:lnTo>
                    <a:pt x="706" y="851"/>
                  </a:lnTo>
                  <a:lnTo>
                    <a:pt x="702" y="853"/>
                  </a:lnTo>
                  <a:lnTo>
                    <a:pt x="698" y="855"/>
                  </a:lnTo>
                  <a:lnTo>
                    <a:pt x="692" y="859"/>
                  </a:lnTo>
                  <a:lnTo>
                    <a:pt x="690" y="861"/>
                  </a:lnTo>
                  <a:lnTo>
                    <a:pt x="688" y="863"/>
                  </a:lnTo>
                  <a:lnTo>
                    <a:pt x="687" y="864"/>
                  </a:lnTo>
                  <a:lnTo>
                    <a:pt x="685" y="866"/>
                  </a:lnTo>
                  <a:lnTo>
                    <a:pt x="681" y="870"/>
                  </a:lnTo>
                  <a:lnTo>
                    <a:pt x="677" y="880"/>
                  </a:lnTo>
                  <a:lnTo>
                    <a:pt x="675" y="883"/>
                  </a:lnTo>
                  <a:lnTo>
                    <a:pt x="673" y="887"/>
                  </a:lnTo>
                  <a:lnTo>
                    <a:pt x="669" y="889"/>
                  </a:lnTo>
                  <a:lnTo>
                    <a:pt x="666" y="891"/>
                  </a:lnTo>
                  <a:lnTo>
                    <a:pt x="662" y="893"/>
                  </a:lnTo>
                  <a:lnTo>
                    <a:pt x="658" y="891"/>
                  </a:lnTo>
                  <a:lnTo>
                    <a:pt x="654" y="887"/>
                  </a:lnTo>
                  <a:lnTo>
                    <a:pt x="652" y="885"/>
                  </a:lnTo>
                  <a:lnTo>
                    <a:pt x="648" y="883"/>
                  </a:lnTo>
                  <a:lnTo>
                    <a:pt x="646" y="882"/>
                  </a:lnTo>
                  <a:lnTo>
                    <a:pt x="646" y="883"/>
                  </a:lnTo>
                  <a:lnTo>
                    <a:pt x="643" y="885"/>
                  </a:lnTo>
                  <a:lnTo>
                    <a:pt x="639" y="887"/>
                  </a:lnTo>
                  <a:lnTo>
                    <a:pt x="637" y="889"/>
                  </a:lnTo>
                  <a:lnTo>
                    <a:pt x="635" y="891"/>
                  </a:lnTo>
                  <a:lnTo>
                    <a:pt x="631" y="891"/>
                  </a:lnTo>
                  <a:lnTo>
                    <a:pt x="626" y="893"/>
                  </a:lnTo>
                  <a:lnTo>
                    <a:pt x="618" y="893"/>
                  </a:lnTo>
                  <a:lnTo>
                    <a:pt x="610" y="893"/>
                  </a:lnTo>
                  <a:lnTo>
                    <a:pt x="603" y="893"/>
                  </a:lnTo>
                  <a:lnTo>
                    <a:pt x="595" y="891"/>
                  </a:lnTo>
                  <a:lnTo>
                    <a:pt x="591" y="891"/>
                  </a:lnTo>
                  <a:lnTo>
                    <a:pt x="587" y="891"/>
                  </a:lnTo>
                  <a:lnTo>
                    <a:pt x="585" y="893"/>
                  </a:lnTo>
                  <a:lnTo>
                    <a:pt x="582" y="895"/>
                  </a:lnTo>
                  <a:lnTo>
                    <a:pt x="580" y="897"/>
                  </a:lnTo>
                  <a:lnTo>
                    <a:pt x="578" y="897"/>
                  </a:lnTo>
                  <a:lnTo>
                    <a:pt x="576" y="897"/>
                  </a:lnTo>
                  <a:lnTo>
                    <a:pt x="572" y="897"/>
                  </a:lnTo>
                  <a:lnTo>
                    <a:pt x="570" y="895"/>
                  </a:lnTo>
                  <a:lnTo>
                    <a:pt x="566" y="895"/>
                  </a:lnTo>
                  <a:lnTo>
                    <a:pt x="563" y="895"/>
                  </a:lnTo>
                  <a:lnTo>
                    <a:pt x="559" y="897"/>
                  </a:lnTo>
                  <a:lnTo>
                    <a:pt x="551" y="899"/>
                  </a:lnTo>
                  <a:lnTo>
                    <a:pt x="540" y="901"/>
                  </a:lnTo>
                  <a:lnTo>
                    <a:pt x="536" y="903"/>
                  </a:lnTo>
                  <a:lnTo>
                    <a:pt x="528" y="904"/>
                  </a:lnTo>
                  <a:lnTo>
                    <a:pt x="524" y="906"/>
                  </a:lnTo>
                  <a:lnTo>
                    <a:pt x="523" y="906"/>
                  </a:lnTo>
                  <a:lnTo>
                    <a:pt x="519" y="904"/>
                  </a:lnTo>
                  <a:lnTo>
                    <a:pt x="511" y="903"/>
                  </a:lnTo>
                  <a:lnTo>
                    <a:pt x="503" y="901"/>
                  </a:lnTo>
                  <a:lnTo>
                    <a:pt x="498" y="899"/>
                  </a:lnTo>
                  <a:lnTo>
                    <a:pt x="492" y="897"/>
                  </a:lnTo>
                  <a:lnTo>
                    <a:pt x="482" y="895"/>
                  </a:lnTo>
                  <a:lnTo>
                    <a:pt x="473" y="893"/>
                  </a:lnTo>
                  <a:lnTo>
                    <a:pt x="467" y="893"/>
                  </a:lnTo>
                  <a:lnTo>
                    <a:pt x="452" y="891"/>
                  </a:lnTo>
                  <a:lnTo>
                    <a:pt x="441" y="891"/>
                  </a:lnTo>
                  <a:lnTo>
                    <a:pt x="427" y="891"/>
                  </a:lnTo>
                  <a:lnTo>
                    <a:pt x="421" y="889"/>
                  </a:lnTo>
                  <a:lnTo>
                    <a:pt x="416" y="887"/>
                  </a:lnTo>
                  <a:lnTo>
                    <a:pt x="412" y="883"/>
                  </a:lnTo>
                  <a:lnTo>
                    <a:pt x="404" y="878"/>
                  </a:lnTo>
                  <a:lnTo>
                    <a:pt x="400" y="874"/>
                  </a:lnTo>
                  <a:lnTo>
                    <a:pt x="397" y="868"/>
                  </a:lnTo>
                  <a:lnTo>
                    <a:pt x="395" y="863"/>
                  </a:lnTo>
                  <a:lnTo>
                    <a:pt x="391" y="855"/>
                  </a:lnTo>
                  <a:lnTo>
                    <a:pt x="385" y="845"/>
                  </a:lnTo>
                  <a:lnTo>
                    <a:pt x="381" y="834"/>
                  </a:lnTo>
                  <a:lnTo>
                    <a:pt x="376" y="824"/>
                  </a:lnTo>
                  <a:lnTo>
                    <a:pt x="372" y="819"/>
                  </a:lnTo>
                  <a:lnTo>
                    <a:pt x="370" y="811"/>
                  </a:lnTo>
                  <a:lnTo>
                    <a:pt x="368" y="809"/>
                  </a:lnTo>
                  <a:lnTo>
                    <a:pt x="366" y="809"/>
                  </a:lnTo>
                  <a:lnTo>
                    <a:pt x="362" y="811"/>
                  </a:lnTo>
                  <a:lnTo>
                    <a:pt x="357" y="811"/>
                  </a:lnTo>
                  <a:lnTo>
                    <a:pt x="347" y="813"/>
                  </a:lnTo>
                  <a:lnTo>
                    <a:pt x="336" y="815"/>
                  </a:lnTo>
                  <a:lnTo>
                    <a:pt x="322" y="817"/>
                  </a:lnTo>
                  <a:lnTo>
                    <a:pt x="318" y="819"/>
                  </a:lnTo>
                  <a:lnTo>
                    <a:pt x="313" y="819"/>
                  </a:lnTo>
                  <a:lnTo>
                    <a:pt x="309" y="817"/>
                  </a:lnTo>
                  <a:lnTo>
                    <a:pt x="299" y="815"/>
                  </a:lnTo>
                  <a:lnTo>
                    <a:pt x="292" y="815"/>
                  </a:lnTo>
                  <a:lnTo>
                    <a:pt x="288" y="813"/>
                  </a:lnTo>
                  <a:lnTo>
                    <a:pt x="286" y="813"/>
                  </a:lnTo>
                  <a:lnTo>
                    <a:pt x="284" y="811"/>
                  </a:lnTo>
                  <a:lnTo>
                    <a:pt x="282" y="811"/>
                  </a:lnTo>
                  <a:lnTo>
                    <a:pt x="282" y="813"/>
                  </a:lnTo>
                  <a:lnTo>
                    <a:pt x="280" y="813"/>
                  </a:lnTo>
                  <a:lnTo>
                    <a:pt x="280" y="815"/>
                  </a:lnTo>
                  <a:lnTo>
                    <a:pt x="277" y="822"/>
                  </a:lnTo>
                  <a:lnTo>
                    <a:pt x="271" y="830"/>
                  </a:lnTo>
                  <a:lnTo>
                    <a:pt x="263" y="843"/>
                  </a:lnTo>
                  <a:lnTo>
                    <a:pt x="259" y="851"/>
                  </a:lnTo>
                  <a:lnTo>
                    <a:pt x="256" y="859"/>
                  </a:lnTo>
                  <a:lnTo>
                    <a:pt x="250" y="866"/>
                  </a:lnTo>
                  <a:lnTo>
                    <a:pt x="246" y="872"/>
                  </a:lnTo>
                  <a:lnTo>
                    <a:pt x="242" y="876"/>
                  </a:lnTo>
                  <a:lnTo>
                    <a:pt x="242" y="878"/>
                  </a:lnTo>
                  <a:lnTo>
                    <a:pt x="242" y="880"/>
                  </a:lnTo>
                  <a:lnTo>
                    <a:pt x="240" y="880"/>
                  </a:lnTo>
                  <a:lnTo>
                    <a:pt x="238" y="882"/>
                  </a:lnTo>
                  <a:lnTo>
                    <a:pt x="236" y="882"/>
                  </a:lnTo>
                  <a:lnTo>
                    <a:pt x="235" y="883"/>
                  </a:lnTo>
                  <a:lnTo>
                    <a:pt x="235" y="885"/>
                  </a:lnTo>
                  <a:lnTo>
                    <a:pt x="235" y="887"/>
                  </a:lnTo>
                  <a:lnTo>
                    <a:pt x="233" y="887"/>
                  </a:lnTo>
                  <a:lnTo>
                    <a:pt x="233" y="889"/>
                  </a:lnTo>
                  <a:lnTo>
                    <a:pt x="233" y="891"/>
                  </a:lnTo>
                  <a:lnTo>
                    <a:pt x="233" y="893"/>
                  </a:lnTo>
                  <a:lnTo>
                    <a:pt x="231" y="895"/>
                  </a:lnTo>
                  <a:lnTo>
                    <a:pt x="229" y="897"/>
                  </a:lnTo>
                  <a:lnTo>
                    <a:pt x="225" y="893"/>
                  </a:lnTo>
                  <a:lnTo>
                    <a:pt x="217" y="885"/>
                  </a:lnTo>
                  <a:lnTo>
                    <a:pt x="206" y="876"/>
                  </a:lnTo>
                  <a:lnTo>
                    <a:pt x="198" y="866"/>
                  </a:lnTo>
                  <a:lnTo>
                    <a:pt x="187" y="855"/>
                  </a:lnTo>
                  <a:lnTo>
                    <a:pt x="175" y="843"/>
                  </a:lnTo>
                  <a:lnTo>
                    <a:pt x="170" y="838"/>
                  </a:lnTo>
                  <a:lnTo>
                    <a:pt x="168" y="834"/>
                  </a:lnTo>
                  <a:lnTo>
                    <a:pt x="162" y="830"/>
                  </a:lnTo>
                  <a:lnTo>
                    <a:pt x="158" y="824"/>
                  </a:lnTo>
                  <a:lnTo>
                    <a:pt x="154" y="821"/>
                  </a:lnTo>
                  <a:lnTo>
                    <a:pt x="151" y="819"/>
                  </a:lnTo>
                  <a:lnTo>
                    <a:pt x="147" y="817"/>
                  </a:lnTo>
                  <a:lnTo>
                    <a:pt x="145" y="813"/>
                  </a:lnTo>
                  <a:lnTo>
                    <a:pt x="145" y="809"/>
                  </a:lnTo>
                  <a:lnTo>
                    <a:pt x="141" y="801"/>
                  </a:lnTo>
                  <a:lnTo>
                    <a:pt x="139" y="794"/>
                  </a:lnTo>
                  <a:lnTo>
                    <a:pt x="139" y="790"/>
                  </a:lnTo>
                  <a:lnTo>
                    <a:pt x="139" y="788"/>
                  </a:lnTo>
                  <a:lnTo>
                    <a:pt x="139" y="784"/>
                  </a:lnTo>
                  <a:lnTo>
                    <a:pt x="139" y="782"/>
                  </a:lnTo>
                  <a:lnTo>
                    <a:pt x="141" y="780"/>
                  </a:lnTo>
                  <a:lnTo>
                    <a:pt x="141" y="779"/>
                  </a:lnTo>
                  <a:lnTo>
                    <a:pt x="143" y="777"/>
                  </a:lnTo>
                  <a:lnTo>
                    <a:pt x="141" y="775"/>
                  </a:lnTo>
                  <a:lnTo>
                    <a:pt x="141" y="773"/>
                  </a:lnTo>
                  <a:lnTo>
                    <a:pt x="141" y="771"/>
                  </a:lnTo>
                  <a:lnTo>
                    <a:pt x="141" y="769"/>
                  </a:lnTo>
                  <a:lnTo>
                    <a:pt x="141" y="767"/>
                  </a:lnTo>
                  <a:lnTo>
                    <a:pt x="143" y="763"/>
                  </a:lnTo>
                  <a:lnTo>
                    <a:pt x="143" y="761"/>
                  </a:lnTo>
                  <a:lnTo>
                    <a:pt x="145" y="760"/>
                  </a:lnTo>
                  <a:lnTo>
                    <a:pt x="147" y="758"/>
                  </a:lnTo>
                  <a:lnTo>
                    <a:pt x="151" y="754"/>
                  </a:lnTo>
                  <a:lnTo>
                    <a:pt x="151" y="752"/>
                  </a:lnTo>
                  <a:lnTo>
                    <a:pt x="153" y="752"/>
                  </a:lnTo>
                  <a:lnTo>
                    <a:pt x="153" y="750"/>
                  </a:lnTo>
                  <a:lnTo>
                    <a:pt x="158" y="746"/>
                  </a:lnTo>
                  <a:lnTo>
                    <a:pt x="158" y="742"/>
                  </a:lnTo>
                  <a:lnTo>
                    <a:pt x="156" y="739"/>
                  </a:lnTo>
                  <a:lnTo>
                    <a:pt x="156" y="735"/>
                  </a:lnTo>
                  <a:lnTo>
                    <a:pt x="154" y="735"/>
                  </a:lnTo>
                  <a:lnTo>
                    <a:pt x="130" y="731"/>
                  </a:lnTo>
                  <a:lnTo>
                    <a:pt x="88" y="712"/>
                  </a:lnTo>
                  <a:lnTo>
                    <a:pt x="71" y="697"/>
                  </a:lnTo>
                  <a:lnTo>
                    <a:pt x="55" y="681"/>
                  </a:lnTo>
                  <a:lnTo>
                    <a:pt x="50" y="676"/>
                  </a:lnTo>
                  <a:lnTo>
                    <a:pt x="36" y="666"/>
                  </a:lnTo>
                  <a:lnTo>
                    <a:pt x="11" y="643"/>
                  </a:lnTo>
                  <a:lnTo>
                    <a:pt x="0" y="634"/>
                  </a:lnTo>
                  <a:lnTo>
                    <a:pt x="2" y="632"/>
                  </a:lnTo>
                  <a:lnTo>
                    <a:pt x="11" y="630"/>
                  </a:lnTo>
                  <a:lnTo>
                    <a:pt x="23" y="624"/>
                  </a:lnTo>
                  <a:lnTo>
                    <a:pt x="34" y="620"/>
                  </a:lnTo>
                  <a:lnTo>
                    <a:pt x="46" y="616"/>
                  </a:lnTo>
                  <a:lnTo>
                    <a:pt x="57" y="613"/>
                  </a:lnTo>
                  <a:lnTo>
                    <a:pt x="65" y="609"/>
                  </a:lnTo>
                  <a:lnTo>
                    <a:pt x="67" y="597"/>
                  </a:lnTo>
                  <a:lnTo>
                    <a:pt x="69" y="586"/>
                  </a:lnTo>
                  <a:lnTo>
                    <a:pt x="69" y="573"/>
                  </a:lnTo>
                  <a:lnTo>
                    <a:pt x="71" y="561"/>
                  </a:lnTo>
                  <a:lnTo>
                    <a:pt x="71" y="557"/>
                  </a:lnTo>
                  <a:lnTo>
                    <a:pt x="71" y="550"/>
                  </a:lnTo>
                  <a:lnTo>
                    <a:pt x="72" y="538"/>
                  </a:lnTo>
                  <a:lnTo>
                    <a:pt x="72" y="527"/>
                  </a:lnTo>
                  <a:lnTo>
                    <a:pt x="74" y="515"/>
                  </a:lnTo>
                  <a:lnTo>
                    <a:pt x="74" y="504"/>
                  </a:lnTo>
                  <a:lnTo>
                    <a:pt x="76" y="492"/>
                  </a:lnTo>
                  <a:lnTo>
                    <a:pt x="76" y="481"/>
                  </a:lnTo>
                  <a:lnTo>
                    <a:pt x="80" y="458"/>
                  </a:lnTo>
                  <a:lnTo>
                    <a:pt x="82" y="412"/>
                  </a:lnTo>
                  <a:lnTo>
                    <a:pt x="141" y="403"/>
                  </a:lnTo>
                  <a:lnTo>
                    <a:pt x="215" y="409"/>
                  </a:lnTo>
                  <a:lnTo>
                    <a:pt x="282" y="397"/>
                  </a:lnTo>
                  <a:lnTo>
                    <a:pt x="517" y="227"/>
                  </a:lnTo>
                  <a:lnTo>
                    <a:pt x="666" y="204"/>
                  </a:lnTo>
                  <a:lnTo>
                    <a:pt x="681" y="204"/>
                  </a:lnTo>
                  <a:lnTo>
                    <a:pt x="908" y="0"/>
                  </a:lnTo>
                  <a:lnTo>
                    <a:pt x="910" y="0"/>
                  </a:lnTo>
                  <a:lnTo>
                    <a:pt x="1057" y="0"/>
                  </a:lnTo>
                  <a:lnTo>
                    <a:pt x="1093" y="0"/>
                  </a:lnTo>
                  <a:lnTo>
                    <a:pt x="1116" y="52"/>
                  </a:lnTo>
                  <a:lnTo>
                    <a:pt x="1116" y="54"/>
                  </a:lnTo>
                  <a:lnTo>
                    <a:pt x="1118" y="54"/>
                  </a:lnTo>
                  <a:lnTo>
                    <a:pt x="1131" y="54"/>
                  </a:lnTo>
                  <a:lnTo>
                    <a:pt x="1222" y="4"/>
                  </a:lnTo>
                  <a:lnTo>
                    <a:pt x="1373" y="58"/>
                  </a:lnTo>
                  <a:lnTo>
                    <a:pt x="1419" y="73"/>
                  </a:lnTo>
                  <a:lnTo>
                    <a:pt x="1489" y="71"/>
                  </a:lnTo>
                  <a:lnTo>
                    <a:pt x="1535" y="56"/>
                  </a:lnTo>
                  <a:lnTo>
                    <a:pt x="1535" y="58"/>
                  </a:lnTo>
                  <a:lnTo>
                    <a:pt x="1535" y="67"/>
                  </a:lnTo>
                  <a:lnTo>
                    <a:pt x="1537" y="79"/>
                  </a:lnTo>
                  <a:lnTo>
                    <a:pt x="1537" y="90"/>
                  </a:lnTo>
                  <a:lnTo>
                    <a:pt x="1539" y="103"/>
                  </a:lnTo>
                  <a:lnTo>
                    <a:pt x="1539" y="115"/>
                  </a:lnTo>
                  <a:lnTo>
                    <a:pt x="1539" y="126"/>
                  </a:lnTo>
                  <a:lnTo>
                    <a:pt x="1541" y="134"/>
                  </a:lnTo>
                  <a:lnTo>
                    <a:pt x="1539" y="136"/>
                  </a:lnTo>
                  <a:lnTo>
                    <a:pt x="1537" y="140"/>
                  </a:lnTo>
                  <a:lnTo>
                    <a:pt x="1535" y="142"/>
                  </a:lnTo>
                  <a:lnTo>
                    <a:pt x="1533" y="143"/>
                  </a:lnTo>
                  <a:lnTo>
                    <a:pt x="1529" y="145"/>
                  </a:lnTo>
                  <a:lnTo>
                    <a:pt x="1526" y="147"/>
                  </a:lnTo>
                  <a:lnTo>
                    <a:pt x="1524" y="149"/>
                  </a:lnTo>
                  <a:lnTo>
                    <a:pt x="1522" y="151"/>
                  </a:lnTo>
                  <a:lnTo>
                    <a:pt x="1520" y="155"/>
                  </a:lnTo>
                  <a:lnTo>
                    <a:pt x="1518" y="157"/>
                  </a:lnTo>
                  <a:lnTo>
                    <a:pt x="1516" y="161"/>
                  </a:lnTo>
                  <a:lnTo>
                    <a:pt x="1514" y="163"/>
                  </a:lnTo>
                  <a:lnTo>
                    <a:pt x="1512" y="166"/>
                  </a:lnTo>
                  <a:lnTo>
                    <a:pt x="1512" y="168"/>
                  </a:lnTo>
                  <a:lnTo>
                    <a:pt x="1518" y="180"/>
                  </a:lnTo>
                  <a:lnTo>
                    <a:pt x="1526" y="193"/>
                  </a:lnTo>
                  <a:lnTo>
                    <a:pt x="1531" y="204"/>
                  </a:lnTo>
                  <a:lnTo>
                    <a:pt x="1537" y="216"/>
                  </a:lnTo>
                  <a:lnTo>
                    <a:pt x="1543" y="225"/>
                  </a:lnTo>
                  <a:lnTo>
                    <a:pt x="1539" y="237"/>
                  </a:lnTo>
                  <a:lnTo>
                    <a:pt x="1537" y="248"/>
                  </a:lnTo>
                  <a:lnTo>
                    <a:pt x="1533" y="260"/>
                  </a:lnTo>
                  <a:lnTo>
                    <a:pt x="1529" y="271"/>
                  </a:lnTo>
                  <a:lnTo>
                    <a:pt x="1526" y="283"/>
                  </a:lnTo>
                  <a:lnTo>
                    <a:pt x="1522" y="296"/>
                  </a:lnTo>
                  <a:lnTo>
                    <a:pt x="1520" y="300"/>
                  </a:lnTo>
                  <a:lnTo>
                    <a:pt x="1520" y="302"/>
                  </a:lnTo>
                  <a:lnTo>
                    <a:pt x="1518" y="307"/>
                  </a:lnTo>
                  <a:lnTo>
                    <a:pt x="1514" y="319"/>
                  </a:lnTo>
                  <a:lnTo>
                    <a:pt x="1510" y="330"/>
                  </a:lnTo>
                  <a:lnTo>
                    <a:pt x="1507" y="342"/>
                  </a:lnTo>
                  <a:lnTo>
                    <a:pt x="1503" y="353"/>
                  </a:lnTo>
                  <a:lnTo>
                    <a:pt x="1499" y="365"/>
                  </a:lnTo>
                  <a:lnTo>
                    <a:pt x="1495" y="376"/>
                  </a:lnTo>
                  <a:lnTo>
                    <a:pt x="1493" y="382"/>
                  </a:lnTo>
                  <a:lnTo>
                    <a:pt x="1499" y="393"/>
                  </a:lnTo>
                  <a:lnTo>
                    <a:pt x="1499" y="397"/>
                  </a:lnTo>
                  <a:lnTo>
                    <a:pt x="1503" y="405"/>
                  </a:lnTo>
                  <a:lnTo>
                    <a:pt x="1507" y="416"/>
                  </a:lnTo>
                  <a:lnTo>
                    <a:pt x="1508" y="420"/>
                  </a:lnTo>
                  <a:lnTo>
                    <a:pt x="1520" y="431"/>
                  </a:lnTo>
                  <a:lnTo>
                    <a:pt x="1531" y="443"/>
                  </a:lnTo>
                  <a:lnTo>
                    <a:pt x="1537" y="447"/>
                  </a:lnTo>
                  <a:lnTo>
                    <a:pt x="1543" y="452"/>
                  </a:lnTo>
                  <a:lnTo>
                    <a:pt x="1554" y="464"/>
                  </a:lnTo>
                  <a:lnTo>
                    <a:pt x="1566" y="475"/>
                  </a:lnTo>
                  <a:lnTo>
                    <a:pt x="1577" y="485"/>
                  </a:lnTo>
                  <a:lnTo>
                    <a:pt x="1579" y="487"/>
                  </a:lnTo>
                  <a:lnTo>
                    <a:pt x="1596" y="491"/>
                  </a:lnTo>
                  <a:lnTo>
                    <a:pt x="1596" y="492"/>
                  </a:lnTo>
                  <a:lnTo>
                    <a:pt x="1598" y="494"/>
                  </a:lnTo>
                  <a:lnTo>
                    <a:pt x="1600" y="496"/>
                  </a:lnTo>
                  <a:lnTo>
                    <a:pt x="1602" y="500"/>
                  </a:lnTo>
                  <a:lnTo>
                    <a:pt x="1604" y="504"/>
                  </a:lnTo>
                  <a:lnTo>
                    <a:pt x="1606" y="506"/>
                  </a:lnTo>
                  <a:lnTo>
                    <a:pt x="1608" y="510"/>
                  </a:lnTo>
                  <a:lnTo>
                    <a:pt x="1610" y="512"/>
                  </a:lnTo>
                  <a:lnTo>
                    <a:pt x="1611" y="513"/>
                  </a:lnTo>
                  <a:lnTo>
                    <a:pt x="1613" y="515"/>
                  </a:lnTo>
                  <a:lnTo>
                    <a:pt x="1615" y="519"/>
                  </a:lnTo>
                  <a:lnTo>
                    <a:pt x="1617" y="521"/>
                  </a:lnTo>
                  <a:lnTo>
                    <a:pt x="1619" y="523"/>
                  </a:lnTo>
                  <a:lnTo>
                    <a:pt x="1623" y="527"/>
                  </a:lnTo>
                  <a:lnTo>
                    <a:pt x="1625" y="529"/>
                  </a:lnTo>
                  <a:lnTo>
                    <a:pt x="1627" y="531"/>
                  </a:lnTo>
                  <a:lnTo>
                    <a:pt x="1629" y="534"/>
                  </a:lnTo>
                  <a:lnTo>
                    <a:pt x="1631" y="536"/>
                  </a:lnTo>
                  <a:lnTo>
                    <a:pt x="1632" y="538"/>
                  </a:lnTo>
                  <a:lnTo>
                    <a:pt x="1634" y="542"/>
                  </a:lnTo>
                  <a:lnTo>
                    <a:pt x="1638" y="544"/>
                  </a:lnTo>
                  <a:lnTo>
                    <a:pt x="1640" y="546"/>
                  </a:lnTo>
                  <a:lnTo>
                    <a:pt x="1640" y="550"/>
                  </a:lnTo>
                  <a:lnTo>
                    <a:pt x="1642" y="554"/>
                  </a:lnTo>
                  <a:lnTo>
                    <a:pt x="1644" y="555"/>
                  </a:lnTo>
                  <a:lnTo>
                    <a:pt x="1646" y="559"/>
                  </a:lnTo>
                  <a:lnTo>
                    <a:pt x="1650" y="561"/>
                  </a:lnTo>
                  <a:lnTo>
                    <a:pt x="1652" y="563"/>
                  </a:lnTo>
                  <a:lnTo>
                    <a:pt x="1653" y="567"/>
                  </a:lnTo>
                  <a:lnTo>
                    <a:pt x="1655" y="569"/>
                  </a:lnTo>
                  <a:lnTo>
                    <a:pt x="1653" y="573"/>
                  </a:lnTo>
                  <a:lnTo>
                    <a:pt x="1652" y="575"/>
                  </a:lnTo>
                  <a:lnTo>
                    <a:pt x="1648" y="576"/>
                  </a:lnTo>
                  <a:lnTo>
                    <a:pt x="1646" y="578"/>
                  </a:lnTo>
                  <a:lnTo>
                    <a:pt x="1644" y="582"/>
                  </a:lnTo>
                  <a:lnTo>
                    <a:pt x="1644" y="586"/>
                  </a:lnTo>
                  <a:lnTo>
                    <a:pt x="1644" y="590"/>
                  </a:lnTo>
                  <a:lnTo>
                    <a:pt x="1644" y="595"/>
                  </a:lnTo>
                  <a:lnTo>
                    <a:pt x="1644" y="599"/>
                  </a:lnTo>
                  <a:lnTo>
                    <a:pt x="1644" y="603"/>
                  </a:lnTo>
                  <a:lnTo>
                    <a:pt x="1644" y="609"/>
                  </a:lnTo>
                  <a:lnTo>
                    <a:pt x="1644" y="613"/>
                  </a:lnTo>
                  <a:lnTo>
                    <a:pt x="1642" y="615"/>
                  </a:lnTo>
                  <a:lnTo>
                    <a:pt x="1638" y="616"/>
                  </a:lnTo>
                  <a:lnTo>
                    <a:pt x="1636" y="618"/>
                  </a:lnTo>
                  <a:lnTo>
                    <a:pt x="1634" y="622"/>
                  </a:lnTo>
                  <a:lnTo>
                    <a:pt x="1632" y="624"/>
                  </a:lnTo>
                  <a:lnTo>
                    <a:pt x="1631" y="626"/>
                  </a:lnTo>
                  <a:lnTo>
                    <a:pt x="1627" y="630"/>
                  </a:lnTo>
                  <a:lnTo>
                    <a:pt x="1625" y="632"/>
                  </a:lnTo>
                  <a:lnTo>
                    <a:pt x="1623" y="634"/>
                  </a:lnTo>
                  <a:lnTo>
                    <a:pt x="1621" y="636"/>
                  </a:lnTo>
                  <a:lnTo>
                    <a:pt x="1619" y="639"/>
                  </a:lnTo>
                  <a:lnTo>
                    <a:pt x="1617" y="643"/>
                  </a:lnTo>
                  <a:lnTo>
                    <a:pt x="1617" y="647"/>
                  </a:lnTo>
                  <a:lnTo>
                    <a:pt x="1615" y="649"/>
                  </a:lnTo>
                  <a:lnTo>
                    <a:pt x="1615" y="653"/>
                  </a:lnTo>
                  <a:lnTo>
                    <a:pt x="1617" y="657"/>
                  </a:lnTo>
                  <a:lnTo>
                    <a:pt x="1619" y="660"/>
                  </a:lnTo>
                  <a:lnTo>
                    <a:pt x="1621" y="662"/>
                  </a:lnTo>
                  <a:lnTo>
                    <a:pt x="1625" y="664"/>
                  </a:lnTo>
                  <a:lnTo>
                    <a:pt x="1627" y="666"/>
                  </a:lnTo>
                  <a:lnTo>
                    <a:pt x="1629" y="668"/>
                  </a:lnTo>
                  <a:lnTo>
                    <a:pt x="1632" y="670"/>
                  </a:lnTo>
                  <a:lnTo>
                    <a:pt x="1634" y="672"/>
                  </a:lnTo>
                  <a:lnTo>
                    <a:pt x="1638" y="674"/>
                  </a:lnTo>
                  <a:lnTo>
                    <a:pt x="1640" y="676"/>
                  </a:lnTo>
                  <a:lnTo>
                    <a:pt x="1642" y="678"/>
                  </a:lnTo>
                  <a:lnTo>
                    <a:pt x="1644" y="681"/>
                  </a:lnTo>
                  <a:lnTo>
                    <a:pt x="1644" y="685"/>
                  </a:lnTo>
                  <a:lnTo>
                    <a:pt x="1642" y="689"/>
                  </a:lnTo>
                  <a:lnTo>
                    <a:pt x="1640" y="691"/>
                  </a:lnTo>
                  <a:lnTo>
                    <a:pt x="1640" y="695"/>
                  </a:lnTo>
                  <a:lnTo>
                    <a:pt x="1638" y="698"/>
                  </a:lnTo>
                  <a:lnTo>
                    <a:pt x="1638" y="702"/>
                  </a:lnTo>
                  <a:lnTo>
                    <a:pt x="1638" y="706"/>
                  </a:lnTo>
                  <a:lnTo>
                    <a:pt x="1640" y="710"/>
                  </a:lnTo>
                  <a:lnTo>
                    <a:pt x="1644" y="710"/>
                  </a:lnTo>
                  <a:lnTo>
                    <a:pt x="1646" y="712"/>
                  </a:lnTo>
                  <a:lnTo>
                    <a:pt x="1648" y="712"/>
                  </a:lnTo>
                  <a:lnTo>
                    <a:pt x="1652" y="714"/>
                  </a:lnTo>
                  <a:lnTo>
                    <a:pt x="1653" y="716"/>
                  </a:lnTo>
                  <a:lnTo>
                    <a:pt x="1657" y="718"/>
                  </a:lnTo>
                  <a:lnTo>
                    <a:pt x="1659" y="719"/>
                  </a:lnTo>
                  <a:lnTo>
                    <a:pt x="1659" y="723"/>
                  </a:lnTo>
                  <a:lnTo>
                    <a:pt x="1661" y="727"/>
                  </a:lnTo>
                  <a:lnTo>
                    <a:pt x="1661" y="733"/>
                  </a:lnTo>
                  <a:lnTo>
                    <a:pt x="1661" y="737"/>
                  </a:lnTo>
                  <a:lnTo>
                    <a:pt x="1661" y="740"/>
                  </a:lnTo>
                  <a:lnTo>
                    <a:pt x="1663" y="744"/>
                  </a:lnTo>
                  <a:lnTo>
                    <a:pt x="1663" y="746"/>
                  </a:lnTo>
                  <a:lnTo>
                    <a:pt x="1667" y="748"/>
                  </a:lnTo>
                  <a:lnTo>
                    <a:pt x="1669" y="750"/>
                  </a:lnTo>
                  <a:lnTo>
                    <a:pt x="1672" y="752"/>
                  </a:lnTo>
                  <a:lnTo>
                    <a:pt x="1676" y="754"/>
                  </a:lnTo>
                  <a:lnTo>
                    <a:pt x="1678" y="756"/>
                  </a:lnTo>
                  <a:lnTo>
                    <a:pt x="1682" y="758"/>
                  </a:lnTo>
                  <a:lnTo>
                    <a:pt x="1682" y="761"/>
                  </a:lnTo>
                  <a:lnTo>
                    <a:pt x="1684" y="763"/>
                  </a:lnTo>
                  <a:lnTo>
                    <a:pt x="1688" y="763"/>
                  </a:lnTo>
                  <a:lnTo>
                    <a:pt x="1692" y="763"/>
                  </a:lnTo>
                  <a:lnTo>
                    <a:pt x="1693" y="765"/>
                  </a:lnTo>
                  <a:lnTo>
                    <a:pt x="1695" y="769"/>
                  </a:lnTo>
                  <a:lnTo>
                    <a:pt x="1695" y="773"/>
                  </a:lnTo>
                  <a:lnTo>
                    <a:pt x="1693" y="777"/>
                  </a:lnTo>
                  <a:lnTo>
                    <a:pt x="1692" y="779"/>
                  </a:lnTo>
                  <a:lnTo>
                    <a:pt x="1690" y="782"/>
                  </a:lnTo>
                  <a:lnTo>
                    <a:pt x="1690" y="786"/>
                  </a:lnTo>
                  <a:lnTo>
                    <a:pt x="1690" y="790"/>
                  </a:lnTo>
                  <a:lnTo>
                    <a:pt x="1690" y="794"/>
                  </a:lnTo>
                  <a:lnTo>
                    <a:pt x="1692" y="796"/>
                  </a:lnTo>
                  <a:lnTo>
                    <a:pt x="1695" y="798"/>
                  </a:lnTo>
                  <a:lnTo>
                    <a:pt x="1699" y="800"/>
                  </a:lnTo>
                  <a:lnTo>
                    <a:pt x="1701" y="801"/>
                  </a:lnTo>
                  <a:lnTo>
                    <a:pt x="1705" y="803"/>
                  </a:lnTo>
                  <a:lnTo>
                    <a:pt x="1707" y="805"/>
                  </a:lnTo>
                  <a:lnTo>
                    <a:pt x="1709" y="807"/>
                  </a:lnTo>
                  <a:lnTo>
                    <a:pt x="1711" y="811"/>
                  </a:lnTo>
                  <a:lnTo>
                    <a:pt x="1713" y="813"/>
                  </a:lnTo>
                  <a:lnTo>
                    <a:pt x="1713" y="815"/>
                  </a:lnTo>
                  <a:lnTo>
                    <a:pt x="1714" y="817"/>
                  </a:lnTo>
                  <a:lnTo>
                    <a:pt x="1716" y="819"/>
                  </a:lnTo>
                  <a:lnTo>
                    <a:pt x="1716" y="822"/>
                  </a:lnTo>
                  <a:lnTo>
                    <a:pt x="1718" y="826"/>
                  </a:lnTo>
                  <a:lnTo>
                    <a:pt x="1720" y="828"/>
                  </a:lnTo>
                  <a:lnTo>
                    <a:pt x="1722" y="832"/>
                  </a:lnTo>
                  <a:lnTo>
                    <a:pt x="1724" y="834"/>
                  </a:lnTo>
                  <a:lnTo>
                    <a:pt x="1726" y="838"/>
                  </a:lnTo>
                  <a:lnTo>
                    <a:pt x="1728" y="840"/>
                  </a:lnTo>
                  <a:lnTo>
                    <a:pt x="1730" y="842"/>
                  </a:lnTo>
                  <a:lnTo>
                    <a:pt x="1734" y="843"/>
                  </a:lnTo>
                  <a:lnTo>
                    <a:pt x="1735" y="845"/>
                  </a:lnTo>
                  <a:lnTo>
                    <a:pt x="1739" y="847"/>
                  </a:lnTo>
                  <a:lnTo>
                    <a:pt x="1741" y="849"/>
                  </a:lnTo>
                  <a:lnTo>
                    <a:pt x="1743" y="851"/>
                  </a:lnTo>
                  <a:lnTo>
                    <a:pt x="1747" y="853"/>
                  </a:lnTo>
                  <a:lnTo>
                    <a:pt x="1751" y="855"/>
                  </a:lnTo>
                  <a:lnTo>
                    <a:pt x="1753" y="857"/>
                  </a:lnTo>
                  <a:lnTo>
                    <a:pt x="1756" y="859"/>
                  </a:lnTo>
                  <a:lnTo>
                    <a:pt x="1756" y="861"/>
                  </a:lnTo>
                  <a:lnTo>
                    <a:pt x="1758" y="864"/>
                  </a:lnTo>
                  <a:lnTo>
                    <a:pt x="1760" y="868"/>
                  </a:lnTo>
                  <a:lnTo>
                    <a:pt x="1762" y="870"/>
                  </a:lnTo>
                  <a:lnTo>
                    <a:pt x="1764" y="874"/>
                  </a:lnTo>
                  <a:lnTo>
                    <a:pt x="1766" y="876"/>
                  </a:lnTo>
                  <a:lnTo>
                    <a:pt x="1768" y="880"/>
                  </a:lnTo>
                  <a:lnTo>
                    <a:pt x="1770" y="882"/>
                  </a:lnTo>
                  <a:lnTo>
                    <a:pt x="1774" y="883"/>
                  </a:lnTo>
                  <a:lnTo>
                    <a:pt x="1775" y="883"/>
                  </a:lnTo>
                  <a:lnTo>
                    <a:pt x="1779" y="883"/>
                  </a:lnTo>
                  <a:lnTo>
                    <a:pt x="1783" y="883"/>
                  </a:lnTo>
                  <a:lnTo>
                    <a:pt x="1787" y="883"/>
                  </a:lnTo>
                  <a:lnTo>
                    <a:pt x="1789" y="885"/>
                  </a:lnTo>
                  <a:lnTo>
                    <a:pt x="1791" y="889"/>
                  </a:lnTo>
                  <a:lnTo>
                    <a:pt x="1791" y="893"/>
                  </a:lnTo>
                  <a:lnTo>
                    <a:pt x="1789" y="897"/>
                  </a:lnTo>
                  <a:lnTo>
                    <a:pt x="1787" y="901"/>
                  </a:lnTo>
                  <a:lnTo>
                    <a:pt x="1785" y="903"/>
                  </a:lnTo>
                  <a:lnTo>
                    <a:pt x="1785" y="906"/>
                  </a:lnTo>
                  <a:lnTo>
                    <a:pt x="1783" y="908"/>
                  </a:lnTo>
                  <a:lnTo>
                    <a:pt x="1781" y="912"/>
                  </a:lnTo>
                  <a:lnTo>
                    <a:pt x="1779" y="914"/>
                  </a:lnTo>
                  <a:lnTo>
                    <a:pt x="1777" y="918"/>
                  </a:lnTo>
                  <a:lnTo>
                    <a:pt x="1777" y="922"/>
                  </a:lnTo>
                  <a:lnTo>
                    <a:pt x="1777" y="927"/>
                  </a:lnTo>
                  <a:lnTo>
                    <a:pt x="1777" y="931"/>
                  </a:lnTo>
                  <a:lnTo>
                    <a:pt x="1779" y="933"/>
                  </a:lnTo>
                  <a:lnTo>
                    <a:pt x="1781" y="937"/>
                  </a:lnTo>
                  <a:lnTo>
                    <a:pt x="1783" y="939"/>
                  </a:lnTo>
                  <a:lnTo>
                    <a:pt x="1785" y="941"/>
                  </a:lnTo>
                  <a:lnTo>
                    <a:pt x="1787" y="943"/>
                  </a:lnTo>
                  <a:lnTo>
                    <a:pt x="1789" y="946"/>
                  </a:lnTo>
                  <a:lnTo>
                    <a:pt x="1793" y="948"/>
                  </a:lnTo>
                  <a:lnTo>
                    <a:pt x="1795" y="948"/>
                  </a:lnTo>
                  <a:lnTo>
                    <a:pt x="1795" y="950"/>
                  </a:lnTo>
                  <a:lnTo>
                    <a:pt x="1806" y="950"/>
                  </a:lnTo>
                  <a:lnTo>
                    <a:pt x="1819" y="948"/>
                  </a:lnTo>
                  <a:lnTo>
                    <a:pt x="1831" y="948"/>
                  </a:lnTo>
                  <a:lnTo>
                    <a:pt x="1842" y="948"/>
                  </a:lnTo>
                  <a:lnTo>
                    <a:pt x="1854" y="948"/>
                  </a:lnTo>
                  <a:lnTo>
                    <a:pt x="1865" y="948"/>
                  </a:lnTo>
                  <a:lnTo>
                    <a:pt x="1877" y="946"/>
                  </a:lnTo>
                  <a:lnTo>
                    <a:pt x="1888" y="946"/>
                  </a:lnTo>
                  <a:lnTo>
                    <a:pt x="1892" y="946"/>
                  </a:lnTo>
                  <a:lnTo>
                    <a:pt x="1894" y="948"/>
                  </a:lnTo>
                  <a:lnTo>
                    <a:pt x="1898" y="950"/>
                  </a:lnTo>
                  <a:lnTo>
                    <a:pt x="1899" y="952"/>
                  </a:lnTo>
                  <a:lnTo>
                    <a:pt x="1901" y="956"/>
                  </a:lnTo>
                  <a:lnTo>
                    <a:pt x="1901" y="960"/>
                  </a:lnTo>
                  <a:lnTo>
                    <a:pt x="1899" y="964"/>
                  </a:lnTo>
                  <a:lnTo>
                    <a:pt x="1896" y="964"/>
                  </a:lnTo>
                  <a:lnTo>
                    <a:pt x="1894" y="966"/>
                  </a:lnTo>
                  <a:lnTo>
                    <a:pt x="1892" y="969"/>
                  </a:lnTo>
                  <a:lnTo>
                    <a:pt x="1894" y="975"/>
                  </a:lnTo>
                  <a:lnTo>
                    <a:pt x="1894" y="977"/>
                  </a:lnTo>
                  <a:lnTo>
                    <a:pt x="1905" y="981"/>
                  </a:lnTo>
                  <a:lnTo>
                    <a:pt x="1917" y="985"/>
                  </a:lnTo>
                  <a:lnTo>
                    <a:pt x="1928" y="988"/>
                  </a:lnTo>
                  <a:lnTo>
                    <a:pt x="1932" y="990"/>
                  </a:lnTo>
                  <a:lnTo>
                    <a:pt x="1955" y="985"/>
                  </a:lnTo>
                  <a:lnTo>
                    <a:pt x="1966" y="988"/>
                  </a:lnTo>
                  <a:lnTo>
                    <a:pt x="1978" y="990"/>
                  </a:lnTo>
                  <a:lnTo>
                    <a:pt x="1980" y="992"/>
                  </a:lnTo>
                  <a:lnTo>
                    <a:pt x="1991" y="1000"/>
                  </a:lnTo>
                  <a:lnTo>
                    <a:pt x="2002" y="1009"/>
                  </a:lnTo>
                  <a:lnTo>
                    <a:pt x="2014" y="1017"/>
                  </a:lnTo>
                  <a:lnTo>
                    <a:pt x="2023" y="1025"/>
                  </a:lnTo>
                  <a:lnTo>
                    <a:pt x="2027" y="1027"/>
                  </a:lnTo>
                  <a:lnTo>
                    <a:pt x="2031" y="1027"/>
                  </a:lnTo>
                  <a:lnTo>
                    <a:pt x="2035" y="1027"/>
                  </a:lnTo>
                  <a:lnTo>
                    <a:pt x="2039" y="1028"/>
                  </a:lnTo>
                  <a:lnTo>
                    <a:pt x="2041" y="1030"/>
                  </a:lnTo>
                  <a:lnTo>
                    <a:pt x="2042" y="1034"/>
                  </a:lnTo>
                  <a:lnTo>
                    <a:pt x="2044" y="1038"/>
                  </a:lnTo>
                  <a:lnTo>
                    <a:pt x="2044" y="1040"/>
                  </a:lnTo>
                  <a:lnTo>
                    <a:pt x="2046" y="1044"/>
                  </a:lnTo>
                  <a:lnTo>
                    <a:pt x="2048" y="1046"/>
                  </a:lnTo>
                  <a:lnTo>
                    <a:pt x="2050" y="1049"/>
                  </a:lnTo>
                  <a:lnTo>
                    <a:pt x="2052" y="1051"/>
                  </a:lnTo>
                  <a:lnTo>
                    <a:pt x="2054" y="1055"/>
                  </a:lnTo>
                  <a:lnTo>
                    <a:pt x="2054" y="1059"/>
                  </a:lnTo>
                  <a:lnTo>
                    <a:pt x="2054" y="1063"/>
                  </a:lnTo>
                  <a:lnTo>
                    <a:pt x="2052" y="1067"/>
                  </a:lnTo>
                  <a:lnTo>
                    <a:pt x="2050" y="1069"/>
                  </a:lnTo>
                  <a:lnTo>
                    <a:pt x="2050" y="1074"/>
                  </a:lnTo>
                  <a:lnTo>
                    <a:pt x="2050" y="1078"/>
                  </a:lnTo>
                  <a:lnTo>
                    <a:pt x="2052" y="1084"/>
                  </a:lnTo>
                  <a:lnTo>
                    <a:pt x="2052" y="1086"/>
                  </a:lnTo>
                  <a:lnTo>
                    <a:pt x="2056" y="1088"/>
                  </a:lnTo>
                  <a:lnTo>
                    <a:pt x="2060" y="1089"/>
                  </a:lnTo>
                  <a:lnTo>
                    <a:pt x="2060" y="1093"/>
                  </a:lnTo>
                  <a:lnTo>
                    <a:pt x="2062" y="1097"/>
                  </a:lnTo>
                  <a:lnTo>
                    <a:pt x="2062" y="1099"/>
                  </a:lnTo>
                  <a:lnTo>
                    <a:pt x="2065" y="1101"/>
                  </a:lnTo>
                  <a:lnTo>
                    <a:pt x="2069" y="1103"/>
                  </a:lnTo>
                  <a:lnTo>
                    <a:pt x="2073" y="1103"/>
                  </a:lnTo>
                  <a:lnTo>
                    <a:pt x="2077" y="1105"/>
                  </a:lnTo>
                  <a:lnTo>
                    <a:pt x="2081" y="1105"/>
                  </a:lnTo>
                  <a:lnTo>
                    <a:pt x="2084" y="1107"/>
                  </a:lnTo>
                  <a:lnTo>
                    <a:pt x="2088" y="1107"/>
                  </a:lnTo>
                  <a:lnTo>
                    <a:pt x="2088" y="1110"/>
                  </a:lnTo>
                  <a:lnTo>
                    <a:pt x="2092" y="1112"/>
                  </a:lnTo>
                  <a:lnTo>
                    <a:pt x="2096" y="1114"/>
                  </a:lnTo>
                  <a:lnTo>
                    <a:pt x="2100" y="1114"/>
                  </a:lnTo>
                  <a:lnTo>
                    <a:pt x="2102" y="1116"/>
                  </a:lnTo>
                  <a:lnTo>
                    <a:pt x="2103" y="1118"/>
                  </a:lnTo>
                  <a:lnTo>
                    <a:pt x="2107" y="1120"/>
                  </a:lnTo>
                  <a:lnTo>
                    <a:pt x="2109" y="1122"/>
                  </a:lnTo>
                  <a:lnTo>
                    <a:pt x="2113" y="1124"/>
                  </a:lnTo>
                  <a:lnTo>
                    <a:pt x="2115" y="1126"/>
                  </a:lnTo>
                  <a:lnTo>
                    <a:pt x="2117" y="1130"/>
                  </a:lnTo>
                  <a:lnTo>
                    <a:pt x="2121" y="1131"/>
                  </a:lnTo>
                  <a:lnTo>
                    <a:pt x="2123" y="1133"/>
                  </a:lnTo>
                  <a:lnTo>
                    <a:pt x="2126" y="1133"/>
                  </a:lnTo>
                  <a:lnTo>
                    <a:pt x="2132" y="1133"/>
                  </a:lnTo>
                  <a:lnTo>
                    <a:pt x="2134" y="1133"/>
                  </a:lnTo>
                  <a:lnTo>
                    <a:pt x="2136" y="1135"/>
                  </a:lnTo>
                  <a:lnTo>
                    <a:pt x="2140" y="1135"/>
                  </a:lnTo>
                  <a:lnTo>
                    <a:pt x="2144" y="1135"/>
                  </a:lnTo>
                  <a:lnTo>
                    <a:pt x="2147" y="1137"/>
                  </a:lnTo>
                  <a:lnTo>
                    <a:pt x="2149" y="1139"/>
                  </a:lnTo>
                  <a:lnTo>
                    <a:pt x="2151" y="1143"/>
                  </a:lnTo>
                  <a:lnTo>
                    <a:pt x="2153" y="1145"/>
                  </a:lnTo>
                  <a:lnTo>
                    <a:pt x="2159" y="1145"/>
                  </a:lnTo>
                  <a:lnTo>
                    <a:pt x="2163" y="1145"/>
                  </a:lnTo>
                  <a:lnTo>
                    <a:pt x="2165" y="1147"/>
                  </a:lnTo>
                  <a:lnTo>
                    <a:pt x="2168" y="1149"/>
                  </a:lnTo>
                  <a:lnTo>
                    <a:pt x="2172" y="1149"/>
                  </a:lnTo>
                  <a:lnTo>
                    <a:pt x="2176" y="1151"/>
                  </a:lnTo>
                  <a:lnTo>
                    <a:pt x="2180" y="1151"/>
                  </a:lnTo>
                  <a:lnTo>
                    <a:pt x="2184" y="1149"/>
                  </a:lnTo>
                  <a:lnTo>
                    <a:pt x="2185" y="1149"/>
                  </a:lnTo>
                  <a:lnTo>
                    <a:pt x="2191" y="1147"/>
                  </a:lnTo>
                  <a:lnTo>
                    <a:pt x="2193" y="1147"/>
                  </a:lnTo>
                  <a:lnTo>
                    <a:pt x="2199" y="1147"/>
                  </a:lnTo>
                  <a:lnTo>
                    <a:pt x="2203" y="1147"/>
                  </a:lnTo>
                  <a:lnTo>
                    <a:pt x="2205" y="1149"/>
                  </a:lnTo>
                  <a:lnTo>
                    <a:pt x="2206" y="1151"/>
                  </a:lnTo>
                  <a:lnTo>
                    <a:pt x="2208" y="1154"/>
                  </a:lnTo>
                  <a:lnTo>
                    <a:pt x="2212" y="1156"/>
                  </a:lnTo>
                  <a:lnTo>
                    <a:pt x="2214" y="1158"/>
                  </a:lnTo>
                  <a:lnTo>
                    <a:pt x="2216" y="1160"/>
                  </a:lnTo>
                  <a:lnTo>
                    <a:pt x="2218" y="1164"/>
                  </a:lnTo>
                  <a:lnTo>
                    <a:pt x="2220" y="1166"/>
                  </a:lnTo>
                  <a:lnTo>
                    <a:pt x="2224" y="1168"/>
                  </a:lnTo>
                  <a:lnTo>
                    <a:pt x="2226" y="1170"/>
                  </a:lnTo>
                  <a:lnTo>
                    <a:pt x="2229" y="1175"/>
                  </a:lnTo>
                  <a:lnTo>
                    <a:pt x="2227" y="1177"/>
                  </a:lnTo>
                  <a:lnTo>
                    <a:pt x="2226" y="1177"/>
                  </a:lnTo>
                  <a:lnTo>
                    <a:pt x="2224" y="1179"/>
                  </a:lnTo>
                  <a:lnTo>
                    <a:pt x="2220" y="1181"/>
                  </a:lnTo>
                  <a:lnTo>
                    <a:pt x="2216" y="1183"/>
                  </a:lnTo>
                  <a:lnTo>
                    <a:pt x="2212" y="1183"/>
                  </a:lnTo>
                  <a:lnTo>
                    <a:pt x="2203" y="1183"/>
                  </a:lnTo>
                  <a:lnTo>
                    <a:pt x="2199" y="1183"/>
                  </a:lnTo>
                  <a:lnTo>
                    <a:pt x="2195" y="1181"/>
                  </a:lnTo>
                  <a:lnTo>
                    <a:pt x="2193" y="1179"/>
                  </a:lnTo>
                  <a:lnTo>
                    <a:pt x="2191" y="1177"/>
                  </a:lnTo>
                  <a:lnTo>
                    <a:pt x="2189" y="1173"/>
                  </a:lnTo>
                  <a:lnTo>
                    <a:pt x="2187" y="1171"/>
                  </a:lnTo>
                  <a:lnTo>
                    <a:pt x="2185" y="1168"/>
                  </a:lnTo>
                  <a:lnTo>
                    <a:pt x="2184" y="1166"/>
                  </a:lnTo>
                  <a:lnTo>
                    <a:pt x="2180" y="1164"/>
                  </a:lnTo>
                  <a:lnTo>
                    <a:pt x="2176" y="1164"/>
                  </a:lnTo>
                  <a:lnTo>
                    <a:pt x="2172" y="1164"/>
                  </a:lnTo>
                  <a:lnTo>
                    <a:pt x="2170" y="1168"/>
                  </a:lnTo>
                  <a:lnTo>
                    <a:pt x="2170" y="1171"/>
                  </a:lnTo>
                  <a:lnTo>
                    <a:pt x="2170" y="1177"/>
                  </a:lnTo>
                  <a:lnTo>
                    <a:pt x="2170" y="1181"/>
                  </a:lnTo>
                  <a:lnTo>
                    <a:pt x="2168" y="1183"/>
                  </a:lnTo>
                  <a:lnTo>
                    <a:pt x="2166" y="1187"/>
                  </a:lnTo>
                  <a:lnTo>
                    <a:pt x="2165" y="1191"/>
                  </a:lnTo>
                  <a:lnTo>
                    <a:pt x="2165" y="1194"/>
                  </a:lnTo>
                  <a:lnTo>
                    <a:pt x="2165" y="1198"/>
                  </a:lnTo>
                  <a:lnTo>
                    <a:pt x="2161" y="1200"/>
                  </a:lnTo>
                  <a:lnTo>
                    <a:pt x="2159" y="1200"/>
                  </a:lnTo>
                  <a:lnTo>
                    <a:pt x="2157" y="1200"/>
                  </a:lnTo>
                  <a:lnTo>
                    <a:pt x="2151" y="1196"/>
                  </a:lnTo>
                  <a:lnTo>
                    <a:pt x="2147" y="1194"/>
                  </a:lnTo>
                  <a:lnTo>
                    <a:pt x="2145" y="1192"/>
                  </a:lnTo>
                  <a:lnTo>
                    <a:pt x="2142" y="1192"/>
                  </a:lnTo>
                  <a:lnTo>
                    <a:pt x="2138" y="1191"/>
                  </a:lnTo>
                  <a:lnTo>
                    <a:pt x="2134" y="1191"/>
                  </a:lnTo>
                  <a:lnTo>
                    <a:pt x="2130" y="1189"/>
                  </a:lnTo>
                  <a:lnTo>
                    <a:pt x="2126" y="1189"/>
                  </a:lnTo>
                  <a:lnTo>
                    <a:pt x="2123" y="1191"/>
                  </a:lnTo>
                  <a:lnTo>
                    <a:pt x="2121" y="1191"/>
                  </a:lnTo>
                  <a:lnTo>
                    <a:pt x="2119" y="1192"/>
                  </a:lnTo>
                  <a:lnTo>
                    <a:pt x="2119" y="1189"/>
                  </a:lnTo>
                  <a:lnTo>
                    <a:pt x="2115" y="1187"/>
                  </a:lnTo>
                  <a:lnTo>
                    <a:pt x="2113" y="1185"/>
                  </a:lnTo>
                  <a:lnTo>
                    <a:pt x="2109" y="1185"/>
                  </a:lnTo>
                  <a:lnTo>
                    <a:pt x="2105" y="1183"/>
                  </a:lnTo>
                  <a:lnTo>
                    <a:pt x="2103" y="1181"/>
                  </a:lnTo>
                  <a:lnTo>
                    <a:pt x="2100" y="1179"/>
                  </a:lnTo>
                  <a:lnTo>
                    <a:pt x="2096" y="1179"/>
                  </a:lnTo>
                  <a:lnTo>
                    <a:pt x="2094" y="1177"/>
                  </a:lnTo>
                  <a:lnTo>
                    <a:pt x="2090" y="1175"/>
                  </a:lnTo>
                  <a:lnTo>
                    <a:pt x="2086" y="1173"/>
                  </a:lnTo>
                  <a:lnTo>
                    <a:pt x="2083" y="1173"/>
                  </a:lnTo>
                  <a:lnTo>
                    <a:pt x="2081" y="1171"/>
                  </a:lnTo>
                  <a:lnTo>
                    <a:pt x="2077" y="1170"/>
                  </a:lnTo>
                  <a:lnTo>
                    <a:pt x="2073" y="1168"/>
                  </a:lnTo>
                  <a:lnTo>
                    <a:pt x="2071" y="1166"/>
                  </a:lnTo>
                  <a:lnTo>
                    <a:pt x="2067" y="1166"/>
                  </a:lnTo>
                  <a:lnTo>
                    <a:pt x="2063" y="1164"/>
                  </a:lnTo>
                  <a:lnTo>
                    <a:pt x="2058" y="1166"/>
                  </a:lnTo>
                  <a:lnTo>
                    <a:pt x="2056" y="1164"/>
                  </a:lnTo>
                  <a:lnTo>
                    <a:pt x="2054" y="1162"/>
                  </a:lnTo>
                  <a:lnTo>
                    <a:pt x="2050" y="1160"/>
                  </a:lnTo>
                  <a:lnTo>
                    <a:pt x="2044" y="1160"/>
                  </a:lnTo>
                  <a:lnTo>
                    <a:pt x="2042" y="1160"/>
                  </a:lnTo>
                  <a:lnTo>
                    <a:pt x="2041" y="1160"/>
                  </a:lnTo>
                  <a:lnTo>
                    <a:pt x="2037" y="1160"/>
                  </a:lnTo>
                  <a:lnTo>
                    <a:pt x="2037" y="1162"/>
                  </a:lnTo>
                  <a:lnTo>
                    <a:pt x="2037" y="1173"/>
                  </a:lnTo>
                  <a:lnTo>
                    <a:pt x="2035" y="1185"/>
                  </a:lnTo>
                  <a:lnTo>
                    <a:pt x="2037" y="1196"/>
                  </a:lnTo>
                  <a:lnTo>
                    <a:pt x="2035" y="1208"/>
                  </a:lnTo>
                  <a:lnTo>
                    <a:pt x="2035" y="1215"/>
                  </a:lnTo>
                  <a:lnTo>
                    <a:pt x="2037" y="1219"/>
                  </a:lnTo>
                  <a:lnTo>
                    <a:pt x="2035" y="1231"/>
                  </a:lnTo>
                  <a:lnTo>
                    <a:pt x="2035" y="1242"/>
                  </a:lnTo>
                  <a:lnTo>
                    <a:pt x="2035" y="1254"/>
                  </a:lnTo>
                  <a:lnTo>
                    <a:pt x="2035" y="1265"/>
                  </a:lnTo>
                  <a:lnTo>
                    <a:pt x="2035" y="1278"/>
                  </a:lnTo>
                  <a:lnTo>
                    <a:pt x="2035" y="1290"/>
                  </a:lnTo>
                  <a:lnTo>
                    <a:pt x="2035" y="1301"/>
                  </a:lnTo>
                  <a:lnTo>
                    <a:pt x="2035" y="1313"/>
                  </a:lnTo>
                  <a:lnTo>
                    <a:pt x="2035" y="1324"/>
                  </a:lnTo>
                  <a:lnTo>
                    <a:pt x="2035" y="1336"/>
                  </a:lnTo>
                  <a:lnTo>
                    <a:pt x="2035" y="1343"/>
                  </a:lnTo>
                  <a:lnTo>
                    <a:pt x="2035" y="1347"/>
                  </a:lnTo>
                  <a:lnTo>
                    <a:pt x="2035" y="135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0" name="Freeform 109"/>
            <p:cNvSpPr>
              <a:spLocks/>
            </p:cNvSpPr>
            <p:nvPr/>
          </p:nvSpPr>
          <p:spPr bwMode="auto">
            <a:xfrm>
              <a:off x="2537" y="474"/>
              <a:ext cx="2035" cy="1433"/>
            </a:xfrm>
            <a:custGeom>
              <a:avLst/>
              <a:gdLst>
                <a:gd name="T0" fmla="*/ 1997 w 2035"/>
                <a:gd name="T1" fmla="*/ 1357 h 1433"/>
                <a:gd name="T2" fmla="*/ 1972 w 2035"/>
                <a:gd name="T3" fmla="*/ 1374 h 1433"/>
                <a:gd name="T4" fmla="*/ 1951 w 2035"/>
                <a:gd name="T5" fmla="*/ 1387 h 1433"/>
                <a:gd name="T6" fmla="*/ 1936 w 2035"/>
                <a:gd name="T7" fmla="*/ 1395 h 1433"/>
                <a:gd name="T8" fmla="*/ 1919 w 2035"/>
                <a:gd name="T9" fmla="*/ 1410 h 1433"/>
                <a:gd name="T10" fmla="*/ 1903 w 2035"/>
                <a:gd name="T11" fmla="*/ 1395 h 1433"/>
                <a:gd name="T12" fmla="*/ 1896 w 2035"/>
                <a:gd name="T13" fmla="*/ 1410 h 1433"/>
                <a:gd name="T14" fmla="*/ 1871 w 2035"/>
                <a:gd name="T15" fmla="*/ 1416 h 1433"/>
                <a:gd name="T16" fmla="*/ 1844 w 2035"/>
                <a:gd name="T17" fmla="*/ 1423 h 1433"/>
                <a:gd name="T18" fmla="*/ 1827 w 2035"/>
                <a:gd name="T19" fmla="*/ 1410 h 1433"/>
                <a:gd name="T20" fmla="*/ 1812 w 2035"/>
                <a:gd name="T21" fmla="*/ 1423 h 1433"/>
                <a:gd name="T22" fmla="*/ 1796 w 2035"/>
                <a:gd name="T23" fmla="*/ 1416 h 1433"/>
                <a:gd name="T24" fmla="*/ 1774 w 2035"/>
                <a:gd name="T25" fmla="*/ 1431 h 1433"/>
                <a:gd name="T26" fmla="*/ 1758 w 2035"/>
                <a:gd name="T27" fmla="*/ 1397 h 1433"/>
                <a:gd name="T28" fmla="*/ 1730 w 2035"/>
                <a:gd name="T29" fmla="*/ 1381 h 1433"/>
                <a:gd name="T30" fmla="*/ 1707 w 2035"/>
                <a:gd name="T31" fmla="*/ 1349 h 1433"/>
                <a:gd name="T32" fmla="*/ 1676 w 2035"/>
                <a:gd name="T33" fmla="*/ 1324 h 1433"/>
                <a:gd name="T34" fmla="*/ 1549 w 2035"/>
                <a:gd name="T35" fmla="*/ 1229 h 1433"/>
                <a:gd name="T36" fmla="*/ 1501 w 2035"/>
                <a:gd name="T37" fmla="*/ 1183 h 1433"/>
                <a:gd name="T38" fmla="*/ 1428 w 2035"/>
                <a:gd name="T39" fmla="*/ 1084 h 1433"/>
                <a:gd name="T40" fmla="*/ 1428 w 2035"/>
                <a:gd name="T41" fmla="*/ 1038 h 1433"/>
                <a:gd name="T42" fmla="*/ 1379 w 2035"/>
                <a:gd name="T43" fmla="*/ 1030 h 1433"/>
                <a:gd name="T44" fmla="*/ 1327 w 2035"/>
                <a:gd name="T45" fmla="*/ 1044 h 1433"/>
                <a:gd name="T46" fmla="*/ 1287 w 2035"/>
                <a:gd name="T47" fmla="*/ 1027 h 1433"/>
                <a:gd name="T48" fmla="*/ 1249 w 2035"/>
                <a:gd name="T49" fmla="*/ 1059 h 1433"/>
                <a:gd name="T50" fmla="*/ 1219 w 2035"/>
                <a:gd name="T51" fmla="*/ 1051 h 1433"/>
                <a:gd name="T52" fmla="*/ 1234 w 2035"/>
                <a:gd name="T53" fmla="*/ 1007 h 1433"/>
                <a:gd name="T54" fmla="*/ 1240 w 2035"/>
                <a:gd name="T55" fmla="*/ 979 h 1433"/>
                <a:gd name="T56" fmla="*/ 1201 w 2035"/>
                <a:gd name="T57" fmla="*/ 990 h 1433"/>
                <a:gd name="T58" fmla="*/ 1161 w 2035"/>
                <a:gd name="T59" fmla="*/ 975 h 1433"/>
                <a:gd name="T60" fmla="*/ 1127 w 2035"/>
                <a:gd name="T61" fmla="*/ 971 h 1433"/>
                <a:gd name="T62" fmla="*/ 1076 w 2035"/>
                <a:gd name="T63" fmla="*/ 906 h 1433"/>
                <a:gd name="T64" fmla="*/ 1079 w 2035"/>
                <a:gd name="T65" fmla="*/ 864 h 1433"/>
                <a:gd name="T66" fmla="*/ 1045 w 2035"/>
                <a:gd name="T67" fmla="*/ 817 h 1433"/>
                <a:gd name="T68" fmla="*/ 999 w 2035"/>
                <a:gd name="T69" fmla="*/ 786 h 1433"/>
                <a:gd name="T70" fmla="*/ 973 w 2035"/>
                <a:gd name="T71" fmla="*/ 769 h 1433"/>
                <a:gd name="T72" fmla="*/ 976 w 2035"/>
                <a:gd name="T73" fmla="*/ 740 h 1433"/>
                <a:gd name="T74" fmla="*/ 925 w 2035"/>
                <a:gd name="T75" fmla="*/ 750 h 1433"/>
                <a:gd name="T76" fmla="*/ 896 w 2035"/>
                <a:gd name="T77" fmla="*/ 775 h 1433"/>
                <a:gd name="T78" fmla="*/ 862 w 2035"/>
                <a:gd name="T79" fmla="*/ 794 h 1433"/>
                <a:gd name="T80" fmla="*/ 830 w 2035"/>
                <a:gd name="T81" fmla="*/ 813 h 1433"/>
                <a:gd name="T82" fmla="*/ 803 w 2035"/>
                <a:gd name="T83" fmla="*/ 828 h 1433"/>
                <a:gd name="T84" fmla="*/ 746 w 2035"/>
                <a:gd name="T85" fmla="*/ 826 h 1433"/>
                <a:gd name="T86" fmla="*/ 727 w 2035"/>
                <a:gd name="T87" fmla="*/ 851 h 1433"/>
                <a:gd name="T88" fmla="*/ 685 w 2035"/>
                <a:gd name="T89" fmla="*/ 866 h 1433"/>
                <a:gd name="T90" fmla="*/ 635 w 2035"/>
                <a:gd name="T91" fmla="*/ 891 h 1433"/>
                <a:gd name="T92" fmla="*/ 563 w 2035"/>
                <a:gd name="T93" fmla="*/ 895 h 1433"/>
                <a:gd name="T94" fmla="*/ 441 w 2035"/>
                <a:gd name="T95" fmla="*/ 891 h 1433"/>
                <a:gd name="T96" fmla="*/ 362 w 2035"/>
                <a:gd name="T97" fmla="*/ 811 h 1433"/>
                <a:gd name="T98" fmla="*/ 277 w 2035"/>
                <a:gd name="T99" fmla="*/ 822 h 1433"/>
                <a:gd name="T100" fmla="*/ 233 w 2035"/>
                <a:gd name="T101" fmla="*/ 889 h 1433"/>
                <a:gd name="T102" fmla="*/ 147 w 2035"/>
                <a:gd name="T103" fmla="*/ 817 h 1433"/>
                <a:gd name="T104" fmla="*/ 143 w 2035"/>
                <a:gd name="T105" fmla="*/ 763 h 1433"/>
                <a:gd name="T106" fmla="*/ 50 w 2035"/>
                <a:gd name="T107" fmla="*/ 676 h 1433"/>
                <a:gd name="T108" fmla="*/ 72 w 2035"/>
                <a:gd name="T109" fmla="*/ 538 h 1433"/>
                <a:gd name="T110" fmla="*/ 1093 w 2035"/>
                <a:gd name="T111" fmla="*/ 0 h 1433"/>
                <a:gd name="T112" fmla="*/ 1541 w 2035"/>
                <a:gd name="T113" fmla="*/ 134 h 1433"/>
                <a:gd name="T114" fmla="*/ 1531 w 2035"/>
                <a:gd name="T115" fmla="*/ 204 h 1433"/>
                <a:gd name="T116" fmla="*/ 1495 w 2035"/>
                <a:gd name="T117" fmla="*/ 376 h 1433"/>
                <a:gd name="T118" fmla="*/ 1598 w 2035"/>
                <a:gd name="T119" fmla="*/ 494 h 1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35" h="1433">
                  <a:moveTo>
                    <a:pt x="2035" y="1351"/>
                  </a:moveTo>
                  <a:lnTo>
                    <a:pt x="2021" y="1355"/>
                  </a:lnTo>
                  <a:lnTo>
                    <a:pt x="2020" y="1355"/>
                  </a:lnTo>
                  <a:lnTo>
                    <a:pt x="2018" y="1355"/>
                  </a:lnTo>
                  <a:lnTo>
                    <a:pt x="2016" y="1357"/>
                  </a:lnTo>
                  <a:lnTo>
                    <a:pt x="2016" y="1355"/>
                  </a:lnTo>
                  <a:lnTo>
                    <a:pt x="2014" y="1355"/>
                  </a:lnTo>
                  <a:lnTo>
                    <a:pt x="2014" y="1357"/>
                  </a:lnTo>
                  <a:lnTo>
                    <a:pt x="2012" y="1357"/>
                  </a:lnTo>
                  <a:lnTo>
                    <a:pt x="2008" y="1357"/>
                  </a:lnTo>
                  <a:lnTo>
                    <a:pt x="2006" y="1357"/>
                  </a:lnTo>
                  <a:lnTo>
                    <a:pt x="2004" y="1357"/>
                  </a:lnTo>
                  <a:lnTo>
                    <a:pt x="2004" y="1355"/>
                  </a:lnTo>
                  <a:lnTo>
                    <a:pt x="2001" y="1357"/>
                  </a:lnTo>
                  <a:lnTo>
                    <a:pt x="1999" y="1357"/>
                  </a:lnTo>
                  <a:lnTo>
                    <a:pt x="1997" y="1358"/>
                  </a:lnTo>
                  <a:lnTo>
                    <a:pt x="1997" y="1357"/>
                  </a:lnTo>
                  <a:lnTo>
                    <a:pt x="1995" y="1357"/>
                  </a:lnTo>
                  <a:lnTo>
                    <a:pt x="1993" y="1357"/>
                  </a:lnTo>
                  <a:lnTo>
                    <a:pt x="1993" y="1358"/>
                  </a:lnTo>
                  <a:lnTo>
                    <a:pt x="1991" y="1358"/>
                  </a:lnTo>
                  <a:lnTo>
                    <a:pt x="1989" y="1358"/>
                  </a:lnTo>
                  <a:lnTo>
                    <a:pt x="1987" y="1360"/>
                  </a:lnTo>
                  <a:lnTo>
                    <a:pt x="1985" y="1362"/>
                  </a:lnTo>
                  <a:lnTo>
                    <a:pt x="1983" y="1364"/>
                  </a:lnTo>
                  <a:lnTo>
                    <a:pt x="1981" y="1364"/>
                  </a:lnTo>
                  <a:lnTo>
                    <a:pt x="1980" y="1364"/>
                  </a:lnTo>
                  <a:lnTo>
                    <a:pt x="1980" y="1368"/>
                  </a:lnTo>
                  <a:lnTo>
                    <a:pt x="1980" y="1370"/>
                  </a:lnTo>
                  <a:lnTo>
                    <a:pt x="1976" y="1370"/>
                  </a:lnTo>
                  <a:lnTo>
                    <a:pt x="1976" y="1372"/>
                  </a:lnTo>
                  <a:lnTo>
                    <a:pt x="1976" y="1374"/>
                  </a:lnTo>
                  <a:lnTo>
                    <a:pt x="1974" y="1374"/>
                  </a:lnTo>
                  <a:lnTo>
                    <a:pt x="1972" y="1374"/>
                  </a:lnTo>
                  <a:lnTo>
                    <a:pt x="1970" y="1376"/>
                  </a:lnTo>
                  <a:lnTo>
                    <a:pt x="1968" y="1376"/>
                  </a:lnTo>
                  <a:lnTo>
                    <a:pt x="1966" y="1374"/>
                  </a:lnTo>
                  <a:lnTo>
                    <a:pt x="1964" y="1374"/>
                  </a:lnTo>
                  <a:lnTo>
                    <a:pt x="1964" y="1376"/>
                  </a:lnTo>
                  <a:lnTo>
                    <a:pt x="1964" y="1377"/>
                  </a:lnTo>
                  <a:lnTo>
                    <a:pt x="1964" y="1379"/>
                  </a:lnTo>
                  <a:lnTo>
                    <a:pt x="1966" y="1379"/>
                  </a:lnTo>
                  <a:lnTo>
                    <a:pt x="1966" y="1381"/>
                  </a:lnTo>
                  <a:lnTo>
                    <a:pt x="1964" y="1385"/>
                  </a:lnTo>
                  <a:lnTo>
                    <a:pt x="1962" y="1385"/>
                  </a:lnTo>
                  <a:lnTo>
                    <a:pt x="1960" y="1387"/>
                  </a:lnTo>
                  <a:lnTo>
                    <a:pt x="1959" y="1387"/>
                  </a:lnTo>
                  <a:lnTo>
                    <a:pt x="1957" y="1389"/>
                  </a:lnTo>
                  <a:lnTo>
                    <a:pt x="1955" y="1389"/>
                  </a:lnTo>
                  <a:lnTo>
                    <a:pt x="1953" y="1389"/>
                  </a:lnTo>
                  <a:lnTo>
                    <a:pt x="1951" y="1387"/>
                  </a:lnTo>
                  <a:lnTo>
                    <a:pt x="1949" y="1387"/>
                  </a:lnTo>
                  <a:lnTo>
                    <a:pt x="1949" y="1385"/>
                  </a:lnTo>
                  <a:lnTo>
                    <a:pt x="1947" y="1383"/>
                  </a:lnTo>
                  <a:lnTo>
                    <a:pt x="1945" y="1383"/>
                  </a:lnTo>
                  <a:lnTo>
                    <a:pt x="1943" y="1383"/>
                  </a:lnTo>
                  <a:lnTo>
                    <a:pt x="1943" y="1381"/>
                  </a:lnTo>
                  <a:lnTo>
                    <a:pt x="1941" y="1381"/>
                  </a:lnTo>
                  <a:lnTo>
                    <a:pt x="1941" y="1383"/>
                  </a:lnTo>
                  <a:lnTo>
                    <a:pt x="1939" y="1383"/>
                  </a:lnTo>
                  <a:lnTo>
                    <a:pt x="1938" y="1383"/>
                  </a:lnTo>
                  <a:lnTo>
                    <a:pt x="1938" y="1385"/>
                  </a:lnTo>
                  <a:lnTo>
                    <a:pt x="1936" y="1385"/>
                  </a:lnTo>
                  <a:lnTo>
                    <a:pt x="1936" y="1387"/>
                  </a:lnTo>
                  <a:lnTo>
                    <a:pt x="1934" y="1389"/>
                  </a:lnTo>
                  <a:lnTo>
                    <a:pt x="1934" y="1391"/>
                  </a:lnTo>
                  <a:lnTo>
                    <a:pt x="1934" y="1393"/>
                  </a:lnTo>
                  <a:lnTo>
                    <a:pt x="1936" y="1395"/>
                  </a:lnTo>
                  <a:lnTo>
                    <a:pt x="1938" y="1395"/>
                  </a:lnTo>
                  <a:lnTo>
                    <a:pt x="1939" y="1397"/>
                  </a:lnTo>
                  <a:lnTo>
                    <a:pt x="1939" y="1400"/>
                  </a:lnTo>
                  <a:lnTo>
                    <a:pt x="1938" y="1402"/>
                  </a:lnTo>
                  <a:lnTo>
                    <a:pt x="1936" y="1400"/>
                  </a:lnTo>
                  <a:lnTo>
                    <a:pt x="1936" y="1402"/>
                  </a:lnTo>
                  <a:lnTo>
                    <a:pt x="1934" y="1402"/>
                  </a:lnTo>
                  <a:lnTo>
                    <a:pt x="1932" y="1402"/>
                  </a:lnTo>
                  <a:lnTo>
                    <a:pt x="1934" y="1404"/>
                  </a:lnTo>
                  <a:lnTo>
                    <a:pt x="1932" y="1404"/>
                  </a:lnTo>
                  <a:lnTo>
                    <a:pt x="1930" y="1404"/>
                  </a:lnTo>
                  <a:lnTo>
                    <a:pt x="1928" y="1406"/>
                  </a:lnTo>
                  <a:lnTo>
                    <a:pt x="1926" y="1408"/>
                  </a:lnTo>
                  <a:lnTo>
                    <a:pt x="1924" y="1408"/>
                  </a:lnTo>
                  <a:lnTo>
                    <a:pt x="1922" y="1410"/>
                  </a:lnTo>
                  <a:lnTo>
                    <a:pt x="1920" y="1410"/>
                  </a:lnTo>
                  <a:lnTo>
                    <a:pt x="1919" y="1410"/>
                  </a:lnTo>
                  <a:lnTo>
                    <a:pt x="1919" y="1408"/>
                  </a:lnTo>
                  <a:lnTo>
                    <a:pt x="1917" y="1408"/>
                  </a:lnTo>
                  <a:lnTo>
                    <a:pt x="1917" y="1410"/>
                  </a:lnTo>
                  <a:lnTo>
                    <a:pt x="1915" y="1410"/>
                  </a:lnTo>
                  <a:lnTo>
                    <a:pt x="1915" y="1408"/>
                  </a:lnTo>
                  <a:lnTo>
                    <a:pt x="1913" y="1408"/>
                  </a:lnTo>
                  <a:lnTo>
                    <a:pt x="1913" y="1406"/>
                  </a:lnTo>
                  <a:lnTo>
                    <a:pt x="1911" y="1406"/>
                  </a:lnTo>
                  <a:lnTo>
                    <a:pt x="1909" y="1406"/>
                  </a:lnTo>
                  <a:lnTo>
                    <a:pt x="1909" y="1404"/>
                  </a:lnTo>
                  <a:lnTo>
                    <a:pt x="1909" y="1402"/>
                  </a:lnTo>
                  <a:lnTo>
                    <a:pt x="1907" y="1402"/>
                  </a:lnTo>
                  <a:lnTo>
                    <a:pt x="1907" y="1400"/>
                  </a:lnTo>
                  <a:lnTo>
                    <a:pt x="1907" y="1398"/>
                  </a:lnTo>
                  <a:lnTo>
                    <a:pt x="1905" y="1397"/>
                  </a:lnTo>
                  <a:lnTo>
                    <a:pt x="1905" y="1395"/>
                  </a:lnTo>
                  <a:lnTo>
                    <a:pt x="1903" y="1395"/>
                  </a:lnTo>
                  <a:lnTo>
                    <a:pt x="1903" y="1393"/>
                  </a:lnTo>
                  <a:lnTo>
                    <a:pt x="1901" y="1393"/>
                  </a:lnTo>
                  <a:lnTo>
                    <a:pt x="1899" y="1393"/>
                  </a:lnTo>
                  <a:lnTo>
                    <a:pt x="1899" y="1395"/>
                  </a:lnTo>
                  <a:lnTo>
                    <a:pt x="1898" y="1397"/>
                  </a:lnTo>
                  <a:lnTo>
                    <a:pt x="1896" y="1395"/>
                  </a:lnTo>
                  <a:lnTo>
                    <a:pt x="1894" y="1395"/>
                  </a:lnTo>
                  <a:lnTo>
                    <a:pt x="1892" y="1395"/>
                  </a:lnTo>
                  <a:lnTo>
                    <a:pt x="1892" y="1397"/>
                  </a:lnTo>
                  <a:lnTo>
                    <a:pt x="1892" y="1398"/>
                  </a:lnTo>
                  <a:lnTo>
                    <a:pt x="1892" y="1400"/>
                  </a:lnTo>
                  <a:lnTo>
                    <a:pt x="1892" y="1402"/>
                  </a:lnTo>
                  <a:lnTo>
                    <a:pt x="1892" y="1404"/>
                  </a:lnTo>
                  <a:lnTo>
                    <a:pt x="1892" y="1406"/>
                  </a:lnTo>
                  <a:lnTo>
                    <a:pt x="1894" y="1408"/>
                  </a:lnTo>
                  <a:lnTo>
                    <a:pt x="1894" y="1410"/>
                  </a:lnTo>
                  <a:lnTo>
                    <a:pt x="1896" y="1410"/>
                  </a:lnTo>
                  <a:lnTo>
                    <a:pt x="1896" y="1412"/>
                  </a:lnTo>
                  <a:lnTo>
                    <a:pt x="1896" y="1414"/>
                  </a:lnTo>
                  <a:lnTo>
                    <a:pt x="1896" y="1418"/>
                  </a:lnTo>
                  <a:lnTo>
                    <a:pt x="1896" y="1419"/>
                  </a:lnTo>
                  <a:lnTo>
                    <a:pt x="1896" y="1421"/>
                  </a:lnTo>
                  <a:lnTo>
                    <a:pt x="1894" y="1423"/>
                  </a:lnTo>
                  <a:lnTo>
                    <a:pt x="1892" y="1423"/>
                  </a:lnTo>
                  <a:lnTo>
                    <a:pt x="1892" y="1425"/>
                  </a:lnTo>
                  <a:lnTo>
                    <a:pt x="1888" y="1425"/>
                  </a:lnTo>
                  <a:lnTo>
                    <a:pt x="1886" y="1423"/>
                  </a:lnTo>
                  <a:lnTo>
                    <a:pt x="1884" y="1423"/>
                  </a:lnTo>
                  <a:lnTo>
                    <a:pt x="1880" y="1421"/>
                  </a:lnTo>
                  <a:lnTo>
                    <a:pt x="1878" y="1419"/>
                  </a:lnTo>
                  <a:lnTo>
                    <a:pt x="1877" y="1419"/>
                  </a:lnTo>
                  <a:lnTo>
                    <a:pt x="1875" y="1418"/>
                  </a:lnTo>
                  <a:lnTo>
                    <a:pt x="1873" y="1418"/>
                  </a:lnTo>
                  <a:lnTo>
                    <a:pt x="1871" y="1416"/>
                  </a:lnTo>
                  <a:lnTo>
                    <a:pt x="1869" y="1416"/>
                  </a:lnTo>
                  <a:lnTo>
                    <a:pt x="1867" y="1416"/>
                  </a:lnTo>
                  <a:lnTo>
                    <a:pt x="1867" y="1418"/>
                  </a:lnTo>
                  <a:lnTo>
                    <a:pt x="1865" y="1418"/>
                  </a:lnTo>
                  <a:lnTo>
                    <a:pt x="1863" y="1418"/>
                  </a:lnTo>
                  <a:lnTo>
                    <a:pt x="1863" y="1419"/>
                  </a:lnTo>
                  <a:lnTo>
                    <a:pt x="1861" y="1419"/>
                  </a:lnTo>
                  <a:lnTo>
                    <a:pt x="1861" y="1421"/>
                  </a:lnTo>
                  <a:lnTo>
                    <a:pt x="1859" y="1421"/>
                  </a:lnTo>
                  <a:lnTo>
                    <a:pt x="1857" y="1421"/>
                  </a:lnTo>
                  <a:lnTo>
                    <a:pt x="1856" y="1421"/>
                  </a:lnTo>
                  <a:lnTo>
                    <a:pt x="1854" y="1421"/>
                  </a:lnTo>
                  <a:lnTo>
                    <a:pt x="1852" y="1423"/>
                  </a:lnTo>
                  <a:lnTo>
                    <a:pt x="1850" y="1423"/>
                  </a:lnTo>
                  <a:lnTo>
                    <a:pt x="1848" y="1423"/>
                  </a:lnTo>
                  <a:lnTo>
                    <a:pt x="1846" y="1423"/>
                  </a:lnTo>
                  <a:lnTo>
                    <a:pt x="1844" y="1423"/>
                  </a:lnTo>
                  <a:lnTo>
                    <a:pt x="1842" y="1423"/>
                  </a:lnTo>
                  <a:lnTo>
                    <a:pt x="1840" y="1423"/>
                  </a:lnTo>
                  <a:lnTo>
                    <a:pt x="1840" y="1421"/>
                  </a:lnTo>
                  <a:lnTo>
                    <a:pt x="1838" y="1421"/>
                  </a:lnTo>
                  <a:lnTo>
                    <a:pt x="1838" y="1419"/>
                  </a:lnTo>
                  <a:lnTo>
                    <a:pt x="1837" y="1419"/>
                  </a:lnTo>
                  <a:lnTo>
                    <a:pt x="1837" y="1418"/>
                  </a:lnTo>
                  <a:lnTo>
                    <a:pt x="1837" y="1416"/>
                  </a:lnTo>
                  <a:lnTo>
                    <a:pt x="1837" y="1412"/>
                  </a:lnTo>
                  <a:lnTo>
                    <a:pt x="1838" y="1412"/>
                  </a:lnTo>
                  <a:lnTo>
                    <a:pt x="1838" y="1410"/>
                  </a:lnTo>
                  <a:lnTo>
                    <a:pt x="1837" y="1408"/>
                  </a:lnTo>
                  <a:lnTo>
                    <a:pt x="1835" y="1408"/>
                  </a:lnTo>
                  <a:lnTo>
                    <a:pt x="1833" y="1410"/>
                  </a:lnTo>
                  <a:lnTo>
                    <a:pt x="1831" y="1410"/>
                  </a:lnTo>
                  <a:lnTo>
                    <a:pt x="1829" y="1410"/>
                  </a:lnTo>
                  <a:lnTo>
                    <a:pt x="1827" y="1410"/>
                  </a:lnTo>
                  <a:lnTo>
                    <a:pt x="1827" y="1412"/>
                  </a:lnTo>
                  <a:lnTo>
                    <a:pt x="1827" y="1414"/>
                  </a:lnTo>
                  <a:lnTo>
                    <a:pt x="1825" y="1416"/>
                  </a:lnTo>
                  <a:lnTo>
                    <a:pt x="1825" y="1418"/>
                  </a:lnTo>
                  <a:lnTo>
                    <a:pt x="1827" y="1418"/>
                  </a:lnTo>
                  <a:lnTo>
                    <a:pt x="1827" y="1419"/>
                  </a:lnTo>
                  <a:lnTo>
                    <a:pt x="1827" y="1421"/>
                  </a:lnTo>
                  <a:lnTo>
                    <a:pt x="1825" y="1421"/>
                  </a:lnTo>
                  <a:lnTo>
                    <a:pt x="1825" y="1423"/>
                  </a:lnTo>
                  <a:lnTo>
                    <a:pt x="1823" y="1423"/>
                  </a:lnTo>
                  <a:lnTo>
                    <a:pt x="1823" y="1425"/>
                  </a:lnTo>
                  <a:lnTo>
                    <a:pt x="1821" y="1425"/>
                  </a:lnTo>
                  <a:lnTo>
                    <a:pt x="1817" y="1425"/>
                  </a:lnTo>
                  <a:lnTo>
                    <a:pt x="1816" y="1425"/>
                  </a:lnTo>
                  <a:lnTo>
                    <a:pt x="1814" y="1425"/>
                  </a:lnTo>
                  <a:lnTo>
                    <a:pt x="1814" y="1423"/>
                  </a:lnTo>
                  <a:lnTo>
                    <a:pt x="1812" y="1423"/>
                  </a:lnTo>
                  <a:lnTo>
                    <a:pt x="1814" y="1421"/>
                  </a:lnTo>
                  <a:lnTo>
                    <a:pt x="1812" y="1419"/>
                  </a:lnTo>
                  <a:lnTo>
                    <a:pt x="1812" y="1418"/>
                  </a:lnTo>
                  <a:lnTo>
                    <a:pt x="1812" y="1416"/>
                  </a:lnTo>
                  <a:lnTo>
                    <a:pt x="1810" y="1414"/>
                  </a:lnTo>
                  <a:lnTo>
                    <a:pt x="1810" y="1412"/>
                  </a:lnTo>
                  <a:lnTo>
                    <a:pt x="1808" y="1410"/>
                  </a:lnTo>
                  <a:lnTo>
                    <a:pt x="1808" y="1408"/>
                  </a:lnTo>
                  <a:lnTo>
                    <a:pt x="1806" y="1408"/>
                  </a:lnTo>
                  <a:lnTo>
                    <a:pt x="1804" y="1408"/>
                  </a:lnTo>
                  <a:lnTo>
                    <a:pt x="1802" y="1408"/>
                  </a:lnTo>
                  <a:lnTo>
                    <a:pt x="1800" y="1408"/>
                  </a:lnTo>
                  <a:lnTo>
                    <a:pt x="1800" y="1410"/>
                  </a:lnTo>
                  <a:lnTo>
                    <a:pt x="1800" y="1412"/>
                  </a:lnTo>
                  <a:lnTo>
                    <a:pt x="1800" y="1414"/>
                  </a:lnTo>
                  <a:lnTo>
                    <a:pt x="1798" y="1416"/>
                  </a:lnTo>
                  <a:lnTo>
                    <a:pt x="1796" y="1416"/>
                  </a:lnTo>
                  <a:lnTo>
                    <a:pt x="1793" y="1414"/>
                  </a:lnTo>
                  <a:lnTo>
                    <a:pt x="1791" y="1416"/>
                  </a:lnTo>
                  <a:lnTo>
                    <a:pt x="1789" y="1416"/>
                  </a:lnTo>
                  <a:lnTo>
                    <a:pt x="1787" y="1416"/>
                  </a:lnTo>
                  <a:lnTo>
                    <a:pt x="1785" y="1416"/>
                  </a:lnTo>
                  <a:lnTo>
                    <a:pt x="1785" y="1418"/>
                  </a:lnTo>
                  <a:lnTo>
                    <a:pt x="1785" y="1419"/>
                  </a:lnTo>
                  <a:lnTo>
                    <a:pt x="1785" y="1421"/>
                  </a:lnTo>
                  <a:lnTo>
                    <a:pt x="1783" y="1421"/>
                  </a:lnTo>
                  <a:lnTo>
                    <a:pt x="1783" y="1423"/>
                  </a:lnTo>
                  <a:lnTo>
                    <a:pt x="1783" y="1425"/>
                  </a:lnTo>
                  <a:lnTo>
                    <a:pt x="1781" y="1425"/>
                  </a:lnTo>
                  <a:lnTo>
                    <a:pt x="1781" y="1427"/>
                  </a:lnTo>
                  <a:lnTo>
                    <a:pt x="1779" y="1429"/>
                  </a:lnTo>
                  <a:lnTo>
                    <a:pt x="1777" y="1431"/>
                  </a:lnTo>
                  <a:lnTo>
                    <a:pt x="1775" y="1433"/>
                  </a:lnTo>
                  <a:lnTo>
                    <a:pt x="1774" y="1431"/>
                  </a:lnTo>
                  <a:lnTo>
                    <a:pt x="1774" y="1429"/>
                  </a:lnTo>
                  <a:lnTo>
                    <a:pt x="1772" y="1429"/>
                  </a:lnTo>
                  <a:lnTo>
                    <a:pt x="1770" y="1427"/>
                  </a:lnTo>
                  <a:lnTo>
                    <a:pt x="1768" y="1427"/>
                  </a:lnTo>
                  <a:lnTo>
                    <a:pt x="1766" y="1425"/>
                  </a:lnTo>
                  <a:lnTo>
                    <a:pt x="1764" y="1421"/>
                  </a:lnTo>
                  <a:lnTo>
                    <a:pt x="1764" y="1419"/>
                  </a:lnTo>
                  <a:lnTo>
                    <a:pt x="1764" y="1418"/>
                  </a:lnTo>
                  <a:lnTo>
                    <a:pt x="1762" y="1416"/>
                  </a:lnTo>
                  <a:lnTo>
                    <a:pt x="1762" y="1414"/>
                  </a:lnTo>
                  <a:lnTo>
                    <a:pt x="1760" y="1412"/>
                  </a:lnTo>
                  <a:lnTo>
                    <a:pt x="1760" y="1408"/>
                  </a:lnTo>
                  <a:lnTo>
                    <a:pt x="1760" y="1404"/>
                  </a:lnTo>
                  <a:lnTo>
                    <a:pt x="1760" y="1402"/>
                  </a:lnTo>
                  <a:lnTo>
                    <a:pt x="1760" y="1400"/>
                  </a:lnTo>
                  <a:lnTo>
                    <a:pt x="1760" y="1398"/>
                  </a:lnTo>
                  <a:lnTo>
                    <a:pt x="1758" y="1397"/>
                  </a:lnTo>
                  <a:lnTo>
                    <a:pt x="1758" y="1393"/>
                  </a:lnTo>
                  <a:lnTo>
                    <a:pt x="1756" y="1391"/>
                  </a:lnTo>
                  <a:lnTo>
                    <a:pt x="1754" y="1389"/>
                  </a:lnTo>
                  <a:lnTo>
                    <a:pt x="1753" y="1389"/>
                  </a:lnTo>
                  <a:lnTo>
                    <a:pt x="1751" y="1389"/>
                  </a:lnTo>
                  <a:lnTo>
                    <a:pt x="1749" y="1389"/>
                  </a:lnTo>
                  <a:lnTo>
                    <a:pt x="1749" y="1387"/>
                  </a:lnTo>
                  <a:lnTo>
                    <a:pt x="1747" y="1387"/>
                  </a:lnTo>
                  <a:lnTo>
                    <a:pt x="1745" y="1385"/>
                  </a:lnTo>
                  <a:lnTo>
                    <a:pt x="1743" y="1385"/>
                  </a:lnTo>
                  <a:lnTo>
                    <a:pt x="1739" y="1383"/>
                  </a:lnTo>
                  <a:lnTo>
                    <a:pt x="1737" y="1383"/>
                  </a:lnTo>
                  <a:lnTo>
                    <a:pt x="1735" y="1383"/>
                  </a:lnTo>
                  <a:lnTo>
                    <a:pt x="1734" y="1381"/>
                  </a:lnTo>
                  <a:lnTo>
                    <a:pt x="1732" y="1381"/>
                  </a:lnTo>
                  <a:lnTo>
                    <a:pt x="1732" y="1379"/>
                  </a:lnTo>
                  <a:lnTo>
                    <a:pt x="1730" y="1381"/>
                  </a:lnTo>
                  <a:lnTo>
                    <a:pt x="1730" y="1379"/>
                  </a:lnTo>
                  <a:lnTo>
                    <a:pt x="1728" y="1379"/>
                  </a:lnTo>
                  <a:lnTo>
                    <a:pt x="1726" y="1377"/>
                  </a:lnTo>
                  <a:lnTo>
                    <a:pt x="1724" y="1377"/>
                  </a:lnTo>
                  <a:lnTo>
                    <a:pt x="1722" y="1376"/>
                  </a:lnTo>
                  <a:lnTo>
                    <a:pt x="1720" y="1376"/>
                  </a:lnTo>
                  <a:lnTo>
                    <a:pt x="1720" y="1374"/>
                  </a:lnTo>
                  <a:lnTo>
                    <a:pt x="1718" y="1374"/>
                  </a:lnTo>
                  <a:lnTo>
                    <a:pt x="1716" y="1372"/>
                  </a:lnTo>
                  <a:lnTo>
                    <a:pt x="1714" y="1368"/>
                  </a:lnTo>
                  <a:lnTo>
                    <a:pt x="1714" y="1366"/>
                  </a:lnTo>
                  <a:lnTo>
                    <a:pt x="1713" y="1364"/>
                  </a:lnTo>
                  <a:lnTo>
                    <a:pt x="1711" y="1362"/>
                  </a:lnTo>
                  <a:lnTo>
                    <a:pt x="1709" y="1358"/>
                  </a:lnTo>
                  <a:lnTo>
                    <a:pt x="1707" y="1353"/>
                  </a:lnTo>
                  <a:lnTo>
                    <a:pt x="1707" y="1351"/>
                  </a:lnTo>
                  <a:lnTo>
                    <a:pt x="1707" y="1349"/>
                  </a:lnTo>
                  <a:lnTo>
                    <a:pt x="1705" y="1347"/>
                  </a:lnTo>
                  <a:lnTo>
                    <a:pt x="1707" y="1345"/>
                  </a:lnTo>
                  <a:lnTo>
                    <a:pt x="1707" y="1343"/>
                  </a:lnTo>
                  <a:lnTo>
                    <a:pt x="1709" y="1341"/>
                  </a:lnTo>
                  <a:lnTo>
                    <a:pt x="1707" y="1339"/>
                  </a:lnTo>
                  <a:lnTo>
                    <a:pt x="1705" y="1337"/>
                  </a:lnTo>
                  <a:lnTo>
                    <a:pt x="1705" y="1334"/>
                  </a:lnTo>
                  <a:lnTo>
                    <a:pt x="1703" y="1334"/>
                  </a:lnTo>
                  <a:lnTo>
                    <a:pt x="1703" y="1332"/>
                  </a:lnTo>
                  <a:lnTo>
                    <a:pt x="1701" y="1332"/>
                  </a:lnTo>
                  <a:lnTo>
                    <a:pt x="1699" y="1330"/>
                  </a:lnTo>
                  <a:lnTo>
                    <a:pt x="1697" y="1330"/>
                  </a:lnTo>
                  <a:lnTo>
                    <a:pt x="1692" y="1328"/>
                  </a:lnTo>
                  <a:lnTo>
                    <a:pt x="1688" y="1326"/>
                  </a:lnTo>
                  <a:lnTo>
                    <a:pt x="1682" y="1326"/>
                  </a:lnTo>
                  <a:lnTo>
                    <a:pt x="1678" y="1326"/>
                  </a:lnTo>
                  <a:lnTo>
                    <a:pt x="1676" y="1324"/>
                  </a:lnTo>
                  <a:lnTo>
                    <a:pt x="1674" y="1324"/>
                  </a:lnTo>
                  <a:lnTo>
                    <a:pt x="1669" y="1309"/>
                  </a:lnTo>
                  <a:lnTo>
                    <a:pt x="1665" y="1295"/>
                  </a:lnTo>
                  <a:lnTo>
                    <a:pt x="1665" y="1294"/>
                  </a:lnTo>
                  <a:lnTo>
                    <a:pt x="1663" y="1294"/>
                  </a:lnTo>
                  <a:lnTo>
                    <a:pt x="1646" y="1286"/>
                  </a:lnTo>
                  <a:lnTo>
                    <a:pt x="1617" y="1274"/>
                  </a:lnTo>
                  <a:lnTo>
                    <a:pt x="1604" y="1271"/>
                  </a:lnTo>
                  <a:lnTo>
                    <a:pt x="1573" y="1257"/>
                  </a:lnTo>
                  <a:lnTo>
                    <a:pt x="1558" y="1257"/>
                  </a:lnTo>
                  <a:lnTo>
                    <a:pt x="1545" y="1236"/>
                  </a:lnTo>
                  <a:lnTo>
                    <a:pt x="1545" y="1234"/>
                  </a:lnTo>
                  <a:lnTo>
                    <a:pt x="1545" y="1233"/>
                  </a:lnTo>
                  <a:lnTo>
                    <a:pt x="1547" y="1233"/>
                  </a:lnTo>
                  <a:lnTo>
                    <a:pt x="1547" y="1231"/>
                  </a:lnTo>
                  <a:lnTo>
                    <a:pt x="1549" y="1231"/>
                  </a:lnTo>
                  <a:lnTo>
                    <a:pt x="1549" y="1229"/>
                  </a:lnTo>
                  <a:lnTo>
                    <a:pt x="1547" y="1229"/>
                  </a:lnTo>
                  <a:lnTo>
                    <a:pt x="1547" y="1227"/>
                  </a:lnTo>
                  <a:lnTo>
                    <a:pt x="1545" y="1223"/>
                  </a:lnTo>
                  <a:lnTo>
                    <a:pt x="1543" y="1221"/>
                  </a:lnTo>
                  <a:lnTo>
                    <a:pt x="1541" y="1219"/>
                  </a:lnTo>
                  <a:lnTo>
                    <a:pt x="1539" y="1219"/>
                  </a:lnTo>
                  <a:lnTo>
                    <a:pt x="1537" y="1219"/>
                  </a:lnTo>
                  <a:lnTo>
                    <a:pt x="1537" y="1217"/>
                  </a:lnTo>
                  <a:lnTo>
                    <a:pt x="1537" y="1213"/>
                  </a:lnTo>
                  <a:lnTo>
                    <a:pt x="1537" y="1212"/>
                  </a:lnTo>
                  <a:lnTo>
                    <a:pt x="1537" y="1210"/>
                  </a:lnTo>
                  <a:lnTo>
                    <a:pt x="1535" y="1208"/>
                  </a:lnTo>
                  <a:lnTo>
                    <a:pt x="1533" y="1206"/>
                  </a:lnTo>
                  <a:lnTo>
                    <a:pt x="1524" y="1200"/>
                  </a:lnTo>
                  <a:lnTo>
                    <a:pt x="1508" y="1189"/>
                  </a:lnTo>
                  <a:lnTo>
                    <a:pt x="1503" y="1185"/>
                  </a:lnTo>
                  <a:lnTo>
                    <a:pt x="1501" y="1183"/>
                  </a:lnTo>
                  <a:lnTo>
                    <a:pt x="1499" y="1181"/>
                  </a:lnTo>
                  <a:lnTo>
                    <a:pt x="1488" y="1164"/>
                  </a:lnTo>
                  <a:lnTo>
                    <a:pt x="1484" y="1154"/>
                  </a:lnTo>
                  <a:lnTo>
                    <a:pt x="1478" y="1145"/>
                  </a:lnTo>
                  <a:lnTo>
                    <a:pt x="1474" y="1139"/>
                  </a:lnTo>
                  <a:lnTo>
                    <a:pt x="1470" y="1130"/>
                  </a:lnTo>
                  <a:lnTo>
                    <a:pt x="1465" y="1116"/>
                  </a:lnTo>
                  <a:lnTo>
                    <a:pt x="1463" y="1109"/>
                  </a:lnTo>
                  <a:lnTo>
                    <a:pt x="1459" y="1099"/>
                  </a:lnTo>
                  <a:lnTo>
                    <a:pt x="1455" y="1088"/>
                  </a:lnTo>
                  <a:lnTo>
                    <a:pt x="1453" y="1080"/>
                  </a:lnTo>
                  <a:lnTo>
                    <a:pt x="1447" y="1080"/>
                  </a:lnTo>
                  <a:lnTo>
                    <a:pt x="1444" y="1082"/>
                  </a:lnTo>
                  <a:lnTo>
                    <a:pt x="1438" y="1084"/>
                  </a:lnTo>
                  <a:lnTo>
                    <a:pt x="1434" y="1084"/>
                  </a:lnTo>
                  <a:lnTo>
                    <a:pt x="1430" y="1084"/>
                  </a:lnTo>
                  <a:lnTo>
                    <a:pt x="1428" y="1084"/>
                  </a:lnTo>
                  <a:lnTo>
                    <a:pt x="1428" y="1082"/>
                  </a:lnTo>
                  <a:lnTo>
                    <a:pt x="1426" y="1082"/>
                  </a:lnTo>
                  <a:lnTo>
                    <a:pt x="1426" y="1078"/>
                  </a:lnTo>
                  <a:lnTo>
                    <a:pt x="1425" y="1076"/>
                  </a:lnTo>
                  <a:lnTo>
                    <a:pt x="1425" y="1074"/>
                  </a:lnTo>
                  <a:lnTo>
                    <a:pt x="1425" y="1072"/>
                  </a:lnTo>
                  <a:lnTo>
                    <a:pt x="1423" y="1070"/>
                  </a:lnTo>
                  <a:lnTo>
                    <a:pt x="1423" y="1069"/>
                  </a:lnTo>
                  <a:lnTo>
                    <a:pt x="1423" y="1065"/>
                  </a:lnTo>
                  <a:lnTo>
                    <a:pt x="1423" y="1063"/>
                  </a:lnTo>
                  <a:lnTo>
                    <a:pt x="1425" y="1061"/>
                  </a:lnTo>
                  <a:lnTo>
                    <a:pt x="1426" y="1057"/>
                  </a:lnTo>
                  <a:lnTo>
                    <a:pt x="1428" y="1053"/>
                  </a:lnTo>
                  <a:lnTo>
                    <a:pt x="1428" y="1049"/>
                  </a:lnTo>
                  <a:lnTo>
                    <a:pt x="1430" y="1046"/>
                  </a:lnTo>
                  <a:lnTo>
                    <a:pt x="1428" y="1042"/>
                  </a:lnTo>
                  <a:lnTo>
                    <a:pt x="1428" y="1038"/>
                  </a:lnTo>
                  <a:lnTo>
                    <a:pt x="1428" y="1032"/>
                  </a:lnTo>
                  <a:lnTo>
                    <a:pt x="1428" y="1028"/>
                  </a:lnTo>
                  <a:lnTo>
                    <a:pt x="1428" y="1027"/>
                  </a:lnTo>
                  <a:lnTo>
                    <a:pt x="1428" y="1025"/>
                  </a:lnTo>
                  <a:lnTo>
                    <a:pt x="1426" y="1025"/>
                  </a:lnTo>
                  <a:lnTo>
                    <a:pt x="1425" y="1023"/>
                  </a:lnTo>
                  <a:lnTo>
                    <a:pt x="1423" y="1021"/>
                  </a:lnTo>
                  <a:lnTo>
                    <a:pt x="1421" y="1021"/>
                  </a:lnTo>
                  <a:lnTo>
                    <a:pt x="1417" y="1021"/>
                  </a:lnTo>
                  <a:lnTo>
                    <a:pt x="1407" y="1023"/>
                  </a:lnTo>
                  <a:lnTo>
                    <a:pt x="1396" y="1025"/>
                  </a:lnTo>
                  <a:lnTo>
                    <a:pt x="1386" y="1027"/>
                  </a:lnTo>
                  <a:lnTo>
                    <a:pt x="1385" y="1027"/>
                  </a:lnTo>
                  <a:lnTo>
                    <a:pt x="1383" y="1027"/>
                  </a:lnTo>
                  <a:lnTo>
                    <a:pt x="1383" y="1028"/>
                  </a:lnTo>
                  <a:lnTo>
                    <a:pt x="1381" y="1028"/>
                  </a:lnTo>
                  <a:lnTo>
                    <a:pt x="1379" y="1030"/>
                  </a:lnTo>
                  <a:lnTo>
                    <a:pt x="1379" y="1034"/>
                  </a:lnTo>
                  <a:lnTo>
                    <a:pt x="1377" y="1036"/>
                  </a:lnTo>
                  <a:lnTo>
                    <a:pt x="1375" y="1038"/>
                  </a:lnTo>
                  <a:lnTo>
                    <a:pt x="1371" y="1042"/>
                  </a:lnTo>
                  <a:lnTo>
                    <a:pt x="1367" y="1046"/>
                  </a:lnTo>
                  <a:lnTo>
                    <a:pt x="1367" y="1048"/>
                  </a:lnTo>
                  <a:lnTo>
                    <a:pt x="1365" y="1048"/>
                  </a:lnTo>
                  <a:lnTo>
                    <a:pt x="1364" y="1048"/>
                  </a:lnTo>
                  <a:lnTo>
                    <a:pt x="1360" y="1046"/>
                  </a:lnTo>
                  <a:lnTo>
                    <a:pt x="1358" y="1044"/>
                  </a:lnTo>
                  <a:lnTo>
                    <a:pt x="1352" y="1044"/>
                  </a:lnTo>
                  <a:lnTo>
                    <a:pt x="1344" y="1046"/>
                  </a:lnTo>
                  <a:lnTo>
                    <a:pt x="1341" y="1048"/>
                  </a:lnTo>
                  <a:lnTo>
                    <a:pt x="1337" y="1048"/>
                  </a:lnTo>
                  <a:lnTo>
                    <a:pt x="1335" y="1046"/>
                  </a:lnTo>
                  <a:lnTo>
                    <a:pt x="1331" y="1046"/>
                  </a:lnTo>
                  <a:lnTo>
                    <a:pt x="1327" y="1044"/>
                  </a:lnTo>
                  <a:lnTo>
                    <a:pt x="1323" y="1040"/>
                  </a:lnTo>
                  <a:lnTo>
                    <a:pt x="1320" y="1034"/>
                  </a:lnTo>
                  <a:lnTo>
                    <a:pt x="1318" y="1032"/>
                  </a:lnTo>
                  <a:lnTo>
                    <a:pt x="1314" y="1032"/>
                  </a:lnTo>
                  <a:lnTo>
                    <a:pt x="1312" y="1032"/>
                  </a:lnTo>
                  <a:lnTo>
                    <a:pt x="1310" y="1032"/>
                  </a:lnTo>
                  <a:lnTo>
                    <a:pt x="1308" y="1032"/>
                  </a:lnTo>
                  <a:lnTo>
                    <a:pt x="1306" y="1030"/>
                  </a:lnTo>
                  <a:lnTo>
                    <a:pt x="1304" y="1030"/>
                  </a:lnTo>
                  <a:lnTo>
                    <a:pt x="1303" y="1030"/>
                  </a:lnTo>
                  <a:lnTo>
                    <a:pt x="1301" y="1028"/>
                  </a:lnTo>
                  <a:lnTo>
                    <a:pt x="1299" y="1028"/>
                  </a:lnTo>
                  <a:lnTo>
                    <a:pt x="1299" y="1027"/>
                  </a:lnTo>
                  <a:lnTo>
                    <a:pt x="1297" y="1027"/>
                  </a:lnTo>
                  <a:lnTo>
                    <a:pt x="1295" y="1027"/>
                  </a:lnTo>
                  <a:lnTo>
                    <a:pt x="1293" y="1027"/>
                  </a:lnTo>
                  <a:lnTo>
                    <a:pt x="1287" y="1027"/>
                  </a:lnTo>
                  <a:lnTo>
                    <a:pt x="1282" y="1025"/>
                  </a:lnTo>
                  <a:lnTo>
                    <a:pt x="1274" y="1025"/>
                  </a:lnTo>
                  <a:lnTo>
                    <a:pt x="1268" y="1023"/>
                  </a:lnTo>
                  <a:lnTo>
                    <a:pt x="1266" y="1023"/>
                  </a:lnTo>
                  <a:lnTo>
                    <a:pt x="1264" y="1025"/>
                  </a:lnTo>
                  <a:lnTo>
                    <a:pt x="1262" y="1025"/>
                  </a:lnTo>
                  <a:lnTo>
                    <a:pt x="1261" y="1028"/>
                  </a:lnTo>
                  <a:lnTo>
                    <a:pt x="1259" y="1030"/>
                  </a:lnTo>
                  <a:lnTo>
                    <a:pt x="1259" y="1034"/>
                  </a:lnTo>
                  <a:lnTo>
                    <a:pt x="1257" y="1038"/>
                  </a:lnTo>
                  <a:lnTo>
                    <a:pt x="1257" y="1044"/>
                  </a:lnTo>
                  <a:lnTo>
                    <a:pt x="1255" y="1046"/>
                  </a:lnTo>
                  <a:lnTo>
                    <a:pt x="1253" y="1049"/>
                  </a:lnTo>
                  <a:lnTo>
                    <a:pt x="1251" y="1051"/>
                  </a:lnTo>
                  <a:lnTo>
                    <a:pt x="1251" y="1053"/>
                  </a:lnTo>
                  <a:lnTo>
                    <a:pt x="1249" y="1057"/>
                  </a:lnTo>
                  <a:lnTo>
                    <a:pt x="1249" y="1059"/>
                  </a:lnTo>
                  <a:lnTo>
                    <a:pt x="1247" y="1061"/>
                  </a:lnTo>
                  <a:lnTo>
                    <a:pt x="1243" y="1061"/>
                  </a:lnTo>
                  <a:lnTo>
                    <a:pt x="1241" y="1063"/>
                  </a:lnTo>
                  <a:lnTo>
                    <a:pt x="1240" y="1065"/>
                  </a:lnTo>
                  <a:lnTo>
                    <a:pt x="1240" y="1067"/>
                  </a:lnTo>
                  <a:lnTo>
                    <a:pt x="1238" y="1069"/>
                  </a:lnTo>
                  <a:lnTo>
                    <a:pt x="1234" y="1069"/>
                  </a:lnTo>
                  <a:lnTo>
                    <a:pt x="1230" y="1069"/>
                  </a:lnTo>
                  <a:lnTo>
                    <a:pt x="1228" y="1067"/>
                  </a:lnTo>
                  <a:lnTo>
                    <a:pt x="1224" y="1063"/>
                  </a:lnTo>
                  <a:lnTo>
                    <a:pt x="1222" y="1061"/>
                  </a:lnTo>
                  <a:lnTo>
                    <a:pt x="1222" y="1059"/>
                  </a:lnTo>
                  <a:lnTo>
                    <a:pt x="1221" y="1057"/>
                  </a:lnTo>
                  <a:lnTo>
                    <a:pt x="1221" y="1055"/>
                  </a:lnTo>
                  <a:lnTo>
                    <a:pt x="1221" y="1053"/>
                  </a:lnTo>
                  <a:lnTo>
                    <a:pt x="1219" y="1053"/>
                  </a:lnTo>
                  <a:lnTo>
                    <a:pt x="1219" y="1051"/>
                  </a:lnTo>
                  <a:lnTo>
                    <a:pt x="1215" y="1048"/>
                  </a:lnTo>
                  <a:lnTo>
                    <a:pt x="1215" y="1046"/>
                  </a:lnTo>
                  <a:lnTo>
                    <a:pt x="1215" y="1044"/>
                  </a:lnTo>
                  <a:lnTo>
                    <a:pt x="1215" y="1042"/>
                  </a:lnTo>
                  <a:lnTo>
                    <a:pt x="1215" y="1040"/>
                  </a:lnTo>
                  <a:lnTo>
                    <a:pt x="1215" y="1038"/>
                  </a:lnTo>
                  <a:lnTo>
                    <a:pt x="1215" y="1036"/>
                  </a:lnTo>
                  <a:lnTo>
                    <a:pt x="1215" y="1034"/>
                  </a:lnTo>
                  <a:lnTo>
                    <a:pt x="1217" y="1032"/>
                  </a:lnTo>
                  <a:lnTo>
                    <a:pt x="1221" y="1032"/>
                  </a:lnTo>
                  <a:lnTo>
                    <a:pt x="1222" y="1030"/>
                  </a:lnTo>
                  <a:lnTo>
                    <a:pt x="1224" y="1027"/>
                  </a:lnTo>
                  <a:lnTo>
                    <a:pt x="1226" y="1023"/>
                  </a:lnTo>
                  <a:lnTo>
                    <a:pt x="1228" y="1019"/>
                  </a:lnTo>
                  <a:lnTo>
                    <a:pt x="1232" y="1015"/>
                  </a:lnTo>
                  <a:lnTo>
                    <a:pt x="1232" y="1009"/>
                  </a:lnTo>
                  <a:lnTo>
                    <a:pt x="1234" y="1007"/>
                  </a:lnTo>
                  <a:lnTo>
                    <a:pt x="1236" y="1007"/>
                  </a:lnTo>
                  <a:lnTo>
                    <a:pt x="1236" y="1006"/>
                  </a:lnTo>
                  <a:lnTo>
                    <a:pt x="1236" y="1004"/>
                  </a:lnTo>
                  <a:lnTo>
                    <a:pt x="1236" y="1002"/>
                  </a:lnTo>
                  <a:lnTo>
                    <a:pt x="1236" y="1000"/>
                  </a:lnTo>
                  <a:lnTo>
                    <a:pt x="1236" y="998"/>
                  </a:lnTo>
                  <a:lnTo>
                    <a:pt x="1236" y="996"/>
                  </a:lnTo>
                  <a:lnTo>
                    <a:pt x="1234" y="994"/>
                  </a:lnTo>
                  <a:lnTo>
                    <a:pt x="1232" y="992"/>
                  </a:lnTo>
                  <a:lnTo>
                    <a:pt x="1232" y="990"/>
                  </a:lnTo>
                  <a:lnTo>
                    <a:pt x="1234" y="988"/>
                  </a:lnTo>
                  <a:lnTo>
                    <a:pt x="1234" y="986"/>
                  </a:lnTo>
                  <a:lnTo>
                    <a:pt x="1236" y="986"/>
                  </a:lnTo>
                  <a:lnTo>
                    <a:pt x="1236" y="985"/>
                  </a:lnTo>
                  <a:lnTo>
                    <a:pt x="1236" y="983"/>
                  </a:lnTo>
                  <a:lnTo>
                    <a:pt x="1238" y="981"/>
                  </a:lnTo>
                  <a:lnTo>
                    <a:pt x="1240" y="979"/>
                  </a:lnTo>
                  <a:lnTo>
                    <a:pt x="1240" y="977"/>
                  </a:lnTo>
                  <a:lnTo>
                    <a:pt x="1240" y="975"/>
                  </a:lnTo>
                  <a:lnTo>
                    <a:pt x="1240" y="973"/>
                  </a:lnTo>
                  <a:lnTo>
                    <a:pt x="1238" y="973"/>
                  </a:lnTo>
                  <a:lnTo>
                    <a:pt x="1238" y="971"/>
                  </a:lnTo>
                  <a:lnTo>
                    <a:pt x="1234" y="973"/>
                  </a:lnTo>
                  <a:lnTo>
                    <a:pt x="1232" y="975"/>
                  </a:lnTo>
                  <a:lnTo>
                    <a:pt x="1228" y="975"/>
                  </a:lnTo>
                  <a:lnTo>
                    <a:pt x="1222" y="977"/>
                  </a:lnTo>
                  <a:lnTo>
                    <a:pt x="1217" y="979"/>
                  </a:lnTo>
                  <a:lnTo>
                    <a:pt x="1213" y="981"/>
                  </a:lnTo>
                  <a:lnTo>
                    <a:pt x="1211" y="981"/>
                  </a:lnTo>
                  <a:lnTo>
                    <a:pt x="1209" y="983"/>
                  </a:lnTo>
                  <a:lnTo>
                    <a:pt x="1207" y="983"/>
                  </a:lnTo>
                  <a:lnTo>
                    <a:pt x="1205" y="985"/>
                  </a:lnTo>
                  <a:lnTo>
                    <a:pt x="1203" y="990"/>
                  </a:lnTo>
                  <a:lnTo>
                    <a:pt x="1201" y="990"/>
                  </a:lnTo>
                  <a:lnTo>
                    <a:pt x="1200" y="990"/>
                  </a:lnTo>
                  <a:lnTo>
                    <a:pt x="1198" y="988"/>
                  </a:lnTo>
                  <a:lnTo>
                    <a:pt x="1196" y="986"/>
                  </a:lnTo>
                  <a:lnTo>
                    <a:pt x="1194" y="985"/>
                  </a:lnTo>
                  <a:lnTo>
                    <a:pt x="1194" y="983"/>
                  </a:lnTo>
                  <a:lnTo>
                    <a:pt x="1190" y="983"/>
                  </a:lnTo>
                  <a:lnTo>
                    <a:pt x="1188" y="983"/>
                  </a:lnTo>
                  <a:lnTo>
                    <a:pt x="1186" y="979"/>
                  </a:lnTo>
                  <a:lnTo>
                    <a:pt x="1184" y="979"/>
                  </a:lnTo>
                  <a:lnTo>
                    <a:pt x="1175" y="979"/>
                  </a:lnTo>
                  <a:lnTo>
                    <a:pt x="1173" y="979"/>
                  </a:lnTo>
                  <a:lnTo>
                    <a:pt x="1173" y="977"/>
                  </a:lnTo>
                  <a:lnTo>
                    <a:pt x="1171" y="975"/>
                  </a:lnTo>
                  <a:lnTo>
                    <a:pt x="1169" y="975"/>
                  </a:lnTo>
                  <a:lnTo>
                    <a:pt x="1165" y="973"/>
                  </a:lnTo>
                  <a:lnTo>
                    <a:pt x="1163" y="975"/>
                  </a:lnTo>
                  <a:lnTo>
                    <a:pt x="1161" y="975"/>
                  </a:lnTo>
                  <a:lnTo>
                    <a:pt x="1159" y="977"/>
                  </a:lnTo>
                  <a:lnTo>
                    <a:pt x="1158" y="977"/>
                  </a:lnTo>
                  <a:lnTo>
                    <a:pt x="1156" y="979"/>
                  </a:lnTo>
                  <a:lnTo>
                    <a:pt x="1156" y="981"/>
                  </a:lnTo>
                  <a:lnTo>
                    <a:pt x="1154" y="981"/>
                  </a:lnTo>
                  <a:lnTo>
                    <a:pt x="1152" y="981"/>
                  </a:lnTo>
                  <a:lnTo>
                    <a:pt x="1148" y="979"/>
                  </a:lnTo>
                  <a:lnTo>
                    <a:pt x="1146" y="979"/>
                  </a:lnTo>
                  <a:lnTo>
                    <a:pt x="1144" y="979"/>
                  </a:lnTo>
                  <a:lnTo>
                    <a:pt x="1144" y="981"/>
                  </a:lnTo>
                  <a:lnTo>
                    <a:pt x="1144" y="983"/>
                  </a:lnTo>
                  <a:lnTo>
                    <a:pt x="1137" y="981"/>
                  </a:lnTo>
                  <a:lnTo>
                    <a:pt x="1135" y="981"/>
                  </a:lnTo>
                  <a:lnTo>
                    <a:pt x="1133" y="979"/>
                  </a:lnTo>
                  <a:lnTo>
                    <a:pt x="1131" y="977"/>
                  </a:lnTo>
                  <a:lnTo>
                    <a:pt x="1129" y="971"/>
                  </a:lnTo>
                  <a:lnTo>
                    <a:pt x="1127" y="971"/>
                  </a:lnTo>
                  <a:lnTo>
                    <a:pt x="1125" y="967"/>
                  </a:lnTo>
                  <a:lnTo>
                    <a:pt x="1123" y="964"/>
                  </a:lnTo>
                  <a:lnTo>
                    <a:pt x="1119" y="954"/>
                  </a:lnTo>
                  <a:lnTo>
                    <a:pt x="1118" y="946"/>
                  </a:lnTo>
                  <a:lnTo>
                    <a:pt x="1114" y="941"/>
                  </a:lnTo>
                  <a:lnTo>
                    <a:pt x="1112" y="935"/>
                  </a:lnTo>
                  <a:lnTo>
                    <a:pt x="1108" y="933"/>
                  </a:lnTo>
                  <a:lnTo>
                    <a:pt x="1104" y="931"/>
                  </a:lnTo>
                  <a:lnTo>
                    <a:pt x="1102" y="929"/>
                  </a:lnTo>
                  <a:lnTo>
                    <a:pt x="1100" y="927"/>
                  </a:lnTo>
                  <a:lnTo>
                    <a:pt x="1097" y="924"/>
                  </a:lnTo>
                  <a:lnTo>
                    <a:pt x="1093" y="920"/>
                  </a:lnTo>
                  <a:lnTo>
                    <a:pt x="1091" y="918"/>
                  </a:lnTo>
                  <a:lnTo>
                    <a:pt x="1085" y="914"/>
                  </a:lnTo>
                  <a:lnTo>
                    <a:pt x="1079" y="908"/>
                  </a:lnTo>
                  <a:lnTo>
                    <a:pt x="1077" y="906"/>
                  </a:lnTo>
                  <a:lnTo>
                    <a:pt x="1076" y="906"/>
                  </a:lnTo>
                  <a:lnTo>
                    <a:pt x="1076" y="904"/>
                  </a:lnTo>
                  <a:lnTo>
                    <a:pt x="1077" y="903"/>
                  </a:lnTo>
                  <a:lnTo>
                    <a:pt x="1077" y="899"/>
                  </a:lnTo>
                  <a:lnTo>
                    <a:pt x="1076" y="897"/>
                  </a:lnTo>
                  <a:lnTo>
                    <a:pt x="1074" y="893"/>
                  </a:lnTo>
                  <a:lnTo>
                    <a:pt x="1072" y="887"/>
                  </a:lnTo>
                  <a:lnTo>
                    <a:pt x="1072" y="883"/>
                  </a:lnTo>
                  <a:lnTo>
                    <a:pt x="1072" y="882"/>
                  </a:lnTo>
                  <a:lnTo>
                    <a:pt x="1072" y="880"/>
                  </a:lnTo>
                  <a:lnTo>
                    <a:pt x="1072" y="878"/>
                  </a:lnTo>
                  <a:lnTo>
                    <a:pt x="1074" y="876"/>
                  </a:lnTo>
                  <a:lnTo>
                    <a:pt x="1076" y="872"/>
                  </a:lnTo>
                  <a:lnTo>
                    <a:pt x="1076" y="870"/>
                  </a:lnTo>
                  <a:lnTo>
                    <a:pt x="1077" y="868"/>
                  </a:lnTo>
                  <a:lnTo>
                    <a:pt x="1079" y="866"/>
                  </a:lnTo>
                  <a:lnTo>
                    <a:pt x="1081" y="864"/>
                  </a:lnTo>
                  <a:lnTo>
                    <a:pt x="1079" y="864"/>
                  </a:lnTo>
                  <a:lnTo>
                    <a:pt x="1079" y="863"/>
                  </a:lnTo>
                  <a:lnTo>
                    <a:pt x="1077" y="863"/>
                  </a:lnTo>
                  <a:lnTo>
                    <a:pt x="1076" y="863"/>
                  </a:lnTo>
                  <a:lnTo>
                    <a:pt x="1074" y="863"/>
                  </a:lnTo>
                  <a:lnTo>
                    <a:pt x="1072" y="861"/>
                  </a:lnTo>
                  <a:lnTo>
                    <a:pt x="1070" y="859"/>
                  </a:lnTo>
                  <a:lnTo>
                    <a:pt x="1068" y="857"/>
                  </a:lnTo>
                  <a:lnTo>
                    <a:pt x="1066" y="853"/>
                  </a:lnTo>
                  <a:lnTo>
                    <a:pt x="1066" y="849"/>
                  </a:lnTo>
                  <a:lnTo>
                    <a:pt x="1066" y="842"/>
                  </a:lnTo>
                  <a:lnTo>
                    <a:pt x="1066" y="838"/>
                  </a:lnTo>
                  <a:lnTo>
                    <a:pt x="1064" y="834"/>
                  </a:lnTo>
                  <a:lnTo>
                    <a:pt x="1062" y="828"/>
                  </a:lnTo>
                  <a:lnTo>
                    <a:pt x="1058" y="824"/>
                  </a:lnTo>
                  <a:lnTo>
                    <a:pt x="1055" y="821"/>
                  </a:lnTo>
                  <a:lnTo>
                    <a:pt x="1053" y="819"/>
                  </a:lnTo>
                  <a:lnTo>
                    <a:pt x="1045" y="817"/>
                  </a:lnTo>
                  <a:lnTo>
                    <a:pt x="1039" y="813"/>
                  </a:lnTo>
                  <a:lnTo>
                    <a:pt x="1030" y="809"/>
                  </a:lnTo>
                  <a:lnTo>
                    <a:pt x="1024" y="807"/>
                  </a:lnTo>
                  <a:lnTo>
                    <a:pt x="1022" y="807"/>
                  </a:lnTo>
                  <a:lnTo>
                    <a:pt x="1022" y="803"/>
                  </a:lnTo>
                  <a:lnTo>
                    <a:pt x="1022" y="801"/>
                  </a:lnTo>
                  <a:lnTo>
                    <a:pt x="1022" y="800"/>
                  </a:lnTo>
                  <a:lnTo>
                    <a:pt x="1022" y="798"/>
                  </a:lnTo>
                  <a:lnTo>
                    <a:pt x="1018" y="794"/>
                  </a:lnTo>
                  <a:lnTo>
                    <a:pt x="1018" y="792"/>
                  </a:lnTo>
                  <a:lnTo>
                    <a:pt x="1016" y="790"/>
                  </a:lnTo>
                  <a:lnTo>
                    <a:pt x="1013" y="788"/>
                  </a:lnTo>
                  <a:lnTo>
                    <a:pt x="1009" y="786"/>
                  </a:lnTo>
                  <a:lnTo>
                    <a:pt x="1007" y="784"/>
                  </a:lnTo>
                  <a:lnTo>
                    <a:pt x="1003" y="784"/>
                  </a:lnTo>
                  <a:lnTo>
                    <a:pt x="1001" y="784"/>
                  </a:lnTo>
                  <a:lnTo>
                    <a:pt x="999" y="786"/>
                  </a:lnTo>
                  <a:lnTo>
                    <a:pt x="997" y="786"/>
                  </a:lnTo>
                  <a:lnTo>
                    <a:pt x="995" y="788"/>
                  </a:lnTo>
                  <a:lnTo>
                    <a:pt x="995" y="786"/>
                  </a:lnTo>
                  <a:lnTo>
                    <a:pt x="992" y="786"/>
                  </a:lnTo>
                  <a:lnTo>
                    <a:pt x="990" y="786"/>
                  </a:lnTo>
                  <a:lnTo>
                    <a:pt x="988" y="786"/>
                  </a:lnTo>
                  <a:lnTo>
                    <a:pt x="986" y="786"/>
                  </a:lnTo>
                  <a:lnTo>
                    <a:pt x="984" y="786"/>
                  </a:lnTo>
                  <a:lnTo>
                    <a:pt x="982" y="784"/>
                  </a:lnTo>
                  <a:lnTo>
                    <a:pt x="982" y="782"/>
                  </a:lnTo>
                  <a:lnTo>
                    <a:pt x="982" y="780"/>
                  </a:lnTo>
                  <a:lnTo>
                    <a:pt x="980" y="780"/>
                  </a:lnTo>
                  <a:lnTo>
                    <a:pt x="978" y="779"/>
                  </a:lnTo>
                  <a:lnTo>
                    <a:pt x="975" y="777"/>
                  </a:lnTo>
                  <a:lnTo>
                    <a:pt x="973" y="773"/>
                  </a:lnTo>
                  <a:lnTo>
                    <a:pt x="973" y="771"/>
                  </a:lnTo>
                  <a:lnTo>
                    <a:pt x="973" y="769"/>
                  </a:lnTo>
                  <a:lnTo>
                    <a:pt x="975" y="769"/>
                  </a:lnTo>
                  <a:lnTo>
                    <a:pt x="976" y="767"/>
                  </a:lnTo>
                  <a:lnTo>
                    <a:pt x="976" y="765"/>
                  </a:lnTo>
                  <a:lnTo>
                    <a:pt x="976" y="760"/>
                  </a:lnTo>
                  <a:lnTo>
                    <a:pt x="973" y="758"/>
                  </a:lnTo>
                  <a:lnTo>
                    <a:pt x="971" y="756"/>
                  </a:lnTo>
                  <a:lnTo>
                    <a:pt x="967" y="754"/>
                  </a:lnTo>
                  <a:lnTo>
                    <a:pt x="969" y="754"/>
                  </a:lnTo>
                  <a:lnTo>
                    <a:pt x="971" y="752"/>
                  </a:lnTo>
                  <a:lnTo>
                    <a:pt x="973" y="752"/>
                  </a:lnTo>
                  <a:lnTo>
                    <a:pt x="975" y="752"/>
                  </a:lnTo>
                  <a:lnTo>
                    <a:pt x="976" y="750"/>
                  </a:lnTo>
                  <a:lnTo>
                    <a:pt x="978" y="748"/>
                  </a:lnTo>
                  <a:lnTo>
                    <a:pt x="978" y="746"/>
                  </a:lnTo>
                  <a:lnTo>
                    <a:pt x="978" y="744"/>
                  </a:lnTo>
                  <a:lnTo>
                    <a:pt x="978" y="742"/>
                  </a:lnTo>
                  <a:lnTo>
                    <a:pt x="976" y="740"/>
                  </a:lnTo>
                  <a:lnTo>
                    <a:pt x="978" y="737"/>
                  </a:lnTo>
                  <a:lnTo>
                    <a:pt x="973" y="737"/>
                  </a:lnTo>
                  <a:lnTo>
                    <a:pt x="963" y="737"/>
                  </a:lnTo>
                  <a:lnTo>
                    <a:pt x="954" y="737"/>
                  </a:lnTo>
                  <a:lnTo>
                    <a:pt x="948" y="737"/>
                  </a:lnTo>
                  <a:lnTo>
                    <a:pt x="942" y="737"/>
                  </a:lnTo>
                  <a:lnTo>
                    <a:pt x="938" y="737"/>
                  </a:lnTo>
                  <a:lnTo>
                    <a:pt x="936" y="739"/>
                  </a:lnTo>
                  <a:lnTo>
                    <a:pt x="934" y="739"/>
                  </a:lnTo>
                  <a:lnTo>
                    <a:pt x="933" y="740"/>
                  </a:lnTo>
                  <a:lnTo>
                    <a:pt x="931" y="742"/>
                  </a:lnTo>
                  <a:lnTo>
                    <a:pt x="931" y="744"/>
                  </a:lnTo>
                  <a:lnTo>
                    <a:pt x="931" y="746"/>
                  </a:lnTo>
                  <a:lnTo>
                    <a:pt x="929" y="746"/>
                  </a:lnTo>
                  <a:lnTo>
                    <a:pt x="927" y="748"/>
                  </a:lnTo>
                  <a:lnTo>
                    <a:pt x="925" y="748"/>
                  </a:lnTo>
                  <a:lnTo>
                    <a:pt x="925" y="750"/>
                  </a:lnTo>
                  <a:lnTo>
                    <a:pt x="925" y="752"/>
                  </a:lnTo>
                  <a:lnTo>
                    <a:pt x="925" y="754"/>
                  </a:lnTo>
                  <a:lnTo>
                    <a:pt x="925" y="758"/>
                  </a:lnTo>
                  <a:lnTo>
                    <a:pt x="925" y="761"/>
                  </a:lnTo>
                  <a:lnTo>
                    <a:pt x="925" y="767"/>
                  </a:lnTo>
                  <a:lnTo>
                    <a:pt x="927" y="769"/>
                  </a:lnTo>
                  <a:lnTo>
                    <a:pt x="925" y="771"/>
                  </a:lnTo>
                  <a:lnTo>
                    <a:pt x="923" y="773"/>
                  </a:lnTo>
                  <a:lnTo>
                    <a:pt x="919" y="775"/>
                  </a:lnTo>
                  <a:lnTo>
                    <a:pt x="917" y="777"/>
                  </a:lnTo>
                  <a:lnTo>
                    <a:pt x="913" y="777"/>
                  </a:lnTo>
                  <a:lnTo>
                    <a:pt x="912" y="777"/>
                  </a:lnTo>
                  <a:lnTo>
                    <a:pt x="910" y="775"/>
                  </a:lnTo>
                  <a:lnTo>
                    <a:pt x="908" y="775"/>
                  </a:lnTo>
                  <a:lnTo>
                    <a:pt x="902" y="775"/>
                  </a:lnTo>
                  <a:lnTo>
                    <a:pt x="900" y="775"/>
                  </a:lnTo>
                  <a:lnTo>
                    <a:pt x="896" y="775"/>
                  </a:lnTo>
                  <a:lnTo>
                    <a:pt x="894" y="775"/>
                  </a:lnTo>
                  <a:lnTo>
                    <a:pt x="892" y="777"/>
                  </a:lnTo>
                  <a:lnTo>
                    <a:pt x="889" y="779"/>
                  </a:lnTo>
                  <a:lnTo>
                    <a:pt x="887" y="784"/>
                  </a:lnTo>
                  <a:lnTo>
                    <a:pt x="885" y="788"/>
                  </a:lnTo>
                  <a:lnTo>
                    <a:pt x="885" y="792"/>
                  </a:lnTo>
                  <a:lnTo>
                    <a:pt x="883" y="792"/>
                  </a:lnTo>
                  <a:lnTo>
                    <a:pt x="881" y="792"/>
                  </a:lnTo>
                  <a:lnTo>
                    <a:pt x="879" y="790"/>
                  </a:lnTo>
                  <a:lnTo>
                    <a:pt x="877" y="788"/>
                  </a:lnTo>
                  <a:lnTo>
                    <a:pt x="877" y="786"/>
                  </a:lnTo>
                  <a:lnTo>
                    <a:pt x="875" y="786"/>
                  </a:lnTo>
                  <a:lnTo>
                    <a:pt x="872" y="786"/>
                  </a:lnTo>
                  <a:lnTo>
                    <a:pt x="866" y="786"/>
                  </a:lnTo>
                  <a:lnTo>
                    <a:pt x="866" y="788"/>
                  </a:lnTo>
                  <a:lnTo>
                    <a:pt x="862" y="792"/>
                  </a:lnTo>
                  <a:lnTo>
                    <a:pt x="862" y="794"/>
                  </a:lnTo>
                  <a:lnTo>
                    <a:pt x="858" y="798"/>
                  </a:lnTo>
                  <a:lnTo>
                    <a:pt x="854" y="800"/>
                  </a:lnTo>
                  <a:lnTo>
                    <a:pt x="851" y="800"/>
                  </a:lnTo>
                  <a:lnTo>
                    <a:pt x="849" y="800"/>
                  </a:lnTo>
                  <a:lnTo>
                    <a:pt x="847" y="800"/>
                  </a:lnTo>
                  <a:lnTo>
                    <a:pt x="845" y="800"/>
                  </a:lnTo>
                  <a:lnTo>
                    <a:pt x="843" y="800"/>
                  </a:lnTo>
                  <a:lnTo>
                    <a:pt x="841" y="801"/>
                  </a:lnTo>
                  <a:lnTo>
                    <a:pt x="839" y="801"/>
                  </a:lnTo>
                  <a:lnTo>
                    <a:pt x="839" y="803"/>
                  </a:lnTo>
                  <a:lnTo>
                    <a:pt x="837" y="807"/>
                  </a:lnTo>
                  <a:lnTo>
                    <a:pt x="835" y="807"/>
                  </a:lnTo>
                  <a:lnTo>
                    <a:pt x="833" y="809"/>
                  </a:lnTo>
                  <a:lnTo>
                    <a:pt x="831" y="809"/>
                  </a:lnTo>
                  <a:lnTo>
                    <a:pt x="830" y="811"/>
                  </a:lnTo>
                  <a:lnTo>
                    <a:pt x="828" y="813"/>
                  </a:lnTo>
                  <a:lnTo>
                    <a:pt x="830" y="813"/>
                  </a:lnTo>
                  <a:lnTo>
                    <a:pt x="830" y="815"/>
                  </a:lnTo>
                  <a:lnTo>
                    <a:pt x="828" y="819"/>
                  </a:lnTo>
                  <a:lnTo>
                    <a:pt x="828" y="821"/>
                  </a:lnTo>
                  <a:lnTo>
                    <a:pt x="824" y="821"/>
                  </a:lnTo>
                  <a:lnTo>
                    <a:pt x="822" y="822"/>
                  </a:lnTo>
                  <a:lnTo>
                    <a:pt x="822" y="824"/>
                  </a:lnTo>
                  <a:lnTo>
                    <a:pt x="820" y="824"/>
                  </a:lnTo>
                  <a:lnTo>
                    <a:pt x="818" y="824"/>
                  </a:lnTo>
                  <a:lnTo>
                    <a:pt x="818" y="826"/>
                  </a:lnTo>
                  <a:lnTo>
                    <a:pt x="816" y="826"/>
                  </a:lnTo>
                  <a:lnTo>
                    <a:pt x="814" y="826"/>
                  </a:lnTo>
                  <a:lnTo>
                    <a:pt x="812" y="824"/>
                  </a:lnTo>
                  <a:lnTo>
                    <a:pt x="810" y="824"/>
                  </a:lnTo>
                  <a:lnTo>
                    <a:pt x="809" y="824"/>
                  </a:lnTo>
                  <a:lnTo>
                    <a:pt x="807" y="826"/>
                  </a:lnTo>
                  <a:lnTo>
                    <a:pt x="805" y="828"/>
                  </a:lnTo>
                  <a:lnTo>
                    <a:pt x="803" y="828"/>
                  </a:lnTo>
                  <a:lnTo>
                    <a:pt x="801" y="828"/>
                  </a:lnTo>
                  <a:lnTo>
                    <a:pt x="799" y="830"/>
                  </a:lnTo>
                  <a:lnTo>
                    <a:pt x="797" y="830"/>
                  </a:lnTo>
                  <a:lnTo>
                    <a:pt x="795" y="832"/>
                  </a:lnTo>
                  <a:lnTo>
                    <a:pt x="791" y="832"/>
                  </a:lnTo>
                  <a:lnTo>
                    <a:pt x="788" y="834"/>
                  </a:lnTo>
                  <a:lnTo>
                    <a:pt x="786" y="834"/>
                  </a:lnTo>
                  <a:lnTo>
                    <a:pt x="784" y="834"/>
                  </a:lnTo>
                  <a:lnTo>
                    <a:pt x="780" y="832"/>
                  </a:lnTo>
                  <a:lnTo>
                    <a:pt x="774" y="832"/>
                  </a:lnTo>
                  <a:lnTo>
                    <a:pt x="769" y="830"/>
                  </a:lnTo>
                  <a:lnTo>
                    <a:pt x="765" y="826"/>
                  </a:lnTo>
                  <a:lnTo>
                    <a:pt x="761" y="826"/>
                  </a:lnTo>
                  <a:lnTo>
                    <a:pt x="755" y="824"/>
                  </a:lnTo>
                  <a:lnTo>
                    <a:pt x="753" y="824"/>
                  </a:lnTo>
                  <a:lnTo>
                    <a:pt x="748" y="826"/>
                  </a:lnTo>
                  <a:lnTo>
                    <a:pt x="746" y="826"/>
                  </a:lnTo>
                  <a:lnTo>
                    <a:pt x="744" y="826"/>
                  </a:lnTo>
                  <a:lnTo>
                    <a:pt x="742" y="826"/>
                  </a:lnTo>
                  <a:lnTo>
                    <a:pt x="740" y="828"/>
                  </a:lnTo>
                  <a:lnTo>
                    <a:pt x="738" y="830"/>
                  </a:lnTo>
                  <a:lnTo>
                    <a:pt x="738" y="832"/>
                  </a:lnTo>
                  <a:lnTo>
                    <a:pt x="738" y="834"/>
                  </a:lnTo>
                  <a:lnTo>
                    <a:pt x="736" y="836"/>
                  </a:lnTo>
                  <a:lnTo>
                    <a:pt x="736" y="838"/>
                  </a:lnTo>
                  <a:lnTo>
                    <a:pt x="736" y="840"/>
                  </a:lnTo>
                  <a:lnTo>
                    <a:pt x="736" y="842"/>
                  </a:lnTo>
                  <a:lnTo>
                    <a:pt x="736" y="843"/>
                  </a:lnTo>
                  <a:lnTo>
                    <a:pt x="734" y="847"/>
                  </a:lnTo>
                  <a:lnTo>
                    <a:pt x="732" y="849"/>
                  </a:lnTo>
                  <a:lnTo>
                    <a:pt x="730" y="851"/>
                  </a:lnTo>
                  <a:lnTo>
                    <a:pt x="728" y="853"/>
                  </a:lnTo>
                  <a:lnTo>
                    <a:pt x="727" y="853"/>
                  </a:lnTo>
                  <a:lnTo>
                    <a:pt x="727" y="851"/>
                  </a:lnTo>
                  <a:lnTo>
                    <a:pt x="725" y="851"/>
                  </a:lnTo>
                  <a:lnTo>
                    <a:pt x="723" y="851"/>
                  </a:lnTo>
                  <a:lnTo>
                    <a:pt x="721" y="853"/>
                  </a:lnTo>
                  <a:lnTo>
                    <a:pt x="719" y="853"/>
                  </a:lnTo>
                  <a:lnTo>
                    <a:pt x="717" y="853"/>
                  </a:lnTo>
                  <a:lnTo>
                    <a:pt x="713" y="853"/>
                  </a:lnTo>
                  <a:lnTo>
                    <a:pt x="711" y="853"/>
                  </a:lnTo>
                  <a:lnTo>
                    <a:pt x="709" y="853"/>
                  </a:lnTo>
                  <a:lnTo>
                    <a:pt x="708" y="851"/>
                  </a:lnTo>
                  <a:lnTo>
                    <a:pt x="706" y="851"/>
                  </a:lnTo>
                  <a:lnTo>
                    <a:pt x="702" y="853"/>
                  </a:lnTo>
                  <a:lnTo>
                    <a:pt x="698" y="855"/>
                  </a:lnTo>
                  <a:lnTo>
                    <a:pt x="692" y="859"/>
                  </a:lnTo>
                  <a:lnTo>
                    <a:pt x="690" y="861"/>
                  </a:lnTo>
                  <a:lnTo>
                    <a:pt x="688" y="863"/>
                  </a:lnTo>
                  <a:lnTo>
                    <a:pt x="687" y="864"/>
                  </a:lnTo>
                  <a:lnTo>
                    <a:pt x="685" y="866"/>
                  </a:lnTo>
                  <a:lnTo>
                    <a:pt x="681" y="870"/>
                  </a:lnTo>
                  <a:lnTo>
                    <a:pt x="677" y="880"/>
                  </a:lnTo>
                  <a:lnTo>
                    <a:pt x="675" y="883"/>
                  </a:lnTo>
                  <a:lnTo>
                    <a:pt x="673" y="887"/>
                  </a:lnTo>
                  <a:lnTo>
                    <a:pt x="669" y="889"/>
                  </a:lnTo>
                  <a:lnTo>
                    <a:pt x="666" y="891"/>
                  </a:lnTo>
                  <a:lnTo>
                    <a:pt x="662" y="893"/>
                  </a:lnTo>
                  <a:lnTo>
                    <a:pt x="658" y="891"/>
                  </a:lnTo>
                  <a:lnTo>
                    <a:pt x="654" y="887"/>
                  </a:lnTo>
                  <a:lnTo>
                    <a:pt x="652" y="885"/>
                  </a:lnTo>
                  <a:lnTo>
                    <a:pt x="648" y="883"/>
                  </a:lnTo>
                  <a:lnTo>
                    <a:pt x="646" y="882"/>
                  </a:lnTo>
                  <a:lnTo>
                    <a:pt x="646" y="883"/>
                  </a:lnTo>
                  <a:lnTo>
                    <a:pt x="643" y="885"/>
                  </a:lnTo>
                  <a:lnTo>
                    <a:pt x="639" y="887"/>
                  </a:lnTo>
                  <a:lnTo>
                    <a:pt x="637" y="889"/>
                  </a:lnTo>
                  <a:lnTo>
                    <a:pt x="635" y="891"/>
                  </a:lnTo>
                  <a:lnTo>
                    <a:pt x="631" y="891"/>
                  </a:lnTo>
                  <a:lnTo>
                    <a:pt x="626" y="893"/>
                  </a:lnTo>
                  <a:lnTo>
                    <a:pt x="618" y="893"/>
                  </a:lnTo>
                  <a:lnTo>
                    <a:pt x="610" y="893"/>
                  </a:lnTo>
                  <a:lnTo>
                    <a:pt x="603" y="893"/>
                  </a:lnTo>
                  <a:lnTo>
                    <a:pt x="595" y="891"/>
                  </a:lnTo>
                  <a:lnTo>
                    <a:pt x="591" y="891"/>
                  </a:lnTo>
                  <a:lnTo>
                    <a:pt x="587" y="891"/>
                  </a:lnTo>
                  <a:lnTo>
                    <a:pt x="585" y="893"/>
                  </a:lnTo>
                  <a:lnTo>
                    <a:pt x="582" y="895"/>
                  </a:lnTo>
                  <a:lnTo>
                    <a:pt x="580" y="897"/>
                  </a:lnTo>
                  <a:lnTo>
                    <a:pt x="578" y="897"/>
                  </a:lnTo>
                  <a:lnTo>
                    <a:pt x="576" y="897"/>
                  </a:lnTo>
                  <a:lnTo>
                    <a:pt x="572" y="897"/>
                  </a:lnTo>
                  <a:lnTo>
                    <a:pt x="570" y="895"/>
                  </a:lnTo>
                  <a:lnTo>
                    <a:pt x="566" y="895"/>
                  </a:lnTo>
                  <a:lnTo>
                    <a:pt x="563" y="895"/>
                  </a:lnTo>
                  <a:lnTo>
                    <a:pt x="559" y="897"/>
                  </a:lnTo>
                  <a:lnTo>
                    <a:pt x="551" y="899"/>
                  </a:lnTo>
                  <a:lnTo>
                    <a:pt x="540" y="901"/>
                  </a:lnTo>
                  <a:lnTo>
                    <a:pt x="536" y="903"/>
                  </a:lnTo>
                  <a:lnTo>
                    <a:pt x="528" y="904"/>
                  </a:lnTo>
                  <a:lnTo>
                    <a:pt x="524" y="906"/>
                  </a:lnTo>
                  <a:lnTo>
                    <a:pt x="523" y="906"/>
                  </a:lnTo>
                  <a:lnTo>
                    <a:pt x="519" y="904"/>
                  </a:lnTo>
                  <a:lnTo>
                    <a:pt x="511" y="903"/>
                  </a:lnTo>
                  <a:lnTo>
                    <a:pt x="503" y="901"/>
                  </a:lnTo>
                  <a:lnTo>
                    <a:pt x="498" y="899"/>
                  </a:lnTo>
                  <a:lnTo>
                    <a:pt x="492" y="897"/>
                  </a:lnTo>
                  <a:lnTo>
                    <a:pt x="482" y="895"/>
                  </a:lnTo>
                  <a:lnTo>
                    <a:pt x="473" y="893"/>
                  </a:lnTo>
                  <a:lnTo>
                    <a:pt x="467" y="893"/>
                  </a:lnTo>
                  <a:lnTo>
                    <a:pt x="452" y="891"/>
                  </a:lnTo>
                  <a:lnTo>
                    <a:pt x="441" y="891"/>
                  </a:lnTo>
                  <a:lnTo>
                    <a:pt x="427" y="891"/>
                  </a:lnTo>
                  <a:lnTo>
                    <a:pt x="421" y="889"/>
                  </a:lnTo>
                  <a:lnTo>
                    <a:pt x="416" y="887"/>
                  </a:lnTo>
                  <a:lnTo>
                    <a:pt x="412" y="883"/>
                  </a:lnTo>
                  <a:lnTo>
                    <a:pt x="404" y="878"/>
                  </a:lnTo>
                  <a:lnTo>
                    <a:pt x="400" y="874"/>
                  </a:lnTo>
                  <a:lnTo>
                    <a:pt x="397" y="868"/>
                  </a:lnTo>
                  <a:lnTo>
                    <a:pt x="395" y="863"/>
                  </a:lnTo>
                  <a:lnTo>
                    <a:pt x="391" y="855"/>
                  </a:lnTo>
                  <a:lnTo>
                    <a:pt x="385" y="845"/>
                  </a:lnTo>
                  <a:lnTo>
                    <a:pt x="381" y="834"/>
                  </a:lnTo>
                  <a:lnTo>
                    <a:pt x="376" y="824"/>
                  </a:lnTo>
                  <a:lnTo>
                    <a:pt x="372" y="819"/>
                  </a:lnTo>
                  <a:lnTo>
                    <a:pt x="370" y="811"/>
                  </a:lnTo>
                  <a:lnTo>
                    <a:pt x="368" y="809"/>
                  </a:lnTo>
                  <a:lnTo>
                    <a:pt x="366" y="809"/>
                  </a:lnTo>
                  <a:lnTo>
                    <a:pt x="362" y="811"/>
                  </a:lnTo>
                  <a:lnTo>
                    <a:pt x="357" y="811"/>
                  </a:lnTo>
                  <a:lnTo>
                    <a:pt x="347" y="813"/>
                  </a:lnTo>
                  <a:lnTo>
                    <a:pt x="336" y="815"/>
                  </a:lnTo>
                  <a:lnTo>
                    <a:pt x="322" y="817"/>
                  </a:lnTo>
                  <a:lnTo>
                    <a:pt x="318" y="819"/>
                  </a:lnTo>
                  <a:lnTo>
                    <a:pt x="313" y="819"/>
                  </a:lnTo>
                  <a:lnTo>
                    <a:pt x="309" y="817"/>
                  </a:lnTo>
                  <a:lnTo>
                    <a:pt x="299" y="815"/>
                  </a:lnTo>
                  <a:lnTo>
                    <a:pt x="292" y="815"/>
                  </a:lnTo>
                  <a:lnTo>
                    <a:pt x="288" y="813"/>
                  </a:lnTo>
                  <a:lnTo>
                    <a:pt x="286" y="813"/>
                  </a:lnTo>
                  <a:lnTo>
                    <a:pt x="284" y="811"/>
                  </a:lnTo>
                  <a:lnTo>
                    <a:pt x="282" y="811"/>
                  </a:lnTo>
                  <a:lnTo>
                    <a:pt x="282" y="813"/>
                  </a:lnTo>
                  <a:lnTo>
                    <a:pt x="280" y="813"/>
                  </a:lnTo>
                  <a:lnTo>
                    <a:pt x="280" y="815"/>
                  </a:lnTo>
                  <a:lnTo>
                    <a:pt x="277" y="822"/>
                  </a:lnTo>
                  <a:lnTo>
                    <a:pt x="271" y="830"/>
                  </a:lnTo>
                  <a:lnTo>
                    <a:pt x="263" y="843"/>
                  </a:lnTo>
                  <a:lnTo>
                    <a:pt x="259" y="851"/>
                  </a:lnTo>
                  <a:lnTo>
                    <a:pt x="256" y="859"/>
                  </a:lnTo>
                  <a:lnTo>
                    <a:pt x="250" y="866"/>
                  </a:lnTo>
                  <a:lnTo>
                    <a:pt x="246" y="872"/>
                  </a:lnTo>
                  <a:lnTo>
                    <a:pt x="242" y="876"/>
                  </a:lnTo>
                  <a:lnTo>
                    <a:pt x="242" y="878"/>
                  </a:lnTo>
                  <a:lnTo>
                    <a:pt x="242" y="880"/>
                  </a:lnTo>
                  <a:lnTo>
                    <a:pt x="240" y="880"/>
                  </a:lnTo>
                  <a:lnTo>
                    <a:pt x="238" y="882"/>
                  </a:lnTo>
                  <a:lnTo>
                    <a:pt x="236" y="882"/>
                  </a:lnTo>
                  <a:lnTo>
                    <a:pt x="235" y="883"/>
                  </a:lnTo>
                  <a:lnTo>
                    <a:pt x="235" y="885"/>
                  </a:lnTo>
                  <a:lnTo>
                    <a:pt x="235" y="887"/>
                  </a:lnTo>
                  <a:lnTo>
                    <a:pt x="233" y="887"/>
                  </a:lnTo>
                  <a:lnTo>
                    <a:pt x="233" y="889"/>
                  </a:lnTo>
                  <a:lnTo>
                    <a:pt x="233" y="891"/>
                  </a:lnTo>
                  <a:lnTo>
                    <a:pt x="233" y="893"/>
                  </a:lnTo>
                  <a:lnTo>
                    <a:pt x="231" y="895"/>
                  </a:lnTo>
                  <a:lnTo>
                    <a:pt x="229" y="897"/>
                  </a:lnTo>
                  <a:lnTo>
                    <a:pt x="225" y="893"/>
                  </a:lnTo>
                  <a:lnTo>
                    <a:pt x="217" y="885"/>
                  </a:lnTo>
                  <a:lnTo>
                    <a:pt x="206" y="876"/>
                  </a:lnTo>
                  <a:lnTo>
                    <a:pt x="198" y="866"/>
                  </a:lnTo>
                  <a:lnTo>
                    <a:pt x="187" y="855"/>
                  </a:lnTo>
                  <a:lnTo>
                    <a:pt x="175" y="843"/>
                  </a:lnTo>
                  <a:lnTo>
                    <a:pt x="170" y="838"/>
                  </a:lnTo>
                  <a:lnTo>
                    <a:pt x="168" y="834"/>
                  </a:lnTo>
                  <a:lnTo>
                    <a:pt x="162" y="830"/>
                  </a:lnTo>
                  <a:lnTo>
                    <a:pt x="158" y="824"/>
                  </a:lnTo>
                  <a:lnTo>
                    <a:pt x="154" y="821"/>
                  </a:lnTo>
                  <a:lnTo>
                    <a:pt x="151" y="819"/>
                  </a:lnTo>
                  <a:lnTo>
                    <a:pt x="147" y="817"/>
                  </a:lnTo>
                  <a:lnTo>
                    <a:pt x="145" y="813"/>
                  </a:lnTo>
                  <a:lnTo>
                    <a:pt x="145" y="809"/>
                  </a:lnTo>
                  <a:lnTo>
                    <a:pt x="141" y="801"/>
                  </a:lnTo>
                  <a:lnTo>
                    <a:pt x="139" y="794"/>
                  </a:lnTo>
                  <a:lnTo>
                    <a:pt x="139" y="790"/>
                  </a:lnTo>
                  <a:lnTo>
                    <a:pt x="139" y="788"/>
                  </a:lnTo>
                  <a:lnTo>
                    <a:pt x="139" y="784"/>
                  </a:lnTo>
                  <a:lnTo>
                    <a:pt x="139" y="782"/>
                  </a:lnTo>
                  <a:lnTo>
                    <a:pt x="141" y="780"/>
                  </a:lnTo>
                  <a:lnTo>
                    <a:pt x="141" y="779"/>
                  </a:lnTo>
                  <a:lnTo>
                    <a:pt x="143" y="777"/>
                  </a:lnTo>
                  <a:lnTo>
                    <a:pt x="141" y="775"/>
                  </a:lnTo>
                  <a:lnTo>
                    <a:pt x="141" y="773"/>
                  </a:lnTo>
                  <a:lnTo>
                    <a:pt x="141" y="771"/>
                  </a:lnTo>
                  <a:lnTo>
                    <a:pt x="141" y="769"/>
                  </a:lnTo>
                  <a:lnTo>
                    <a:pt x="141" y="767"/>
                  </a:lnTo>
                  <a:lnTo>
                    <a:pt x="143" y="763"/>
                  </a:lnTo>
                  <a:lnTo>
                    <a:pt x="143" y="761"/>
                  </a:lnTo>
                  <a:lnTo>
                    <a:pt x="145" y="760"/>
                  </a:lnTo>
                  <a:lnTo>
                    <a:pt x="147" y="758"/>
                  </a:lnTo>
                  <a:lnTo>
                    <a:pt x="151" y="754"/>
                  </a:lnTo>
                  <a:lnTo>
                    <a:pt x="151" y="752"/>
                  </a:lnTo>
                  <a:lnTo>
                    <a:pt x="153" y="752"/>
                  </a:lnTo>
                  <a:lnTo>
                    <a:pt x="153" y="750"/>
                  </a:lnTo>
                  <a:lnTo>
                    <a:pt x="158" y="746"/>
                  </a:lnTo>
                  <a:lnTo>
                    <a:pt x="158" y="742"/>
                  </a:lnTo>
                  <a:lnTo>
                    <a:pt x="156" y="739"/>
                  </a:lnTo>
                  <a:lnTo>
                    <a:pt x="156" y="735"/>
                  </a:lnTo>
                  <a:lnTo>
                    <a:pt x="154" y="735"/>
                  </a:lnTo>
                  <a:lnTo>
                    <a:pt x="130" y="731"/>
                  </a:lnTo>
                  <a:lnTo>
                    <a:pt x="88" y="712"/>
                  </a:lnTo>
                  <a:lnTo>
                    <a:pt x="71" y="697"/>
                  </a:lnTo>
                  <a:lnTo>
                    <a:pt x="55" y="681"/>
                  </a:lnTo>
                  <a:lnTo>
                    <a:pt x="50" y="676"/>
                  </a:lnTo>
                  <a:lnTo>
                    <a:pt x="36" y="666"/>
                  </a:lnTo>
                  <a:lnTo>
                    <a:pt x="11" y="643"/>
                  </a:lnTo>
                  <a:lnTo>
                    <a:pt x="0" y="634"/>
                  </a:lnTo>
                  <a:lnTo>
                    <a:pt x="2" y="632"/>
                  </a:lnTo>
                  <a:lnTo>
                    <a:pt x="11" y="630"/>
                  </a:lnTo>
                  <a:lnTo>
                    <a:pt x="23" y="624"/>
                  </a:lnTo>
                  <a:lnTo>
                    <a:pt x="34" y="620"/>
                  </a:lnTo>
                  <a:lnTo>
                    <a:pt x="46" y="616"/>
                  </a:lnTo>
                  <a:lnTo>
                    <a:pt x="57" y="613"/>
                  </a:lnTo>
                  <a:lnTo>
                    <a:pt x="65" y="609"/>
                  </a:lnTo>
                  <a:lnTo>
                    <a:pt x="67" y="597"/>
                  </a:lnTo>
                  <a:lnTo>
                    <a:pt x="69" y="586"/>
                  </a:lnTo>
                  <a:lnTo>
                    <a:pt x="69" y="573"/>
                  </a:lnTo>
                  <a:lnTo>
                    <a:pt x="71" y="561"/>
                  </a:lnTo>
                  <a:lnTo>
                    <a:pt x="71" y="557"/>
                  </a:lnTo>
                  <a:lnTo>
                    <a:pt x="71" y="550"/>
                  </a:lnTo>
                  <a:lnTo>
                    <a:pt x="72" y="538"/>
                  </a:lnTo>
                  <a:lnTo>
                    <a:pt x="72" y="527"/>
                  </a:lnTo>
                  <a:lnTo>
                    <a:pt x="74" y="515"/>
                  </a:lnTo>
                  <a:lnTo>
                    <a:pt x="74" y="504"/>
                  </a:lnTo>
                  <a:lnTo>
                    <a:pt x="76" y="492"/>
                  </a:lnTo>
                  <a:lnTo>
                    <a:pt x="76" y="481"/>
                  </a:lnTo>
                  <a:lnTo>
                    <a:pt x="80" y="458"/>
                  </a:lnTo>
                  <a:lnTo>
                    <a:pt x="82" y="412"/>
                  </a:lnTo>
                  <a:lnTo>
                    <a:pt x="141" y="403"/>
                  </a:lnTo>
                  <a:lnTo>
                    <a:pt x="215" y="409"/>
                  </a:lnTo>
                  <a:lnTo>
                    <a:pt x="282" y="397"/>
                  </a:lnTo>
                  <a:lnTo>
                    <a:pt x="517" y="227"/>
                  </a:lnTo>
                  <a:lnTo>
                    <a:pt x="666" y="204"/>
                  </a:lnTo>
                  <a:lnTo>
                    <a:pt x="681" y="204"/>
                  </a:lnTo>
                  <a:lnTo>
                    <a:pt x="908" y="0"/>
                  </a:lnTo>
                  <a:lnTo>
                    <a:pt x="910" y="0"/>
                  </a:lnTo>
                  <a:lnTo>
                    <a:pt x="1057" y="0"/>
                  </a:lnTo>
                  <a:lnTo>
                    <a:pt x="1093" y="0"/>
                  </a:lnTo>
                  <a:lnTo>
                    <a:pt x="1116" y="52"/>
                  </a:lnTo>
                  <a:lnTo>
                    <a:pt x="1116" y="54"/>
                  </a:lnTo>
                  <a:lnTo>
                    <a:pt x="1118" y="54"/>
                  </a:lnTo>
                  <a:lnTo>
                    <a:pt x="1131" y="54"/>
                  </a:lnTo>
                  <a:lnTo>
                    <a:pt x="1222" y="4"/>
                  </a:lnTo>
                  <a:lnTo>
                    <a:pt x="1373" y="58"/>
                  </a:lnTo>
                  <a:lnTo>
                    <a:pt x="1419" y="73"/>
                  </a:lnTo>
                  <a:lnTo>
                    <a:pt x="1489" y="71"/>
                  </a:lnTo>
                  <a:lnTo>
                    <a:pt x="1535" y="56"/>
                  </a:lnTo>
                  <a:lnTo>
                    <a:pt x="1535" y="58"/>
                  </a:lnTo>
                  <a:lnTo>
                    <a:pt x="1535" y="67"/>
                  </a:lnTo>
                  <a:lnTo>
                    <a:pt x="1537" y="79"/>
                  </a:lnTo>
                  <a:lnTo>
                    <a:pt x="1537" y="90"/>
                  </a:lnTo>
                  <a:lnTo>
                    <a:pt x="1539" y="103"/>
                  </a:lnTo>
                  <a:lnTo>
                    <a:pt x="1539" y="115"/>
                  </a:lnTo>
                  <a:lnTo>
                    <a:pt x="1539" y="126"/>
                  </a:lnTo>
                  <a:lnTo>
                    <a:pt x="1541" y="134"/>
                  </a:lnTo>
                  <a:lnTo>
                    <a:pt x="1539" y="136"/>
                  </a:lnTo>
                  <a:lnTo>
                    <a:pt x="1537" y="140"/>
                  </a:lnTo>
                  <a:lnTo>
                    <a:pt x="1535" y="142"/>
                  </a:lnTo>
                  <a:lnTo>
                    <a:pt x="1533" y="143"/>
                  </a:lnTo>
                  <a:lnTo>
                    <a:pt x="1529" y="145"/>
                  </a:lnTo>
                  <a:lnTo>
                    <a:pt x="1526" y="147"/>
                  </a:lnTo>
                  <a:lnTo>
                    <a:pt x="1524" y="149"/>
                  </a:lnTo>
                  <a:lnTo>
                    <a:pt x="1522" y="151"/>
                  </a:lnTo>
                  <a:lnTo>
                    <a:pt x="1520" y="155"/>
                  </a:lnTo>
                  <a:lnTo>
                    <a:pt x="1518" y="157"/>
                  </a:lnTo>
                  <a:lnTo>
                    <a:pt x="1516" y="161"/>
                  </a:lnTo>
                  <a:lnTo>
                    <a:pt x="1514" y="163"/>
                  </a:lnTo>
                  <a:lnTo>
                    <a:pt x="1512" y="166"/>
                  </a:lnTo>
                  <a:lnTo>
                    <a:pt x="1512" y="168"/>
                  </a:lnTo>
                  <a:lnTo>
                    <a:pt x="1518" y="180"/>
                  </a:lnTo>
                  <a:lnTo>
                    <a:pt x="1526" y="193"/>
                  </a:lnTo>
                  <a:lnTo>
                    <a:pt x="1531" y="204"/>
                  </a:lnTo>
                  <a:lnTo>
                    <a:pt x="1537" y="216"/>
                  </a:lnTo>
                  <a:lnTo>
                    <a:pt x="1543" y="225"/>
                  </a:lnTo>
                  <a:lnTo>
                    <a:pt x="1539" y="237"/>
                  </a:lnTo>
                  <a:lnTo>
                    <a:pt x="1537" y="248"/>
                  </a:lnTo>
                  <a:lnTo>
                    <a:pt x="1533" y="260"/>
                  </a:lnTo>
                  <a:lnTo>
                    <a:pt x="1529" y="271"/>
                  </a:lnTo>
                  <a:lnTo>
                    <a:pt x="1526" y="283"/>
                  </a:lnTo>
                  <a:lnTo>
                    <a:pt x="1522" y="296"/>
                  </a:lnTo>
                  <a:lnTo>
                    <a:pt x="1520" y="300"/>
                  </a:lnTo>
                  <a:lnTo>
                    <a:pt x="1520" y="302"/>
                  </a:lnTo>
                  <a:lnTo>
                    <a:pt x="1518" y="307"/>
                  </a:lnTo>
                  <a:lnTo>
                    <a:pt x="1514" y="319"/>
                  </a:lnTo>
                  <a:lnTo>
                    <a:pt x="1510" y="330"/>
                  </a:lnTo>
                  <a:lnTo>
                    <a:pt x="1507" y="342"/>
                  </a:lnTo>
                  <a:lnTo>
                    <a:pt x="1503" y="353"/>
                  </a:lnTo>
                  <a:lnTo>
                    <a:pt x="1499" y="365"/>
                  </a:lnTo>
                  <a:lnTo>
                    <a:pt x="1495" y="376"/>
                  </a:lnTo>
                  <a:lnTo>
                    <a:pt x="1493" y="382"/>
                  </a:lnTo>
                  <a:lnTo>
                    <a:pt x="1499" y="393"/>
                  </a:lnTo>
                  <a:lnTo>
                    <a:pt x="1499" y="397"/>
                  </a:lnTo>
                  <a:lnTo>
                    <a:pt x="1503" y="405"/>
                  </a:lnTo>
                  <a:lnTo>
                    <a:pt x="1507" y="416"/>
                  </a:lnTo>
                  <a:lnTo>
                    <a:pt x="1508" y="420"/>
                  </a:lnTo>
                  <a:lnTo>
                    <a:pt x="1520" y="431"/>
                  </a:lnTo>
                  <a:lnTo>
                    <a:pt x="1531" y="443"/>
                  </a:lnTo>
                  <a:lnTo>
                    <a:pt x="1537" y="447"/>
                  </a:lnTo>
                  <a:lnTo>
                    <a:pt x="1543" y="452"/>
                  </a:lnTo>
                  <a:lnTo>
                    <a:pt x="1554" y="464"/>
                  </a:lnTo>
                  <a:lnTo>
                    <a:pt x="1566" y="475"/>
                  </a:lnTo>
                  <a:lnTo>
                    <a:pt x="1577" y="485"/>
                  </a:lnTo>
                  <a:lnTo>
                    <a:pt x="1579" y="487"/>
                  </a:lnTo>
                  <a:lnTo>
                    <a:pt x="1596" y="491"/>
                  </a:lnTo>
                  <a:lnTo>
                    <a:pt x="1596" y="492"/>
                  </a:lnTo>
                  <a:lnTo>
                    <a:pt x="1598" y="494"/>
                  </a:lnTo>
                  <a:lnTo>
                    <a:pt x="1600" y="496"/>
                  </a:lnTo>
                  <a:lnTo>
                    <a:pt x="1602" y="500"/>
                  </a:lnTo>
                  <a:lnTo>
                    <a:pt x="1604" y="504"/>
                  </a:lnTo>
                  <a:lnTo>
                    <a:pt x="1606" y="50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1" name="Freeform 110"/>
            <p:cNvSpPr>
              <a:spLocks/>
            </p:cNvSpPr>
            <p:nvPr/>
          </p:nvSpPr>
          <p:spPr bwMode="auto">
            <a:xfrm>
              <a:off x="4143" y="980"/>
              <a:ext cx="623" cy="845"/>
            </a:xfrm>
            <a:custGeom>
              <a:avLst/>
              <a:gdLst>
                <a:gd name="T0" fmla="*/ 9 w 623"/>
                <a:gd name="T1" fmla="*/ 13 h 845"/>
                <a:gd name="T2" fmla="*/ 23 w 623"/>
                <a:gd name="T3" fmla="*/ 28 h 845"/>
                <a:gd name="T4" fmla="*/ 34 w 623"/>
                <a:gd name="T5" fmla="*/ 44 h 845"/>
                <a:gd name="T6" fmla="*/ 47 w 623"/>
                <a:gd name="T7" fmla="*/ 61 h 845"/>
                <a:gd name="T8" fmla="*/ 38 w 623"/>
                <a:gd name="T9" fmla="*/ 76 h 845"/>
                <a:gd name="T10" fmla="*/ 38 w 623"/>
                <a:gd name="T11" fmla="*/ 103 h 845"/>
                <a:gd name="T12" fmla="*/ 26 w 623"/>
                <a:gd name="T13" fmla="*/ 118 h 845"/>
                <a:gd name="T14" fmla="*/ 13 w 623"/>
                <a:gd name="T15" fmla="*/ 133 h 845"/>
                <a:gd name="T16" fmla="*/ 13 w 623"/>
                <a:gd name="T17" fmla="*/ 154 h 845"/>
                <a:gd name="T18" fmla="*/ 28 w 623"/>
                <a:gd name="T19" fmla="*/ 166 h 845"/>
                <a:gd name="T20" fmla="*/ 36 w 623"/>
                <a:gd name="T21" fmla="*/ 183 h 845"/>
                <a:gd name="T22" fmla="*/ 34 w 623"/>
                <a:gd name="T23" fmla="*/ 204 h 845"/>
                <a:gd name="T24" fmla="*/ 51 w 623"/>
                <a:gd name="T25" fmla="*/ 212 h 845"/>
                <a:gd name="T26" fmla="*/ 55 w 623"/>
                <a:gd name="T27" fmla="*/ 234 h 845"/>
                <a:gd name="T28" fmla="*/ 70 w 623"/>
                <a:gd name="T29" fmla="*/ 248 h 845"/>
                <a:gd name="T30" fmla="*/ 86 w 623"/>
                <a:gd name="T31" fmla="*/ 257 h 845"/>
                <a:gd name="T32" fmla="*/ 84 w 623"/>
                <a:gd name="T33" fmla="*/ 276 h 845"/>
                <a:gd name="T34" fmla="*/ 93 w 623"/>
                <a:gd name="T35" fmla="*/ 294 h 845"/>
                <a:gd name="T36" fmla="*/ 107 w 623"/>
                <a:gd name="T37" fmla="*/ 307 h 845"/>
                <a:gd name="T38" fmla="*/ 114 w 623"/>
                <a:gd name="T39" fmla="*/ 322 h 845"/>
                <a:gd name="T40" fmla="*/ 128 w 623"/>
                <a:gd name="T41" fmla="*/ 337 h 845"/>
                <a:gd name="T42" fmla="*/ 145 w 623"/>
                <a:gd name="T43" fmla="*/ 349 h 845"/>
                <a:gd name="T44" fmla="*/ 156 w 623"/>
                <a:gd name="T45" fmla="*/ 364 h 845"/>
                <a:gd name="T46" fmla="*/ 169 w 623"/>
                <a:gd name="T47" fmla="*/ 377 h 845"/>
                <a:gd name="T48" fmla="*/ 185 w 623"/>
                <a:gd name="T49" fmla="*/ 387 h 845"/>
                <a:gd name="T50" fmla="*/ 175 w 623"/>
                <a:gd name="T51" fmla="*/ 406 h 845"/>
                <a:gd name="T52" fmla="*/ 173 w 623"/>
                <a:gd name="T53" fmla="*/ 427 h 845"/>
                <a:gd name="T54" fmla="*/ 187 w 623"/>
                <a:gd name="T55" fmla="*/ 442 h 845"/>
                <a:gd name="T56" fmla="*/ 236 w 623"/>
                <a:gd name="T57" fmla="*/ 442 h 845"/>
                <a:gd name="T58" fmla="*/ 288 w 623"/>
                <a:gd name="T59" fmla="*/ 442 h 845"/>
                <a:gd name="T60" fmla="*/ 290 w 623"/>
                <a:gd name="T61" fmla="*/ 458 h 845"/>
                <a:gd name="T62" fmla="*/ 311 w 623"/>
                <a:gd name="T63" fmla="*/ 479 h 845"/>
                <a:gd name="T64" fmla="*/ 374 w 623"/>
                <a:gd name="T65" fmla="*/ 486 h 845"/>
                <a:gd name="T66" fmla="*/ 425 w 623"/>
                <a:gd name="T67" fmla="*/ 521 h 845"/>
                <a:gd name="T68" fmla="*/ 438 w 623"/>
                <a:gd name="T69" fmla="*/ 534 h 845"/>
                <a:gd name="T70" fmla="*/ 448 w 623"/>
                <a:gd name="T71" fmla="*/ 553 h 845"/>
                <a:gd name="T72" fmla="*/ 446 w 623"/>
                <a:gd name="T73" fmla="*/ 578 h 845"/>
                <a:gd name="T74" fmla="*/ 456 w 623"/>
                <a:gd name="T75" fmla="*/ 593 h 845"/>
                <a:gd name="T76" fmla="*/ 478 w 623"/>
                <a:gd name="T77" fmla="*/ 601 h 845"/>
                <a:gd name="T78" fmla="*/ 496 w 623"/>
                <a:gd name="T79" fmla="*/ 610 h 845"/>
                <a:gd name="T80" fmla="*/ 511 w 623"/>
                <a:gd name="T81" fmla="*/ 624 h 845"/>
                <a:gd name="T82" fmla="*/ 530 w 623"/>
                <a:gd name="T83" fmla="*/ 629 h 845"/>
                <a:gd name="T84" fmla="*/ 547 w 623"/>
                <a:gd name="T85" fmla="*/ 639 h 845"/>
                <a:gd name="T86" fmla="*/ 570 w 623"/>
                <a:gd name="T87" fmla="*/ 645 h 845"/>
                <a:gd name="T88" fmla="*/ 593 w 623"/>
                <a:gd name="T89" fmla="*/ 641 h 845"/>
                <a:gd name="T90" fmla="*/ 608 w 623"/>
                <a:gd name="T91" fmla="*/ 652 h 845"/>
                <a:gd name="T92" fmla="*/ 623 w 623"/>
                <a:gd name="T93" fmla="*/ 669 h 845"/>
                <a:gd name="T94" fmla="*/ 606 w 623"/>
                <a:gd name="T95" fmla="*/ 677 h 845"/>
                <a:gd name="T96" fmla="*/ 583 w 623"/>
                <a:gd name="T97" fmla="*/ 667 h 845"/>
                <a:gd name="T98" fmla="*/ 566 w 623"/>
                <a:gd name="T99" fmla="*/ 658 h 845"/>
                <a:gd name="T100" fmla="*/ 560 w 623"/>
                <a:gd name="T101" fmla="*/ 681 h 845"/>
                <a:gd name="T102" fmla="*/ 551 w 623"/>
                <a:gd name="T103" fmla="*/ 694 h 845"/>
                <a:gd name="T104" fmla="*/ 528 w 623"/>
                <a:gd name="T105" fmla="*/ 685 h 845"/>
                <a:gd name="T106" fmla="*/ 513 w 623"/>
                <a:gd name="T107" fmla="*/ 683 h 845"/>
                <a:gd name="T108" fmla="*/ 494 w 623"/>
                <a:gd name="T109" fmla="*/ 673 h 845"/>
                <a:gd name="T110" fmla="*/ 475 w 623"/>
                <a:gd name="T111" fmla="*/ 665 h 845"/>
                <a:gd name="T112" fmla="*/ 452 w 623"/>
                <a:gd name="T113" fmla="*/ 660 h 845"/>
                <a:gd name="T114" fmla="*/ 435 w 623"/>
                <a:gd name="T115" fmla="*/ 654 h 845"/>
                <a:gd name="T116" fmla="*/ 429 w 623"/>
                <a:gd name="T117" fmla="*/ 702 h 845"/>
                <a:gd name="T118" fmla="*/ 429 w 623"/>
                <a:gd name="T119" fmla="*/ 759 h 845"/>
                <a:gd name="T120" fmla="*/ 429 w 623"/>
                <a:gd name="T121" fmla="*/ 830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23" h="845">
                  <a:moveTo>
                    <a:pt x="0" y="0"/>
                  </a:moveTo>
                  <a:lnTo>
                    <a:pt x="2" y="4"/>
                  </a:lnTo>
                  <a:lnTo>
                    <a:pt x="4" y="6"/>
                  </a:lnTo>
                  <a:lnTo>
                    <a:pt x="5" y="7"/>
                  </a:lnTo>
                  <a:lnTo>
                    <a:pt x="7" y="9"/>
                  </a:lnTo>
                  <a:lnTo>
                    <a:pt x="9" y="13"/>
                  </a:lnTo>
                  <a:lnTo>
                    <a:pt x="11" y="15"/>
                  </a:lnTo>
                  <a:lnTo>
                    <a:pt x="13" y="17"/>
                  </a:lnTo>
                  <a:lnTo>
                    <a:pt x="17" y="21"/>
                  </a:lnTo>
                  <a:lnTo>
                    <a:pt x="19" y="23"/>
                  </a:lnTo>
                  <a:lnTo>
                    <a:pt x="21" y="25"/>
                  </a:lnTo>
                  <a:lnTo>
                    <a:pt x="23" y="28"/>
                  </a:lnTo>
                  <a:lnTo>
                    <a:pt x="25" y="30"/>
                  </a:lnTo>
                  <a:lnTo>
                    <a:pt x="26" y="32"/>
                  </a:lnTo>
                  <a:lnTo>
                    <a:pt x="28" y="36"/>
                  </a:lnTo>
                  <a:lnTo>
                    <a:pt x="32" y="38"/>
                  </a:lnTo>
                  <a:lnTo>
                    <a:pt x="34" y="40"/>
                  </a:lnTo>
                  <a:lnTo>
                    <a:pt x="34" y="44"/>
                  </a:lnTo>
                  <a:lnTo>
                    <a:pt x="36" y="48"/>
                  </a:lnTo>
                  <a:lnTo>
                    <a:pt x="38" y="49"/>
                  </a:lnTo>
                  <a:lnTo>
                    <a:pt x="40" y="53"/>
                  </a:lnTo>
                  <a:lnTo>
                    <a:pt x="44" y="55"/>
                  </a:lnTo>
                  <a:lnTo>
                    <a:pt x="46" y="57"/>
                  </a:lnTo>
                  <a:lnTo>
                    <a:pt x="47" y="61"/>
                  </a:lnTo>
                  <a:lnTo>
                    <a:pt x="49" y="63"/>
                  </a:lnTo>
                  <a:lnTo>
                    <a:pt x="47" y="67"/>
                  </a:lnTo>
                  <a:lnTo>
                    <a:pt x="46" y="69"/>
                  </a:lnTo>
                  <a:lnTo>
                    <a:pt x="42" y="70"/>
                  </a:lnTo>
                  <a:lnTo>
                    <a:pt x="40" y="72"/>
                  </a:lnTo>
                  <a:lnTo>
                    <a:pt x="38" y="76"/>
                  </a:lnTo>
                  <a:lnTo>
                    <a:pt x="38" y="80"/>
                  </a:lnTo>
                  <a:lnTo>
                    <a:pt x="38" y="84"/>
                  </a:lnTo>
                  <a:lnTo>
                    <a:pt x="38" y="89"/>
                  </a:lnTo>
                  <a:lnTo>
                    <a:pt x="38" y="93"/>
                  </a:lnTo>
                  <a:lnTo>
                    <a:pt x="38" y="97"/>
                  </a:lnTo>
                  <a:lnTo>
                    <a:pt x="38" y="103"/>
                  </a:lnTo>
                  <a:lnTo>
                    <a:pt x="38" y="107"/>
                  </a:lnTo>
                  <a:lnTo>
                    <a:pt x="36" y="109"/>
                  </a:lnTo>
                  <a:lnTo>
                    <a:pt x="32" y="110"/>
                  </a:lnTo>
                  <a:lnTo>
                    <a:pt x="30" y="112"/>
                  </a:lnTo>
                  <a:lnTo>
                    <a:pt x="28" y="116"/>
                  </a:lnTo>
                  <a:lnTo>
                    <a:pt x="26" y="118"/>
                  </a:lnTo>
                  <a:lnTo>
                    <a:pt x="25" y="120"/>
                  </a:lnTo>
                  <a:lnTo>
                    <a:pt x="21" y="124"/>
                  </a:lnTo>
                  <a:lnTo>
                    <a:pt x="19" y="126"/>
                  </a:lnTo>
                  <a:lnTo>
                    <a:pt x="17" y="128"/>
                  </a:lnTo>
                  <a:lnTo>
                    <a:pt x="15" y="130"/>
                  </a:lnTo>
                  <a:lnTo>
                    <a:pt x="13" y="133"/>
                  </a:lnTo>
                  <a:lnTo>
                    <a:pt x="11" y="137"/>
                  </a:lnTo>
                  <a:lnTo>
                    <a:pt x="11" y="141"/>
                  </a:lnTo>
                  <a:lnTo>
                    <a:pt x="9" y="143"/>
                  </a:lnTo>
                  <a:lnTo>
                    <a:pt x="9" y="147"/>
                  </a:lnTo>
                  <a:lnTo>
                    <a:pt x="11" y="151"/>
                  </a:lnTo>
                  <a:lnTo>
                    <a:pt x="13" y="154"/>
                  </a:lnTo>
                  <a:lnTo>
                    <a:pt x="15" y="156"/>
                  </a:lnTo>
                  <a:lnTo>
                    <a:pt x="19" y="158"/>
                  </a:lnTo>
                  <a:lnTo>
                    <a:pt x="21" y="160"/>
                  </a:lnTo>
                  <a:lnTo>
                    <a:pt x="23" y="162"/>
                  </a:lnTo>
                  <a:lnTo>
                    <a:pt x="26" y="164"/>
                  </a:lnTo>
                  <a:lnTo>
                    <a:pt x="28" y="166"/>
                  </a:lnTo>
                  <a:lnTo>
                    <a:pt x="32" y="168"/>
                  </a:lnTo>
                  <a:lnTo>
                    <a:pt x="34" y="170"/>
                  </a:lnTo>
                  <a:lnTo>
                    <a:pt x="36" y="172"/>
                  </a:lnTo>
                  <a:lnTo>
                    <a:pt x="38" y="175"/>
                  </a:lnTo>
                  <a:lnTo>
                    <a:pt x="38" y="179"/>
                  </a:lnTo>
                  <a:lnTo>
                    <a:pt x="36" y="183"/>
                  </a:lnTo>
                  <a:lnTo>
                    <a:pt x="34" y="185"/>
                  </a:lnTo>
                  <a:lnTo>
                    <a:pt x="34" y="189"/>
                  </a:lnTo>
                  <a:lnTo>
                    <a:pt x="32" y="192"/>
                  </a:lnTo>
                  <a:lnTo>
                    <a:pt x="32" y="196"/>
                  </a:lnTo>
                  <a:lnTo>
                    <a:pt x="32" y="200"/>
                  </a:lnTo>
                  <a:lnTo>
                    <a:pt x="34" y="204"/>
                  </a:lnTo>
                  <a:lnTo>
                    <a:pt x="38" y="204"/>
                  </a:lnTo>
                  <a:lnTo>
                    <a:pt x="40" y="206"/>
                  </a:lnTo>
                  <a:lnTo>
                    <a:pt x="42" y="206"/>
                  </a:lnTo>
                  <a:lnTo>
                    <a:pt x="46" y="208"/>
                  </a:lnTo>
                  <a:lnTo>
                    <a:pt x="47" y="210"/>
                  </a:lnTo>
                  <a:lnTo>
                    <a:pt x="51" y="212"/>
                  </a:lnTo>
                  <a:lnTo>
                    <a:pt x="53" y="213"/>
                  </a:lnTo>
                  <a:lnTo>
                    <a:pt x="53" y="217"/>
                  </a:lnTo>
                  <a:lnTo>
                    <a:pt x="55" y="221"/>
                  </a:lnTo>
                  <a:lnTo>
                    <a:pt x="55" y="227"/>
                  </a:lnTo>
                  <a:lnTo>
                    <a:pt x="55" y="231"/>
                  </a:lnTo>
                  <a:lnTo>
                    <a:pt x="55" y="234"/>
                  </a:lnTo>
                  <a:lnTo>
                    <a:pt x="57" y="238"/>
                  </a:lnTo>
                  <a:lnTo>
                    <a:pt x="57" y="240"/>
                  </a:lnTo>
                  <a:lnTo>
                    <a:pt x="61" y="242"/>
                  </a:lnTo>
                  <a:lnTo>
                    <a:pt x="63" y="244"/>
                  </a:lnTo>
                  <a:lnTo>
                    <a:pt x="66" y="246"/>
                  </a:lnTo>
                  <a:lnTo>
                    <a:pt x="70" y="248"/>
                  </a:lnTo>
                  <a:lnTo>
                    <a:pt x="72" y="250"/>
                  </a:lnTo>
                  <a:lnTo>
                    <a:pt x="76" y="252"/>
                  </a:lnTo>
                  <a:lnTo>
                    <a:pt x="76" y="255"/>
                  </a:lnTo>
                  <a:lnTo>
                    <a:pt x="78" y="257"/>
                  </a:lnTo>
                  <a:lnTo>
                    <a:pt x="82" y="257"/>
                  </a:lnTo>
                  <a:lnTo>
                    <a:pt x="86" y="257"/>
                  </a:lnTo>
                  <a:lnTo>
                    <a:pt x="87" y="259"/>
                  </a:lnTo>
                  <a:lnTo>
                    <a:pt x="89" y="263"/>
                  </a:lnTo>
                  <a:lnTo>
                    <a:pt x="89" y="267"/>
                  </a:lnTo>
                  <a:lnTo>
                    <a:pt x="87" y="271"/>
                  </a:lnTo>
                  <a:lnTo>
                    <a:pt x="86" y="273"/>
                  </a:lnTo>
                  <a:lnTo>
                    <a:pt x="84" y="276"/>
                  </a:lnTo>
                  <a:lnTo>
                    <a:pt x="84" y="280"/>
                  </a:lnTo>
                  <a:lnTo>
                    <a:pt x="84" y="284"/>
                  </a:lnTo>
                  <a:lnTo>
                    <a:pt x="84" y="288"/>
                  </a:lnTo>
                  <a:lnTo>
                    <a:pt x="86" y="290"/>
                  </a:lnTo>
                  <a:lnTo>
                    <a:pt x="89" y="292"/>
                  </a:lnTo>
                  <a:lnTo>
                    <a:pt x="93" y="294"/>
                  </a:lnTo>
                  <a:lnTo>
                    <a:pt x="95" y="295"/>
                  </a:lnTo>
                  <a:lnTo>
                    <a:pt x="99" y="297"/>
                  </a:lnTo>
                  <a:lnTo>
                    <a:pt x="101" y="299"/>
                  </a:lnTo>
                  <a:lnTo>
                    <a:pt x="103" y="301"/>
                  </a:lnTo>
                  <a:lnTo>
                    <a:pt x="105" y="305"/>
                  </a:lnTo>
                  <a:lnTo>
                    <a:pt x="107" y="307"/>
                  </a:lnTo>
                  <a:lnTo>
                    <a:pt x="107" y="309"/>
                  </a:lnTo>
                  <a:lnTo>
                    <a:pt x="108" y="311"/>
                  </a:lnTo>
                  <a:lnTo>
                    <a:pt x="110" y="313"/>
                  </a:lnTo>
                  <a:lnTo>
                    <a:pt x="110" y="316"/>
                  </a:lnTo>
                  <a:lnTo>
                    <a:pt x="112" y="320"/>
                  </a:lnTo>
                  <a:lnTo>
                    <a:pt x="114" y="322"/>
                  </a:lnTo>
                  <a:lnTo>
                    <a:pt x="116" y="326"/>
                  </a:lnTo>
                  <a:lnTo>
                    <a:pt x="118" y="328"/>
                  </a:lnTo>
                  <a:lnTo>
                    <a:pt x="120" y="332"/>
                  </a:lnTo>
                  <a:lnTo>
                    <a:pt x="122" y="334"/>
                  </a:lnTo>
                  <a:lnTo>
                    <a:pt x="124" y="336"/>
                  </a:lnTo>
                  <a:lnTo>
                    <a:pt x="128" y="337"/>
                  </a:lnTo>
                  <a:lnTo>
                    <a:pt x="129" y="339"/>
                  </a:lnTo>
                  <a:lnTo>
                    <a:pt x="133" y="341"/>
                  </a:lnTo>
                  <a:lnTo>
                    <a:pt x="135" y="343"/>
                  </a:lnTo>
                  <a:lnTo>
                    <a:pt x="137" y="345"/>
                  </a:lnTo>
                  <a:lnTo>
                    <a:pt x="141" y="347"/>
                  </a:lnTo>
                  <a:lnTo>
                    <a:pt x="145" y="349"/>
                  </a:lnTo>
                  <a:lnTo>
                    <a:pt x="147" y="351"/>
                  </a:lnTo>
                  <a:lnTo>
                    <a:pt x="150" y="353"/>
                  </a:lnTo>
                  <a:lnTo>
                    <a:pt x="150" y="355"/>
                  </a:lnTo>
                  <a:lnTo>
                    <a:pt x="152" y="358"/>
                  </a:lnTo>
                  <a:lnTo>
                    <a:pt x="154" y="362"/>
                  </a:lnTo>
                  <a:lnTo>
                    <a:pt x="156" y="364"/>
                  </a:lnTo>
                  <a:lnTo>
                    <a:pt x="158" y="368"/>
                  </a:lnTo>
                  <a:lnTo>
                    <a:pt x="160" y="370"/>
                  </a:lnTo>
                  <a:lnTo>
                    <a:pt x="162" y="374"/>
                  </a:lnTo>
                  <a:lnTo>
                    <a:pt x="164" y="376"/>
                  </a:lnTo>
                  <a:lnTo>
                    <a:pt x="168" y="377"/>
                  </a:lnTo>
                  <a:lnTo>
                    <a:pt x="169" y="377"/>
                  </a:lnTo>
                  <a:lnTo>
                    <a:pt x="173" y="377"/>
                  </a:lnTo>
                  <a:lnTo>
                    <a:pt x="177" y="377"/>
                  </a:lnTo>
                  <a:lnTo>
                    <a:pt x="181" y="377"/>
                  </a:lnTo>
                  <a:lnTo>
                    <a:pt x="183" y="379"/>
                  </a:lnTo>
                  <a:lnTo>
                    <a:pt x="185" y="383"/>
                  </a:lnTo>
                  <a:lnTo>
                    <a:pt x="185" y="387"/>
                  </a:lnTo>
                  <a:lnTo>
                    <a:pt x="183" y="391"/>
                  </a:lnTo>
                  <a:lnTo>
                    <a:pt x="181" y="395"/>
                  </a:lnTo>
                  <a:lnTo>
                    <a:pt x="179" y="397"/>
                  </a:lnTo>
                  <a:lnTo>
                    <a:pt x="179" y="400"/>
                  </a:lnTo>
                  <a:lnTo>
                    <a:pt x="177" y="402"/>
                  </a:lnTo>
                  <a:lnTo>
                    <a:pt x="175" y="406"/>
                  </a:lnTo>
                  <a:lnTo>
                    <a:pt x="173" y="408"/>
                  </a:lnTo>
                  <a:lnTo>
                    <a:pt x="171" y="412"/>
                  </a:lnTo>
                  <a:lnTo>
                    <a:pt x="171" y="416"/>
                  </a:lnTo>
                  <a:lnTo>
                    <a:pt x="171" y="421"/>
                  </a:lnTo>
                  <a:lnTo>
                    <a:pt x="171" y="425"/>
                  </a:lnTo>
                  <a:lnTo>
                    <a:pt x="173" y="427"/>
                  </a:lnTo>
                  <a:lnTo>
                    <a:pt x="175" y="431"/>
                  </a:lnTo>
                  <a:lnTo>
                    <a:pt x="177" y="433"/>
                  </a:lnTo>
                  <a:lnTo>
                    <a:pt x="179" y="435"/>
                  </a:lnTo>
                  <a:lnTo>
                    <a:pt x="181" y="437"/>
                  </a:lnTo>
                  <a:lnTo>
                    <a:pt x="183" y="440"/>
                  </a:lnTo>
                  <a:lnTo>
                    <a:pt x="187" y="442"/>
                  </a:lnTo>
                  <a:lnTo>
                    <a:pt x="189" y="442"/>
                  </a:lnTo>
                  <a:lnTo>
                    <a:pt x="189" y="444"/>
                  </a:lnTo>
                  <a:lnTo>
                    <a:pt x="200" y="444"/>
                  </a:lnTo>
                  <a:lnTo>
                    <a:pt x="213" y="442"/>
                  </a:lnTo>
                  <a:lnTo>
                    <a:pt x="225" y="442"/>
                  </a:lnTo>
                  <a:lnTo>
                    <a:pt x="236" y="442"/>
                  </a:lnTo>
                  <a:lnTo>
                    <a:pt x="248" y="442"/>
                  </a:lnTo>
                  <a:lnTo>
                    <a:pt x="259" y="442"/>
                  </a:lnTo>
                  <a:lnTo>
                    <a:pt x="271" y="440"/>
                  </a:lnTo>
                  <a:lnTo>
                    <a:pt x="282" y="440"/>
                  </a:lnTo>
                  <a:lnTo>
                    <a:pt x="286" y="440"/>
                  </a:lnTo>
                  <a:lnTo>
                    <a:pt x="288" y="442"/>
                  </a:lnTo>
                  <a:lnTo>
                    <a:pt x="292" y="444"/>
                  </a:lnTo>
                  <a:lnTo>
                    <a:pt x="293" y="446"/>
                  </a:lnTo>
                  <a:lnTo>
                    <a:pt x="295" y="450"/>
                  </a:lnTo>
                  <a:lnTo>
                    <a:pt x="295" y="454"/>
                  </a:lnTo>
                  <a:lnTo>
                    <a:pt x="293" y="458"/>
                  </a:lnTo>
                  <a:lnTo>
                    <a:pt x="290" y="458"/>
                  </a:lnTo>
                  <a:lnTo>
                    <a:pt x="288" y="460"/>
                  </a:lnTo>
                  <a:lnTo>
                    <a:pt x="286" y="463"/>
                  </a:lnTo>
                  <a:lnTo>
                    <a:pt x="288" y="469"/>
                  </a:lnTo>
                  <a:lnTo>
                    <a:pt x="288" y="471"/>
                  </a:lnTo>
                  <a:lnTo>
                    <a:pt x="299" y="475"/>
                  </a:lnTo>
                  <a:lnTo>
                    <a:pt x="311" y="479"/>
                  </a:lnTo>
                  <a:lnTo>
                    <a:pt x="322" y="482"/>
                  </a:lnTo>
                  <a:lnTo>
                    <a:pt x="326" y="484"/>
                  </a:lnTo>
                  <a:lnTo>
                    <a:pt x="349" y="479"/>
                  </a:lnTo>
                  <a:lnTo>
                    <a:pt x="360" y="482"/>
                  </a:lnTo>
                  <a:lnTo>
                    <a:pt x="372" y="484"/>
                  </a:lnTo>
                  <a:lnTo>
                    <a:pt x="374" y="486"/>
                  </a:lnTo>
                  <a:lnTo>
                    <a:pt x="385" y="494"/>
                  </a:lnTo>
                  <a:lnTo>
                    <a:pt x="396" y="503"/>
                  </a:lnTo>
                  <a:lnTo>
                    <a:pt x="408" y="511"/>
                  </a:lnTo>
                  <a:lnTo>
                    <a:pt x="417" y="519"/>
                  </a:lnTo>
                  <a:lnTo>
                    <a:pt x="421" y="521"/>
                  </a:lnTo>
                  <a:lnTo>
                    <a:pt x="425" y="521"/>
                  </a:lnTo>
                  <a:lnTo>
                    <a:pt x="429" y="521"/>
                  </a:lnTo>
                  <a:lnTo>
                    <a:pt x="433" y="522"/>
                  </a:lnTo>
                  <a:lnTo>
                    <a:pt x="435" y="524"/>
                  </a:lnTo>
                  <a:lnTo>
                    <a:pt x="436" y="528"/>
                  </a:lnTo>
                  <a:lnTo>
                    <a:pt x="438" y="532"/>
                  </a:lnTo>
                  <a:lnTo>
                    <a:pt x="438" y="534"/>
                  </a:lnTo>
                  <a:lnTo>
                    <a:pt x="440" y="538"/>
                  </a:lnTo>
                  <a:lnTo>
                    <a:pt x="442" y="540"/>
                  </a:lnTo>
                  <a:lnTo>
                    <a:pt x="444" y="543"/>
                  </a:lnTo>
                  <a:lnTo>
                    <a:pt x="446" y="545"/>
                  </a:lnTo>
                  <a:lnTo>
                    <a:pt x="448" y="549"/>
                  </a:lnTo>
                  <a:lnTo>
                    <a:pt x="448" y="553"/>
                  </a:lnTo>
                  <a:lnTo>
                    <a:pt x="448" y="557"/>
                  </a:lnTo>
                  <a:lnTo>
                    <a:pt x="446" y="561"/>
                  </a:lnTo>
                  <a:lnTo>
                    <a:pt x="444" y="563"/>
                  </a:lnTo>
                  <a:lnTo>
                    <a:pt x="444" y="568"/>
                  </a:lnTo>
                  <a:lnTo>
                    <a:pt x="444" y="572"/>
                  </a:lnTo>
                  <a:lnTo>
                    <a:pt x="446" y="578"/>
                  </a:lnTo>
                  <a:lnTo>
                    <a:pt x="446" y="580"/>
                  </a:lnTo>
                  <a:lnTo>
                    <a:pt x="450" y="582"/>
                  </a:lnTo>
                  <a:lnTo>
                    <a:pt x="454" y="583"/>
                  </a:lnTo>
                  <a:lnTo>
                    <a:pt x="454" y="587"/>
                  </a:lnTo>
                  <a:lnTo>
                    <a:pt x="456" y="591"/>
                  </a:lnTo>
                  <a:lnTo>
                    <a:pt x="456" y="593"/>
                  </a:lnTo>
                  <a:lnTo>
                    <a:pt x="459" y="595"/>
                  </a:lnTo>
                  <a:lnTo>
                    <a:pt x="463" y="597"/>
                  </a:lnTo>
                  <a:lnTo>
                    <a:pt x="467" y="597"/>
                  </a:lnTo>
                  <a:lnTo>
                    <a:pt x="471" y="599"/>
                  </a:lnTo>
                  <a:lnTo>
                    <a:pt x="475" y="599"/>
                  </a:lnTo>
                  <a:lnTo>
                    <a:pt x="478" y="601"/>
                  </a:lnTo>
                  <a:lnTo>
                    <a:pt x="482" y="601"/>
                  </a:lnTo>
                  <a:lnTo>
                    <a:pt x="482" y="604"/>
                  </a:lnTo>
                  <a:lnTo>
                    <a:pt x="486" y="606"/>
                  </a:lnTo>
                  <a:lnTo>
                    <a:pt x="490" y="608"/>
                  </a:lnTo>
                  <a:lnTo>
                    <a:pt x="494" y="608"/>
                  </a:lnTo>
                  <a:lnTo>
                    <a:pt x="496" y="610"/>
                  </a:lnTo>
                  <a:lnTo>
                    <a:pt x="497" y="612"/>
                  </a:lnTo>
                  <a:lnTo>
                    <a:pt x="501" y="614"/>
                  </a:lnTo>
                  <a:lnTo>
                    <a:pt x="503" y="616"/>
                  </a:lnTo>
                  <a:lnTo>
                    <a:pt x="507" y="618"/>
                  </a:lnTo>
                  <a:lnTo>
                    <a:pt x="509" y="620"/>
                  </a:lnTo>
                  <a:lnTo>
                    <a:pt x="511" y="624"/>
                  </a:lnTo>
                  <a:lnTo>
                    <a:pt x="515" y="625"/>
                  </a:lnTo>
                  <a:lnTo>
                    <a:pt x="517" y="627"/>
                  </a:lnTo>
                  <a:lnTo>
                    <a:pt x="520" y="627"/>
                  </a:lnTo>
                  <a:lnTo>
                    <a:pt x="526" y="627"/>
                  </a:lnTo>
                  <a:lnTo>
                    <a:pt x="528" y="627"/>
                  </a:lnTo>
                  <a:lnTo>
                    <a:pt x="530" y="629"/>
                  </a:lnTo>
                  <a:lnTo>
                    <a:pt x="534" y="629"/>
                  </a:lnTo>
                  <a:lnTo>
                    <a:pt x="538" y="629"/>
                  </a:lnTo>
                  <a:lnTo>
                    <a:pt x="541" y="631"/>
                  </a:lnTo>
                  <a:lnTo>
                    <a:pt x="543" y="633"/>
                  </a:lnTo>
                  <a:lnTo>
                    <a:pt x="545" y="637"/>
                  </a:lnTo>
                  <a:lnTo>
                    <a:pt x="547" y="639"/>
                  </a:lnTo>
                  <a:lnTo>
                    <a:pt x="553" y="639"/>
                  </a:lnTo>
                  <a:lnTo>
                    <a:pt x="557" y="639"/>
                  </a:lnTo>
                  <a:lnTo>
                    <a:pt x="559" y="641"/>
                  </a:lnTo>
                  <a:lnTo>
                    <a:pt x="562" y="643"/>
                  </a:lnTo>
                  <a:lnTo>
                    <a:pt x="566" y="643"/>
                  </a:lnTo>
                  <a:lnTo>
                    <a:pt x="570" y="645"/>
                  </a:lnTo>
                  <a:lnTo>
                    <a:pt x="574" y="645"/>
                  </a:lnTo>
                  <a:lnTo>
                    <a:pt x="578" y="643"/>
                  </a:lnTo>
                  <a:lnTo>
                    <a:pt x="579" y="643"/>
                  </a:lnTo>
                  <a:lnTo>
                    <a:pt x="585" y="641"/>
                  </a:lnTo>
                  <a:lnTo>
                    <a:pt x="587" y="641"/>
                  </a:lnTo>
                  <a:lnTo>
                    <a:pt x="593" y="641"/>
                  </a:lnTo>
                  <a:lnTo>
                    <a:pt x="597" y="641"/>
                  </a:lnTo>
                  <a:lnTo>
                    <a:pt x="599" y="643"/>
                  </a:lnTo>
                  <a:lnTo>
                    <a:pt x="600" y="645"/>
                  </a:lnTo>
                  <a:lnTo>
                    <a:pt x="602" y="648"/>
                  </a:lnTo>
                  <a:lnTo>
                    <a:pt x="606" y="650"/>
                  </a:lnTo>
                  <a:lnTo>
                    <a:pt x="608" y="652"/>
                  </a:lnTo>
                  <a:lnTo>
                    <a:pt x="610" y="654"/>
                  </a:lnTo>
                  <a:lnTo>
                    <a:pt x="612" y="658"/>
                  </a:lnTo>
                  <a:lnTo>
                    <a:pt x="614" y="660"/>
                  </a:lnTo>
                  <a:lnTo>
                    <a:pt x="618" y="662"/>
                  </a:lnTo>
                  <a:lnTo>
                    <a:pt x="620" y="664"/>
                  </a:lnTo>
                  <a:lnTo>
                    <a:pt x="623" y="669"/>
                  </a:lnTo>
                  <a:lnTo>
                    <a:pt x="621" y="671"/>
                  </a:lnTo>
                  <a:lnTo>
                    <a:pt x="620" y="671"/>
                  </a:lnTo>
                  <a:lnTo>
                    <a:pt x="618" y="673"/>
                  </a:lnTo>
                  <a:lnTo>
                    <a:pt x="614" y="675"/>
                  </a:lnTo>
                  <a:lnTo>
                    <a:pt x="610" y="677"/>
                  </a:lnTo>
                  <a:lnTo>
                    <a:pt x="606" y="677"/>
                  </a:lnTo>
                  <a:lnTo>
                    <a:pt x="597" y="677"/>
                  </a:lnTo>
                  <a:lnTo>
                    <a:pt x="593" y="677"/>
                  </a:lnTo>
                  <a:lnTo>
                    <a:pt x="589" y="675"/>
                  </a:lnTo>
                  <a:lnTo>
                    <a:pt x="587" y="673"/>
                  </a:lnTo>
                  <a:lnTo>
                    <a:pt x="585" y="671"/>
                  </a:lnTo>
                  <a:lnTo>
                    <a:pt x="583" y="667"/>
                  </a:lnTo>
                  <a:lnTo>
                    <a:pt x="581" y="665"/>
                  </a:lnTo>
                  <a:lnTo>
                    <a:pt x="579" y="662"/>
                  </a:lnTo>
                  <a:lnTo>
                    <a:pt x="578" y="660"/>
                  </a:lnTo>
                  <a:lnTo>
                    <a:pt x="574" y="658"/>
                  </a:lnTo>
                  <a:lnTo>
                    <a:pt x="570" y="658"/>
                  </a:lnTo>
                  <a:lnTo>
                    <a:pt x="566" y="658"/>
                  </a:lnTo>
                  <a:lnTo>
                    <a:pt x="564" y="662"/>
                  </a:lnTo>
                  <a:lnTo>
                    <a:pt x="564" y="665"/>
                  </a:lnTo>
                  <a:lnTo>
                    <a:pt x="564" y="671"/>
                  </a:lnTo>
                  <a:lnTo>
                    <a:pt x="564" y="675"/>
                  </a:lnTo>
                  <a:lnTo>
                    <a:pt x="562" y="677"/>
                  </a:lnTo>
                  <a:lnTo>
                    <a:pt x="560" y="681"/>
                  </a:lnTo>
                  <a:lnTo>
                    <a:pt x="559" y="685"/>
                  </a:lnTo>
                  <a:lnTo>
                    <a:pt x="559" y="688"/>
                  </a:lnTo>
                  <a:lnTo>
                    <a:pt x="559" y="692"/>
                  </a:lnTo>
                  <a:lnTo>
                    <a:pt x="555" y="694"/>
                  </a:lnTo>
                  <a:lnTo>
                    <a:pt x="553" y="694"/>
                  </a:lnTo>
                  <a:lnTo>
                    <a:pt x="551" y="694"/>
                  </a:lnTo>
                  <a:lnTo>
                    <a:pt x="545" y="690"/>
                  </a:lnTo>
                  <a:lnTo>
                    <a:pt x="541" y="688"/>
                  </a:lnTo>
                  <a:lnTo>
                    <a:pt x="539" y="686"/>
                  </a:lnTo>
                  <a:lnTo>
                    <a:pt x="536" y="686"/>
                  </a:lnTo>
                  <a:lnTo>
                    <a:pt x="532" y="685"/>
                  </a:lnTo>
                  <a:lnTo>
                    <a:pt x="528" y="685"/>
                  </a:lnTo>
                  <a:lnTo>
                    <a:pt x="524" y="683"/>
                  </a:lnTo>
                  <a:lnTo>
                    <a:pt x="520" y="683"/>
                  </a:lnTo>
                  <a:lnTo>
                    <a:pt x="517" y="685"/>
                  </a:lnTo>
                  <a:lnTo>
                    <a:pt x="515" y="685"/>
                  </a:lnTo>
                  <a:lnTo>
                    <a:pt x="513" y="686"/>
                  </a:lnTo>
                  <a:lnTo>
                    <a:pt x="513" y="683"/>
                  </a:lnTo>
                  <a:lnTo>
                    <a:pt x="509" y="681"/>
                  </a:lnTo>
                  <a:lnTo>
                    <a:pt x="507" y="679"/>
                  </a:lnTo>
                  <a:lnTo>
                    <a:pt x="503" y="679"/>
                  </a:lnTo>
                  <a:lnTo>
                    <a:pt x="499" y="677"/>
                  </a:lnTo>
                  <a:lnTo>
                    <a:pt x="497" y="675"/>
                  </a:lnTo>
                  <a:lnTo>
                    <a:pt x="494" y="673"/>
                  </a:lnTo>
                  <a:lnTo>
                    <a:pt x="490" y="673"/>
                  </a:lnTo>
                  <a:lnTo>
                    <a:pt x="488" y="671"/>
                  </a:lnTo>
                  <a:lnTo>
                    <a:pt x="484" y="669"/>
                  </a:lnTo>
                  <a:lnTo>
                    <a:pt x="480" y="667"/>
                  </a:lnTo>
                  <a:lnTo>
                    <a:pt x="477" y="667"/>
                  </a:lnTo>
                  <a:lnTo>
                    <a:pt x="475" y="665"/>
                  </a:lnTo>
                  <a:lnTo>
                    <a:pt x="471" y="664"/>
                  </a:lnTo>
                  <a:lnTo>
                    <a:pt x="467" y="662"/>
                  </a:lnTo>
                  <a:lnTo>
                    <a:pt x="465" y="660"/>
                  </a:lnTo>
                  <a:lnTo>
                    <a:pt x="461" y="660"/>
                  </a:lnTo>
                  <a:lnTo>
                    <a:pt x="457" y="658"/>
                  </a:lnTo>
                  <a:lnTo>
                    <a:pt x="452" y="660"/>
                  </a:lnTo>
                  <a:lnTo>
                    <a:pt x="450" y="658"/>
                  </a:lnTo>
                  <a:lnTo>
                    <a:pt x="448" y="656"/>
                  </a:lnTo>
                  <a:lnTo>
                    <a:pt x="444" y="654"/>
                  </a:lnTo>
                  <a:lnTo>
                    <a:pt x="438" y="654"/>
                  </a:lnTo>
                  <a:lnTo>
                    <a:pt x="436" y="654"/>
                  </a:lnTo>
                  <a:lnTo>
                    <a:pt x="435" y="654"/>
                  </a:lnTo>
                  <a:lnTo>
                    <a:pt x="431" y="654"/>
                  </a:lnTo>
                  <a:lnTo>
                    <a:pt x="431" y="656"/>
                  </a:lnTo>
                  <a:lnTo>
                    <a:pt x="431" y="667"/>
                  </a:lnTo>
                  <a:lnTo>
                    <a:pt x="429" y="679"/>
                  </a:lnTo>
                  <a:lnTo>
                    <a:pt x="431" y="690"/>
                  </a:lnTo>
                  <a:lnTo>
                    <a:pt x="429" y="702"/>
                  </a:lnTo>
                  <a:lnTo>
                    <a:pt x="429" y="709"/>
                  </a:lnTo>
                  <a:lnTo>
                    <a:pt x="431" y="713"/>
                  </a:lnTo>
                  <a:lnTo>
                    <a:pt x="429" y="725"/>
                  </a:lnTo>
                  <a:lnTo>
                    <a:pt x="429" y="736"/>
                  </a:lnTo>
                  <a:lnTo>
                    <a:pt x="429" y="748"/>
                  </a:lnTo>
                  <a:lnTo>
                    <a:pt x="429" y="759"/>
                  </a:lnTo>
                  <a:lnTo>
                    <a:pt x="429" y="772"/>
                  </a:lnTo>
                  <a:lnTo>
                    <a:pt x="429" y="784"/>
                  </a:lnTo>
                  <a:lnTo>
                    <a:pt x="429" y="795"/>
                  </a:lnTo>
                  <a:lnTo>
                    <a:pt x="429" y="807"/>
                  </a:lnTo>
                  <a:lnTo>
                    <a:pt x="429" y="818"/>
                  </a:lnTo>
                  <a:lnTo>
                    <a:pt x="429" y="830"/>
                  </a:lnTo>
                  <a:lnTo>
                    <a:pt x="429" y="837"/>
                  </a:lnTo>
                  <a:lnTo>
                    <a:pt x="429" y="841"/>
                  </a:lnTo>
                  <a:lnTo>
                    <a:pt x="429" y="84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2" name="Freeform 111"/>
            <p:cNvSpPr>
              <a:spLocks/>
            </p:cNvSpPr>
            <p:nvPr/>
          </p:nvSpPr>
          <p:spPr bwMode="auto">
            <a:xfrm>
              <a:off x="1294" y="2983"/>
              <a:ext cx="915" cy="1319"/>
            </a:xfrm>
            <a:custGeom>
              <a:avLst/>
              <a:gdLst>
                <a:gd name="T0" fmla="*/ 606 w 915"/>
                <a:gd name="T1" fmla="*/ 17 h 1319"/>
                <a:gd name="T2" fmla="*/ 654 w 915"/>
                <a:gd name="T3" fmla="*/ 5 h 1319"/>
                <a:gd name="T4" fmla="*/ 734 w 915"/>
                <a:gd name="T5" fmla="*/ 45 h 1319"/>
                <a:gd name="T6" fmla="*/ 743 w 915"/>
                <a:gd name="T7" fmla="*/ 82 h 1319"/>
                <a:gd name="T8" fmla="*/ 789 w 915"/>
                <a:gd name="T9" fmla="*/ 114 h 1319"/>
                <a:gd name="T10" fmla="*/ 831 w 915"/>
                <a:gd name="T11" fmla="*/ 127 h 1319"/>
                <a:gd name="T12" fmla="*/ 892 w 915"/>
                <a:gd name="T13" fmla="*/ 150 h 1319"/>
                <a:gd name="T14" fmla="*/ 890 w 915"/>
                <a:gd name="T15" fmla="*/ 211 h 1319"/>
                <a:gd name="T16" fmla="*/ 772 w 915"/>
                <a:gd name="T17" fmla="*/ 246 h 1319"/>
                <a:gd name="T18" fmla="*/ 760 w 915"/>
                <a:gd name="T19" fmla="*/ 324 h 1319"/>
                <a:gd name="T20" fmla="*/ 724 w 915"/>
                <a:gd name="T21" fmla="*/ 404 h 1319"/>
                <a:gd name="T22" fmla="*/ 705 w 915"/>
                <a:gd name="T23" fmla="*/ 486 h 1319"/>
                <a:gd name="T24" fmla="*/ 732 w 915"/>
                <a:gd name="T25" fmla="*/ 576 h 1319"/>
                <a:gd name="T26" fmla="*/ 802 w 915"/>
                <a:gd name="T27" fmla="*/ 635 h 1319"/>
                <a:gd name="T28" fmla="*/ 759 w 915"/>
                <a:gd name="T29" fmla="*/ 705 h 1319"/>
                <a:gd name="T30" fmla="*/ 810 w 915"/>
                <a:gd name="T31" fmla="*/ 766 h 1319"/>
                <a:gd name="T32" fmla="*/ 793 w 915"/>
                <a:gd name="T33" fmla="*/ 856 h 1319"/>
                <a:gd name="T34" fmla="*/ 818 w 915"/>
                <a:gd name="T35" fmla="*/ 951 h 1319"/>
                <a:gd name="T36" fmla="*/ 822 w 915"/>
                <a:gd name="T37" fmla="*/ 1043 h 1319"/>
                <a:gd name="T38" fmla="*/ 802 w 915"/>
                <a:gd name="T39" fmla="*/ 1125 h 1319"/>
                <a:gd name="T40" fmla="*/ 808 w 915"/>
                <a:gd name="T41" fmla="*/ 1203 h 1319"/>
                <a:gd name="T42" fmla="*/ 856 w 915"/>
                <a:gd name="T43" fmla="*/ 1266 h 1319"/>
                <a:gd name="T44" fmla="*/ 793 w 915"/>
                <a:gd name="T45" fmla="*/ 1306 h 1319"/>
                <a:gd name="T46" fmla="*/ 738 w 915"/>
                <a:gd name="T47" fmla="*/ 1237 h 1319"/>
                <a:gd name="T48" fmla="*/ 694 w 915"/>
                <a:gd name="T49" fmla="*/ 1153 h 1319"/>
                <a:gd name="T50" fmla="*/ 635 w 915"/>
                <a:gd name="T51" fmla="*/ 1096 h 1319"/>
                <a:gd name="T52" fmla="*/ 581 w 915"/>
                <a:gd name="T53" fmla="*/ 1031 h 1319"/>
                <a:gd name="T54" fmla="*/ 532 w 915"/>
                <a:gd name="T55" fmla="*/ 968 h 1319"/>
                <a:gd name="T56" fmla="*/ 465 w 915"/>
                <a:gd name="T57" fmla="*/ 1016 h 1319"/>
                <a:gd name="T58" fmla="*/ 413 w 915"/>
                <a:gd name="T59" fmla="*/ 970 h 1319"/>
                <a:gd name="T60" fmla="*/ 305 w 915"/>
                <a:gd name="T61" fmla="*/ 963 h 1319"/>
                <a:gd name="T62" fmla="*/ 225 w 915"/>
                <a:gd name="T63" fmla="*/ 957 h 1319"/>
                <a:gd name="T64" fmla="*/ 133 w 915"/>
                <a:gd name="T65" fmla="*/ 982 h 1319"/>
                <a:gd name="T66" fmla="*/ 59 w 915"/>
                <a:gd name="T67" fmla="*/ 942 h 1319"/>
                <a:gd name="T68" fmla="*/ 9 w 915"/>
                <a:gd name="T69" fmla="*/ 898 h 1319"/>
                <a:gd name="T70" fmla="*/ 34 w 915"/>
                <a:gd name="T71" fmla="*/ 843 h 1319"/>
                <a:gd name="T72" fmla="*/ 104 w 915"/>
                <a:gd name="T73" fmla="*/ 833 h 1319"/>
                <a:gd name="T74" fmla="*/ 169 w 915"/>
                <a:gd name="T75" fmla="*/ 759 h 1319"/>
                <a:gd name="T76" fmla="*/ 160 w 915"/>
                <a:gd name="T77" fmla="*/ 698 h 1319"/>
                <a:gd name="T78" fmla="*/ 186 w 915"/>
                <a:gd name="T79" fmla="*/ 621 h 1319"/>
                <a:gd name="T80" fmla="*/ 194 w 915"/>
                <a:gd name="T81" fmla="*/ 555 h 1319"/>
                <a:gd name="T82" fmla="*/ 192 w 915"/>
                <a:gd name="T83" fmla="*/ 492 h 1319"/>
                <a:gd name="T84" fmla="*/ 158 w 915"/>
                <a:gd name="T85" fmla="*/ 452 h 1319"/>
                <a:gd name="T86" fmla="*/ 169 w 915"/>
                <a:gd name="T87" fmla="*/ 413 h 1319"/>
                <a:gd name="T88" fmla="*/ 206 w 915"/>
                <a:gd name="T89" fmla="*/ 379 h 1319"/>
                <a:gd name="T90" fmla="*/ 185 w 915"/>
                <a:gd name="T91" fmla="*/ 345 h 1319"/>
                <a:gd name="T92" fmla="*/ 190 w 915"/>
                <a:gd name="T93" fmla="*/ 324 h 1319"/>
                <a:gd name="T94" fmla="*/ 221 w 915"/>
                <a:gd name="T95" fmla="*/ 318 h 1319"/>
                <a:gd name="T96" fmla="*/ 225 w 915"/>
                <a:gd name="T97" fmla="*/ 293 h 1319"/>
                <a:gd name="T98" fmla="*/ 251 w 915"/>
                <a:gd name="T99" fmla="*/ 268 h 1319"/>
                <a:gd name="T100" fmla="*/ 272 w 915"/>
                <a:gd name="T101" fmla="*/ 232 h 1319"/>
                <a:gd name="T102" fmla="*/ 268 w 915"/>
                <a:gd name="T103" fmla="*/ 207 h 1319"/>
                <a:gd name="T104" fmla="*/ 293 w 915"/>
                <a:gd name="T105" fmla="*/ 188 h 1319"/>
                <a:gd name="T106" fmla="*/ 305 w 915"/>
                <a:gd name="T107" fmla="*/ 185 h 1319"/>
                <a:gd name="T108" fmla="*/ 329 w 915"/>
                <a:gd name="T109" fmla="*/ 141 h 1319"/>
                <a:gd name="T110" fmla="*/ 371 w 915"/>
                <a:gd name="T111" fmla="*/ 125 h 1319"/>
                <a:gd name="T112" fmla="*/ 413 w 915"/>
                <a:gd name="T113" fmla="*/ 114 h 1319"/>
                <a:gd name="T114" fmla="*/ 448 w 915"/>
                <a:gd name="T115" fmla="*/ 116 h 1319"/>
                <a:gd name="T116" fmla="*/ 465 w 915"/>
                <a:gd name="T117" fmla="*/ 87 h 1319"/>
                <a:gd name="T118" fmla="*/ 497 w 915"/>
                <a:gd name="T119" fmla="*/ 38 h 1319"/>
                <a:gd name="T120" fmla="*/ 532 w 915"/>
                <a:gd name="T121" fmla="*/ 7 h 1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15" h="1319">
                  <a:moveTo>
                    <a:pt x="570" y="7"/>
                  </a:moveTo>
                  <a:lnTo>
                    <a:pt x="570" y="9"/>
                  </a:lnTo>
                  <a:lnTo>
                    <a:pt x="572" y="9"/>
                  </a:lnTo>
                  <a:lnTo>
                    <a:pt x="572" y="11"/>
                  </a:lnTo>
                  <a:lnTo>
                    <a:pt x="574" y="11"/>
                  </a:lnTo>
                  <a:lnTo>
                    <a:pt x="576" y="13"/>
                  </a:lnTo>
                  <a:lnTo>
                    <a:pt x="576" y="15"/>
                  </a:lnTo>
                  <a:lnTo>
                    <a:pt x="577" y="17"/>
                  </a:lnTo>
                  <a:lnTo>
                    <a:pt x="577" y="19"/>
                  </a:lnTo>
                  <a:lnTo>
                    <a:pt x="579" y="19"/>
                  </a:lnTo>
                  <a:lnTo>
                    <a:pt x="579" y="21"/>
                  </a:lnTo>
                  <a:lnTo>
                    <a:pt x="579" y="22"/>
                  </a:lnTo>
                  <a:lnTo>
                    <a:pt x="581" y="22"/>
                  </a:lnTo>
                  <a:lnTo>
                    <a:pt x="583" y="22"/>
                  </a:lnTo>
                  <a:lnTo>
                    <a:pt x="585" y="22"/>
                  </a:lnTo>
                  <a:lnTo>
                    <a:pt x="587" y="22"/>
                  </a:lnTo>
                  <a:lnTo>
                    <a:pt x="587" y="21"/>
                  </a:lnTo>
                  <a:lnTo>
                    <a:pt x="589" y="21"/>
                  </a:lnTo>
                  <a:lnTo>
                    <a:pt x="591" y="21"/>
                  </a:lnTo>
                  <a:lnTo>
                    <a:pt x="591" y="19"/>
                  </a:lnTo>
                  <a:lnTo>
                    <a:pt x="593" y="19"/>
                  </a:lnTo>
                  <a:lnTo>
                    <a:pt x="595" y="19"/>
                  </a:lnTo>
                  <a:lnTo>
                    <a:pt x="596" y="17"/>
                  </a:lnTo>
                  <a:lnTo>
                    <a:pt x="598" y="17"/>
                  </a:lnTo>
                  <a:lnTo>
                    <a:pt x="600" y="17"/>
                  </a:lnTo>
                  <a:lnTo>
                    <a:pt x="602" y="17"/>
                  </a:lnTo>
                  <a:lnTo>
                    <a:pt x="604" y="17"/>
                  </a:lnTo>
                  <a:lnTo>
                    <a:pt x="606" y="17"/>
                  </a:lnTo>
                  <a:lnTo>
                    <a:pt x="608" y="17"/>
                  </a:lnTo>
                  <a:lnTo>
                    <a:pt x="610" y="17"/>
                  </a:lnTo>
                  <a:lnTo>
                    <a:pt x="612" y="17"/>
                  </a:lnTo>
                  <a:lnTo>
                    <a:pt x="614" y="17"/>
                  </a:lnTo>
                  <a:lnTo>
                    <a:pt x="616" y="15"/>
                  </a:lnTo>
                  <a:lnTo>
                    <a:pt x="617" y="15"/>
                  </a:lnTo>
                  <a:lnTo>
                    <a:pt x="619" y="15"/>
                  </a:lnTo>
                  <a:lnTo>
                    <a:pt x="619" y="13"/>
                  </a:lnTo>
                  <a:lnTo>
                    <a:pt x="621" y="13"/>
                  </a:lnTo>
                  <a:lnTo>
                    <a:pt x="621" y="11"/>
                  </a:lnTo>
                  <a:lnTo>
                    <a:pt x="623" y="11"/>
                  </a:lnTo>
                  <a:lnTo>
                    <a:pt x="625" y="9"/>
                  </a:lnTo>
                  <a:lnTo>
                    <a:pt x="625" y="7"/>
                  </a:lnTo>
                  <a:lnTo>
                    <a:pt x="627" y="7"/>
                  </a:lnTo>
                  <a:lnTo>
                    <a:pt x="629" y="5"/>
                  </a:lnTo>
                  <a:lnTo>
                    <a:pt x="631" y="5"/>
                  </a:lnTo>
                  <a:lnTo>
                    <a:pt x="633" y="3"/>
                  </a:lnTo>
                  <a:lnTo>
                    <a:pt x="635" y="3"/>
                  </a:lnTo>
                  <a:lnTo>
                    <a:pt x="637" y="3"/>
                  </a:lnTo>
                  <a:lnTo>
                    <a:pt x="638" y="3"/>
                  </a:lnTo>
                  <a:lnTo>
                    <a:pt x="640" y="3"/>
                  </a:lnTo>
                  <a:lnTo>
                    <a:pt x="642" y="3"/>
                  </a:lnTo>
                  <a:lnTo>
                    <a:pt x="644" y="3"/>
                  </a:lnTo>
                  <a:lnTo>
                    <a:pt x="646" y="3"/>
                  </a:lnTo>
                  <a:lnTo>
                    <a:pt x="648" y="3"/>
                  </a:lnTo>
                  <a:lnTo>
                    <a:pt x="650" y="5"/>
                  </a:lnTo>
                  <a:lnTo>
                    <a:pt x="652" y="5"/>
                  </a:lnTo>
                  <a:lnTo>
                    <a:pt x="654" y="5"/>
                  </a:lnTo>
                  <a:lnTo>
                    <a:pt x="656" y="7"/>
                  </a:lnTo>
                  <a:lnTo>
                    <a:pt x="658" y="7"/>
                  </a:lnTo>
                  <a:lnTo>
                    <a:pt x="659" y="9"/>
                  </a:lnTo>
                  <a:lnTo>
                    <a:pt x="663" y="11"/>
                  </a:lnTo>
                  <a:lnTo>
                    <a:pt x="665" y="13"/>
                  </a:lnTo>
                  <a:lnTo>
                    <a:pt x="667" y="15"/>
                  </a:lnTo>
                  <a:lnTo>
                    <a:pt x="673" y="17"/>
                  </a:lnTo>
                  <a:lnTo>
                    <a:pt x="677" y="19"/>
                  </a:lnTo>
                  <a:lnTo>
                    <a:pt x="682" y="21"/>
                  </a:lnTo>
                  <a:lnTo>
                    <a:pt x="690" y="24"/>
                  </a:lnTo>
                  <a:lnTo>
                    <a:pt x="692" y="26"/>
                  </a:lnTo>
                  <a:lnTo>
                    <a:pt x="694" y="26"/>
                  </a:lnTo>
                  <a:lnTo>
                    <a:pt x="696" y="26"/>
                  </a:lnTo>
                  <a:lnTo>
                    <a:pt x="698" y="28"/>
                  </a:lnTo>
                  <a:lnTo>
                    <a:pt x="701" y="28"/>
                  </a:lnTo>
                  <a:lnTo>
                    <a:pt x="703" y="30"/>
                  </a:lnTo>
                  <a:lnTo>
                    <a:pt x="705" y="32"/>
                  </a:lnTo>
                  <a:lnTo>
                    <a:pt x="707" y="32"/>
                  </a:lnTo>
                  <a:lnTo>
                    <a:pt x="709" y="34"/>
                  </a:lnTo>
                  <a:lnTo>
                    <a:pt x="711" y="36"/>
                  </a:lnTo>
                  <a:lnTo>
                    <a:pt x="713" y="36"/>
                  </a:lnTo>
                  <a:lnTo>
                    <a:pt x="717" y="38"/>
                  </a:lnTo>
                  <a:lnTo>
                    <a:pt x="719" y="40"/>
                  </a:lnTo>
                  <a:lnTo>
                    <a:pt x="724" y="42"/>
                  </a:lnTo>
                  <a:lnTo>
                    <a:pt x="726" y="42"/>
                  </a:lnTo>
                  <a:lnTo>
                    <a:pt x="728" y="43"/>
                  </a:lnTo>
                  <a:lnTo>
                    <a:pt x="732" y="43"/>
                  </a:lnTo>
                  <a:lnTo>
                    <a:pt x="734" y="45"/>
                  </a:lnTo>
                  <a:lnTo>
                    <a:pt x="736" y="45"/>
                  </a:lnTo>
                  <a:lnTo>
                    <a:pt x="740" y="45"/>
                  </a:lnTo>
                  <a:lnTo>
                    <a:pt x="741" y="45"/>
                  </a:lnTo>
                  <a:lnTo>
                    <a:pt x="743" y="45"/>
                  </a:lnTo>
                  <a:lnTo>
                    <a:pt x="745" y="47"/>
                  </a:lnTo>
                  <a:lnTo>
                    <a:pt x="747" y="47"/>
                  </a:lnTo>
                  <a:lnTo>
                    <a:pt x="751" y="47"/>
                  </a:lnTo>
                  <a:lnTo>
                    <a:pt x="753" y="47"/>
                  </a:lnTo>
                  <a:lnTo>
                    <a:pt x="755" y="47"/>
                  </a:lnTo>
                  <a:lnTo>
                    <a:pt x="751" y="51"/>
                  </a:lnTo>
                  <a:lnTo>
                    <a:pt x="749" y="55"/>
                  </a:lnTo>
                  <a:lnTo>
                    <a:pt x="749" y="57"/>
                  </a:lnTo>
                  <a:lnTo>
                    <a:pt x="747" y="59"/>
                  </a:lnTo>
                  <a:lnTo>
                    <a:pt x="747" y="61"/>
                  </a:lnTo>
                  <a:lnTo>
                    <a:pt x="745" y="62"/>
                  </a:lnTo>
                  <a:lnTo>
                    <a:pt x="743" y="64"/>
                  </a:lnTo>
                  <a:lnTo>
                    <a:pt x="741" y="64"/>
                  </a:lnTo>
                  <a:lnTo>
                    <a:pt x="741" y="66"/>
                  </a:lnTo>
                  <a:lnTo>
                    <a:pt x="740" y="66"/>
                  </a:lnTo>
                  <a:lnTo>
                    <a:pt x="738" y="68"/>
                  </a:lnTo>
                  <a:lnTo>
                    <a:pt x="736" y="70"/>
                  </a:lnTo>
                  <a:lnTo>
                    <a:pt x="734" y="76"/>
                  </a:lnTo>
                  <a:lnTo>
                    <a:pt x="734" y="78"/>
                  </a:lnTo>
                  <a:lnTo>
                    <a:pt x="736" y="80"/>
                  </a:lnTo>
                  <a:lnTo>
                    <a:pt x="738" y="82"/>
                  </a:lnTo>
                  <a:lnTo>
                    <a:pt x="740" y="82"/>
                  </a:lnTo>
                  <a:lnTo>
                    <a:pt x="741" y="82"/>
                  </a:lnTo>
                  <a:lnTo>
                    <a:pt x="743" y="82"/>
                  </a:lnTo>
                  <a:lnTo>
                    <a:pt x="745" y="83"/>
                  </a:lnTo>
                  <a:lnTo>
                    <a:pt x="747" y="83"/>
                  </a:lnTo>
                  <a:lnTo>
                    <a:pt x="749" y="82"/>
                  </a:lnTo>
                  <a:lnTo>
                    <a:pt x="751" y="82"/>
                  </a:lnTo>
                  <a:lnTo>
                    <a:pt x="753" y="82"/>
                  </a:lnTo>
                  <a:lnTo>
                    <a:pt x="757" y="83"/>
                  </a:lnTo>
                  <a:lnTo>
                    <a:pt x="759" y="83"/>
                  </a:lnTo>
                  <a:lnTo>
                    <a:pt x="760" y="83"/>
                  </a:lnTo>
                  <a:lnTo>
                    <a:pt x="762" y="83"/>
                  </a:lnTo>
                  <a:lnTo>
                    <a:pt x="764" y="83"/>
                  </a:lnTo>
                  <a:lnTo>
                    <a:pt x="766" y="83"/>
                  </a:lnTo>
                  <a:lnTo>
                    <a:pt x="770" y="83"/>
                  </a:lnTo>
                  <a:lnTo>
                    <a:pt x="772" y="83"/>
                  </a:lnTo>
                  <a:lnTo>
                    <a:pt x="776" y="83"/>
                  </a:lnTo>
                  <a:lnTo>
                    <a:pt x="778" y="83"/>
                  </a:lnTo>
                  <a:lnTo>
                    <a:pt x="780" y="83"/>
                  </a:lnTo>
                  <a:lnTo>
                    <a:pt x="781" y="85"/>
                  </a:lnTo>
                  <a:lnTo>
                    <a:pt x="783" y="85"/>
                  </a:lnTo>
                  <a:lnTo>
                    <a:pt x="785" y="87"/>
                  </a:lnTo>
                  <a:lnTo>
                    <a:pt x="785" y="89"/>
                  </a:lnTo>
                  <a:lnTo>
                    <a:pt x="787" y="91"/>
                  </a:lnTo>
                  <a:lnTo>
                    <a:pt x="789" y="97"/>
                  </a:lnTo>
                  <a:lnTo>
                    <a:pt x="789" y="99"/>
                  </a:lnTo>
                  <a:lnTo>
                    <a:pt x="789" y="103"/>
                  </a:lnTo>
                  <a:lnTo>
                    <a:pt x="789" y="104"/>
                  </a:lnTo>
                  <a:lnTo>
                    <a:pt x="789" y="110"/>
                  </a:lnTo>
                  <a:lnTo>
                    <a:pt x="789" y="112"/>
                  </a:lnTo>
                  <a:lnTo>
                    <a:pt x="789" y="114"/>
                  </a:lnTo>
                  <a:lnTo>
                    <a:pt x="791" y="118"/>
                  </a:lnTo>
                  <a:lnTo>
                    <a:pt x="791" y="120"/>
                  </a:lnTo>
                  <a:lnTo>
                    <a:pt x="791" y="122"/>
                  </a:lnTo>
                  <a:lnTo>
                    <a:pt x="791" y="124"/>
                  </a:lnTo>
                  <a:lnTo>
                    <a:pt x="791" y="125"/>
                  </a:lnTo>
                  <a:lnTo>
                    <a:pt x="791" y="129"/>
                  </a:lnTo>
                  <a:lnTo>
                    <a:pt x="791" y="131"/>
                  </a:lnTo>
                  <a:lnTo>
                    <a:pt x="791" y="133"/>
                  </a:lnTo>
                  <a:lnTo>
                    <a:pt x="793" y="137"/>
                  </a:lnTo>
                  <a:lnTo>
                    <a:pt x="795" y="141"/>
                  </a:lnTo>
                  <a:lnTo>
                    <a:pt x="797" y="146"/>
                  </a:lnTo>
                  <a:lnTo>
                    <a:pt x="797" y="148"/>
                  </a:lnTo>
                  <a:lnTo>
                    <a:pt x="797" y="150"/>
                  </a:lnTo>
                  <a:lnTo>
                    <a:pt x="797" y="152"/>
                  </a:lnTo>
                  <a:lnTo>
                    <a:pt x="797" y="154"/>
                  </a:lnTo>
                  <a:lnTo>
                    <a:pt x="799" y="152"/>
                  </a:lnTo>
                  <a:lnTo>
                    <a:pt x="802" y="152"/>
                  </a:lnTo>
                  <a:lnTo>
                    <a:pt x="806" y="150"/>
                  </a:lnTo>
                  <a:lnTo>
                    <a:pt x="812" y="148"/>
                  </a:lnTo>
                  <a:lnTo>
                    <a:pt x="820" y="144"/>
                  </a:lnTo>
                  <a:lnTo>
                    <a:pt x="829" y="141"/>
                  </a:lnTo>
                  <a:lnTo>
                    <a:pt x="833" y="141"/>
                  </a:lnTo>
                  <a:lnTo>
                    <a:pt x="833" y="139"/>
                  </a:lnTo>
                  <a:lnTo>
                    <a:pt x="835" y="139"/>
                  </a:lnTo>
                  <a:lnTo>
                    <a:pt x="835" y="137"/>
                  </a:lnTo>
                  <a:lnTo>
                    <a:pt x="833" y="135"/>
                  </a:lnTo>
                  <a:lnTo>
                    <a:pt x="833" y="131"/>
                  </a:lnTo>
                  <a:lnTo>
                    <a:pt x="831" y="127"/>
                  </a:lnTo>
                  <a:lnTo>
                    <a:pt x="831" y="122"/>
                  </a:lnTo>
                  <a:lnTo>
                    <a:pt x="829" y="118"/>
                  </a:lnTo>
                  <a:lnTo>
                    <a:pt x="831" y="114"/>
                  </a:lnTo>
                  <a:lnTo>
                    <a:pt x="833" y="112"/>
                  </a:lnTo>
                  <a:lnTo>
                    <a:pt x="835" y="112"/>
                  </a:lnTo>
                  <a:lnTo>
                    <a:pt x="837" y="110"/>
                  </a:lnTo>
                  <a:lnTo>
                    <a:pt x="841" y="110"/>
                  </a:lnTo>
                  <a:lnTo>
                    <a:pt x="843" y="110"/>
                  </a:lnTo>
                  <a:lnTo>
                    <a:pt x="846" y="110"/>
                  </a:lnTo>
                  <a:lnTo>
                    <a:pt x="850" y="110"/>
                  </a:lnTo>
                  <a:lnTo>
                    <a:pt x="854" y="112"/>
                  </a:lnTo>
                  <a:lnTo>
                    <a:pt x="856" y="114"/>
                  </a:lnTo>
                  <a:lnTo>
                    <a:pt x="858" y="114"/>
                  </a:lnTo>
                  <a:lnTo>
                    <a:pt x="860" y="116"/>
                  </a:lnTo>
                  <a:lnTo>
                    <a:pt x="862" y="118"/>
                  </a:lnTo>
                  <a:lnTo>
                    <a:pt x="863" y="118"/>
                  </a:lnTo>
                  <a:lnTo>
                    <a:pt x="865" y="122"/>
                  </a:lnTo>
                  <a:lnTo>
                    <a:pt x="871" y="125"/>
                  </a:lnTo>
                  <a:lnTo>
                    <a:pt x="873" y="127"/>
                  </a:lnTo>
                  <a:lnTo>
                    <a:pt x="875" y="129"/>
                  </a:lnTo>
                  <a:lnTo>
                    <a:pt x="877" y="131"/>
                  </a:lnTo>
                  <a:lnTo>
                    <a:pt x="879" y="131"/>
                  </a:lnTo>
                  <a:lnTo>
                    <a:pt x="881" y="133"/>
                  </a:lnTo>
                  <a:lnTo>
                    <a:pt x="881" y="137"/>
                  </a:lnTo>
                  <a:lnTo>
                    <a:pt x="883" y="139"/>
                  </a:lnTo>
                  <a:lnTo>
                    <a:pt x="884" y="143"/>
                  </a:lnTo>
                  <a:lnTo>
                    <a:pt x="888" y="146"/>
                  </a:lnTo>
                  <a:lnTo>
                    <a:pt x="892" y="150"/>
                  </a:lnTo>
                  <a:lnTo>
                    <a:pt x="898" y="154"/>
                  </a:lnTo>
                  <a:lnTo>
                    <a:pt x="902" y="156"/>
                  </a:lnTo>
                  <a:lnTo>
                    <a:pt x="904" y="156"/>
                  </a:lnTo>
                  <a:lnTo>
                    <a:pt x="905" y="158"/>
                  </a:lnTo>
                  <a:lnTo>
                    <a:pt x="907" y="158"/>
                  </a:lnTo>
                  <a:lnTo>
                    <a:pt x="907" y="160"/>
                  </a:lnTo>
                  <a:lnTo>
                    <a:pt x="909" y="160"/>
                  </a:lnTo>
                  <a:lnTo>
                    <a:pt x="911" y="162"/>
                  </a:lnTo>
                  <a:lnTo>
                    <a:pt x="911" y="164"/>
                  </a:lnTo>
                  <a:lnTo>
                    <a:pt x="913" y="165"/>
                  </a:lnTo>
                  <a:lnTo>
                    <a:pt x="915" y="167"/>
                  </a:lnTo>
                  <a:lnTo>
                    <a:pt x="915" y="171"/>
                  </a:lnTo>
                  <a:lnTo>
                    <a:pt x="915" y="175"/>
                  </a:lnTo>
                  <a:lnTo>
                    <a:pt x="915" y="177"/>
                  </a:lnTo>
                  <a:lnTo>
                    <a:pt x="913" y="181"/>
                  </a:lnTo>
                  <a:lnTo>
                    <a:pt x="913" y="186"/>
                  </a:lnTo>
                  <a:lnTo>
                    <a:pt x="913" y="190"/>
                  </a:lnTo>
                  <a:lnTo>
                    <a:pt x="911" y="194"/>
                  </a:lnTo>
                  <a:lnTo>
                    <a:pt x="909" y="198"/>
                  </a:lnTo>
                  <a:lnTo>
                    <a:pt x="907" y="200"/>
                  </a:lnTo>
                  <a:lnTo>
                    <a:pt x="907" y="206"/>
                  </a:lnTo>
                  <a:lnTo>
                    <a:pt x="905" y="207"/>
                  </a:lnTo>
                  <a:lnTo>
                    <a:pt x="904" y="209"/>
                  </a:lnTo>
                  <a:lnTo>
                    <a:pt x="902" y="211"/>
                  </a:lnTo>
                  <a:lnTo>
                    <a:pt x="900" y="211"/>
                  </a:lnTo>
                  <a:lnTo>
                    <a:pt x="896" y="211"/>
                  </a:lnTo>
                  <a:lnTo>
                    <a:pt x="894" y="211"/>
                  </a:lnTo>
                  <a:lnTo>
                    <a:pt x="890" y="211"/>
                  </a:lnTo>
                  <a:lnTo>
                    <a:pt x="888" y="209"/>
                  </a:lnTo>
                  <a:lnTo>
                    <a:pt x="884" y="209"/>
                  </a:lnTo>
                  <a:lnTo>
                    <a:pt x="881" y="209"/>
                  </a:lnTo>
                  <a:lnTo>
                    <a:pt x="879" y="209"/>
                  </a:lnTo>
                  <a:lnTo>
                    <a:pt x="873" y="209"/>
                  </a:lnTo>
                  <a:lnTo>
                    <a:pt x="871" y="209"/>
                  </a:lnTo>
                  <a:lnTo>
                    <a:pt x="869" y="211"/>
                  </a:lnTo>
                  <a:lnTo>
                    <a:pt x="867" y="211"/>
                  </a:lnTo>
                  <a:lnTo>
                    <a:pt x="867" y="215"/>
                  </a:lnTo>
                  <a:lnTo>
                    <a:pt x="865" y="215"/>
                  </a:lnTo>
                  <a:lnTo>
                    <a:pt x="865" y="219"/>
                  </a:lnTo>
                  <a:lnTo>
                    <a:pt x="865" y="221"/>
                  </a:lnTo>
                  <a:lnTo>
                    <a:pt x="863" y="225"/>
                  </a:lnTo>
                  <a:lnTo>
                    <a:pt x="860" y="228"/>
                  </a:lnTo>
                  <a:lnTo>
                    <a:pt x="858" y="230"/>
                  </a:lnTo>
                  <a:lnTo>
                    <a:pt x="854" y="232"/>
                  </a:lnTo>
                  <a:lnTo>
                    <a:pt x="850" y="234"/>
                  </a:lnTo>
                  <a:lnTo>
                    <a:pt x="848" y="236"/>
                  </a:lnTo>
                  <a:lnTo>
                    <a:pt x="846" y="238"/>
                  </a:lnTo>
                  <a:lnTo>
                    <a:pt x="831" y="253"/>
                  </a:lnTo>
                  <a:lnTo>
                    <a:pt x="831" y="247"/>
                  </a:lnTo>
                  <a:lnTo>
                    <a:pt x="831" y="246"/>
                  </a:lnTo>
                  <a:lnTo>
                    <a:pt x="822" y="246"/>
                  </a:lnTo>
                  <a:lnTo>
                    <a:pt x="820" y="246"/>
                  </a:lnTo>
                  <a:lnTo>
                    <a:pt x="808" y="246"/>
                  </a:lnTo>
                  <a:lnTo>
                    <a:pt x="795" y="246"/>
                  </a:lnTo>
                  <a:lnTo>
                    <a:pt x="783" y="246"/>
                  </a:lnTo>
                  <a:lnTo>
                    <a:pt x="772" y="246"/>
                  </a:lnTo>
                  <a:lnTo>
                    <a:pt x="766" y="246"/>
                  </a:lnTo>
                  <a:lnTo>
                    <a:pt x="764" y="246"/>
                  </a:lnTo>
                  <a:lnTo>
                    <a:pt x="764" y="247"/>
                  </a:lnTo>
                  <a:lnTo>
                    <a:pt x="762" y="249"/>
                  </a:lnTo>
                  <a:lnTo>
                    <a:pt x="762" y="251"/>
                  </a:lnTo>
                  <a:lnTo>
                    <a:pt x="760" y="257"/>
                  </a:lnTo>
                  <a:lnTo>
                    <a:pt x="760" y="261"/>
                  </a:lnTo>
                  <a:lnTo>
                    <a:pt x="762" y="265"/>
                  </a:lnTo>
                  <a:lnTo>
                    <a:pt x="762" y="268"/>
                  </a:lnTo>
                  <a:lnTo>
                    <a:pt x="764" y="272"/>
                  </a:lnTo>
                  <a:lnTo>
                    <a:pt x="766" y="274"/>
                  </a:lnTo>
                  <a:lnTo>
                    <a:pt x="768" y="278"/>
                  </a:lnTo>
                  <a:lnTo>
                    <a:pt x="770" y="280"/>
                  </a:lnTo>
                  <a:lnTo>
                    <a:pt x="772" y="282"/>
                  </a:lnTo>
                  <a:lnTo>
                    <a:pt x="774" y="286"/>
                  </a:lnTo>
                  <a:lnTo>
                    <a:pt x="776" y="288"/>
                  </a:lnTo>
                  <a:lnTo>
                    <a:pt x="778" y="291"/>
                  </a:lnTo>
                  <a:lnTo>
                    <a:pt x="778" y="295"/>
                  </a:lnTo>
                  <a:lnTo>
                    <a:pt x="778" y="299"/>
                  </a:lnTo>
                  <a:lnTo>
                    <a:pt x="776" y="303"/>
                  </a:lnTo>
                  <a:lnTo>
                    <a:pt x="776" y="307"/>
                  </a:lnTo>
                  <a:lnTo>
                    <a:pt x="774" y="310"/>
                  </a:lnTo>
                  <a:lnTo>
                    <a:pt x="772" y="314"/>
                  </a:lnTo>
                  <a:lnTo>
                    <a:pt x="770" y="316"/>
                  </a:lnTo>
                  <a:lnTo>
                    <a:pt x="768" y="318"/>
                  </a:lnTo>
                  <a:lnTo>
                    <a:pt x="766" y="322"/>
                  </a:lnTo>
                  <a:lnTo>
                    <a:pt x="762" y="324"/>
                  </a:lnTo>
                  <a:lnTo>
                    <a:pt x="760" y="324"/>
                  </a:lnTo>
                  <a:lnTo>
                    <a:pt x="757" y="326"/>
                  </a:lnTo>
                  <a:lnTo>
                    <a:pt x="753" y="326"/>
                  </a:lnTo>
                  <a:lnTo>
                    <a:pt x="749" y="328"/>
                  </a:lnTo>
                  <a:lnTo>
                    <a:pt x="747" y="330"/>
                  </a:lnTo>
                  <a:lnTo>
                    <a:pt x="745" y="333"/>
                  </a:lnTo>
                  <a:lnTo>
                    <a:pt x="745" y="337"/>
                  </a:lnTo>
                  <a:lnTo>
                    <a:pt x="745" y="341"/>
                  </a:lnTo>
                  <a:lnTo>
                    <a:pt x="745" y="345"/>
                  </a:lnTo>
                  <a:lnTo>
                    <a:pt x="743" y="349"/>
                  </a:lnTo>
                  <a:lnTo>
                    <a:pt x="743" y="350"/>
                  </a:lnTo>
                  <a:lnTo>
                    <a:pt x="741" y="352"/>
                  </a:lnTo>
                  <a:lnTo>
                    <a:pt x="741" y="356"/>
                  </a:lnTo>
                  <a:lnTo>
                    <a:pt x="741" y="358"/>
                  </a:lnTo>
                  <a:lnTo>
                    <a:pt x="740" y="360"/>
                  </a:lnTo>
                  <a:lnTo>
                    <a:pt x="740" y="364"/>
                  </a:lnTo>
                  <a:lnTo>
                    <a:pt x="738" y="366"/>
                  </a:lnTo>
                  <a:lnTo>
                    <a:pt x="738" y="368"/>
                  </a:lnTo>
                  <a:lnTo>
                    <a:pt x="738" y="371"/>
                  </a:lnTo>
                  <a:lnTo>
                    <a:pt x="736" y="373"/>
                  </a:lnTo>
                  <a:lnTo>
                    <a:pt x="736" y="377"/>
                  </a:lnTo>
                  <a:lnTo>
                    <a:pt x="734" y="381"/>
                  </a:lnTo>
                  <a:lnTo>
                    <a:pt x="732" y="385"/>
                  </a:lnTo>
                  <a:lnTo>
                    <a:pt x="730" y="387"/>
                  </a:lnTo>
                  <a:lnTo>
                    <a:pt x="728" y="391"/>
                  </a:lnTo>
                  <a:lnTo>
                    <a:pt x="728" y="392"/>
                  </a:lnTo>
                  <a:lnTo>
                    <a:pt x="726" y="396"/>
                  </a:lnTo>
                  <a:lnTo>
                    <a:pt x="724" y="400"/>
                  </a:lnTo>
                  <a:lnTo>
                    <a:pt x="724" y="404"/>
                  </a:lnTo>
                  <a:lnTo>
                    <a:pt x="724" y="408"/>
                  </a:lnTo>
                  <a:lnTo>
                    <a:pt x="722" y="412"/>
                  </a:lnTo>
                  <a:lnTo>
                    <a:pt x="720" y="415"/>
                  </a:lnTo>
                  <a:lnTo>
                    <a:pt x="720" y="417"/>
                  </a:lnTo>
                  <a:lnTo>
                    <a:pt x="719" y="421"/>
                  </a:lnTo>
                  <a:lnTo>
                    <a:pt x="717" y="425"/>
                  </a:lnTo>
                  <a:lnTo>
                    <a:pt x="715" y="427"/>
                  </a:lnTo>
                  <a:lnTo>
                    <a:pt x="711" y="429"/>
                  </a:lnTo>
                  <a:lnTo>
                    <a:pt x="709" y="431"/>
                  </a:lnTo>
                  <a:lnTo>
                    <a:pt x="705" y="433"/>
                  </a:lnTo>
                  <a:lnTo>
                    <a:pt x="703" y="434"/>
                  </a:lnTo>
                  <a:lnTo>
                    <a:pt x="703" y="438"/>
                  </a:lnTo>
                  <a:lnTo>
                    <a:pt x="703" y="442"/>
                  </a:lnTo>
                  <a:lnTo>
                    <a:pt x="707" y="444"/>
                  </a:lnTo>
                  <a:lnTo>
                    <a:pt x="711" y="444"/>
                  </a:lnTo>
                  <a:lnTo>
                    <a:pt x="715" y="446"/>
                  </a:lnTo>
                  <a:lnTo>
                    <a:pt x="717" y="448"/>
                  </a:lnTo>
                  <a:lnTo>
                    <a:pt x="719" y="452"/>
                  </a:lnTo>
                  <a:lnTo>
                    <a:pt x="719" y="455"/>
                  </a:lnTo>
                  <a:lnTo>
                    <a:pt x="717" y="459"/>
                  </a:lnTo>
                  <a:lnTo>
                    <a:pt x="715" y="463"/>
                  </a:lnTo>
                  <a:lnTo>
                    <a:pt x="715" y="467"/>
                  </a:lnTo>
                  <a:lnTo>
                    <a:pt x="713" y="471"/>
                  </a:lnTo>
                  <a:lnTo>
                    <a:pt x="711" y="473"/>
                  </a:lnTo>
                  <a:lnTo>
                    <a:pt x="711" y="476"/>
                  </a:lnTo>
                  <a:lnTo>
                    <a:pt x="709" y="480"/>
                  </a:lnTo>
                  <a:lnTo>
                    <a:pt x="707" y="482"/>
                  </a:lnTo>
                  <a:lnTo>
                    <a:pt x="705" y="486"/>
                  </a:lnTo>
                  <a:lnTo>
                    <a:pt x="703" y="488"/>
                  </a:lnTo>
                  <a:lnTo>
                    <a:pt x="701" y="490"/>
                  </a:lnTo>
                  <a:lnTo>
                    <a:pt x="701" y="494"/>
                  </a:lnTo>
                  <a:lnTo>
                    <a:pt x="699" y="499"/>
                  </a:lnTo>
                  <a:lnTo>
                    <a:pt x="701" y="501"/>
                  </a:lnTo>
                  <a:lnTo>
                    <a:pt x="703" y="505"/>
                  </a:lnTo>
                  <a:lnTo>
                    <a:pt x="705" y="507"/>
                  </a:lnTo>
                  <a:lnTo>
                    <a:pt x="707" y="509"/>
                  </a:lnTo>
                  <a:lnTo>
                    <a:pt x="709" y="513"/>
                  </a:lnTo>
                  <a:lnTo>
                    <a:pt x="711" y="516"/>
                  </a:lnTo>
                  <a:lnTo>
                    <a:pt x="711" y="520"/>
                  </a:lnTo>
                  <a:lnTo>
                    <a:pt x="711" y="524"/>
                  </a:lnTo>
                  <a:lnTo>
                    <a:pt x="711" y="528"/>
                  </a:lnTo>
                  <a:lnTo>
                    <a:pt x="713" y="532"/>
                  </a:lnTo>
                  <a:lnTo>
                    <a:pt x="715" y="534"/>
                  </a:lnTo>
                  <a:lnTo>
                    <a:pt x="719" y="536"/>
                  </a:lnTo>
                  <a:lnTo>
                    <a:pt x="719" y="539"/>
                  </a:lnTo>
                  <a:lnTo>
                    <a:pt x="720" y="543"/>
                  </a:lnTo>
                  <a:lnTo>
                    <a:pt x="722" y="545"/>
                  </a:lnTo>
                  <a:lnTo>
                    <a:pt x="722" y="549"/>
                  </a:lnTo>
                  <a:lnTo>
                    <a:pt x="724" y="553"/>
                  </a:lnTo>
                  <a:lnTo>
                    <a:pt x="724" y="556"/>
                  </a:lnTo>
                  <a:lnTo>
                    <a:pt x="726" y="560"/>
                  </a:lnTo>
                  <a:lnTo>
                    <a:pt x="726" y="564"/>
                  </a:lnTo>
                  <a:lnTo>
                    <a:pt x="728" y="568"/>
                  </a:lnTo>
                  <a:lnTo>
                    <a:pt x="728" y="572"/>
                  </a:lnTo>
                  <a:lnTo>
                    <a:pt x="730" y="574"/>
                  </a:lnTo>
                  <a:lnTo>
                    <a:pt x="732" y="576"/>
                  </a:lnTo>
                  <a:lnTo>
                    <a:pt x="736" y="577"/>
                  </a:lnTo>
                  <a:lnTo>
                    <a:pt x="738" y="581"/>
                  </a:lnTo>
                  <a:lnTo>
                    <a:pt x="740" y="583"/>
                  </a:lnTo>
                  <a:lnTo>
                    <a:pt x="740" y="587"/>
                  </a:lnTo>
                  <a:lnTo>
                    <a:pt x="741" y="591"/>
                  </a:lnTo>
                  <a:lnTo>
                    <a:pt x="743" y="595"/>
                  </a:lnTo>
                  <a:lnTo>
                    <a:pt x="743" y="597"/>
                  </a:lnTo>
                  <a:lnTo>
                    <a:pt x="745" y="600"/>
                  </a:lnTo>
                  <a:lnTo>
                    <a:pt x="747" y="604"/>
                  </a:lnTo>
                  <a:lnTo>
                    <a:pt x="749" y="606"/>
                  </a:lnTo>
                  <a:lnTo>
                    <a:pt x="749" y="610"/>
                  </a:lnTo>
                  <a:lnTo>
                    <a:pt x="751" y="612"/>
                  </a:lnTo>
                  <a:lnTo>
                    <a:pt x="753" y="616"/>
                  </a:lnTo>
                  <a:lnTo>
                    <a:pt x="757" y="616"/>
                  </a:lnTo>
                  <a:lnTo>
                    <a:pt x="760" y="618"/>
                  </a:lnTo>
                  <a:lnTo>
                    <a:pt x="762" y="619"/>
                  </a:lnTo>
                  <a:lnTo>
                    <a:pt x="764" y="623"/>
                  </a:lnTo>
                  <a:lnTo>
                    <a:pt x="766" y="625"/>
                  </a:lnTo>
                  <a:lnTo>
                    <a:pt x="768" y="627"/>
                  </a:lnTo>
                  <a:lnTo>
                    <a:pt x="770" y="631"/>
                  </a:lnTo>
                  <a:lnTo>
                    <a:pt x="774" y="633"/>
                  </a:lnTo>
                  <a:lnTo>
                    <a:pt x="776" y="633"/>
                  </a:lnTo>
                  <a:lnTo>
                    <a:pt x="780" y="635"/>
                  </a:lnTo>
                  <a:lnTo>
                    <a:pt x="785" y="635"/>
                  </a:lnTo>
                  <a:lnTo>
                    <a:pt x="789" y="635"/>
                  </a:lnTo>
                  <a:lnTo>
                    <a:pt x="793" y="635"/>
                  </a:lnTo>
                  <a:lnTo>
                    <a:pt x="797" y="635"/>
                  </a:lnTo>
                  <a:lnTo>
                    <a:pt x="802" y="635"/>
                  </a:lnTo>
                  <a:lnTo>
                    <a:pt x="806" y="635"/>
                  </a:lnTo>
                  <a:lnTo>
                    <a:pt x="808" y="637"/>
                  </a:lnTo>
                  <a:lnTo>
                    <a:pt x="808" y="640"/>
                  </a:lnTo>
                  <a:lnTo>
                    <a:pt x="806" y="644"/>
                  </a:lnTo>
                  <a:lnTo>
                    <a:pt x="804" y="646"/>
                  </a:lnTo>
                  <a:lnTo>
                    <a:pt x="802" y="648"/>
                  </a:lnTo>
                  <a:lnTo>
                    <a:pt x="799" y="650"/>
                  </a:lnTo>
                  <a:lnTo>
                    <a:pt x="797" y="652"/>
                  </a:lnTo>
                  <a:lnTo>
                    <a:pt x="791" y="652"/>
                  </a:lnTo>
                  <a:lnTo>
                    <a:pt x="787" y="652"/>
                  </a:lnTo>
                  <a:lnTo>
                    <a:pt x="783" y="652"/>
                  </a:lnTo>
                  <a:lnTo>
                    <a:pt x="780" y="654"/>
                  </a:lnTo>
                  <a:lnTo>
                    <a:pt x="778" y="656"/>
                  </a:lnTo>
                  <a:lnTo>
                    <a:pt x="774" y="658"/>
                  </a:lnTo>
                  <a:lnTo>
                    <a:pt x="772" y="659"/>
                  </a:lnTo>
                  <a:lnTo>
                    <a:pt x="770" y="661"/>
                  </a:lnTo>
                  <a:lnTo>
                    <a:pt x="768" y="665"/>
                  </a:lnTo>
                  <a:lnTo>
                    <a:pt x="766" y="667"/>
                  </a:lnTo>
                  <a:lnTo>
                    <a:pt x="766" y="671"/>
                  </a:lnTo>
                  <a:lnTo>
                    <a:pt x="764" y="675"/>
                  </a:lnTo>
                  <a:lnTo>
                    <a:pt x="764" y="679"/>
                  </a:lnTo>
                  <a:lnTo>
                    <a:pt x="764" y="684"/>
                  </a:lnTo>
                  <a:lnTo>
                    <a:pt x="764" y="688"/>
                  </a:lnTo>
                  <a:lnTo>
                    <a:pt x="762" y="692"/>
                  </a:lnTo>
                  <a:lnTo>
                    <a:pt x="760" y="694"/>
                  </a:lnTo>
                  <a:lnTo>
                    <a:pt x="759" y="698"/>
                  </a:lnTo>
                  <a:lnTo>
                    <a:pt x="759" y="701"/>
                  </a:lnTo>
                  <a:lnTo>
                    <a:pt x="759" y="705"/>
                  </a:lnTo>
                  <a:lnTo>
                    <a:pt x="760" y="707"/>
                  </a:lnTo>
                  <a:lnTo>
                    <a:pt x="762" y="709"/>
                  </a:lnTo>
                  <a:lnTo>
                    <a:pt x="766" y="711"/>
                  </a:lnTo>
                  <a:lnTo>
                    <a:pt x="770" y="713"/>
                  </a:lnTo>
                  <a:lnTo>
                    <a:pt x="774" y="713"/>
                  </a:lnTo>
                  <a:lnTo>
                    <a:pt x="776" y="715"/>
                  </a:lnTo>
                  <a:lnTo>
                    <a:pt x="780" y="717"/>
                  </a:lnTo>
                  <a:lnTo>
                    <a:pt x="781" y="719"/>
                  </a:lnTo>
                  <a:lnTo>
                    <a:pt x="783" y="721"/>
                  </a:lnTo>
                  <a:lnTo>
                    <a:pt x="785" y="724"/>
                  </a:lnTo>
                  <a:lnTo>
                    <a:pt x="787" y="726"/>
                  </a:lnTo>
                  <a:lnTo>
                    <a:pt x="789" y="730"/>
                  </a:lnTo>
                  <a:lnTo>
                    <a:pt x="791" y="732"/>
                  </a:lnTo>
                  <a:lnTo>
                    <a:pt x="793" y="734"/>
                  </a:lnTo>
                  <a:lnTo>
                    <a:pt x="797" y="736"/>
                  </a:lnTo>
                  <a:lnTo>
                    <a:pt x="802" y="736"/>
                  </a:lnTo>
                  <a:lnTo>
                    <a:pt x="806" y="736"/>
                  </a:lnTo>
                  <a:lnTo>
                    <a:pt x="810" y="736"/>
                  </a:lnTo>
                  <a:lnTo>
                    <a:pt x="814" y="736"/>
                  </a:lnTo>
                  <a:lnTo>
                    <a:pt x="818" y="738"/>
                  </a:lnTo>
                  <a:lnTo>
                    <a:pt x="820" y="741"/>
                  </a:lnTo>
                  <a:lnTo>
                    <a:pt x="820" y="745"/>
                  </a:lnTo>
                  <a:lnTo>
                    <a:pt x="818" y="749"/>
                  </a:lnTo>
                  <a:lnTo>
                    <a:pt x="818" y="753"/>
                  </a:lnTo>
                  <a:lnTo>
                    <a:pt x="816" y="757"/>
                  </a:lnTo>
                  <a:lnTo>
                    <a:pt x="814" y="761"/>
                  </a:lnTo>
                  <a:lnTo>
                    <a:pt x="812" y="762"/>
                  </a:lnTo>
                  <a:lnTo>
                    <a:pt x="810" y="766"/>
                  </a:lnTo>
                  <a:lnTo>
                    <a:pt x="808" y="768"/>
                  </a:lnTo>
                  <a:lnTo>
                    <a:pt x="806" y="770"/>
                  </a:lnTo>
                  <a:lnTo>
                    <a:pt x="804" y="772"/>
                  </a:lnTo>
                  <a:lnTo>
                    <a:pt x="801" y="774"/>
                  </a:lnTo>
                  <a:lnTo>
                    <a:pt x="799" y="776"/>
                  </a:lnTo>
                  <a:lnTo>
                    <a:pt x="797" y="778"/>
                  </a:lnTo>
                  <a:lnTo>
                    <a:pt x="793" y="782"/>
                  </a:lnTo>
                  <a:lnTo>
                    <a:pt x="791" y="783"/>
                  </a:lnTo>
                  <a:lnTo>
                    <a:pt x="789" y="785"/>
                  </a:lnTo>
                  <a:lnTo>
                    <a:pt x="787" y="787"/>
                  </a:lnTo>
                  <a:lnTo>
                    <a:pt x="785" y="791"/>
                  </a:lnTo>
                  <a:lnTo>
                    <a:pt x="785" y="795"/>
                  </a:lnTo>
                  <a:lnTo>
                    <a:pt x="787" y="799"/>
                  </a:lnTo>
                  <a:lnTo>
                    <a:pt x="787" y="803"/>
                  </a:lnTo>
                  <a:lnTo>
                    <a:pt x="789" y="804"/>
                  </a:lnTo>
                  <a:lnTo>
                    <a:pt x="791" y="806"/>
                  </a:lnTo>
                  <a:lnTo>
                    <a:pt x="791" y="808"/>
                  </a:lnTo>
                  <a:lnTo>
                    <a:pt x="793" y="814"/>
                  </a:lnTo>
                  <a:lnTo>
                    <a:pt x="793" y="818"/>
                  </a:lnTo>
                  <a:lnTo>
                    <a:pt x="793" y="822"/>
                  </a:lnTo>
                  <a:lnTo>
                    <a:pt x="793" y="825"/>
                  </a:lnTo>
                  <a:lnTo>
                    <a:pt x="793" y="829"/>
                  </a:lnTo>
                  <a:lnTo>
                    <a:pt x="793" y="833"/>
                  </a:lnTo>
                  <a:lnTo>
                    <a:pt x="793" y="839"/>
                  </a:lnTo>
                  <a:lnTo>
                    <a:pt x="793" y="843"/>
                  </a:lnTo>
                  <a:lnTo>
                    <a:pt x="793" y="848"/>
                  </a:lnTo>
                  <a:lnTo>
                    <a:pt x="793" y="852"/>
                  </a:lnTo>
                  <a:lnTo>
                    <a:pt x="793" y="856"/>
                  </a:lnTo>
                  <a:lnTo>
                    <a:pt x="793" y="862"/>
                  </a:lnTo>
                  <a:lnTo>
                    <a:pt x="791" y="865"/>
                  </a:lnTo>
                  <a:lnTo>
                    <a:pt x="791" y="869"/>
                  </a:lnTo>
                  <a:lnTo>
                    <a:pt x="791" y="873"/>
                  </a:lnTo>
                  <a:lnTo>
                    <a:pt x="791" y="877"/>
                  </a:lnTo>
                  <a:lnTo>
                    <a:pt x="791" y="881"/>
                  </a:lnTo>
                  <a:lnTo>
                    <a:pt x="793" y="883"/>
                  </a:lnTo>
                  <a:lnTo>
                    <a:pt x="795" y="886"/>
                  </a:lnTo>
                  <a:lnTo>
                    <a:pt x="795" y="890"/>
                  </a:lnTo>
                  <a:lnTo>
                    <a:pt x="797" y="892"/>
                  </a:lnTo>
                  <a:lnTo>
                    <a:pt x="799" y="896"/>
                  </a:lnTo>
                  <a:lnTo>
                    <a:pt x="801" y="900"/>
                  </a:lnTo>
                  <a:lnTo>
                    <a:pt x="801" y="904"/>
                  </a:lnTo>
                  <a:lnTo>
                    <a:pt x="802" y="906"/>
                  </a:lnTo>
                  <a:lnTo>
                    <a:pt x="802" y="909"/>
                  </a:lnTo>
                  <a:lnTo>
                    <a:pt x="804" y="913"/>
                  </a:lnTo>
                  <a:lnTo>
                    <a:pt x="806" y="915"/>
                  </a:lnTo>
                  <a:lnTo>
                    <a:pt x="808" y="919"/>
                  </a:lnTo>
                  <a:lnTo>
                    <a:pt x="810" y="921"/>
                  </a:lnTo>
                  <a:lnTo>
                    <a:pt x="812" y="925"/>
                  </a:lnTo>
                  <a:lnTo>
                    <a:pt x="814" y="927"/>
                  </a:lnTo>
                  <a:lnTo>
                    <a:pt x="816" y="930"/>
                  </a:lnTo>
                  <a:lnTo>
                    <a:pt x="816" y="932"/>
                  </a:lnTo>
                  <a:lnTo>
                    <a:pt x="818" y="936"/>
                  </a:lnTo>
                  <a:lnTo>
                    <a:pt x="820" y="940"/>
                  </a:lnTo>
                  <a:lnTo>
                    <a:pt x="820" y="944"/>
                  </a:lnTo>
                  <a:lnTo>
                    <a:pt x="818" y="947"/>
                  </a:lnTo>
                  <a:lnTo>
                    <a:pt x="818" y="951"/>
                  </a:lnTo>
                  <a:lnTo>
                    <a:pt x="816" y="955"/>
                  </a:lnTo>
                  <a:lnTo>
                    <a:pt x="814" y="959"/>
                  </a:lnTo>
                  <a:lnTo>
                    <a:pt x="814" y="961"/>
                  </a:lnTo>
                  <a:lnTo>
                    <a:pt x="812" y="965"/>
                  </a:lnTo>
                  <a:lnTo>
                    <a:pt x="812" y="968"/>
                  </a:lnTo>
                  <a:lnTo>
                    <a:pt x="810" y="972"/>
                  </a:lnTo>
                  <a:lnTo>
                    <a:pt x="810" y="976"/>
                  </a:lnTo>
                  <a:lnTo>
                    <a:pt x="808" y="980"/>
                  </a:lnTo>
                  <a:lnTo>
                    <a:pt x="808" y="984"/>
                  </a:lnTo>
                  <a:lnTo>
                    <a:pt x="808" y="988"/>
                  </a:lnTo>
                  <a:lnTo>
                    <a:pt x="808" y="993"/>
                  </a:lnTo>
                  <a:lnTo>
                    <a:pt x="808" y="995"/>
                  </a:lnTo>
                  <a:lnTo>
                    <a:pt x="810" y="999"/>
                  </a:lnTo>
                  <a:lnTo>
                    <a:pt x="810" y="1003"/>
                  </a:lnTo>
                  <a:lnTo>
                    <a:pt x="812" y="1005"/>
                  </a:lnTo>
                  <a:lnTo>
                    <a:pt x="814" y="1009"/>
                  </a:lnTo>
                  <a:lnTo>
                    <a:pt x="816" y="1010"/>
                  </a:lnTo>
                  <a:lnTo>
                    <a:pt x="818" y="1014"/>
                  </a:lnTo>
                  <a:lnTo>
                    <a:pt x="820" y="1016"/>
                  </a:lnTo>
                  <a:lnTo>
                    <a:pt x="822" y="1020"/>
                  </a:lnTo>
                  <a:lnTo>
                    <a:pt x="823" y="1022"/>
                  </a:lnTo>
                  <a:lnTo>
                    <a:pt x="825" y="1026"/>
                  </a:lnTo>
                  <a:lnTo>
                    <a:pt x="827" y="1028"/>
                  </a:lnTo>
                  <a:lnTo>
                    <a:pt x="827" y="1031"/>
                  </a:lnTo>
                  <a:lnTo>
                    <a:pt x="829" y="1035"/>
                  </a:lnTo>
                  <a:lnTo>
                    <a:pt x="827" y="1039"/>
                  </a:lnTo>
                  <a:lnTo>
                    <a:pt x="825" y="1041"/>
                  </a:lnTo>
                  <a:lnTo>
                    <a:pt x="822" y="1043"/>
                  </a:lnTo>
                  <a:lnTo>
                    <a:pt x="820" y="1045"/>
                  </a:lnTo>
                  <a:lnTo>
                    <a:pt x="816" y="1045"/>
                  </a:lnTo>
                  <a:lnTo>
                    <a:pt x="812" y="1047"/>
                  </a:lnTo>
                  <a:lnTo>
                    <a:pt x="810" y="1049"/>
                  </a:lnTo>
                  <a:lnTo>
                    <a:pt x="808" y="1052"/>
                  </a:lnTo>
                  <a:lnTo>
                    <a:pt x="808" y="1056"/>
                  </a:lnTo>
                  <a:lnTo>
                    <a:pt x="808" y="1058"/>
                  </a:lnTo>
                  <a:lnTo>
                    <a:pt x="806" y="1060"/>
                  </a:lnTo>
                  <a:lnTo>
                    <a:pt x="806" y="1066"/>
                  </a:lnTo>
                  <a:lnTo>
                    <a:pt x="804" y="1068"/>
                  </a:lnTo>
                  <a:lnTo>
                    <a:pt x="804" y="1071"/>
                  </a:lnTo>
                  <a:lnTo>
                    <a:pt x="802" y="1075"/>
                  </a:lnTo>
                  <a:lnTo>
                    <a:pt x="801" y="1077"/>
                  </a:lnTo>
                  <a:lnTo>
                    <a:pt x="799" y="1079"/>
                  </a:lnTo>
                  <a:lnTo>
                    <a:pt x="797" y="1083"/>
                  </a:lnTo>
                  <a:lnTo>
                    <a:pt x="795" y="1085"/>
                  </a:lnTo>
                  <a:lnTo>
                    <a:pt x="793" y="1089"/>
                  </a:lnTo>
                  <a:lnTo>
                    <a:pt x="791" y="1091"/>
                  </a:lnTo>
                  <a:lnTo>
                    <a:pt x="791" y="1096"/>
                  </a:lnTo>
                  <a:lnTo>
                    <a:pt x="793" y="1098"/>
                  </a:lnTo>
                  <a:lnTo>
                    <a:pt x="793" y="1102"/>
                  </a:lnTo>
                  <a:lnTo>
                    <a:pt x="795" y="1106"/>
                  </a:lnTo>
                  <a:lnTo>
                    <a:pt x="797" y="1110"/>
                  </a:lnTo>
                  <a:lnTo>
                    <a:pt x="795" y="1113"/>
                  </a:lnTo>
                  <a:lnTo>
                    <a:pt x="795" y="1119"/>
                  </a:lnTo>
                  <a:lnTo>
                    <a:pt x="797" y="1123"/>
                  </a:lnTo>
                  <a:lnTo>
                    <a:pt x="799" y="1125"/>
                  </a:lnTo>
                  <a:lnTo>
                    <a:pt x="802" y="1125"/>
                  </a:lnTo>
                  <a:lnTo>
                    <a:pt x="804" y="1123"/>
                  </a:lnTo>
                  <a:lnTo>
                    <a:pt x="808" y="1123"/>
                  </a:lnTo>
                  <a:lnTo>
                    <a:pt x="812" y="1123"/>
                  </a:lnTo>
                  <a:lnTo>
                    <a:pt x="812" y="1127"/>
                  </a:lnTo>
                  <a:lnTo>
                    <a:pt x="814" y="1131"/>
                  </a:lnTo>
                  <a:lnTo>
                    <a:pt x="814" y="1134"/>
                  </a:lnTo>
                  <a:lnTo>
                    <a:pt x="814" y="1138"/>
                  </a:lnTo>
                  <a:lnTo>
                    <a:pt x="816" y="1140"/>
                  </a:lnTo>
                  <a:lnTo>
                    <a:pt x="818" y="1144"/>
                  </a:lnTo>
                  <a:lnTo>
                    <a:pt x="822" y="1146"/>
                  </a:lnTo>
                  <a:lnTo>
                    <a:pt x="823" y="1146"/>
                  </a:lnTo>
                  <a:lnTo>
                    <a:pt x="823" y="1150"/>
                  </a:lnTo>
                  <a:lnTo>
                    <a:pt x="823" y="1153"/>
                  </a:lnTo>
                  <a:lnTo>
                    <a:pt x="822" y="1155"/>
                  </a:lnTo>
                  <a:lnTo>
                    <a:pt x="818" y="1157"/>
                  </a:lnTo>
                  <a:lnTo>
                    <a:pt x="816" y="1159"/>
                  </a:lnTo>
                  <a:lnTo>
                    <a:pt x="814" y="1161"/>
                  </a:lnTo>
                  <a:lnTo>
                    <a:pt x="812" y="1165"/>
                  </a:lnTo>
                  <a:lnTo>
                    <a:pt x="812" y="1169"/>
                  </a:lnTo>
                  <a:lnTo>
                    <a:pt x="810" y="1173"/>
                  </a:lnTo>
                  <a:lnTo>
                    <a:pt x="810" y="1176"/>
                  </a:lnTo>
                  <a:lnTo>
                    <a:pt x="808" y="1180"/>
                  </a:lnTo>
                  <a:lnTo>
                    <a:pt x="806" y="1184"/>
                  </a:lnTo>
                  <a:lnTo>
                    <a:pt x="806" y="1188"/>
                  </a:lnTo>
                  <a:lnTo>
                    <a:pt x="806" y="1192"/>
                  </a:lnTo>
                  <a:lnTo>
                    <a:pt x="806" y="1195"/>
                  </a:lnTo>
                  <a:lnTo>
                    <a:pt x="806" y="1199"/>
                  </a:lnTo>
                  <a:lnTo>
                    <a:pt x="808" y="1203"/>
                  </a:lnTo>
                  <a:lnTo>
                    <a:pt x="810" y="1207"/>
                  </a:lnTo>
                  <a:lnTo>
                    <a:pt x="812" y="1209"/>
                  </a:lnTo>
                  <a:lnTo>
                    <a:pt x="814" y="1211"/>
                  </a:lnTo>
                  <a:lnTo>
                    <a:pt x="816" y="1215"/>
                  </a:lnTo>
                  <a:lnTo>
                    <a:pt x="818" y="1216"/>
                  </a:lnTo>
                  <a:lnTo>
                    <a:pt x="822" y="1218"/>
                  </a:lnTo>
                  <a:lnTo>
                    <a:pt x="823" y="1220"/>
                  </a:lnTo>
                  <a:lnTo>
                    <a:pt x="827" y="1222"/>
                  </a:lnTo>
                  <a:lnTo>
                    <a:pt x="829" y="1224"/>
                  </a:lnTo>
                  <a:lnTo>
                    <a:pt x="833" y="1224"/>
                  </a:lnTo>
                  <a:lnTo>
                    <a:pt x="835" y="1226"/>
                  </a:lnTo>
                  <a:lnTo>
                    <a:pt x="839" y="1228"/>
                  </a:lnTo>
                  <a:lnTo>
                    <a:pt x="841" y="1230"/>
                  </a:lnTo>
                  <a:lnTo>
                    <a:pt x="843" y="1234"/>
                  </a:lnTo>
                  <a:lnTo>
                    <a:pt x="846" y="1235"/>
                  </a:lnTo>
                  <a:lnTo>
                    <a:pt x="848" y="1237"/>
                  </a:lnTo>
                  <a:lnTo>
                    <a:pt x="848" y="1241"/>
                  </a:lnTo>
                  <a:lnTo>
                    <a:pt x="852" y="1243"/>
                  </a:lnTo>
                  <a:lnTo>
                    <a:pt x="854" y="1245"/>
                  </a:lnTo>
                  <a:lnTo>
                    <a:pt x="856" y="1249"/>
                  </a:lnTo>
                  <a:lnTo>
                    <a:pt x="858" y="1251"/>
                  </a:lnTo>
                  <a:lnTo>
                    <a:pt x="858" y="1255"/>
                  </a:lnTo>
                  <a:lnTo>
                    <a:pt x="860" y="1256"/>
                  </a:lnTo>
                  <a:lnTo>
                    <a:pt x="862" y="1260"/>
                  </a:lnTo>
                  <a:lnTo>
                    <a:pt x="863" y="1260"/>
                  </a:lnTo>
                  <a:lnTo>
                    <a:pt x="860" y="1262"/>
                  </a:lnTo>
                  <a:lnTo>
                    <a:pt x="858" y="1264"/>
                  </a:lnTo>
                  <a:lnTo>
                    <a:pt x="856" y="1266"/>
                  </a:lnTo>
                  <a:lnTo>
                    <a:pt x="852" y="1268"/>
                  </a:lnTo>
                  <a:lnTo>
                    <a:pt x="850" y="1272"/>
                  </a:lnTo>
                  <a:lnTo>
                    <a:pt x="848" y="1274"/>
                  </a:lnTo>
                  <a:lnTo>
                    <a:pt x="848" y="1277"/>
                  </a:lnTo>
                  <a:lnTo>
                    <a:pt x="846" y="1279"/>
                  </a:lnTo>
                  <a:lnTo>
                    <a:pt x="844" y="1283"/>
                  </a:lnTo>
                  <a:lnTo>
                    <a:pt x="843" y="1287"/>
                  </a:lnTo>
                  <a:lnTo>
                    <a:pt x="841" y="1289"/>
                  </a:lnTo>
                  <a:lnTo>
                    <a:pt x="841" y="1293"/>
                  </a:lnTo>
                  <a:lnTo>
                    <a:pt x="839" y="1297"/>
                  </a:lnTo>
                  <a:lnTo>
                    <a:pt x="837" y="1298"/>
                  </a:lnTo>
                  <a:lnTo>
                    <a:pt x="835" y="1302"/>
                  </a:lnTo>
                  <a:lnTo>
                    <a:pt x="835" y="1306"/>
                  </a:lnTo>
                  <a:lnTo>
                    <a:pt x="833" y="1308"/>
                  </a:lnTo>
                  <a:lnTo>
                    <a:pt x="831" y="1310"/>
                  </a:lnTo>
                  <a:lnTo>
                    <a:pt x="829" y="1314"/>
                  </a:lnTo>
                  <a:lnTo>
                    <a:pt x="825" y="1316"/>
                  </a:lnTo>
                  <a:lnTo>
                    <a:pt x="823" y="1318"/>
                  </a:lnTo>
                  <a:lnTo>
                    <a:pt x="820" y="1319"/>
                  </a:lnTo>
                  <a:lnTo>
                    <a:pt x="816" y="1319"/>
                  </a:lnTo>
                  <a:lnTo>
                    <a:pt x="812" y="1319"/>
                  </a:lnTo>
                  <a:lnTo>
                    <a:pt x="810" y="1318"/>
                  </a:lnTo>
                  <a:lnTo>
                    <a:pt x="806" y="1316"/>
                  </a:lnTo>
                  <a:lnTo>
                    <a:pt x="804" y="1314"/>
                  </a:lnTo>
                  <a:lnTo>
                    <a:pt x="801" y="1312"/>
                  </a:lnTo>
                  <a:lnTo>
                    <a:pt x="799" y="1310"/>
                  </a:lnTo>
                  <a:lnTo>
                    <a:pt x="797" y="1308"/>
                  </a:lnTo>
                  <a:lnTo>
                    <a:pt x="793" y="1306"/>
                  </a:lnTo>
                  <a:lnTo>
                    <a:pt x="791" y="1304"/>
                  </a:lnTo>
                  <a:lnTo>
                    <a:pt x="789" y="1302"/>
                  </a:lnTo>
                  <a:lnTo>
                    <a:pt x="787" y="1298"/>
                  </a:lnTo>
                  <a:lnTo>
                    <a:pt x="785" y="1297"/>
                  </a:lnTo>
                  <a:lnTo>
                    <a:pt x="783" y="1295"/>
                  </a:lnTo>
                  <a:lnTo>
                    <a:pt x="780" y="1293"/>
                  </a:lnTo>
                  <a:lnTo>
                    <a:pt x="778" y="1289"/>
                  </a:lnTo>
                  <a:lnTo>
                    <a:pt x="776" y="1287"/>
                  </a:lnTo>
                  <a:lnTo>
                    <a:pt x="774" y="1283"/>
                  </a:lnTo>
                  <a:lnTo>
                    <a:pt x="772" y="1281"/>
                  </a:lnTo>
                  <a:lnTo>
                    <a:pt x="770" y="1279"/>
                  </a:lnTo>
                  <a:lnTo>
                    <a:pt x="768" y="1277"/>
                  </a:lnTo>
                  <a:lnTo>
                    <a:pt x="766" y="1274"/>
                  </a:lnTo>
                  <a:lnTo>
                    <a:pt x="764" y="1272"/>
                  </a:lnTo>
                  <a:lnTo>
                    <a:pt x="762" y="1270"/>
                  </a:lnTo>
                  <a:lnTo>
                    <a:pt x="760" y="1268"/>
                  </a:lnTo>
                  <a:lnTo>
                    <a:pt x="759" y="1266"/>
                  </a:lnTo>
                  <a:lnTo>
                    <a:pt x="757" y="1262"/>
                  </a:lnTo>
                  <a:lnTo>
                    <a:pt x="755" y="1260"/>
                  </a:lnTo>
                  <a:lnTo>
                    <a:pt x="753" y="1258"/>
                  </a:lnTo>
                  <a:lnTo>
                    <a:pt x="751" y="1255"/>
                  </a:lnTo>
                  <a:lnTo>
                    <a:pt x="749" y="1253"/>
                  </a:lnTo>
                  <a:lnTo>
                    <a:pt x="747" y="1251"/>
                  </a:lnTo>
                  <a:lnTo>
                    <a:pt x="745" y="1247"/>
                  </a:lnTo>
                  <a:lnTo>
                    <a:pt x="743" y="1245"/>
                  </a:lnTo>
                  <a:lnTo>
                    <a:pt x="741" y="1241"/>
                  </a:lnTo>
                  <a:lnTo>
                    <a:pt x="740" y="1239"/>
                  </a:lnTo>
                  <a:lnTo>
                    <a:pt x="738" y="1237"/>
                  </a:lnTo>
                  <a:lnTo>
                    <a:pt x="736" y="1234"/>
                  </a:lnTo>
                  <a:lnTo>
                    <a:pt x="734" y="1232"/>
                  </a:lnTo>
                  <a:lnTo>
                    <a:pt x="732" y="1228"/>
                  </a:lnTo>
                  <a:lnTo>
                    <a:pt x="730" y="1226"/>
                  </a:lnTo>
                  <a:lnTo>
                    <a:pt x="726" y="1224"/>
                  </a:lnTo>
                  <a:lnTo>
                    <a:pt x="724" y="1222"/>
                  </a:lnTo>
                  <a:lnTo>
                    <a:pt x="722" y="1218"/>
                  </a:lnTo>
                  <a:lnTo>
                    <a:pt x="722" y="1216"/>
                  </a:lnTo>
                  <a:lnTo>
                    <a:pt x="720" y="1213"/>
                  </a:lnTo>
                  <a:lnTo>
                    <a:pt x="719" y="1211"/>
                  </a:lnTo>
                  <a:lnTo>
                    <a:pt x="715" y="1209"/>
                  </a:lnTo>
                  <a:lnTo>
                    <a:pt x="713" y="1205"/>
                  </a:lnTo>
                  <a:lnTo>
                    <a:pt x="711" y="1203"/>
                  </a:lnTo>
                  <a:lnTo>
                    <a:pt x="709" y="1201"/>
                  </a:lnTo>
                  <a:lnTo>
                    <a:pt x="707" y="1197"/>
                  </a:lnTo>
                  <a:lnTo>
                    <a:pt x="707" y="1194"/>
                  </a:lnTo>
                  <a:lnTo>
                    <a:pt x="705" y="1190"/>
                  </a:lnTo>
                  <a:lnTo>
                    <a:pt x="705" y="1186"/>
                  </a:lnTo>
                  <a:lnTo>
                    <a:pt x="705" y="1182"/>
                  </a:lnTo>
                  <a:lnTo>
                    <a:pt x="705" y="1178"/>
                  </a:lnTo>
                  <a:lnTo>
                    <a:pt x="703" y="1176"/>
                  </a:lnTo>
                  <a:lnTo>
                    <a:pt x="701" y="1173"/>
                  </a:lnTo>
                  <a:lnTo>
                    <a:pt x="701" y="1169"/>
                  </a:lnTo>
                  <a:lnTo>
                    <a:pt x="699" y="1167"/>
                  </a:lnTo>
                  <a:lnTo>
                    <a:pt x="698" y="1163"/>
                  </a:lnTo>
                  <a:lnTo>
                    <a:pt x="696" y="1161"/>
                  </a:lnTo>
                  <a:lnTo>
                    <a:pt x="694" y="1157"/>
                  </a:lnTo>
                  <a:lnTo>
                    <a:pt x="694" y="1153"/>
                  </a:lnTo>
                  <a:lnTo>
                    <a:pt x="692" y="1150"/>
                  </a:lnTo>
                  <a:lnTo>
                    <a:pt x="690" y="1148"/>
                  </a:lnTo>
                  <a:lnTo>
                    <a:pt x="688" y="1144"/>
                  </a:lnTo>
                  <a:lnTo>
                    <a:pt x="688" y="1142"/>
                  </a:lnTo>
                  <a:lnTo>
                    <a:pt x="686" y="1138"/>
                  </a:lnTo>
                  <a:lnTo>
                    <a:pt x="684" y="1134"/>
                  </a:lnTo>
                  <a:lnTo>
                    <a:pt x="684" y="1131"/>
                  </a:lnTo>
                  <a:lnTo>
                    <a:pt x="682" y="1129"/>
                  </a:lnTo>
                  <a:lnTo>
                    <a:pt x="680" y="1125"/>
                  </a:lnTo>
                  <a:lnTo>
                    <a:pt x="678" y="1121"/>
                  </a:lnTo>
                  <a:lnTo>
                    <a:pt x="678" y="1119"/>
                  </a:lnTo>
                  <a:lnTo>
                    <a:pt x="677" y="1115"/>
                  </a:lnTo>
                  <a:lnTo>
                    <a:pt x="675" y="1112"/>
                  </a:lnTo>
                  <a:lnTo>
                    <a:pt x="673" y="1110"/>
                  </a:lnTo>
                  <a:lnTo>
                    <a:pt x="671" y="1106"/>
                  </a:lnTo>
                  <a:lnTo>
                    <a:pt x="669" y="1104"/>
                  </a:lnTo>
                  <a:lnTo>
                    <a:pt x="667" y="1102"/>
                  </a:lnTo>
                  <a:lnTo>
                    <a:pt x="665" y="1098"/>
                  </a:lnTo>
                  <a:lnTo>
                    <a:pt x="663" y="1096"/>
                  </a:lnTo>
                  <a:lnTo>
                    <a:pt x="659" y="1094"/>
                  </a:lnTo>
                  <a:lnTo>
                    <a:pt x="658" y="1092"/>
                  </a:lnTo>
                  <a:lnTo>
                    <a:pt x="656" y="1092"/>
                  </a:lnTo>
                  <a:lnTo>
                    <a:pt x="654" y="1092"/>
                  </a:lnTo>
                  <a:lnTo>
                    <a:pt x="648" y="1092"/>
                  </a:lnTo>
                  <a:lnTo>
                    <a:pt x="646" y="1092"/>
                  </a:lnTo>
                  <a:lnTo>
                    <a:pt x="642" y="1094"/>
                  </a:lnTo>
                  <a:lnTo>
                    <a:pt x="638" y="1096"/>
                  </a:lnTo>
                  <a:lnTo>
                    <a:pt x="635" y="1096"/>
                  </a:lnTo>
                  <a:lnTo>
                    <a:pt x="631" y="1098"/>
                  </a:lnTo>
                  <a:lnTo>
                    <a:pt x="629" y="1098"/>
                  </a:lnTo>
                  <a:lnTo>
                    <a:pt x="625" y="1100"/>
                  </a:lnTo>
                  <a:lnTo>
                    <a:pt x="621" y="1100"/>
                  </a:lnTo>
                  <a:lnTo>
                    <a:pt x="616" y="1100"/>
                  </a:lnTo>
                  <a:lnTo>
                    <a:pt x="614" y="1098"/>
                  </a:lnTo>
                  <a:lnTo>
                    <a:pt x="610" y="1096"/>
                  </a:lnTo>
                  <a:lnTo>
                    <a:pt x="608" y="1094"/>
                  </a:lnTo>
                  <a:lnTo>
                    <a:pt x="606" y="1091"/>
                  </a:lnTo>
                  <a:lnTo>
                    <a:pt x="606" y="1089"/>
                  </a:lnTo>
                  <a:lnTo>
                    <a:pt x="604" y="1085"/>
                  </a:lnTo>
                  <a:lnTo>
                    <a:pt x="602" y="1081"/>
                  </a:lnTo>
                  <a:lnTo>
                    <a:pt x="600" y="1079"/>
                  </a:lnTo>
                  <a:lnTo>
                    <a:pt x="598" y="1077"/>
                  </a:lnTo>
                  <a:lnTo>
                    <a:pt x="596" y="1073"/>
                  </a:lnTo>
                  <a:lnTo>
                    <a:pt x="596" y="1070"/>
                  </a:lnTo>
                  <a:lnTo>
                    <a:pt x="596" y="1066"/>
                  </a:lnTo>
                  <a:lnTo>
                    <a:pt x="596" y="1062"/>
                  </a:lnTo>
                  <a:lnTo>
                    <a:pt x="596" y="1056"/>
                  </a:lnTo>
                  <a:lnTo>
                    <a:pt x="595" y="1052"/>
                  </a:lnTo>
                  <a:lnTo>
                    <a:pt x="595" y="1050"/>
                  </a:lnTo>
                  <a:lnTo>
                    <a:pt x="593" y="1047"/>
                  </a:lnTo>
                  <a:lnTo>
                    <a:pt x="591" y="1045"/>
                  </a:lnTo>
                  <a:lnTo>
                    <a:pt x="589" y="1041"/>
                  </a:lnTo>
                  <a:lnTo>
                    <a:pt x="587" y="1039"/>
                  </a:lnTo>
                  <a:lnTo>
                    <a:pt x="585" y="1035"/>
                  </a:lnTo>
                  <a:lnTo>
                    <a:pt x="583" y="1033"/>
                  </a:lnTo>
                  <a:lnTo>
                    <a:pt x="581" y="1031"/>
                  </a:lnTo>
                  <a:lnTo>
                    <a:pt x="579" y="1030"/>
                  </a:lnTo>
                  <a:lnTo>
                    <a:pt x="577" y="1026"/>
                  </a:lnTo>
                  <a:lnTo>
                    <a:pt x="576" y="1024"/>
                  </a:lnTo>
                  <a:lnTo>
                    <a:pt x="572" y="1022"/>
                  </a:lnTo>
                  <a:lnTo>
                    <a:pt x="570" y="1020"/>
                  </a:lnTo>
                  <a:lnTo>
                    <a:pt x="566" y="1020"/>
                  </a:lnTo>
                  <a:lnTo>
                    <a:pt x="562" y="1018"/>
                  </a:lnTo>
                  <a:lnTo>
                    <a:pt x="558" y="1018"/>
                  </a:lnTo>
                  <a:lnTo>
                    <a:pt x="555" y="1020"/>
                  </a:lnTo>
                  <a:lnTo>
                    <a:pt x="553" y="1022"/>
                  </a:lnTo>
                  <a:lnTo>
                    <a:pt x="549" y="1024"/>
                  </a:lnTo>
                  <a:lnTo>
                    <a:pt x="547" y="1026"/>
                  </a:lnTo>
                  <a:lnTo>
                    <a:pt x="543" y="1026"/>
                  </a:lnTo>
                  <a:lnTo>
                    <a:pt x="541" y="1024"/>
                  </a:lnTo>
                  <a:lnTo>
                    <a:pt x="539" y="1022"/>
                  </a:lnTo>
                  <a:lnTo>
                    <a:pt x="537" y="1020"/>
                  </a:lnTo>
                  <a:lnTo>
                    <a:pt x="535" y="1016"/>
                  </a:lnTo>
                  <a:lnTo>
                    <a:pt x="535" y="1012"/>
                  </a:lnTo>
                  <a:lnTo>
                    <a:pt x="534" y="1007"/>
                  </a:lnTo>
                  <a:lnTo>
                    <a:pt x="534" y="1003"/>
                  </a:lnTo>
                  <a:lnTo>
                    <a:pt x="534" y="999"/>
                  </a:lnTo>
                  <a:lnTo>
                    <a:pt x="534" y="995"/>
                  </a:lnTo>
                  <a:lnTo>
                    <a:pt x="534" y="989"/>
                  </a:lnTo>
                  <a:lnTo>
                    <a:pt x="534" y="986"/>
                  </a:lnTo>
                  <a:lnTo>
                    <a:pt x="534" y="980"/>
                  </a:lnTo>
                  <a:lnTo>
                    <a:pt x="534" y="976"/>
                  </a:lnTo>
                  <a:lnTo>
                    <a:pt x="534" y="972"/>
                  </a:lnTo>
                  <a:lnTo>
                    <a:pt x="532" y="968"/>
                  </a:lnTo>
                  <a:lnTo>
                    <a:pt x="530" y="967"/>
                  </a:lnTo>
                  <a:lnTo>
                    <a:pt x="528" y="967"/>
                  </a:lnTo>
                  <a:lnTo>
                    <a:pt x="526" y="968"/>
                  </a:lnTo>
                  <a:lnTo>
                    <a:pt x="524" y="972"/>
                  </a:lnTo>
                  <a:lnTo>
                    <a:pt x="522" y="976"/>
                  </a:lnTo>
                  <a:lnTo>
                    <a:pt x="520" y="978"/>
                  </a:lnTo>
                  <a:lnTo>
                    <a:pt x="518" y="980"/>
                  </a:lnTo>
                  <a:lnTo>
                    <a:pt x="516" y="982"/>
                  </a:lnTo>
                  <a:lnTo>
                    <a:pt x="513" y="984"/>
                  </a:lnTo>
                  <a:lnTo>
                    <a:pt x="511" y="986"/>
                  </a:lnTo>
                  <a:lnTo>
                    <a:pt x="507" y="988"/>
                  </a:lnTo>
                  <a:lnTo>
                    <a:pt x="505" y="989"/>
                  </a:lnTo>
                  <a:lnTo>
                    <a:pt x="505" y="993"/>
                  </a:lnTo>
                  <a:lnTo>
                    <a:pt x="501" y="995"/>
                  </a:lnTo>
                  <a:lnTo>
                    <a:pt x="499" y="997"/>
                  </a:lnTo>
                  <a:lnTo>
                    <a:pt x="497" y="999"/>
                  </a:lnTo>
                  <a:lnTo>
                    <a:pt x="494" y="1001"/>
                  </a:lnTo>
                  <a:lnTo>
                    <a:pt x="492" y="1003"/>
                  </a:lnTo>
                  <a:lnTo>
                    <a:pt x="490" y="1007"/>
                  </a:lnTo>
                  <a:lnTo>
                    <a:pt x="488" y="1010"/>
                  </a:lnTo>
                  <a:lnTo>
                    <a:pt x="488" y="1012"/>
                  </a:lnTo>
                  <a:lnTo>
                    <a:pt x="486" y="1016"/>
                  </a:lnTo>
                  <a:lnTo>
                    <a:pt x="482" y="1018"/>
                  </a:lnTo>
                  <a:lnTo>
                    <a:pt x="480" y="1016"/>
                  </a:lnTo>
                  <a:lnTo>
                    <a:pt x="478" y="1014"/>
                  </a:lnTo>
                  <a:lnTo>
                    <a:pt x="473" y="1014"/>
                  </a:lnTo>
                  <a:lnTo>
                    <a:pt x="471" y="1016"/>
                  </a:lnTo>
                  <a:lnTo>
                    <a:pt x="465" y="1016"/>
                  </a:lnTo>
                  <a:lnTo>
                    <a:pt x="463" y="1014"/>
                  </a:lnTo>
                  <a:lnTo>
                    <a:pt x="459" y="1012"/>
                  </a:lnTo>
                  <a:lnTo>
                    <a:pt x="457" y="1010"/>
                  </a:lnTo>
                  <a:lnTo>
                    <a:pt x="455" y="1007"/>
                  </a:lnTo>
                  <a:lnTo>
                    <a:pt x="455" y="1003"/>
                  </a:lnTo>
                  <a:lnTo>
                    <a:pt x="457" y="999"/>
                  </a:lnTo>
                  <a:lnTo>
                    <a:pt x="457" y="995"/>
                  </a:lnTo>
                  <a:lnTo>
                    <a:pt x="459" y="993"/>
                  </a:lnTo>
                  <a:lnTo>
                    <a:pt x="461" y="989"/>
                  </a:lnTo>
                  <a:lnTo>
                    <a:pt x="461" y="986"/>
                  </a:lnTo>
                  <a:lnTo>
                    <a:pt x="461" y="982"/>
                  </a:lnTo>
                  <a:lnTo>
                    <a:pt x="459" y="980"/>
                  </a:lnTo>
                  <a:lnTo>
                    <a:pt x="455" y="978"/>
                  </a:lnTo>
                  <a:lnTo>
                    <a:pt x="453" y="980"/>
                  </a:lnTo>
                  <a:lnTo>
                    <a:pt x="450" y="982"/>
                  </a:lnTo>
                  <a:lnTo>
                    <a:pt x="448" y="984"/>
                  </a:lnTo>
                  <a:lnTo>
                    <a:pt x="446" y="986"/>
                  </a:lnTo>
                  <a:lnTo>
                    <a:pt x="442" y="988"/>
                  </a:lnTo>
                  <a:lnTo>
                    <a:pt x="438" y="988"/>
                  </a:lnTo>
                  <a:lnTo>
                    <a:pt x="434" y="986"/>
                  </a:lnTo>
                  <a:lnTo>
                    <a:pt x="432" y="984"/>
                  </a:lnTo>
                  <a:lnTo>
                    <a:pt x="431" y="982"/>
                  </a:lnTo>
                  <a:lnTo>
                    <a:pt x="429" y="980"/>
                  </a:lnTo>
                  <a:lnTo>
                    <a:pt x="427" y="976"/>
                  </a:lnTo>
                  <a:lnTo>
                    <a:pt x="423" y="974"/>
                  </a:lnTo>
                  <a:lnTo>
                    <a:pt x="421" y="972"/>
                  </a:lnTo>
                  <a:lnTo>
                    <a:pt x="417" y="972"/>
                  </a:lnTo>
                  <a:lnTo>
                    <a:pt x="413" y="970"/>
                  </a:lnTo>
                  <a:lnTo>
                    <a:pt x="410" y="970"/>
                  </a:lnTo>
                  <a:lnTo>
                    <a:pt x="406" y="970"/>
                  </a:lnTo>
                  <a:lnTo>
                    <a:pt x="402" y="968"/>
                  </a:lnTo>
                  <a:lnTo>
                    <a:pt x="396" y="968"/>
                  </a:lnTo>
                  <a:lnTo>
                    <a:pt x="392" y="968"/>
                  </a:lnTo>
                  <a:lnTo>
                    <a:pt x="389" y="968"/>
                  </a:lnTo>
                  <a:lnTo>
                    <a:pt x="385" y="968"/>
                  </a:lnTo>
                  <a:lnTo>
                    <a:pt x="383" y="970"/>
                  </a:lnTo>
                  <a:lnTo>
                    <a:pt x="379" y="972"/>
                  </a:lnTo>
                  <a:lnTo>
                    <a:pt x="375" y="972"/>
                  </a:lnTo>
                  <a:lnTo>
                    <a:pt x="373" y="970"/>
                  </a:lnTo>
                  <a:lnTo>
                    <a:pt x="371" y="968"/>
                  </a:lnTo>
                  <a:lnTo>
                    <a:pt x="368" y="968"/>
                  </a:lnTo>
                  <a:lnTo>
                    <a:pt x="364" y="967"/>
                  </a:lnTo>
                  <a:lnTo>
                    <a:pt x="360" y="965"/>
                  </a:lnTo>
                  <a:lnTo>
                    <a:pt x="356" y="965"/>
                  </a:lnTo>
                  <a:lnTo>
                    <a:pt x="354" y="963"/>
                  </a:lnTo>
                  <a:lnTo>
                    <a:pt x="349" y="963"/>
                  </a:lnTo>
                  <a:lnTo>
                    <a:pt x="345" y="963"/>
                  </a:lnTo>
                  <a:lnTo>
                    <a:pt x="341" y="963"/>
                  </a:lnTo>
                  <a:lnTo>
                    <a:pt x="335" y="963"/>
                  </a:lnTo>
                  <a:lnTo>
                    <a:pt x="331" y="963"/>
                  </a:lnTo>
                  <a:lnTo>
                    <a:pt x="328" y="963"/>
                  </a:lnTo>
                  <a:lnTo>
                    <a:pt x="322" y="963"/>
                  </a:lnTo>
                  <a:lnTo>
                    <a:pt x="318" y="963"/>
                  </a:lnTo>
                  <a:lnTo>
                    <a:pt x="314" y="963"/>
                  </a:lnTo>
                  <a:lnTo>
                    <a:pt x="310" y="963"/>
                  </a:lnTo>
                  <a:lnTo>
                    <a:pt x="305" y="963"/>
                  </a:lnTo>
                  <a:lnTo>
                    <a:pt x="301" y="963"/>
                  </a:lnTo>
                  <a:lnTo>
                    <a:pt x="297" y="963"/>
                  </a:lnTo>
                  <a:lnTo>
                    <a:pt x="291" y="961"/>
                  </a:lnTo>
                  <a:lnTo>
                    <a:pt x="288" y="961"/>
                  </a:lnTo>
                  <a:lnTo>
                    <a:pt x="284" y="963"/>
                  </a:lnTo>
                  <a:lnTo>
                    <a:pt x="280" y="963"/>
                  </a:lnTo>
                  <a:lnTo>
                    <a:pt x="276" y="965"/>
                  </a:lnTo>
                  <a:lnTo>
                    <a:pt x="274" y="967"/>
                  </a:lnTo>
                  <a:lnTo>
                    <a:pt x="272" y="968"/>
                  </a:lnTo>
                  <a:lnTo>
                    <a:pt x="268" y="970"/>
                  </a:lnTo>
                  <a:lnTo>
                    <a:pt x="265" y="970"/>
                  </a:lnTo>
                  <a:lnTo>
                    <a:pt x="263" y="970"/>
                  </a:lnTo>
                  <a:lnTo>
                    <a:pt x="259" y="967"/>
                  </a:lnTo>
                  <a:lnTo>
                    <a:pt x="257" y="965"/>
                  </a:lnTo>
                  <a:lnTo>
                    <a:pt x="255" y="963"/>
                  </a:lnTo>
                  <a:lnTo>
                    <a:pt x="253" y="959"/>
                  </a:lnTo>
                  <a:lnTo>
                    <a:pt x="251" y="957"/>
                  </a:lnTo>
                  <a:lnTo>
                    <a:pt x="249" y="953"/>
                  </a:lnTo>
                  <a:lnTo>
                    <a:pt x="247" y="951"/>
                  </a:lnTo>
                  <a:lnTo>
                    <a:pt x="246" y="949"/>
                  </a:lnTo>
                  <a:lnTo>
                    <a:pt x="244" y="947"/>
                  </a:lnTo>
                  <a:lnTo>
                    <a:pt x="240" y="946"/>
                  </a:lnTo>
                  <a:lnTo>
                    <a:pt x="236" y="946"/>
                  </a:lnTo>
                  <a:lnTo>
                    <a:pt x="232" y="947"/>
                  </a:lnTo>
                  <a:lnTo>
                    <a:pt x="230" y="949"/>
                  </a:lnTo>
                  <a:lnTo>
                    <a:pt x="228" y="951"/>
                  </a:lnTo>
                  <a:lnTo>
                    <a:pt x="227" y="955"/>
                  </a:lnTo>
                  <a:lnTo>
                    <a:pt x="225" y="957"/>
                  </a:lnTo>
                  <a:lnTo>
                    <a:pt x="221" y="957"/>
                  </a:lnTo>
                  <a:lnTo>
                    <a:pt x="217" y="957"/>
                  </a:lnTo>
                  <a:lnTo>
                    <a:pt x="215" y="955"/>
                  </a:lnTo>
                  <a:lnTo>
                    <a:pt x="211" y="953"/>
                  </a:lnTo>
                  <a:lnTo>
                    <a:pt x="209" y="951"/>
                  </a:lnTo>
                  <a:lnTo>
                    <a:pt x="204" y="951"/>
                  </a:lnTo>
                  <a:lnTo>
                    <a:pt x="200" y="951"/>
                  </a:lnTo>
                  <a:lnTo>
                    <a:pt x="196" y="953"/>
                  </a:lnTo>
                  <a:lnTo>
                    <a:pt x="192" y="953"/>
                  </a:lnTo>
                  <a:lnTo>
                    <a:pt x="188" y="953"/>
                  </a:lnTo>
                  <a:lnTo>
                    <a:pt x="185" y="955"/>
                  </a:lnTo>
                  <a:lnTo>
                    <a:pt x="181" y="955"/>
                  </a:lnTo>
                  <a:lnTo>
                    <a:pt x="177" y="955"/>
                  </a:lnTo>
                  <a:lnTo>
                    <a:pt x="173" y="957"/>
                  </a:lnTo>
                  <a:lnTo>
                    <a:pt x="169" y="957"/>
                  </a:lnTo>
                  <a:lnTo>
                    <a:pt x="165" y="957"/>
                  </a:lnTo>
                  <a:lnTo>
                    <a:pt x="162" y="959"/>
                  </a:lnTo>
                  <a:lnTo>
                    <a:pt x="158" y="959"/>
                  </a:lnTo>
                  <a:lnTo>
                    <a:pt x="154" y="961"/>
                  </a:lnTo>
                  <a:lnTo>
                    <a:pt x="150" y="963"/>
                  </a:lnTo>
                  <a:lnTo>
                    <a:pt x="148" y="965"/>
                  </a:lnTo>
                  <a:lnTo>
                    <a:pt x="146" y="968"/>
                  </a:lnTo>
                  <a:lnTo>
                    <a:pt x="145" y="970"/>
                  </a:lnTo>
                  <a:lnTo>
                    <a:pt x="143" y="972"/>
                  </a:lnTo>
                  <a:lnTo>
                    <a:pt x="141" y="976"/>
                  </a:lnTo>
                  <a:lnTo>
                    <a:pt x="139" y="978"/>
                  </a:lnTo>
                  <a:lnTo>
                    <a:pt x="135" y="980"/>
                  </a:lnTo>
                  <a:lnTo>
                    <a:pt x="133" y="982"/>
                  </a:lnTo>
                  <a:lnTo>
                    <a:pt x="122" y="982"/>
                  </a:lnTo>
                  <a:lnTo>
                    <a:pt x="110" y="982"/>
                  </a:lnTo>
                  <a:lnTo>
                    <a:pt x="99" y="982"/>
                  </a:lnTo>
                  <a:lnTo>
                    <a:pt x="87" y="984"/>
                  </a:lnTo>
                  <a:lnTo>
                    <a:pt x="76" y="984"/>
                  </a:lnTo>
                  <a:lnTo>
                    <a:pt x="74" y="984"/>
                  </a:lnTo>
                  <a:lnTo>
                    <a:pt x="70" y="986"/>
                  </a:lnTo>
                  <a:lnTo>
                    <a:pt x="68" y="970"/>
                  </a:lnTo>
                  <a:lnTo>
                    <a:pt x="66" y="970"/>
                  </a:lnTo>
                  <a:lnTo>
                    <a:pt x="66" y="968"/>
                  </a:lnTo>
                  <a:lnTo>
                    <a:pt x="68" y="965"/>
                  </a:lnTo>
                  <a:lnTo>
                    <a:pt x="68" y="963"/>
                  </a:lnTo>
                  <a:lnTo>
                    <a:pt x="68" y="961"/>
                  </a:lnTo>
                  <a:lnTo>
                    <a:pt x="68" y="959"/>
                  </a:lnTo>
                  <a:lnTo>
                    <a:pt x="70" y="959"/>
                  </a:lnTo>
                  <a:lnTo>
                    <a:pt x="72" y="957"/>
                  </a:lnTo>
                  <a:lnTo>
                    <a:pt x="70" y="955"/>
                  </a:lnTo>
                  <a:lnTo>
                    <a:pt x="72" y="953"/>
                  </a:lnTo>
                  <a:lnTo>
                    <a:pt x="70" y="953"/>
                  </a:lnTo>
                  <a:lnTo>
                    <a:pt x="68" y="951"/>
                  </a:lnTo>
                  <a:lnTo>
                    <a:pt x="68" y="949"/>
                  </a:lnTo>
                  <a:lnTo>
                    <a:pt x="66" y="947"/>
                  </a:lnTo>
                  <a:lnTo>
                    <a:pt x="64" y="946"/>
                  </a:lnTo>
                  <a:lnTo>
                    <a:pt x="63" y="946"/>
                  </a:lnTo>
                  <a:lnTo>
                    <a:pt x="63" y="944"/>
                  </a:lnTo>
                  <a:lnTo>
                    <a:pt x="63" y="942"/>
                  </a:lnTo>
                  <a:lnTo>
                    <a:pt x="61" y="942"/>
                  </a:lnTo>
                  <a:lnTo>
                    <a:pt x="59" y="942"/>
                  </a:lnTo>
                  <a:lnTo>
                    <a:pt x="59" y="940"/>
                  </a:lnTo>
                  <a:lnTo>
                    <a:pt x="57" y="938"/>
                  </a:lnTo>
                  <a:lnTo>
                    <a:pt x="57" y="936"/>
                  </a:lnTo>
                  <a:lnTo>
                    <a:pt x="57" y="934"/>
                  </a:lnTo>
                  <a:lnTo>
                    <a:pt x="53" y="936"/>
                  </a:lnTo>
                  <a:lnTo>
                    <a:pt x="53" y="934"/>
                  </a:lnTo>
                  <a:lnTo>
                    <a:pt x="51" y="930"/>
                  </a:lnTo>
                  <a:lnTo>
                    <a:pt x="49" y="928"/>
                  </a:lnTo>
                  <a:lnTo>
                    <a:pt x="45" y="928"/>
                  </a:lnTo>
                  <a:lnTo>
                    <a:pt x="43" y="927"/>
                  </a:lnTo>
                  <a:lnTo>
                    <a:pt x="42" y="927"/>
                  </a:lnTo>
                  <a:lnTo>
                    <a:pt x="38" y="927"/>
                  </a:lnTo>
                  <a:lnTo>
                    <a:pt x="36" y="925"/>
                  </a:lnTo>
                  <a:lnTo>
                    <a:pt x="34" y="923"/>
                  </a:lnTo>
                  <a:lnTo>
                    <a:pt x="30" y="923"/>
                  </a:lnTo>
                  <a:lnTo>
                    <a:pt x="28" y="921"/>
                  </a:lnTo>
                  <a:lnTo>
                    <a:pt x="26" y="919"/>
                  </a:lnTo>
                  <a:lnTo>
                    <a:pt x="24" y="915"/>
                  </a:lnTo>
                  <a:lnTo>
                    <a:pt x="24" y="913"/>
                  </a:lnTo>
                  <a:lnTo>
                    <a:pt x="24" y="909"/>
                  </a:lnTo>
                  <a:lnTo>
                    <a:pt x="24" y="907"/>
                  </a:lnTo>
                  <a:lnTo>
                    <a:pt x="22" y="906"/>
                  </a:lnTo>
                  <a:lnTo>
                    <a:pt x="19" y="904"/>
                  </a:lnTo>
                  <a:lnTo>
                    <a:pt x="17" y="902"/>
                  </a:lnTo>
                  <a:lnTo>
                    <a:pt x="15" y="902"/>
                  </a:lnTo>
                  <a:lnTo>
                    <a:pt x="13" y="900"/>
                  </a:lnTo>
                  <a:lnTo>
                    <a:pt x="11" y="898"/>
                  </a:lnTo>
                  <a:lnTo>
                    <a:pt x="9" y="898"/>
                  </a:lnTo>
                  <a:lnTo>
                    <a:pt x="9" y="896"/>
                  </a:lnTo>
                  <a:lnTo>
                    <a:pt x="7" y="894"/>
                  </a:lnTo>
                  <a:lnTo>
                    <a:pt x="5" y="892"/>
                  </a:lnTo>
                  <a:lnTo>
                    <a:pt x="3" y="892"/>
                  </a:lnTo>
                  <a:lnTo>
                    <a:pt x="1" y="892"/>
                  </a:lnTo>
                  <a:lnTo>
                    <a:pt x="0" y="888"/>
                  </a:lnTo>
                  <a:lnTo>
                    <a:pt x="0" y="886"/>
                  </a:lnTo>
                  <a:lnTo>
                    <a:pt x="1" y="883"/>
                  </a:lnTo>
                  <a:lnTo>
                    <a:pt x="1" y="879"/>
                  </a:lnTo>
                  <a:lnTo>
                    <a:pt x="1" y="875"/>
                  </a:lnTo>
                  <a:lnTo>
                    <a:pt x="1" y="871"/>
                  </a:lnTo>
                  <a:lnTo>
                    <a:pt x="3" y="867"/>
                  </a:lnTo>
                  <a:lnTo>
                    <a:pt x="7" y="862"/>
                  </a:lnTo>
                  <a:lnTo>
                    <a:pt x="9" y="858"/>
                  </a:lnTo>
                  <a:lnTo>
                    <a:pt x="11" y="854"/>
                  </a:lnTo>
                  <a:lnTo>
                    <a:pt x="13" y="850"/>
                  </a:lnTo>
                  <a:lnTo>
                    <a:pt x="13" y="846"/>
                  </a:lnTo>
                  <a:lnTo>
                    <a:pt x="15" y="844"/>
                  </a:lnTo>
                  <a:lnTo>
                    <a:pt x="17" y="843"/>
                  </a:lnTo>
                  <a:lnTo>
                    <a:pt x="19" y="841"/>
                  </a:lnTo>
                  <a:lnTo>
                    <a:pt x="21" y="841"/>
                  </a:lnTo>
                  <a:lnTo>
                    <a:pt x="24" y="841"/>
                  </a:lnTo>
                  <a:lnTo>
                    <a:pt x="26" y="841"/>
                  </a:lnTo>
                  <a:lnTo>
                    <a:pt x="28" y="841"/>
                  </a:lnTo>
                  <a:lnTo>
                    <a:pt x="32" y="839"/>
                  </a:lnTo>
                  <a:lnTo>
                    <a:pt x="32" y="841"/>
                  </a:lnTo>
                  <a:lnTo>
                    <a:pt x="34" y="841"/>
                  </a:lnTo>
                  <a:lnTo>
                    <a:pt x="34" y="843"/>
                  </a:lnTo>
                  <a:lnTo>
                    <a:pt x="36" y="843"/>
                  </a:lnTo>
                  <a:lnTo>
                    <a:pt x="36" y="844"/>
                  </a:lnTo>
                  <a:lnTo>
                    <a:pt x="40" y="844"/>
                  </a:lnTo>
                  <a:lnTo>
                    <a:pt x="42" y="844"/>
                  </a:lnTo>
                  <a:lnTo>
                    <a:pt x="43" y="843"/>
                  </a:lnTo>
                  <a:lnTo>
                    <a:pt x="45" y="843"/>
                  </a:lnTo>
                  <a:lnTo>
                    <a:pt x="47" y="843"/>
                  </a:lnTo>
                  <a:lnTo>
                    <a:pt x="49" y="843"/>
                  </a:lnTo>
                  <a:lnTo>
                    <a:pt x="51" y="843"/>
                  </a:lnTo>
                  <a:lnTo>
                    <a:pt x="53" y="844"/>
                  </a:lnTo>
                  <a:lnTo>
                    <a:pt x="55" y="846"/>
                  </a:lnTo>
                  <a:lnTo>
                    <a:pt x="57" y="848"/>
                  </a:lnTo>
                  <a:lnTo>
                    <a:pt x="61" y="848"/>
                  </a:lnTo>
                  <a:lnTo>
                    <a:pt x="63" y="850"/>
                  </a:lnTo>
                  <a:lnTo>
                    <a:pt x="64" y="850"/>
                  </a:lnTo>
                  <a:lnTo>
                    <a:pt x="66" y="848"/>
                  </a:lnTo>
                  <a:lnTo>
                    <a:pt x="70" y="848"/>
                  </a:lnTo>
                  <a:lnTo>
                    <a:pt x="72" y="846"/>
                  </a:lnTo>
                  <a:lnTo>
                    <a:pt x="74" y="846"/>
                  </a:lnTo>
                  <a:lnTo>
                    <a:pt x="76" y="846"/>
                  </a:lnTo>
                  <a:lnTo>
                    <a:pt x="80" y="846"/>
                  </a:lnTo>
                  <a:lnTo>
                    <a:pt x="83" y="846"/>
                  </a:lnTo>
                  <a:lnTo>
                    <a:pt x="89" y="841"/>
                  </a:lnTo>
                  <a:lnTo>
                    <a:pt x="93" y="841"/>
                  </a:lnTo>
                  <a:lnTo>
                    <a:pt x="95" y="841"/>
                  </a:lnTo>
                  <a:lnTo>
                    <a:pt x="97" y="839"/>
                  </a:lnTo>
                  <a:lnTo>
                    <a:pt x="99" y="837"/>
                  </a:lnTo>
                  <a:lnTo>
                    <a:pt x="104" y="833"/>
                  </a:lnTo>
                  <a:lnTo>
                    <a:pt x="114" y="829"/>
                  </a:lnTo>
                  <a:lnTo>
                    <a:pt x="116" y="827"/>
                  </a:lnTo>
                  <a:lnTo>
                    <a:pt x="118" y="827"/>
                  </a:lnTo>
                  <a:lnTo>
                    <a:pt x="122" y="827"/>
                  </a:lnTo>
                  <a:lnTo>
                    <a:pt x="125" y="829"/>
                  </a:lnTo>
                  <a:lnTo>
                    <a:pt x="127" y="829"/>
                  </a:lnTo>
                  <a:lnTo>
                    <a:pt x="129" y="827"/>
                  </a:lnTo>
                  <a:lnTo>
                    <a:pt x="131" y="827"/>
                  </a:lnTo>
                  <a:lnTo>
                    <a:pt x="133" y="825"/>
                  </a:lnTo>
                  <a:lnTo>
                    <a:pt x="133" y="822"/>
                  </a:lnTo>
                  <a:lnTo>
                    <a:pt x="133" y="818"/>
                  </a:lnTo>
                  <a:lnTo>
                    <a:pt x="133" y="814"/>
                  </a:lnTo>
                  <a:lnTo>
                    <a:pt x="133" y="808"/>
                  </a:lnTo>
                  <a:lnTo>
                    <a:pt x="135" y="804"/>
                  </a:lnTo>
                  <a:lnTo>
                    <a:pt x="137" y="799"/>
                  </a:lnTo>
                  <a:lnTo>
                    <a:pt x="141" y="795"/>
                  </a:lnTo>
                  <a:lnTo>
                    <a:pt x="143" y="795"/>
                  </a:lnTo>
                  <a:lnTo>
                    <a:pt x="145" y="793"/>
                  </a:lnTo>
                  <a:lnTo>
                    <a:pt x="148" y="789"/>
                  </a:lnTo>
                  <a:lnTo>
                    <a:pt x="154" y="782"/>
                  </a:lnTo>
                  <a:lnTo>
                    <a:pt x="156" y="778"/>
                  </a:lnTo>
                  <a:lnTo>
                    <a:pt x="156" y="776"/>
                  </a:lnTo>
                  <a:lnTo>
                    <a:pt x="158" y="772"/>
                  </a:lnTo>
                  <a:lnTo>
                    <a:pt x="158" y="768"/>
                  </a:lnTo>
                  <a:lnTo>
                    <a:pt x="160" y="764"/>
                  </a:lnTo>
                  <a:lnTo>
                    <a:pt x="164" y="762"/>
                  </a:lnTo>
                  <a:lnTo>
                    <a:pt x="165" y="761"/>
                  </a:lnTo>
                  <a:lnTo>
                    <a:pt x="169" y="759"/>
                  </a:lnTo>
                  <a:lnTo>
                    <a:pt x="171" y="757"/>
                  </a:lnTo>
                  <a:lnTo>
                    <a:pt x="171" y="755"/>
                  </a:lnTo>
                  <a:lnTo>
                    <a:pt x="171" y="753"/>
                  </a:lnTo>
                  <a:lnTo>
                    <a:pt x="171" y="751"/>
                  </a:lnTo>
                  <a:lnTo>
                    <a:pt x="171" y="749"/>
                  </a:lnTo>
                  <a:lnTo>
                    <a:pt x="169" y="747"/>
                  </a:lnTo>
                  <a:lnTo>
                    <a:pt x="169" y="745"/>
                  </a:lnTo>
                  <a:lnTo>
                    <a:pt x="169" y="741"/>
                  </a:lnTo>
                  <a:lnTo>
                    <a:pt x="171" y="740"/>
                  </a:lnTo>
                  <a:lnTo>
                    <a:pt x="171" y="734"/>
                  </a:lnTo>
                  <a:lnTo>
                    <a:pt x="169" y="734"/>
                  </a:lnTo>
                  <a:lnTo>
                    <a:pt x="169" y="732"/>
                  </a:lnTo>
                  <a:lnTo>
                    <a:pt x="167" y="730"/>
                  </a:lnTo>
                  <a:lnTo>
                    <a:pt x="165" y="728"/>
                  </a:lnTo>
                  <a:lnTo>
                    <a:pt x="164" y="726"/>
                  </a:lnTo>
                  <a:lnTo>
                    <a:pt x="162" y="724"/>
                  </a:lnTo>
                  <a:lnTo>
                    <a:pt x="162" y="722"/>
                  </a:lnTo>
                  <a:lnTo>
                    <a:pt x="162" y="721"/>
                  </a:lnTo>
                  <a:lnTo>
                    <a:pt x="162" y="719"/>
                  </a:lnTo>
                  <a:lnTo>
                    <a:pt x="160" y="717"/>
                  </a:lnTo>
                  <a:lnTo>
                    <a:pt x="158" y="713"/>
                  </a:lnTo>
                  <a:lnTo>
                    <a:pt x="158" y="711"/>
                  </a:lnTo>
                  <a:lnTo>
                    <a:pt x="156" y="709"/>
                  </a:lnTo>
                  <a:lnTo>
                    <a:pt x="158" y="707"/>
                  </a:lnTo>
                  <a:lnTo>
                    <a:pt x="160" y="701"/>
                  </a:lnTo>
                  <a:lnTo>
                    <a:pt x="158" y="700"/>
                  </a:lnTo>
                  <a:lnTo>
                    <a:pt x="160" y="700"/>
                  </a:lnTo>
                  <a:lnTo>
                    <a:pt x="160" y="698"/>
                  </a:lnTo>
                  <a:lnTo>
                    <a:pt x="158" y="698"/>
                  </a:lnTo>
                  <a:lnTo>
                    <a:pt x="156" y="696"/>
                  </a:lnTo>
                  <a:lnTo>
                    <a:pt x="154" y="692"/>
                  </a:lnTo>
                  <a:lnTo>
                    <a:pt x="152" y="690"/>
                  </a:lnTo>
                  <a:lnTo>
                    <a:pt x="148" y="688"/>
                  </a:lnTo>
                  <a:lnTo>
                    <a:pt x="146" y="688"/>
                  </a:lnTo>
                  <a:lnTo>
                    <a:pt x="145" y="686"/>
                  </a:lnTo>
                  <a:lnTo>
                    <a:pt x="143" y="686"/>
                  </a:lnTo>
                  <a:lnTo>
                    <a:pt x="143" y="684"/>
                  </a:lnTo>
                  <a:lnTo>
                    <a:pt x="143" y="682"/>
                  </a:lnTo>
                  <a:lnTo>
                    <a:pt x="145" y="680"/>
                  </a:lnTo>
                  <a:lnTo>
                    <a:pt x="146" y="680"/>
                  </a:lnTo>
                  <a:lnTo>
                    <a:pt x="148" y="679"/>
                  </a:lnTo>
                  <a:lnTo>
                    <a:pt x="152" y="675"/>
                  </a:lnTo>
                  <a:lnTo>
                    <a:pt x="160" y="669"/>
                  </a:lnTo>
                  <a:lnTo>
                    <a:pt x="164" y="665"/>
                  </a:lnTo>
                  <a:lnTo>
                    <a:pt x="171" y="658"/>
                  </a:lnTo>
                  <a:lnTo>
                    <a:pt x="181" y="650"/>
                  </a:lnTo>
                  <a:lnTo>
                    <a:pt x="183" y="648"/>
                  </a:lnTo>
                  <a:lnTo>
                    <a:pt x="185" y="644"/>
                  </a:lnTo>
                  <a:lnTo>
                    <a:pt x="186" y="642"/>
                  </a:lnTo>
                  <a:lnTo>
                    <a:pt x="188" y="638"/>
                  </a:lnTo>
                  <a:lnTo>
                    <a:pt x="188" y="637"/>
                  </a:lnTo>
                  <a:lnTo>
                    <a:pt x="188" y="633"/>
                  </a:lnTo>
                  <a:lnTo>
                    <a:pt x="188" y="631"/>
                  </a:lnTo>
                  <a:lnTo>
                    <a:pt x="186" y="627"/>
                  </a:lnTo>
                  <a:lnTo>
                    <a:pt x="186" y="625"/>
                  </a:lnTo>
                  <a:lnTo>
                    <a:pt x="186" y="621"/>
                  </a:lnTo>
                  <a:lnTo>
                    <a:pt x="188" y="618"/>
                  </a:lnTo>
                  <a:lnTo>
                    <a:pt x="188" y="614"/>
                  </a:lnTo>
                  <a:lnTo>
                    <a:pt x="190" y="610"/>
                  </a:lnTo>
                  <a:lnTo>
                    <a:pt x="194" y="606"/>
                  </a:lnTo>
                  <a:lnTo>
                    <a:pt x="198" y="600"/>
                  </a:lnTo>
                  <a:lnTo>
                    <a:pt x="200" y="598"/>
                  </a:lnTo>
                  <a:lnTo>
                    <a:pt x="202" y="597"/>
                  </a:lnTo>
                  <a:lnTo>
                    <a:pt x="202" y="593"/>
                  </a:lnTo>
                  <a:lnTo>
                    <a:pt x="202" y="589"/>
                  </a:lnTo>
                  <a:lnTo>
                    <a:pt x="200" y="587"/>
                  </a:lnTo>
                  <a:lnTo>
                    <a:pt x="200" y="585"/>
                  </a:lnTo>
                  <a:lnTo>
                    <a:pt x="200" y="581"/>
                  </a:lnTo>
                  <a:lnTo>
                    <a:pt x="202" y="579"/>
                  </a:lnTo>
                  <a:lnTo>
                    <a:pt x="202" y="577"/>
                  </a:lnTo>
                  <a:lnTo>
                    <a:pt x="204" y="577"/>
                  </a:lnTo>
                  <a:lnTo>
                    <a:pt x="204" y="576"/>
                  </a:lnTo>
                  <a:lnTo>
                    <a:pt x="204" y="574"/>
                  </a:lnTo>
                  <a:lnTo>
                    <a:pt x="204" y="572"/>
                  </a:lnTo>
                  <a:lnTo>
                    <a:pt x="202" y="572"/>
                  </a:lnTo>
                  <a:lnTo>
                    <a:pt x="200" y="570"/>
                  </a:lnTo>
                  <a:lnTo>
                    <a:pt x="200" y="566"/>
                  </a:lnTo>
                  <a:lnTo>
                    <a:pt x="196" y="566"/>
                  </a:lnTo>
                  <a:lnTo>
                    <a:pt x="192" y="564"/>
                  </a:lnTo>
                  <a:lnTo>
                    <a:pt x="192" y="562"/>
                  </a:lnTo>
                  <a:lnTo>
                    <a:pt x="192" y="560"/>
                  </a:lnTo>
                  <a:lnTo>
                    <a:pt x="192" y="558"/>
                  </a:lnTo>
                  <a:lnTo>
                    <a:pt x="194" y="556"/>
                  </a:lnTo>
                  <a:lnTo>
                    <a:pt x="194" y="555"/>
                  </a:lnTo>
                  <a:lnTo>
                    <a:pt x="194" y="553"/>
                  </a:lnTo>
                  <a:lnTo>
                    <a:pt x="194" y="551"/>
                  </a:lnTo>
                  <a:lnTo>
                    <a:pt x="194" y="549"/>
                  </a:lnTo>
                  <a:lnTo>
                    <a:pt x="194" y="547"/>
                  </a:lnTo>
                  <a:lnTo>
                    <a:pt x="196" y="545"/>
                  </a:lnTo>
                  <a:lnTo>
                    <a:pt x="196" y="543"/>
                  </a:lnTo>
                  <a:lnTo>
                    <a:pt x="196" y="541"/>
                  </a:lnTo>
                  <a:lnTo>
                    <a:pt x="194" y="537"/>
                  </a:lnTo>
                  <a:lnTo>
                    <a:pt x="192" y="534"/>
                  </a:lnTo>
                  <a:lnTo>
                    <a:pt x="190" y="534"/>
                  </a:lnTo>
                  <a:lnTo>
                    <a:pt x="190" y="532"/>
                  </a:lnTo>
                  <a:lnTo>
                    <a:pt x="190" y="530"/>
                  </a:lnTo>
                  <a:lnTo>
                    <a:pt x="190" y="528"/>
                  </a:lnTo>
                  <a:lnTo>
                    <a:pt x="190" y="526"/>
                  </a:lnTo>
                  <a:lnTo>
                    <a:pt x="192" y="524"/>
                  </a:lnTo>
                  <a:lnTo>
                    <a:pt x="192" y="522"/>
                  </a:lnTo>
                  <a:lnTo>
                    <a:pt x="194" y="520"/>
                  </a:lnTo>
                  <a:lnTo>
                    <a:pt x="194" y="518"/>
                  </a:lnTo>
                  <a:lnTo>
                    <a:pt x="194" y="516"/>
                  </a:lnTo>
                  <a:lnTo>
                    <a:pt x="194" y="515"/>
                  </a:lnTo>
                  <a:lnTo>
                    <a:pt x="192" y="513"/>
                  </a:lnTo>
                  <a:lnTo>
                    <a:pt x="192" y="511"/>
                  </a:lnTo>
                  <a:lnTo>
                    <a:pt x="190" y="509"/>
                  </a:lnTo>
                  <a:lnTo>
                    <a:pt x="188" y="507"/>
                  </a:lnTo>
                  <a:lnTo>
                    <a:pt x="188" y="505"/>
                  </a:lnTo>
                  <a:lnTo>
                    <a:pt x="190" y="499"/>
                  </a:lnTo>
                  <a:lnTo>
                    <a:pt x="190" y="495"/>
                  </a:lnTo>
                  <a:lnTo>
                    <a:pt x="192" y="492"/>
                  </a:lnTo>
                  <a:lnTo>
                    <a:pt x="194" y="490"/>
                  </a:lnTo>
                  <a:lnTo>
                    <a:pt x="194" y="488"/>
                  </a:lnTo>
                  <a:lnTo>
                    <a:pt x="196" y="486"/>
                  </a:lnTo>
                  <a:lnTo>
                    <a:pt x="194" y="480"/>
                  </a:lnTo>
                  <a:lnTo>
                    <a:pt x="192" y="478"/>
                  </a:lnTo>
                  <a:lnTo>
                    <a:pt x="192" y="476"/>
                  </a:lnTo>
                  <a:lnTo>
                    <a:pt x="190" y="476"/>
                  </a:lnTo>
                  <a:lnTo>
                    <a:pt x="188" y="473"/>
                  </a:lnTo>
                  <a:lnTo>
                    <a:pt x="188" y="471"/>
                  </a:lnTo>
                  <a:lnTo>
                    <a:pt x="186" y="469"/>
                  </a:lnTo>
                  <a:lnTo>
                    <a:pt x="186" y="467"/>
                  </a:lnTo>
                  <a:lnTo>
                    <a:pt x="188" y="465"/>
                  </a:lnTo>
                  <a:lnTo>
                    <a:pt x="188" y="463"/>
                  </a:lnTo>
                  <a:lnTo>
                    <a:pt x="188" y="461"/>
                  </a:lnTo>
                  <a:lnTo>
                    <a:pt x="188" y="459"/>
                  </a:lnTo>
                  <a:lnTo>
                    <a:pt x="188" y="457"/>
                  </a:lnTo>
                  <a:lnTo>
                    <a:pt x="186" y="455"/>
                  </a:lnTo>
                  <a:lnTo>
                    <a:pt x="186" y="453"/>
                  </a:lnTo>
                  <a:lnTo>
                    <a:pt x="185" y="452"/>
                  </a:lnTo>
                  <a:lnTo>
                    <a:pt x="183" y="450"/>
                  </a:lnTo>
                  <a:lnTo>
                    <a:pt x="179" y="448"/>
                  </a:lnTo>
                  <a:lnTo>
                    <a:pt x="177" y="448"/>
                  </a:lnTo>
                  <a:lnTo>
                    <a:pt x="175" y="450"/>
                  </a:lnTo>
                  <a:lnTo>
                    <a:pt x="173" y="450"/>
                  </a:lnTo>
                  <a:lnTo>
                    <a:pt x="169" y="450"/>
                  </a:lnTo>
                  <a:lnTo>
                    <a:pt x="165" y="452"/>
                  </a:lnTo>
                  <a:lnTo>
                    <a:pt x="162" y="452"/>
                  </a:lnTo>
                  <a:lnTo>
                    <a:pt x="158" y="452"/>
                  </a:lnTo>
                  <a:lnTo>
                    <a:pt x="150" y="450"/>
                  </a:lnTo>
                  <a:lnTo>
                    <a:pt x="146" y="446"/>
                  </a:lnTo>
                  <a:lnTo>
                    <a:pt x="145" y="446"/>
                  </a:lnTo>
                  <a:lnTo>
                    <a:pt x="143" y="442"/>
                  </a:lnTo>
                  <a:lnTo>
                    <a:pt x="139" y="440"/>
                  </a:lnTo>
                  <a:lnTo>
                    <a:pt x="139" y="438"/>
                  </a:lnTo>
                  <a:lnTo>
                    <a:pt x="137" y="434"/>
                  </a:lnTo>
                  <a:lnTo>
                    <a:pt x="137" y="433"/>
                  </a:lnTo>
                  <a:lnTo>
                    <a:pt x="135" y="431"/>
                  </a:lnTo>
                  <a:lnTo>
                    <a:pt x="135" y="429"/>
                  </a:lnTo>
                  <a:lnTo>
                    <a:pt x="137" y="429"/>
                  </a:lnTo>
                  <a:lnTo>
                    <a:pt x="137" y="427"/>
                  </a:lnTo>
                  <a:lnTo>
                    <a:pt x="139" y="423"/>
                  </a:lnTo>
                  <a:lnTo>
                    <a:pt x="141" y="421"/>
                  </a:lnTo>
                  <a:lnTo>
                    <a:pt x="143" y="417"/>
                  </a:lnTo>
                  <a:lnTo>
                    <a:pt x="143" y="415"/>
                  </a:lnTo>
                  <a:lnTo>
                    <a:pt x="145" y="413"/>
                  </a:lnTo>
                  <a:lnTo>
                    <a:pt x="146" y="412"/>
                  </a:lnTo>
                  <a:lnTo>
                    <a:pt x="148" y="412"/>
                  </a:lnTo>
                  <a:lnTo>
                    <a:pt x="150" y="413"/>
                  </a:lnTo>
                  <a:lnTo>
                    <a:pt x="152" y="413"/>
                  </a:lnTo>
                  <a:lnTo>
                    <a:pt x="154" y="413"/>
                  </a:lnTo>
                  <a:lnTo>
                    <a:pt x="156" y="415"/>
                  </a:lnTo>
                  <a:lnTo>
                    <a:pt x="160" y="415"/>
                  </a:lnTo>
                  <a:lnTo>
                    <a:pt x="164" y="415"/>
                  </a:lnTo>
                  <a:lnTo>
                    <a:pt x="165" y="413"/>
                  </a:lnTo>
                  <a:lnTo>
                    <a:pt x="167" y="413"/>
                  </a:lnTo>
                  <a:lnTo>
                    <a:pt x="169" y="413"/>
                  </a:lnTo>
                  <a:lnTo>
                    <a:pt x="171" y="413"/>
                  </a:lnTo>
                  <a:lnTo>
                    <a:pt x="173" y="413"/>
                  </a:lnTo>
                  <a:lnTo>
                    <a:pt x="175" y="412"/>
                  </a:lnTo>
                  <a:lnTo>
                    <a:pt x="175" y="413"/>
                  </a:lnTo>
                  <a:lnTo>
                    <a:pt x="177" y="413"/>
                  </a:lnTo>
                  <a:lnTo>
                    <a:pt x="179" y="415"/>
                  </a:lnTo>
                  <a:lnTo>
                    <a:pt x="185" y="415"/>
                  </a:lnTo>
                  <a:lnTo>
                    <a:pt x="186" y="413"/>
                  </a:lnTo>
                  <a:lnTo>
                    <a:pt x="188" y="413"/>
                  </a:lnTo>
                  <a:lnTo>
                    <a:pt x="192" y="412"/>
                  </a:lnTo>
                  <a:lnTo>
                    <a:pt x="194" y="410"/>
                  </a:lnTo>
                  <a:lnTo>
                    <a:pt x="198" y="408"/>
                  </a:lnTo>
                  <a:lnTo>
                    <a:pt x="200" y="408"/>
                  </a:lnTo>
                  <a:lnTo>
                    <a:pt x="206" y="408"/>
                  </a:lnTo>
                  <a:lnTo>
                    <a:pt x="207" y="408"/>
                  </a:lnTo>
                  <a:lnTo>
                    <a:pt x="209" y="406"/>
                  </a:lnTo>
                  <a:lnTo>
                    <a:pt x="211" y="404"/>
                  </a:lnTo>
                  <a:lnTo>
                    <a:pt x="213" y="404"/>
                  </a:lnTo>
                  <a:lnTo>
                    <a:pt x="213" y="402"/>
                  </a:lnTo>
                  <a:lnTo>
                    <a:pt x="211" y="400"/>
                  </a:lnTo>
                  <a:lnTo>
                    <a:pt x="211" y="396"/>
                  </a:lnTo>
                  <a:lnTo>
                    <a:pt x="209" y="394"/>
                  </a:lnTo>
                  <a:lnTo>
                    <a:pt x="207" y="391"/>
                  </a:lnTo>
                  <a:lnTo>
                    <a:pt x="206" y="389"/>
                  </a:lnTo>
                  <a:lnTo>
                    <a:pt x="206" y="387"/>
                  </a:lnTo>
                  <a:lnTo>
                    <a:pt x="206" y="385"/>
                  </a:lnTo>
                  <a:lnTo>
                    <a:pt x="206" y="383"/>
                  </a:lnTo>
                  <a:lnTo>
                    <a:pt x="206" y="379"/>
                  </a:lnTo>
                  <a:lnTo>
                    <a:pt x="204" y="379"/>
                  </a:lnTo>
                  <a:lnTo>
                    <a:pt x="202" y="381"/>
                  </a:lnTo>
                  <a:lnTo>
                    <a:pt x="202" y="379"/>
                  </a:lnTo>
                  <a:lnTo>
                    <a:pt x="202" y="377"/>
                  </a:lnTo>
                  <a:lnTo>
                    <a:pt x="200" y="377"/>
                  </a:lnTo>
                  <a:lnTo>
                    <a:pt x="198" y="375"/>
                  </a:lnTo>
                  <a:lnTo>
                    <a:pt x="198" y="373"/>
                  </a:lnTo>
                  <a:lnTo>
                    <a:pt x="196" y="373"/>
                  </a:lnTo>
                  <a:lnTo>
                    <a:pt x="194" y="371"/>
                  </a:lnTo>
                  <a:lnTo>
                    <a:pt x="194" y="370"/>
                  </a:lnTo>
                  <a:lnTo>
                    <a:pt x="192" y="370"/>
                  </a:lnTo>
                  <a:lnTo>
                    <a:pt x="194" y="370"/>
                  </a:lnTo>
                  <a:lnTo>
                    <a:pt x="192" y="368"/>
                  </a:lnTo>
                  <a:lnTo>
                    <a:pt x="190" y="366"/>
                  </a:lnTo>
                  <a:lnTo>
                    <a:pt x="188" y="364"/>
                  </a:lnTo>
                  <a:lnTo>
                    <a:pt x="190" y="362"/>
                  </a:lnTo>
                  <a:lnTo>
                    <a:pt x="190" y="360"/>
                  </a:lnTo>
                  <a:lnTo>
                    <a:pt x="190" y="358"/>
                  </a:lnTo>
                  <a:lnTo>
                    <a:pt x="190" y="356"/>
                  </a:lnTo>
                  <a:lnTo>
                    <a:pt x="188" y="354"/>
                  </a:lnTo>
                  <a:lnTo>
                    <a:pt x="186" y="354"/>
                  </a:lnTo>
                  <a:lnTo>
                    <a:pt x="188" y="352"/>
                  </a:lnTo>
                  <a:lnTo>
                    <a:pt x="188" y="350"/>
                  </a:lnTo>
                  <a:lnTo>
                    <a:pt x="186" y="350"/>
                  </a:lnTo>
                  <a:lnTo>
                    <a:pt x="186" y="349"/>
                  </a:lnTo>
                  <a:lnTo>
                    <a:pt x="185" y="349"/>
                  </a:lnTo>
                  <a:lnTo>
                    <a:pt x="185" y="347"/>
                  </a:lnTo>
                  <a:lnTo>
                    <a:pt x="185" y="345"/>
                  </a:lnTo>
                  <a:lnTo>
                    <a:pt x="183" y="345"/>
                  </a:lnTo>
                  <a:lnTo>
                    <a:pt x="183" y="343"/>
                  </a:lnTo>
                  <a:lnTo>
                    <a:pt x="181" y="343"/>
                  </a:lnTo>
                  <a:lnTo>
                    <a:pt x="179" y="341"/>
                  </a:lnTo>
                  <a:lnTo>
                    <a:pt x="177" y="341"/>
                  </a:lnTo>
                  <a:lnTo>
                    <a:pt x="175" y="339"/>
                  </a:lnTo>
                  <a:lnTo>
                    <a:pt x="175" y="337"/>
                  </a:lnTo>
                  <a:lnTo>
                    <a:pt x="173" y="337"/>
                  </a:lnTo>
                  <a:lnTo>
                    <a:pt x="173" y="335"/>
                  </a:lnTo>
                  <a:lnTo>
                    <a:pt x="175" y="333"/>
                  </a:lnTo>
                  <a:lnTo>
                    <a:pt x="177" y="333"/>
                  </a:lnTo>
                  <a:lnTo>
                    <a:pt x="177" y="335"/>
                  </a:lnTo>
                  <a:lnTo>
                    <a:pt x="179" y="335"/>
                  </a:lnTo>
                  <a:lnTo>
                    <a:pt x="181" y="335"/>
                  </a:lnTo>
                  <a:lnTo>
                    <a:pt x="183" y="335"/>
                  </a:lnTo>
                  <a:lnTo>
                    <a:pt x="183" y="333"/>
                  </a:lnTo>
                  <a:lnTo>
                    <a:pt x="185" y="333"/>
                  </a:lnTo>
                  <a:lnTo>
                    <a:pt x="186" y="331"/>
                  </a:lnTo>
                  <a:lnTo>
                    <a:pt x="185" y="330"/>
                  </a:lnTo>
                  <a:lnTo>
                    <a:pt x="186" y="328"/>
                  </a:lnTo>
                  <a:lnTo>
                    <a:pt x="185" y="328"/>
                  </a:lnTo>
                  <a:lnTo>
                    <a:pt x="185" y="326"/>
                  </a:lnTo>
                  <a:lnTo>
                    <a:pt x="183" y="324"/>
                  </a:lnTo>
                  <a:lnTo>
                    <a:pt x="183" y="322"/>
                  </a:lnTo>
                  <a:lnTo>
                    <a:pt x="185" y="322"/>
                  </a:lnTo>
                  <a:lnTo>
                    <a:pt x="186" y="322"/>
                  </a:lnTo>
                  <a:lnTo>
                    <a:pt x="188" y="322"/>
                  </a:lnTo>
                  <a:lnTo>
                    <a:pt x="190" y="324"/>
                  </a:lnTo>
                  <a:lnTo>
                    <a:pt x="190" y="326"/>
                  </a:lnTo>
                  <a:lnTo>
                    <a:pt x="192" y="328"/>
                  </a:lnTo>
                  <a:lnTo>
                    <a:pt x="196" y="330"/>
                  </a:lnTo>
                  <a:lnTo>
                    <a:pt x="196" y="331"/>
                  </a:lnTo>
                  <a:lnTo>
                    <a:pt x="198" y="331"/>
                  </a:lnTo>
                  <a:lnTo>
                    <a:pt x="198" y="330"/>
                  </a:lnTo>
                  <a:lnTo>
                    <a:pt x="198" y="328"/>
                  </a:lnTo>
                  <a:lnTo>
                    <a:pt x="198" y="326"/>
                  </a:lnTo>
                  <a:lnTo>
                    <a:pt x="200" y="324"/>
                  </a:lnTo>
                  <a:lnTo>
                    <a:pt x="200" y="320"/>
                  </a:lnTo>
                  <a:lnTo>
                    <a:pt x="202" y="318"/>
                  </a:lnTo>
                  <a:lnTo>
                    <a:pt x="204" y="318"/>
                  </a:lnTo>
                  <a:lnTo>
                    <a:pt x="204" y="316"/>
                  </a:lnTo>
                  <a:lnTo>
                    <a:pt x="206" y="316"/>
                  </a:lnTo>
                  <a:lnTo>
                    <a:pt x="207" y="318"/>
                  </a:lnTo>
                  <a:lnTo>
                    <a:pt x="209" y="320"/>
                  </a:lnTo>
                  <a:lnTo>
                    <a:pt x="207" y="322"/>
                  </a:lnTo>
                  <a:lnTo>
                    <a:pt x="207" y="324"/>
                  </a:lnTo>
                  <a:lnTo>
                    <a:pt x="209" y="326"/>
                  </a:lnTo>
                  <a:lnTo>
                    <a:pt x="211" y="328"/>
                  </a:lnTo>
                  <a:lnTo>
                    <a:pt x="213" y="328"/>
                  </a:lnTo>
                  <a:lnTo>
                    <a:pt x="215" y="326"/>
                  </a:lnTo>
                  <a:lnTo>
                    <a:pt x="215" y="324"/>
                  </a:lnTo>
                  <a:lnTo>
                    <a:pt x="215" y="320"/>
                  </a:lnTo>
                  <a:lnTo>
                    <a:pt x="217" y="320"/>
                  </a:lnTo>
                  <a:lnTo>
                    <a:pt x="219" y="320"/>
                  </a:lnTo>
                  <a:lnTo>
                    <a:pt x="219" y="318"/>
                  </a:lnTo>
                  <a:lnTo>
                    <a:pt x="221" y="318"/>
                  </a:lnTo>
                  <a:lnTo>
                    <a:pt x="223" y="320"/>
                  </a:lnTo>
                  <a:lnTo>
                    <a:pt x="225" y="322"/>
                  </a:lnTo>
                  <a:lnTo>
                    <a:pt x="227" y="324"/>
                  </a:lnTo>
                  <a:lnTo>
                    <a:pt x="228" y="322"/>
                  </a:lnTo>
                  <a:lnTo>
                    <a:pt x="230" y="322"/>
                  </a:lnTo>
                  <a:lnTo>
                    <a:pt x="232" y="320"/>
                  </a:lnTo>
                  <a:lnTo>
                    <a:pt x="228" y="316"/>
                  </a:lnTo>
                  <a:lnTo>
                    <a:pt x="228" y="314"/>
                  </a:lnTo>
                  <a:lnTo>
                    <a:pt x="228" y="312"/>
                  </a:lnTo>
                  <a:lnTo>
                    <a:pt x="230" y="310"/>
                  </a:lnTo>
                  <a:lnTo>
                    <a:pt x="228" y="310"/>
                  </a:lnTo>
                  <a:lnTo>
                    <a:pt x="228" y="309"/>
                  </a:lnTo>
                  <a:lnTo>
                    <a:pt x="228" y="307"/>
                  </a:lnTo>
                  <a:lnTo>
                    <a:pt x="228" y="305"/>
                  </a:lnTo>
                  <a:lnTo>
                    <a:pt x="230" y="301"/>
                  </a:lnTo>
                  <a:lnTo>
                    <a:pt x="228" y="301"/>
                  </a:lnTo>
                  <a:lnTo>
                    <a:pt x="227" y="301"/>
                  </a:lnTo>
                  <a:lnTo>
                    <a:pt x="227" y="303"/>
                  </a:lnTo>
                  <a:lnTo>
                    <a:pt x="227" y="305"/>
                  </a:lnTo>
                  <a:lnTo>
                    <a:pt x="225" y="307"/>
                  </a:lnTo>
                  <a:lnTo>
                    <a:pt x="223" y="307"/>
                  </a:lnTo>
                  <a:lnTo>
                    <a:pt x="223" y="303"/>
                  </a:lnTo>
                  <a:lnTo>
                    <a:pt x="219" y="301"/>
                  </a:lnTo>
                  <a:lnTo>
                    <a:pt x="219" y="295"/>
                  </a:lnTo>
                  <a:lnTo>
                    <a:pt x="221" y="295"/>
                  </a:lnTo>
                  <a:lnTo>
                    <a:pt x="223" y="297"/>
                  </a:lnTo>
                  <a:lnTo>
                    <a:pt x="225" y="295"/>
                  </a:lnTo>
                  <a:lnTo>
                    <a:pt x="225" y="293"/>
                  </a:lnTo>
                  <a:lnTo>
                    <a:pt x="225" y="291"/>
                  </a:lnTo>
                  <a:lnTo>
                    <a:pt x="227" y="291"/>
                  </a:lnTo>
                  <a:lnTo>
                    <a:pt x="227" y="289"/>
                  </a:lnTo>
                  <a:lnTo>
                    <a:pt x="225" y="288"/>
                  </a:lnTo>
                  <a:lnTo>
                    <a:pt x="225" y="286"/>
                  </a:lnTo>
                  <a:lnTo>
                    <a:pt x="228" y="284"/>
                  </a:lnTo>
                  <a:lnTo>
                    <a:pt x="230" y="282"/>
                  </a:lnTo>
                  <a:lnTo>
                    <a:pt x="230" y="280"/>
                  </a:lnTo>
                  <a:lnTo>
                    <a:pt x="230" y="278"/>
                  </a:lnTo>
                  <a:lnTo>
                    <a:pt x="230" y="274"/>
                  </a:lnTo>
                  <a:lnTo>
                    <a:pt x="230" y="272"/>
                  </a:lnTo>
                  <a:lnTo>
                    <a:pt x="230" y="270"/>
                  </a:lnTo>
                  <a:lnTo>
                    <a:pt x="232" y="268"/>
                  </a:lnTo>
                  <a:lnTo>
                    <a:pt x="232" y="270"/>
                  </a:lnTo>
                  <a:lnTo>
                    <a:pt x="234" y="270"/>
                  </a:lnTo>
                  <a:lnTo>
                    <a:pt x="236" y="270"/>
                  </a:lnTo>
                  <a:lnTo>
                    <a:pt x="238" y="270"/>
                  </a:lnTo>
                  <a:lnTo>
                    <a:pt x="240" y="272"/>
                  </a:lnTo>
                  <a:lnTo>
                    <a:pt x="238" y="274"/>
                  </a:lnTo>
                  <a:lnTo>
                    <a:pt x="240" y="276"/>
                  </a:lnTo>
                  <a:lnTo>
                    <a:pt x="244" y="276"/>
                  </a:lnTo>
                  <a:lnTo>
                    <a:pt x="246" y="274"/>
                  </a:lnTo>
                  <a:lnTo>
                    <a:pt x="249" y="276"/>
                  </a:lnTo>
                  <a:lnTo>
                    <a:pt x="251" y="276"/>
                  </a:lnTo>
                  <a:lnTo>
                    <a:pt x="251" y="274"/>
                  </a:lnTo>
                  <a:lnTo>
                    <a:pt x="251" y="272"/>
                  </a:lnTo>
                  <a:lnTo>
                    <a:pt x="251" y="270"/>
                  </a:lnTo>
                  <a:lnTo>
                    <a:pt x="251" y="268"/>
                  </a:lnTo>
                  <a:lnTo>
                    <a:pt x="253" y="263"/>
                  </a:lnTo>
                  <a:lnTo>
                    <a:pt x="253" y="261"/>
                  </a:lnTo>
                  <a:lnTo>
                    <a:pt x="257" y="263"/>
                  </a:lnTo>
                  <a:lnTo>
                    <a:pt x="259" y="263"/>
                  </a:lnTo>
                  <a:lnTo>
                    <a:pt x="259" y="265"/>
                  </a:lnTo>
                  <a:lnTo>
                    <a:pt x="261" y="263"/>
                  </a:lnTo>
                  <a:lnTo>
                    <a:pt x="261" y="259"/>
                  </a:lnTo>
                  <a:lnTo>
                    <a:pt x="261" y="257"/>
                  </a:lnTo>
                  <a:lnTo>
                    <a:pt x="261" y="255"/>
                  </a:lnTo>
                  <a:lnTo>
                    <a:pt x="259" y="251"/>
                  </a:lnTo>
                  <a:lnTo>
                    <a:pt x="257" y="251"/>
                  </a:lnTo>
                  <a:lnTo>
                    <a:pt x="257" y="247"/>
                  </a:lnTo>
                  <a:lnTo>
                    <a:pt x="259" y="247"/>
                  </a:lnTo>
                  <a:lnTo>
                    <a:pt x="259" y="249"/>
                  </a:lnTo>
                  <a:lnTo>
                    <a:pt x="263" y="247"/>
                  </a:lnTo>
                  <a:lnTo>
                    <a:pt x="265" y="246"/>
                  </a:lnTo>
                  <a:lnTo>
                    <a:pt x="263" y="246"/>
                  </a:lnTo>
                  <a:lnTo>
                    <a:pt x="265" y="246"/>
                  </a:lnTo>
                  <a:lnTo>
                    <a:pt x="265" y="244"/>
                  </a:lnTo>
                  <a:lnTo>
                    <a:pt x="267" y="244"/>
                  </a:lnTo>
                  <a:lnTo>
                    <a:pt x="267" y="242"/>
                  </a:lnTo>
                  <a:lnTo>
                    <a:pt x="268" y="242"/>
                  </a:lnTo>
                  <a:lnTo>
                    <a:pt x="270" y="240"/>
                  </a:lnTo>
                  <a:lnTo>
                    <a:pt x="270" y="238"/>
                  </a:lnTo>
                  <a:lnTo>
                    <a:pt x="270" y="236"/>
                  </a:lnTo>
                  <a:lnTo>
                    <a:pt x="270" y="234"/>
                  </a:lnTo>
                  <a:lnTo>
                    <a:pt x="272" y="234"/>
                  </a:lnTo>
                  <a:lnTo>
                    <a:pt x="272" y="232"/>
                  </a:lnTo>
                  <a:lnTo>
                    <a:pt x="274" y="230"/>
                  </a:lnTo>
                  <a:lnTo>
                    <a:pt x="276" y="230"/>
                  </a:lnTo>
                  <a:lnTo>
                    <a:pt x="276" y="228"/>
                  </a:lnTo>
                  <a:lnTo>
                    <a:pt x="276" y="227"/>
                  </a:lnTo>
                  <a:lnTo>
                    <a:pt x="274" y="225"/>
                  </a:lnTo>
                  <a:lnTo>
                    <a:pt x="274" y="223"/>
                  </a:lnTo>
                  <a:lnTo>
                    <a:pt x="274" y="221"/>
                  </a:lnTo>
                  <a:lnTo>
                    <a:pt x="272" y="221"/>
                  </a:lnTo>
                  <a:lnTo>
                    <a:pt x="272" y="219"/>
                  </a:lnTo>
                  <a:lnTo>
                    <a:pt x="270" y="219"/>
                  </a:lnTo>
                  <a:lnTo>
                    <a:pt x="270" y="221"/>
                  </a:lnTo>
                  <a:lnTo>
                    <a:pt x="268" y="221"/>
                  </a:lnTo>
                  <a:lnTo>
                    <a:pt x="267" y="221"/>
                  </a:lnTo>
                  <a:lnTo>
                    <a:pt x="267" y="223"/>
                  </a:lnTo>
                  <a:lnTo>
                    <a:pt x="265" y="223"/>
                  </a:lnTo>
                  <a:lnTo>
                    <a:pt x="263" y="223"/>
                  </a:lnTo>
                  <a:lnTo>
                    <a:pt x="263" y="221"/>
                  </a:lnTo>
                  <a:lnTo>
                    <a:pt x="261" y="221"/>
                  </a:lnTo>
                  <a:lnTo>
                    <a:pt x="261" y="219"/>
                  </a:lnTo>
                  <a:lnTo>
                    <a:pt x="261" y="217"/>
                  </a:lnTo>
                  <a:lnTo>
                    <a:pt x="263" y="217"/>
                  </a:lnTo>
                  <a:lnTo>
                    <a:pt x="265" y="215"/>
                  </a:lnTo>
                  <a:lnTo>
                    <a:pt x="267" y="215"/>
                  </a:lnTo>
                  <a:lnTo>
                    <a:pt x="267" y="213"/>
                  </a:lnTo>
                  <a:lnTo>
                    <a:pt x="267" y="211"/>
                  </a:lnTo>
                  <a:lnTo>
                    <a:pt x="267" y="209"/>
                  </a:lnTo>
                  <a:lnTo>
                    <a:pt x="268" y="209"/>
                  </a:lnTo>
                  <a:lnTo>
                    <a:pt x="268" y="207"/>
                  </a:lnTo>
                  <a:lnTo>
                    <a:pt x="270" y="207"/>
                  </a:lnTo>
                  <a:lnTo>
                    <a:pt x="270" y="209"/>
                  </a:lnTo>
                  <a:lnTo>
                    <a:pt x="270" y="207"/>
                  </a:lnTo>
                  <a:lnTo>
                    <a:pt x="272" y="207"/>
                  </a:lnTo>
                  <a:lnTo>
                    <a:pt x="274" y="207"/>
                  </a:lnTo>
                  <a:lnTo>
                    <a:pt x="276" y="207"/>
                  </a:lnTo>
                  <a:lnTo>
                    <a:pt x="278" y="207"/>
                  </a:lnTo>
                  <a:lnTo>
                    <a:pt x="280" y="207"/>
                  </a:lnTo>
                  <a:lnTo>
                    <a:pt x="282" y="207"/>
                  </a:lnTo>
                  <a:lnTo>
                    <a:pt x="282" y="206"/>
                  </a:lnTo>
                  <a:lnTo>
                    <a:pt x="280" y="206"/>
                  </a:lnTo>
                  <a:lnTo>
                    <a:pt x="280" y="204"/>
                  </a:lnTo>
                  <a:lnTo>
                    <a:pt x="280" y="202"/>
                  </a:lnTo>
                  <a:lnTo>
                    <a:pt x="278" y="202"/>
                  </a:lnTo>
                  <a:lnTo>
                    <a:pt x="276" y="200"/>
                  </a:lnTo>
                  <a:lnTo>
                    <a:pt x="278" y="198"/>
                  </a:lnTo>
                  <a:lnTo>
                    <a:pt x="278" y="196"/>
                  </a:lnTo>
                  <a:lnTo>
                    <a:pt x="280" y="194"/>
                  </a:lnTo>
                  <a:lnTo>
                    <a:pt x="282" y="194"/>
                  </a:lnTo>
                  <a:lnTo>
                    <a:pt x="282" y="192"/>
                  </a:lnTo>
                  <a:lnTo>
                    <a:pt x="284" y="190"/>
                  </a:lnTo>
                  <a:lnTo>
                    <a:pt x="284" y="188"/>
                  </a:lnTo>
                  <a:lnTo>
                    <a:pt x="286" y="188"/>
                  </a:lnTo>
                  <a:lnTo>
                    <a:pt x="288" y="188"/>
                  </a:lnTo>
                  <a:lnTo>
                    <a:pt x="288" y="186"/>
                  </a:lnTo>
                  <a:lnTo>
                    <a:pt x="289" y="186"/>
                  </a:lnTo>
                  <a:lnTo>
                    <a:pt x="291" y="186"/>
                  </a:lnTo>
                  <a:lnTo>
                    <a:pt x="293" y="188"/>
                  </a:lnTo>
                  <a:lnTo>
                    <a:pt x="293" y="190"/>
                  </a:lnTo>
                  <a:lnTo>
                    <a:pt x="291" y="190"/>
                  </a:lnTo>
                  <a:lnTo>
                    <a:pt x="289" y="190"/>
                  </a:lnTo>
                  <a:lnTo>
                    <a:pt x="288" y="192"/>
                  </a:lnTo>
                  <a:lnTo>
                    <a:pt x="289" y="192"/>
                  </a:lnTo>
                  <a:lnTo>
                    <a:pt x="289" y="194"/>
                  </a:lnTo>
                  <a:lnTo>
                    <a:pt x="291" y="194"/>
                  </a:lnTo>
                  <a:lnTo>
                    <a:pt x="291" y="196"/>
                  </a:lnTo>
                  <a:lnTo>
                    <a:pt x="291" y="198"/>
                  </a:lnTo>
                  <a:lnTo>
                    <a:pt x="293" y="198"/>
                  </a:lnTo>
                  <a:lnTo>
                    <a:pt x="293" y="200"/>
                  </a:lnTo>
                  <a:lnTo>
                    <a:pt x="293" y="202"/>
                  </a:lnTo>
                  <a:lnTo>
                    <a:pt x="293" y="204"/>
                  </a:lnTo>
                  <a:lnTo>
                    <a:pt x="295" y="204"/>
                  </a:lnTo>
                  <a:lnTo>
                    <a:pt x="295" y="202"/>
                  </a:lnTo>
                  <a:lnTo>
                    <a:pt x="297" y="202"/>
                  </a:lnTo>
                  <a:lnTo>
                    <a:pt x="297" y="200"/>
                  </a:lnTo>
                  <a:lnTo>
                    <a:pt x="297" y="198"/>
                  </a:lnTo>
                  <a:lnTo>
                    <a:pt x="297" y="196"/>
                  </a:lnTo>
                  <a:lnTo>
                    <a:pt x="297" y="194"/>
                  </a:lnTo>
                  <a:lnTo>
                    <a:pt x="297" y="192"/>
                  </a:lnTo>
                  <a:lnTo>
                    <a:pt x="299" y="190"/>
                  </a:lnTo>
                  <a:lnTo>
                    <a:pt x="299" y="188"/>
                  </a:lnTo>
                  <a:lnTo>
                    <a:pt x="301" y="188"/>
                  </a:lnTo>
                  <a:lnTo>
                    <a:pt x="301" y="186"/>
                  </a:lnTo>
                  <a:lnTo>
                    <a:pt x="303" y="186"/>
                  </a:lnTo>
                  <a:lnTo>
                    <a:pt x="303" y="185"/>
                  </a:lnTo>
                  <a:lnTo>
                    <a:pt x="305" y="185"/>
                  </a:lnTo>
                  <a:lnTo>
                    <a:pt x="305" y="183"/>
                  </a:lnTo>
                  <a:lnTo>
                    <a:pt x="307" y="183"/>
                  </a:lnTo>
                  <a:lnTo>
                    <a:pt x="307" y="181"/>
                  </a:lnTo>
                  <a:lnTo>
                    <a:pt x="309" y="181"/>
                  </a:lnTo>
                  <a:lnTo>
                    <a:pt x="309" y="179"/>
                  </a:lnTo>
                  <a:lnTo>
                    <a:pt x="310" y="177"/>
                  </a:lnTo>
                  <a:lnTo>
                    <a:pt x="312" y="175"/>
                  </a:lnTo>
                  <a:lnTo>
                    <a:pt x="314" y="175"/>
                  </a:lnTo>
                  <a:lnTo>
                    <a:pt x="314" y="173"/>
                  </a:lnTo>
                  <a:lnTo>
                    <a:pt x="316" y="173"/>
                  </a:lnTo>
                  <a:lnTo>
                    <a:pt x="318" y="171"/>
                  </a:lnTo>
                  <a:lnTo>
                    <a:pt x="318" y="169"/>
                  </a:lnTo>
                  <a:lnTo>
                    <a:pt x="320" y="167"/>
                  </a:lnTo>
                  <a:lnTo>
                    <a:pt x="322" y="165"/>
                  </a:lnTo>
                  <a:lnTo>
                    <a:pt x="322" y="164"/>
                  </a:lnTo>
                  <a:lnTo>
                    <a:pt x="322" y="162"/>
                  </a:lnTo>
                  <a:lnTo>
                    <a:pt x="324" y="162"/>
                  </a:lnTo>
                  <a:lnTo>
                    <a:pt x="326" y="160"/>
                  </a:lnTo>
                  <a:lnTo>
                    <a:pt x="326" y="158"/>
                  </a:lnTo>
                  <a:lnTo>
                    <a:pt x="328" y="156"/>
                  </a:lnTo>
                  <a:lnTo>
                    <a:pt x="329" y="154"/>
                  </a:lnTo>
                  <a:lnTo>
                    <a:pt x="329" y="152"/>
                  </a:lnTo>
                  <a:lnTo>
                    <a:pt x="328" y="150"/>
                  </a:lnTo>
                  <a:lnTo>
                    <a:pt x="328" y="148"/>
                  </a:lnTo>
                  <a:lnTo>
                    <a:pt x="328" y="146"/>
                  </a:lnTo>
                  <a:lnTo>
                    <a:pt x="328" y="144"/>
                  </a:lnTo>
                  <a:lnTo>
                    <a:pt x="329" y="143"/>
                  </a:lnTo>
                  <a:lnTo>
                    <a:pt x="329" y="141"/>
                  </a:lnTo>
                  <a:lnTo>
                    <a:pt x="331" y="141"/>
                  </a:lnTo>
                  <a:lnTo>
                    <a:pt x="333" y="141"/>
                  </a:lnTo>
                  <a:lnTo>
                    <a:pt x="335" y="139"/>
                  </a:lnTo>
                  <a:lnTo>
                    <a:pt x="337" y="139"/>
                  </a:lnTo>
                  <a:lnTo>
                    <a:pt x="339" y="139"/>
                  </a:lnTo>
                  <a:lnTo>
                    <a:pt x="341" y="141"/>
                  </a:lnTo>
                  <a:lnTo>
                    <a:pt x="343" y="143"/>
                  </a:lnTo>
                  <a:lnTo>
                    <a:pt x="345" y="144"/>
                  </a:lnTo>
                  <a:lnTo>
                    <a:pt x="347" y="146"/>
                  </a:lnTo>
                  <a:lnTo>
                    <a:pt x="349" y="146"/>
                  </a:lnTo>
                  <a:lnTo>
                    <a:pt x="350" y="146"/>
                  </a:lnTo>
                  <a:lnTo>
                    <a:pt x="352" y="146"/>
                  </a:lnTo>
                  <a:lnTo>
                    <a:pt x="354" y="146"/>
                  </a:lnTo>
                  <a:lnTo>
                    <a:pt x="356" y="146"/>
                  </a:lnTo>
                  <a:lnTo>
                    <a:pt x="358" y="144"/>
                  </a:lnTo>
                  <a:lnTo>
                    <a:pt x="360" y="143"/>
                  </a:lnTo>
                  <a:lnTo>
                    <a:pt x="360" y="141"/>
                  </a:lnTo>
                  <a:lnTo>
                    <a:pt x="362" y="141"/>
                  </a:lnTo>
                  <a:lnTo>
                    <a:pt x="362" y="139"/>
                  </a:lnTo>
                  <a:lnTo>
                    <a:pt x="364" y="137"/>
                  </a:lnTo>
                  <a:lnTo>
                    <a:pt x="364" y="135"/>
                  </a:lnTo>
                  <a:lnTo>
                    <a:pt x="366" y="133"/>
                  </a:lnTo>
                  <a:lnTo>
                    <a:pt x="368" y="131"/>
                  </a:lnTo>
                  <a:lnTo>
                    <a:pt x="368" y="129"/>
                  </a:lnTo>
                  <a:lnTo>
                    <a:pt x="368" y="127"/>
                  </a:lnTo>
                  <a:lnTo>
                    <a:pt x="368" y="125"/>
                  </a:lnTo>
                  <a:lnTo>
                    <a:pt x="370" y="125"/>
                  </a:lnTo>
                  <a:lnTo>
                    <a:pt x="371" y="125"/>
                  </a:lnTo>
                  <a:lnTo>
                    <a:pt x="373" y="125"/>
                  </a:lnTo>
                  <a:lnTo>
                    <a:pt x="375" y="125"/>
                  </a:lnTo>
                  <a:lnTo>
                    <a:pt x="377" y="125"/>
                  </a:lnTo>
                  <a:lnTo>
                    <a:pt x="379" y="125"/>
                  </a:lnTo>
                  <a:lnTo>
                    <a:pt x="381" y="125"/>
                  </a:lnTo>
                  <a:lnTo>
                    <a:pt x="383" y="125"/>
                  </a:lnTo>
                  <a:lnTo>
                    <a:pt x="385" y="125"/>
                  </a:lnTo>
                  <a:lnTo>
                    <a:pt x="387" y="127"/>
                  </a:lnTo>
                  <a:lnTo>
                    <a:pt x="389" y="127"/>
                  </a:lnTo>
                  <a:lnTo>
                    <a:pt x="391" y="125"/>
                  </a:lnTo>
                  <a:lnTo>
                    <a:pt x="392" y="125"/>
                  </a:lnTo>
                  <a:lnTo>
                    <a:pt x="394" y="125"/>
                  </a:lnTo>
                  <a:lnTo>
                    <a:pt x="394" y="124"/>
                  </a:lnTo>
                  <a:lnTo>
                    <a:pt x="396" y="124"/>
                  </a:lnTo>
                  <a:lnTo>
                    <a:pt x="398" y="124"/>
                  </a:lnTo>
                  <a:lnTo>
                    <a:pt x="400" y="124"/>
                  </a:lnTo>
                  <a:lnTo>
                    <a:pt x="400" y="122"/>
                  </a:lnTo>
                  <a:lnTo>
                    <a:pt x="402" y="122"/>
                  </a:lnTo>
                  <a:lnTo>
                    <a:pt x="404" y="122"/>
                  </a:lnTo>
                  <a:lnTo>
                    <a:pt x="404" y="120"/>
                  </a:lnTo>
                  <a:lnTo>
                    <a:pt x="406" y="120"/>
                  </a:lnTo>
                  <a:lnTo>
                    <a:pt x="406" y="118"/>
                  </a:lnTo>
                  <a:lnTo>
                    <a:pt x="408" y="118"/>
                  </a:lnTo>
                  <a:lnTo>
                    <a:pt x="410" y="118"/>
                  </a:lnTo>
                  <a:lnTo>
                    <a:pt x="410" y="116"/>
                  </a:lnTo>
                  <a:lnTo>
                    <a:pt x="412" y="116"/>
                  </a:lnTo>
                  <a:lnTo>
                    <a:pt x="412" y="114"/>
                  </a:lnTo>
                  <a:lnTo>
                    <a:pt x="413" y="114"/>
                  </a:lnTo>
                  <a:lnTo>
                    <a:pt x="415" y="112"/>
                  </a:lnTo>
                  <a:lnTo>
                    <a:pt x="417" y="110"/>
                  </a:lnTo>
                  <a:lnTo>
                    <a:pt x="419" y="108"/>
                  </a:lnTo>
                  <a:lnTo>
                    <a:pt x="419" y="106"/>
                  </a:lnTo>
                  <a:lnTo>
                    <a:pt x="421" y="106"/>
                  </a:lnTo>
                  <a:lnTo>
                    <a:pt x="421" y="104"/>
                  </a:lnTo>
                  <a:lnTo>
                    <a:pt x="423" y="103"/>
                  </a:lnTo>
                  <a:lnTo>
                    <a:pt x="423" y="101"/>
                  </a:lnTo>
                  <a:lnTo>
                    <a:pt x="425" y="101"/>
                  </a:lnTo>
                  <a:lnTo>
                    <a:pt x="425" y="99"/>
                  </a:lnTo>
                  <a:lnTo>
                    <a:pt x="427" y="99"/>
                  </a:lnTo>
                  <a:lnTo>
                    <a:pt x="429" y="99"/>
                  </a:lnTo>
                  <a:lnTo>
                    <a:pt x="431" y="99"/>
                  </a:lnTo>
                  <a:lnTo>
                    <a:pt x="432" y="99"/>
                  </a:lnTo>
                  <a:lnTo>
                    <a:pt x="434" y="101"/>
                  </a:lnTo>
                  <a:lnTo>
                    <a:pt x="436" y="103"/>
                  </a:lnTo>
                  <a:lnTo>
                    <a:pt x="438" y="103"/>
                  </a:lnTo>
                  <a:lnTo>
                    <a:pt x="438" y="104"/>
                  </a:lnTo>
                  <a:lnTo>
                    <a:pt x="440" y="104"/>
                  </a:lnTo>
                  <a:lnTo>
                    <a:pt x="440" y="106"/>
                  </a:lnTo>
                  <a:lnTo>
                    <a:pt x="442" y="106"/>
                  </a:lnTo>
                  <a:lnTo>
                    <a:pt x="444" y="106"/>
                  </a:lnTo>
                  <a:lnTo>
                    <a:pt x="444" y="108"/>
                  </a:lnTo>
                  <a:lnTo>
                    <a:pt x="444" y="110"/>
                  </a:lnTo>
                  <a:lnTo>
                    <a:pt x="444" y="112"/>
                  </a:lnTo>
                  <a:lnTo>
                    <a:pt x="446" y="112"/>
                  </a:lnTo>
                  <a:lnTo>
                    <a:pt x="446" y="114"/>
                  </a:lnTo>
                  <a:lnTo>
                    <a:pt x="448" y="116"/>
                  </a:lnTo>
                  <a:lnTo>
                    <a:pt x="450" y="118"/>
                  </a:lnTo>
                  <a:lnTo>
                    <a:pt x="452" y="118"/>
                  </a:lnTo>
                  <a:lnTo>
                    <a:pt x="453" y="118"/>
                  </a:lnTo>
                  <a:lnTo>
                    <a:pt x="453" y="116"/>
                  </a:lnTo>
                  <a:lnTo>
                    <a:pt x="453" y="114"/>
                  </a:lnTo>
                  <a:lnTo>
                    <a:pt x="455" y="114"/>
                  </a:lnTo>
                  <a:lnTo>
                    <a:pt x="455" y="112"/>
                  </a:lnTo>
                  <a:lnTo>
                    <a:pt x="455" y="110"/>
                  </a:lnTo>
                  <a:lnTo>
                    <a:pt x="457" y="110"/>
                  </a:lnTo>
                  <a:lnTo>
                    <a:pt x="459" y="110"/>
                  </a:lnTo>
                  <a:lnTo>
                    <a:pt x="461" y="110"/>
                  </a:lnTo>
                  <a:lnTo>
                    <a:pt x="463" y="110"/>
                  </a:lnTo>
                  <a:lnTo>
                    <a:pt x="465" y="112"/>
                  </a:lnTo>
                  <a:lnTo>
                    <a:pt x="465" y="110"/>
                  </a:lnTo>
                  <a:lnTo>
                    <a:pt x="465" y="108"/>
                  </a:lnTo>
                  <a:lnTo>
                    <a:pt x="465" y="106"/>
                  </a:lnTo>
                  <a:lnTo>
                    <a:pt x="467" y="104"/>
                  </a:lnTo>
                  <a:lnTo>
                    <a:pt x="467" y="103"/>
                  </a:lnTo>
                  <a:lnTo>
                    <a:pt x="467" y="101"/>
                  </a:lnTo>
                  <a:lnTo>
                    <a:pt x="467" y="99"/>
                  </a:lnTo>
                  <a:lnTo>
                    <a:pt x="467" y="97"/>
                  </a:lnTo>
                  <a:lnTo>
                    <a:pt x="469" y="97"/>
                  </a:lnTo>
                  <a:lnTo>
                    <a:pt x="469" y="95"/>
                  </a:lnTo>
                  <a:lnTo>
                    <a:pt x="467" y="95"/>
                  </a:lnTo>
                  <a:lnTo>
                    <a:pt x="467" y="93"/>
                  </a:lnTo>
                  <a:lnTo>
                    <a:pt x="467" y="91"/>
                  </a:lnTo>
                  <a:lnTo>
                    <a:pt x="465" y="89"/>
                  </a:lnTo>
                  <a:lnTo>
                    <a:pt x="465" y="87"/>
                  </a:lnTo>
                  <a:lnTo>
                    <a:pt x="465" y="85"/>
                  </a:lnTo>
                  <a:lnTo>
                    <a:pt x="465" y="83"/>
                  </a:lnTo>
                  <a:lnTo>
                    <a:pt x="465" y="82"/>
                  </a:lnTo>
                  <a:lnTo>
                    <a:pt x="465" y="80"/>
                  </a:lnTo>
                  <a:lnTo>
                    <a:pt x="465" y="78"/>
                  </a:lnTo>
                  <a:lnTo>
                    <a:pt x="467" y="76"/>
                  </a:lnTo>
                  <a:lnTo>
                    <a:pt x="467" y="74"/>
                  </a:lnTo>
                  <a:lnTo>
                    <a:pt x="467" y="72"/>
                  </a:lnTo>
                  <a:lnTo>
                    <a:pt x="469" y="70"/>
                  </a:lnTo>
                  <a:lnTo>
                    <a:pt x="471" y="68"/>
                  </a:lnTo>
                  <a:lnTo>
                    <a:pt x="478" y="61"/>
                  </a:lnTo>
                  <a:lnTo>
                    <a:pt x="480" y="59"/>
                  </a:lnTo>
                  <a:lnTo>
                    <a:pt x="482" y="59"/>
                  </a:lnTo>
                  <a:lnTo>
                    <a:pt x="484" y="57"/>
                  </a:lnTo>
                  <a:lnTo>
                    <a:pt x="486" y="55"/>
                  </a:lnTo>
                  <a:lnTo>
                    <a:pt x="488" y="53"/>
                  </a:lnTo>
                  <a:lnTo>
                    <a:pt x="490" y="51"/>
                  </a:lnTo>
                  <a:lnTo>
                    <a:pt x="490" y="49"/>
                  </a:lnTo>
                  <a:lnTo>
                    <a:pt x="492" y="49"/>
                  </a:lnTo>
                  <a:lnTo>
                    <a:pt x="492" y="47"/>
                  </a:lnTo>
                  <a:lnTo>
                    <a:pt x="494" y="47"/>
                  </a:lnTo>
                  <a:lnTo>
                    <a:pt x="494" y="45"/>
                  </a:lnTo>
                  <a:lnTo>
                    <a:pt x="494" y="43"/>
                  </a:lnTo>
                  <a:lnTo>
                    <a:pt x="495" y="43"/>
                  </a:lnTo>
                  <a:lnTo>
                    <a:pt x="495" y="42"/>
                  </a:lnTo>
                  <a:lnTo>
                    <a:pt x="495" y="40"/>
                  </a:lnTo>
                  <a:lnTo>
                    <a:pt x="497" y="40"/>
                  </a:lnTo>
                  <a:lnTo>
                    <a:pt x="497" y="38"/>
                  </a:lnTo>
                  <a:lnTo>
                    <a:pt x="497" y="36"/>
                  </a:lnTo>
                  <a:lnTo>
                    <a:pt x="499" y="36"/>
                  </a:lnTo>
                  <a:lnTo>
                    <a:pt x="499" y="34"/>
                  </a:lnTo>
                  <a:lnTo>
                    <a:pt x="499" y="32"/>
                  </a:lnTo>
                  <a:lnTo>
                    <a:pt x="501" y="32"/>
                  </a:lnTo>
                  <a:lnTo>
                    <a:pt x="501" y="30"/>
                  </a:lnTo>
                  <a:lnTo>
                    <a:pt x="503" y="28"/>
                  </a:lnTo>
                  <a:lnTo>
                    <a:pt x="503" y="26"/>
                  </a:lnTo>
                  <a:lnTo>
                    <a:pt x="505" y="24"/>
                  </a:lnTo>
                  <a:lnTo>
                    <a:pt x="507" y="22"/>
                  </a:lnTo>
                  <a:lnTo>
                    <a:pt x="507" y="21"/>
                  </a:lnTo>
                  <a:lnTo>
                    <a:pt x="507" y="19"/>
                  </a:lnTo>
                  <a:lnTo>
                    <a:pt x="509" y="19"/>
                  </a:lnTo>
                  <a:lnTo>
                    <a:pt x="509" y="17"/>
                  </a:lnTo>
                  <a:lnTo>
                    <a:pt x="511" y="17"/>
                  </a:lnTo>
                  <a:lnTo>
                    <a:pt x="511" y="15"/>
                  </a:lnTo>
                  <a:lnTo>
                    <a:pt x="513" y="15"/>
                  </a:lnTo>
                  <a:lnTo>
                    <a:pt x="513" y="13"/>
                  </a:lnTo>
                  <a:lnTo>
                    <a:pt x="514" y="13"/>
                  </a:lnTo>
                  <a:lnTo>
                    <a:pt x="516" y="13"/>
                  </a:lnTo>
                  <a:lnTo>
                    <a:pt x="518" y="11"/>
                  </a:lnTo>
                  <a:lnTo>
                    <a:pt x="520" y="11"/>
                  </a:lnTo>
                  <a:lnTo>
                    <a:pt x="522" y="11"/>
                  </a:lnTo>
                  <a:lnTo>
                    <a:pt x="524" y="9"/>
                  </a:lnTo>
                  <a:lnTo>
                    <a:pt x="526" y="9"/>
                  </a:lnTo>
                  <a:lnTo>
                    <a:pt x="528" y="7"/>
                  </a:lnTo>
                  <a:lnTo>
                    <a:pt x="530" y="7"/>
                  </a:lnTo>
                  <a:lnTo>
                    <a:pt x="532" y="7"/>
                  </a:lnTo>
                  <a:lnTo>
                    <a:pt x="534" y="7"/>
                  </a:lnTo>
                  <a:lnTo>
                    <a:pt x="535" y="7"/>
                  </a:lnTo>
                  <a:lnTo>
                    <a:pt x="537" y="7"/>
                  </a:lnTo>
                  <a:lnTo>
                    <a:pt x="539" y="7"/>
                  </a:lnTo>
                  <a:lnTo>
                    <a:pt x="541" y="7"/>
                  </a:lnTo>
                  <a:lnTo>
                    <a:pt x="543" y="7"/>
                  </a:lnTo>
                  <a:lnTo>
                    <a:pt x="545" y="9"/>
                  </a:lnTo>
                  <a:lnTo>
                    <a:pt x="547" y="9"/>
                  </a:lnTo>
                  <a:lnTo>
                    <a:pt x="547" y="7"/>
                  </a:lnTo>
                  <a:lnTo>
                    <a:pt x="549" y="7"/>
                  </a:lnTo>
                  <a:lnTo>
                    <a:pt x="551" y="7"/>
                  </a:lnTo>
                  <a:lnTo>
                    <a:pt x="553" y="5"/>
                  </a:lnTo>
                  <a:lnTo>
                    <a:pt x="555" y="5"/>
                  </a:lnTo>
                  <a:lnTo>
                    <a:pt x="556" y="3"/>
                  </a:lnTo>
                  <a:lnTo>
                    <a:pt x="556" y="1"/>
                  </a:lnTo>
                  <a:lnTo>
                    <a:pt x="558" y="1"/>
                  </a:lnTo>
                  <a:lnTo>
                    <a:pt x="560" y="1"/>
                  </a:lnTo>
                  <a:lnTo>
                    <a:pt x="560" y="0"/>
                  </a:lnTo>
                  <a:lnTo>
                    <a:pt x="562" y="1"/>
                  </a:lnTo>
                  <a:lnTo>
                    <a:pt x="564" y="1"/>
                  </a:lnTo>
                  <a:lnTo>
                    <a:pt x="564" y="3"/>
                  </a:lnTo>
                  <a:lnTo>
                    <a:pt x="566" y="3"/>
                  </a:lnTo>
                  <a:lnTo>
                    <a:pt x="566" y="5"/>
                  </a:lnTo>
                  <a:lnTo>
                    <a:pt x="568" y="5"/>
                  </a:lnTo>
                  <a:lnTo>
                    <a:pt x="570" y="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3" name="Freeform 112"/>
            <p:cNvSpPr>
              <a:spLocks/>
            </p:cNvSpPr>
            <p:nvPr/>
          </p:nvSpPr>
          <p:spPr bwMode="auto">
            <a:xfrm>
              <a:off x="1294" y="2986"/>
              <a:ext cx="915" cy="1316"/>
            </a:xfrm>
            <a:custGeom>
              <a:avLst/>
              <a:gdLst>
                <a:gd name="T0" fmla="*/ 587 w 915"/>
                <a:gd name="T1" fmla="*/ 18 h 1316"/>
                <a:gd name="T2" fmla="*/ 617 w 915"/>
                <a:gd name="T3" fmla="*/ 12 h 1316"/>
                <a:gd name="T4" fmla="*/ 644 w 915"/>
                <a:gd name="T5" fmla="*/ 0 h 1316"/>
                <a:gd name="T6" fmla="*/ 694 w 915"/>
                <a:gd name="T7" fmla="*/ 23 h 1316"/>
                <a:gd name="T8" fmla="*/ 736 w 915"/>
                <a:gd name="T9" fmla="*/ 42 h 1316"/>
                <a:gd name="T10" fmla="*/ 741 w 915"/>
                <a:gd name="T11" fmla="*/ 63 h 1316"/>
                <a:gd name="T12" fmla="*/ 759 w 915"/>
                <a:gd name="T13" fmla="*/ 80 h 1316"/>
                <a:gd name="T14" fmla="*/ 789 w 915"/>
                <a:gd name="T15" fmla="*/ 100 h 1316"/>
                <a:gd name="T16" fmla="*/ 797 w 915"/>
                <a:gd name="T17" fmla="*/ 147 h 1316"/>
                <a:gd name="T18" fmla="*/ 829 w 915"/>
                <a:gd name="T19" fmla="*/ 115 h 1316"/>
                <a:gd name="T20" fmla="*/ 873 w 915"/>
                <a:gd name="T21" fmla="*/ 124 h 1316"/>
                <a:gd name="T22" fmla="*/ 911 w 915"/>
                <a:gd name="T23" fmla="*/ 159 h 1316"/>
                <a:gd name="T24" fmla="*/ 900 w 915"/>
                <a:gd name="T25" fmla="*/ 208 h 1316"/>
                <a:gd name="T26" fmla="*/ 860 w 915"/>
                <a:gd name="T27" fmla="*/ 225 h 1316"/>
                <a:gd name="T28" fmla="*/ 764 w 915"/>
                <a:gd name="T29" fmla="*/ 244 h 1316"/>
                <a:gd name="T30" fmla="*/ 776 w 915"/>
                <a:gd name="T31" fmla="*/ 300 h 1316"/>
                <a:gd name="T32" fmla="*/ 743 w 915"/>
                <a:gd name="T33" fmla="*/ 346 h 1316"/>
                <a:gd name="T34" fmla="*/ 726 w 915"/>
                <a:gd name="T35" fmla="*/ 393 h 1316"/>
                <a:gd name="T36" fmla="*/ 711 w 915"/>
                <a:gd name="T37" fmla="*/ 441 h 1316"/>
                <a:gd name="T38" fmla="*/ 699 w 915"/>
                <a:gd name="T39" fmla="*/ 496 h 1316"/>
                <a:gd name="T40" fmla="*/ 724 w 915"/>
                <a:gd name="T41" fmla="*/ 550 h 1316"/>
                <a:gd name="T42" fmla="*/ 749 w 915"/>
                <a:gd name="T43" fmla="*/ 603 h 1316"/>
                <a:gd name="T44" fmla="*/ 797 w 915"/>
                <a:gd name="T45" fmla="*/ 632 h 1316"/>
                <a:gd name="T46" fmla="*/ 770 w 915"/>
                <a:gd name="T47" fmla="*/ 658 h 1316"/>
                <a:gd name="T48" fmla="*/ 774 w 915"/>
                <a:gd name="T49" fmla="*/ 710 h 1316"/>
                <a:gd name="T50" fmla="*/ 820 w 915"/>
                <a:gd name="T51" fmla="*/ 742 h 1316"/>
                <a:gd name="T52" fmla="*/ 785 w 915"/>
                <a:gd name="T53" fmla="*/ 788 h 1316"/>
                <a:gd name="T54" fmla="*/ 793 w 915"/>
                <a:gd name="T55" fmla="*/ 853 h 1316"/>
                <a:gd name="T56" fmla="*/ 806 w 915"/>
                <a:gd name="T57" fmla="*/ 912 h 1316"/>
                <a:gd name="T58" fmla="*/ 810 w 915"/>
                <a:gd name="T59" fmla="*/ 969 h 1316"/>
                <a:gd name="T60" fmla="*/ 827 w 915"/>
                <a:gd name="T61" fmla="*/ 1025 h 1316"/>
                <a:gd name="T62" fmla="*/ 802 w 915"/>
                <a:gd name="T63" fmla="*/ 1072 h 1316"/>
                <a:gd name="T64" fmla="*/ 804 w 915"/>
                <a:gd name="T65" fmla="*/ 1120 h 1316"/>
                <a:gd name="T66" fmla="*/ 812 w 915"/>
                <a:gd name="T67" fmla="*/ 1162 h 1316"/>
                <a:gd name="T68" fmla="*/ 823 w 915"/>
                <a:gd name="T69" fmla="*/ 1217 h 1316"/>
                <a:gd name="T70" fmla="*/ 862 w 915"/>
                <a:gd name="T71" fmla="*/ 1257 h 1316"/>
                <a:gd name="T72" fmla="*/ 835 w 915"/>
                <a:gd name="T73" fmla="*/ 1303 h 1316"/>
                <a:gd name="T74" fmla="*/ 789 w 915"/>
                <a:gd name="T75" fmla="*/ 1299 h 1316"/>
                <a:gd name="T76" fmla="*/ 755 w 915"/>
                <a:gd name="T77" fmla="*/ 1257 h 1316"/>
                <a:gd name="T78" fmla="*/ 722 w 915"/>
                <a:gd name="T79" fmla="*/ 1213 h 1316"/>
                <a:gd name="T80" fmla="*/ 698 w 915"/>
                <a:gd name="T81" fmla="*/ 1160 h 1316"/>
                <a:gd name="T82" fmla="*/ 673 w 915"/>
                <a:gd name="T83" fmla="*/ 1107 h 1316"/>
                <a:gd name="T84" fmla="*/ 625 w 915"/>
                <a:gd name="T85" fmla="*/ 1097 h 1316"/>
                <a:gd name="T86" fmla="*/ 595 w 915"/>
                <a:gd name="T87" fmla="*/ 1049 h 1316"/>
                <a:gd name="T88" fmla="*/ 555 w 915"/>
                <a:gd name="T89" fmla="*/ 1017 h 1316"/>
                <a:gd name="T90" fmla="*/ 534 w 915"/>
                <a:gd name="T91" fmla="*/ 973 h 1316"/>
                <a:gd name="T92" fmla="*/ 499 w 915"/>
                <a:gd name="T93" fmla="*/ 994 h 1316"/>
                <a:gd name="T94" fmla="*/ 455 w 915"/>
                <a:gd name="T95" fmla="*/ 1004 h 1316"/>
                <a:gd name="T96" fmla="*/ 432 w 915"/>
                <a:gd name="T97" fmla="*/ 981 h 1316"/>
                <a:gd name="T98" fmla="*/ 375 w 915"/>
                <a:gd name="T99" fmla="*/ 969 h 1316"/>
                <a:gd name="T100" fmla="*/ 310 w 915"/>
                <a:gd name="T101" fmla="*/ 960 h 1316"/>
                <a:gd name="T102" fmla="*/ 253 w 915"/>
                <a:gd name="T103" fmla="*/ 956 h 1316"/>
                <a:gd name="T104" fmla="*/ 209 w 915"/>
                <a:gd name="T105" fmla="*/ 948 h 1316"/>
                <a:gd name="T106" fmla="*/ 146 w 915"/>
                <a:gd name="T107" fmla="*/ 965 h 1316"/>
                <a:gd name="T108" fmla="*/ 68 w 915"/>
                <a:gd name="T109" fmla="*/ 962 h 1316"/>
                <a:gd name="T110" fmla="*/ 59 w 915"/>
                <a:gd name="T111" fmla="*/ 939 h 1316"/>
                <a:gd name="T112" fmla="*/ 26 w 915"/>
                <a:gd name="T113" fmla="*/ 916 h 1316"/>
                <a:gd name="T114" fmla="*/ 0 w 915"/>
                <a:gd name="T115" fmla="*/ 885 h 1316"/>
                <a:gd name="T116" fmla="*/ 26 w 915"/>
                <a:gd name="T117" fmla="*/ 838 h 1316"/>
                <a:gd name="T118" fmla="*/ 57 w 915"/>
                <a:gd name="T119" fmla="*/ 845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15" h="1316">
                  <a:moveTo>
                    <a:pt x="570" y="4"/>
                  </a:moveTo>
                  <a:lnTo>
                    <a:pt x="570" y="6"/>
                  </a:lnTo>
                  <a:lnTo>
                    <a:pt x="572" y="6"/>
                  </a:lnTo>
                  <a:lnTo>
                    <a:pt x="572" y="8"/>
                  </a:lnTo>
                  <a:lnTo>
                    <a:pt x="574" y="8"/>
                  </a:lnTo>
                  <a:lnTo>
                    <a:pt x="576" y="10"/>
                  </a:lnTo>
                  <a:lnTo>
                    <a:pt x="576" y="12"/>
                  </a:lnTo>
                  <a:lnTo>
                    <a:pt x="577" y="14"/>
                  </a:lnTo>
                  <a:lnTo>
                    <a:pt x="577" y="16"/>
                  </a:lnTo>
                  <a:lnTo>
                    <a:pt x="579" y="16"/>
                  </a:lnTo>
                  <a:lnTo>
                    <a:pt x="579" y="18"/>
                  </a:lnTo>
                  <a:lnTo>
                    <a:pt x="579" y="19"/>
                  </a:lnTo>
                  <a:lnTo>
                    <a:pt x="581" y="19"/>
                  </a:lnTo>
                  <a:lnTo>
                    <a:pt x="583" y="19"/>
                  </a:lnTo>
                  <a:lnTo>
                    <a:pt x="585" y="19"/>
                  </a:lnTo>
                  <a:lnTo>
                    <a:pt x="587" y="19"/>
                  </a:lnTo>
                  <a:lnTo>
                    <a:pt x="587" y="18"/>
                  </a:lnTo>
                  <a:lnTo>
                    <a:pt x="589" y="18"/>
                  </a:lnTo>
                  <a:lnTo>
                    <a:pt x="591" y="18"/>
                  </a:lnTo>
                  <a:lnTo>
                    <a:pt x="591" y="16"/>
                  </a:lnTo>
                  <a:lnTo>
                    <a:pt x="593" y="16"/>
                  </a:lnTo>
                  <a:lnTo>
                    <a:pt x="595" y="16"/>
                  </a:lnTo>
                  <a:lnTo>
                    <a:pt x="596" y="14"/>
                  </a:lnTo>
                  <a:lnTo>
                    <a:pt x="598" y="14"/>
                  </a:lnTo>
                  <a:lnTo>
                    <a:pt x="600" y="14"/>
                  </a:lnTo>
                  <a:lnTo>
                    <a:pt x="602" y="14"/>
                  </a:lnTo>
                  <a:lnTo>
                    <a:pt x="604" y="14"/>
                  </a:lnTo>
                  <a:lnTo>
                    <a:pt x="606" y="14"/>
                  </a:lnTo>
                  <a:lnTo>
                    <a:pt x="608" y="14"/>
                  </a:lnTo>
                  <a:lnTo>
                    <a:pt x="610" y="14"/>
                  </a:lnTo>
                  <a:lnTo>
                    <a:pt x="612" y="14"/>
                  </a:lnTo>
                  <a:lnTo>
                    <a:pt x="614" y="14"/>
                  </a:lnTo>
                  <a:lnTo>
                    <a:pt x="616" y="12"/>
                  </a:lnTo>
                  <a:lnTo>
                    <a:pt x="617" y="12"/>
                  </a:lnTo>
                  <a:lnTo>
                    <a:pt x="619" y="12"/>
                  </a:lnTo>
                  <a:lnTo>
                    <a:pt x="619" y="10"/>
                  </a:lnTo>
                  <a:lnTo>
                    <a:pt x="621" y="10"/>
                  </a:lnTo>
                  <a:lnTo>
                    <a:pt x="621" y="8"/>
                  </a:lnTo>
                  <a:lnTo>
                    <a:pt x="623" y="8"/>
                  </a:lnTo>
                  <a:lnTo>
                    <a:pt x="625" y="6"/>
                  </a:lnTo>
                  <a:lnTo>
                    <a:pt x="625" y="4"/>
                  </a:lnTo>
                  <a:lnTo>
                    <a:pt x="627" y="4"/>
                  </a:lnTo>
                  <a:lnTo>
                    <a:pt x="629" y="2"/>
                  </a:lnTo>
                  <a:lnTo>
                    <a:pt x="631" y="2"/>
                  </a:lnTo>
                  <a:lnTo>
                    <a:pt x="633" y="0"/>
                  </a:lnTo>
                  <a:lnTo>
                    <a:pt x="635" y="0"/>
                  </a:lnTo>
                  <a:lnTo>
                    <a:pt x="637" y="0"/>
                  </a:lnTo>
                  <a:lnTo>
                    <a:pt x="638" y="0"/>
                  </a:lnTo>
                  <a:lnTo>
                    <a:pt x="640" y="0"/>
                  </a:lnTo>
                  <a:lnTo>
                    <a:pt x="642" y="0"/>
                  </a:lnTo>
                  <a:lnTo>
                    <a:pt x="644" y="0"/>
                  </a:lnTo>
                  <a:lnTo>
                    <a:pt x="646" y="0"/>
                  </a:lnTo>
                  <a:lnTo>
                    <a:pt x="648" y="0"/>
                  </a:lnTo>
                  <a:lnTo>
                    <a:pt x="650" y="2"/>
                  </a:lnTo>
                  <a:lnTo>
                    <a:pt x="652" y="2"/>
                  </a:lnTo>
                  <a:lnTo>
                    <a:pt x="654" y="2"/>
                  </a:lnTo>
                  <a:lnTo>
                    <a:pt x="656" y="4"/>
                  </a:lnTo>
                  <a:lnTo>
                    <a:pt x="658" y="4"/>
                  </a:lnTo>
                  <a:lnTo>
                    <a:pt x="659" y="6"/>
                  </a:lnTo>
                  <a:lnTo>
                    <a:pt x="663" y="8"/>
                  </a:lnTo>
                  <a:lnTo>
                    <a:pt x="665" y="10"/>
                  </a:lnTo>
                  <a:lnTo>
                    <a:pt x="667" y="12"/>
                  </a:lnTo>
                  <a:lnTo>
                    <a:pt x="673" y="14"/>
                  </a:lnTo>
                  <a:lnTo>
                    <a:pt x="677" y="16"/>
                  </a:lnTo>
                  <a:lnTo>
                    <a:pt x="682" y="18"/>
                  </a:lnTo>
                  <a:lnTo>
                    <a:pt x="690" y="21"/>
                  </a:lnTo>
                  <a:lnTo>
                    <a:pt x="692" y="23"/>
                  </a:lnTo>
                  <a:lnTo>
                    <a:pt x="694" y="23"/>
                  </a:lnTo>
                  <a:lnTo>
                    <a:pt x="696" y="23"/>
                  </a:lnTo>
                  <a:lnTo>
                    <a:pt x="698" y="25"/>
                  </a:lnTo>
                  <a:lnTo>
                    <a:pt x="701" y="25"/>
                  </a:lnTo>
                  <a:lnTo>
                    <a:pt x="703" y="27"/>
                  </a:lnTo>
                  <a:lnTo>
                    <a:pt x="705" y="29"/>
                  </a:lnTo>
                  <a:lnTo>
                    <a:pt x="707" y="29"/>
                  </a:lnTo>
                  <a:lnTo>
                    <a:pt x="709" y="31"/>
                  </a:lnTo>
                  <a:lnTo>
                    <a:pt x="711" y="33"/>
                  </a:lnTo>
                  <a:lnTo>
                    <a:pt x="713" y="33"/>
                  </a:lnTo>
                  <a:lnTo>
                    <a:pt x="717" y="35"/>
                  </a:lnTo>
                  <a:lnTo>
                    <a:pt x="719" y="37"/>
                  </a:lnTo>
                  <a:lnTo>
                    <a:pt x="724" y="39"/>
                  </a:lnTo>
                  <a:lnTo>
                    <a:pt x="726" y="39"/>
                  </a:lnTo>
                  <a:lnTo>
                    <a:pt x="728" y="40"/>
                  </a:lnTo>
                  <a:lnTo>
                    <a:pt x="732" y="40"/>
                  </a:lnTo>
                  <a:lnTo>
                    <a:pt x="734" y="42"/>
                  </a:lnTo>
                  <a:lnTo>
                    <a:pt x="736" y="42"/>
                  </a:lnTo>
                  <a:lnTo>
                    <a:pt x="740" y="42"/>
                  </a:lnTo>
                  <a:lnTo>
                    <a:pt x="741" y="42"/>
                  </a:lnTo>
                  <a:lnTo>
                    <a:pt x="743" y="42"/>
                  </a:lnTo>
                  <a:lnTo>
                    <a:pt x="745" y="44"/>
                  </a:lnTo>
                  <a:lnTo>
                    <a:pt x="747" y="44"/>
                  </a:lnTo>
                  <a:lnTo>
                    <a:pt x="751" y="44"/>
                  </a:lnTo>
                  <a:lnTo>
                    <a:pt x="753" y="44"/>
                  </a:lnTo>
                  <a:lnTo>
                    <a:pt x="755" y="44"/>
                  </a:lnTo>
                  <a:lnTo>
                    <a:pt x="751" y="48"/>
                  </a:lnTo>
                  <a:lnTo>
                    <a:pt x="749" y="52"/>
                  </a:lnTo>
                  <a:lnTo>
                    <a:pt x="749" y="54"/>
                  </a:lnTo>
                  <a:lnTo>
                    <a:pt x="747" y="56"/>
                  </a:lnTo>
                  <a:lnTo>
                    <a:pt x="747" y="58"/>
                  </a:lnTo>
                  <a:lnTo>
                    <a:pt x="745" y="59"/>
                  </a:lnTo>
                  <a:lnTo>
                    <a:pt x="743" y="61"/>
                  </a:lnTo>
                  <a:lnTo>
                    <a:pt x="741" y="61"/>
                  </a:lnTo>
                  <a:lnTo>
                    <a:pt x="741" y="63"/>
                  </a:lnTo>
                  <a:lnTo>
                    <a:pt x="740" y="63"/>
                  </a:lnTo>
                  <a:lnTo>
                    <a:pt x="738" y="65"/>
                  </a:lnTo>
                  <a:lnTo>
                    <a:pt x="736" y="67"/>
                  </a:lnTo>
                  <a:lnTo>
                    <a:pt x="734" y="73"/>
                  </a:lnTo>
                  <a:lnTo>
                    <a:pt x="734" y="75"/>
                  </a:lnTo>
                  <a:lnTo>
                    <a:pt x="736" y="77"/>
                  </a:lnTo>
                  <a:lnTo>
                    <a:pt x="738" y="79"/>
                  </a:lnTo>
                  <a:lnTo>
                    <a:pt x="740" y="79"/>
                  </a:lnTo>
                  <a:lnTo>
                    <a:pt x="741" y="79"/>
                  </a:lnTo>
                  <a:lnTo>
                    <a:pt x="743" y="79"/>
                  </a:lnTo>
                  <a:lnTo>
                    <a:pt x="745" y="80"/>
                  </a:lnTo>
                  <a:lnTo>
                    <a:pt x="747" y="80"/>
                  </a:lnTo>
                  <a:lnTo>
                    <a:pt x="749" y="79"/>
                  </a:lnTo>
                  <a:lnTo>
                    <a:pt x="751" y="79"/>
                  </a:lnTo>
                  <a:lnTo>
                    <a:pt x="753" y="79"/>
                  </a:lnTo>
                  <a:lnTo>
                    <a:pt x="757" y="80"/>
                  </a:lnTo>
                  <a:lnTo>
                    <a:pt x="759" y="80"/>
                  </a:lnTo>
                  <a:lnTo>
                    <a:pt x="760" y="80"/>
                  </a:lnTo>
                  <a:lnTo>
                    <a:pt x="762" y="80"/>
                  </a:lnTo>
                  <a:lnTo>
                    <a:pt x="764" y="80"/>
                  </a:lnTo>
                  <a:lnTo>
                    <a:pt x="766" y="80"/>
                  </a:lnTo>
                  <a:lnTo>
                    <a:pt x="770" y="80"/>
                  </a:lnTo>
                  <a:lnTo>
                    <a:pt x="772" y="80"/>
                  </a:lnTo>
                  <a:lnTo>
                    <a:pt x="776" y="80"/>
                  </a:lnTo>
                  <a:lnTo>
                    <a:pt x="778" y="80"/>
                  </a:lnTo>
                  <a:lnTo>
                    <a:pt x="780" y="80"/>
                  </a:lnTo>
                  <a:lnTo>
                    <a:pt x="781" y="82"/>
                  </a:lnTo>
                  <a:lnTo>
                    <a:pt x="783" y="82"/>
                  </a:lnTo>
                  <a:lnTo>
                    <a:pt x="785" y="84"/>
                  </a:lnTo>
                  <a:lnTo>
                    <a:pt x="785" y="86"/>
                  </a:lnTo>
                  <a:lnTo>
                    <a:pt x="787" y="88"/>
                  </a:lnTo>
                  <a:lnTo>
                    <a:pt x="789" y="94"/>
                  </a:lnTo>
                  <a:lnTo>
                    <a:pt x="789" y="96"/>
                  </a:lnTo>
                  <a:lnTo>
                    <a:pt x="789" y="100"/>
                  </a:lnTo>
                  <a:lnTo>
                    <a:pt x="789" y="101"/>
                  </a:lnTo>
                  <a:lnTo>
                    <a:pt x="789" y="107"/>
                  </a:lnTo>
                  <a:lnTo>
                    <a:pt x="789" y="109"/>
                  </a:lnTo>
                  <a:lnTo>
                    <a:pt x="789" y="111"/>
                  </a:lnTo>
                  <a:lnTo>
                    <a:pt x="791" y="115"/>
                  </a:lnTo>
                  <a:lnTo>
                    <a:pt x="791" y="117"/>
                  </a:lnTo>
                  <a:lnTo>
                    <a:pt x="791" y="119"/>
                  </a:lnTo>
                  <a:lnTo>
                    <a:pt x="791" y="121"/>
                  </a:lnTo>
                  <a:lnTo>
                    <a:pt x="791" y="122"/>
                  </a:lnTo>
                  <a:lnTo>
                    <a:pt x="791" y="126"/>
                  </a:lnTo>
                  <a:lnTo>
                    <a:pt x="791" y="128"/>
                  </a:lnTo>
                  <a:lnTo>
                    <a:pt x="791" y="130"/>
                  </a:lnTo>
                  <a:lnTo>
                    <a:pt x="793" y="134"/>
                  </a:lnTo>
                  <a:lnTo>
                    <a:pt x="795" y="138"/>
                  </a:lnTo>
                  <a:lnTo>
                    <a:pt x="797" y="143"/>
                  </a:lnTo>
                  <a:lnTo>
                    <a:pt x="797" y="145"/>
                  </a:lnTo>
                  <a:lnTo>
                    <a:pt x="797" y="147"/>
                  </a:lnTo>
                  <a:lnTo>
                    <a:pt x="797" y="149"/>
                  </a:lnTo>
                  <a:lnTo>
                    <a:pt x="797" y="151"/>
                  </a:lnTo>
                  <a:lnTo>
                    <a:pt x="799" y="149"/>
                  </a:lnTo>
                  <a:lnTo>
                    <a:pt x="802" y="149"/>
                  </a:lnTo>
                  <a:lnTo>
                    <a:pt x="806" y="147"/>
                  </a:lnTo>
                  <a:lnTo>
                    <a:pt x="812" y="145"/>
                  </a:lnTo>
                  <a:lnTo>
                    <a:pt x="820" y="141"/>
                  </a:lnTo>
                  <a:lnTo>
                    <a:pt x="829" y="138"/>
                  </a:lnTo>
                  <a:lnTo>
                    <a:pt x="833" y="138"/>
                  </a:lnTo>
                  <a:lnTo>
                    <a:pt x="833" y="136"/>
                  </a:lnTo>
                  <a:lnTo>
                    <a:pt x="835" y="136"/>
                  </a:lnTo>
                  <a:lnTo>
                    <a:pt x="835" y="134"/>
                  </a:lnTo>
                  <a:lnTo>
                    <a:pt x="833" y="132"/>
                  </a:lnTo>
                  <a:lnTo>
                    <a:pt x="833" y="128"/>
                  </a:lnTo>
                  <a:lnTo>
                    <a:pt x="831" y="124"/>
                  </a:lnTo>
                  <a:lnTo>
                    <a:pt x="831" y="119"/>
                  </a:lnTo>
                  <a:lnTo>
                    <a:pt x="829" y="115"/>
                  </a:lnTo>
                  <a:lnTo>
                    <a:pt x="831" y="111"/>
                  </a:lnTo>
                  <a:lnTo>
                    <a:pt x="833" y="109"/>
                  </a:lnTo>
                  <a:lnTo>
                    <a:pt x="835" y="109"/>
                  </a:lnTo>
                  <a:lnTo>
                    <a:pt x="837" y="107"/>
                  </a:lnTo>
                  <a:lnTo>
                    <a:pt x="841" y="107"/>
                  </a:lnTo>
                  <a:lnTo>
                    <a:pt x="843" y="107"/>
                  </a:lnTo>
                  <a:lnTo>
                    <a:pt x="846" y="107"/>
                  </a:lnTo>
                  <a:lnTo>
                    <a:pt x="850" y="107"/>
                  </a:lnTo>
                  <a:lnTo>
                    <a:pt x="854" y="109"/>
                  </a:lnTo>
                  <a:lnTo>
                    <a:pt x="856" y="111"/>
                  </a:lnTo>
                  <a:lnTo>
                    <a:pt x="858" y="111"/>
                  </a:lnTo>
                  <a:lnTo>
                    <a:pt x="860" y="113"/>
                  </a:lnTo>
                  <a:lnTo>
                    <a:pt x="862" y="115"/>
                  </a:lnTo>
                  <a:lnTo>
                    <a:pt x="863" y="115"/>
                  </a:lnTo>
                  <a:lnTo>
                    <a:pt x="865" y="119"/>
                  </a:lnTo>
                  <a:lnTo>
                    <a:pt x="871" y="122"/>
                  </a:lnTo>
                  <a:lnTo>
                    <a:pt x="873" y="124"/>
                  </a:lnTo>
                  <a:lnTo>
                    <a:pt x="875" y="126"/>
                  </a:lnTo>
                  <a:lnTo>
                    <a:pt x="877" y="128"/>
                  </a:lnTo>
                  <a:lnTo>
                    <a:pt x="879" y="128"/>
                  </a:lnTo>
                  <a:lnTo>
                    <a:pt x="881" y="130"/>
                  </a:lnTo>
                  <a:lnTo>
                    <a:pt x="881" y="134"/>
                  </a:lnTo>
                  <a:lnTo>
                    <a:pt x="883" y="136"/>
                  </a:lnTo>
                  <a:lnTo>
                    <a:pt x="884" y="140"/>
                  </a:lnTo>
                  <a:lnTo>
                    <a:pt x="888" y="143"/>
                  </a:lnTo>
                  <a:lnTo>
                    <a:pt x="892" y="147"/>
                  </a:lnTo>
                  <a:lnTo>
                    <a:pt x="898" y="151"/>
                  </a:lnTo>
                  <a:lnTo>
                    <a:pt x="902" y="153"/>
                  </a:lnTo>
                  <a:lnTo>
                    <a:pt x="904" y="153"/>
                  </a:lnTo>
                  <a:lnTo>
                    <a:pt x="905" y="155"/>
                  </a:lnTo>
                  <a:lnTo>
                    <a:pt x="907" y="155"/>
                  </a:lnTo>
                  <a:lnTo>
                    <a:pt x="907" y="157"/>
                  </a:lnTo>
                  <a:lnTo>
                    <a:pt x="909" y="157"/>
                  </a:lnTo>
                  <a:lnTo>
                    <a:pt x="911" y="159"/>
                  </a:lnTo>
                  <a:lnTo>
                    <a:pt x="911" y="161"/>
                  </a:lnTo>
                  <a:lnTo>
                    <a:pt x="913" y="162"/>
                  </a:lnTo>
                  <a:lnTo>
                    <a:pt x="915" y="164"/>
                  </a:lnTo>
                  <a:lnTo>
                    <a:pt x="915" y="168"/>
                  </a:lnTo>
                  <a:lnTo>
                    <a:pt x="915" y="172"/>
                  </a:lnTo>
                  <a:lnTo>
                    <a:pt x="915" y="174"/>
                  </a:lnTo>
                  <a:lnTo>
                    <a:pt x="913" y="178"/>
                  </a:lnTo>
                  <a:lnTo>
                    <a:pt x="913" y="183"/>
                  </a:lnTo>
                  <a:lnTo>
                    <a:pt x="913" y="187"/>
                  </a:lnTo>
                  <a:lnTo>
                    <a:pt x="911" y="191"/>
                  </a:lnTo>
                  <a:lnTo>
                    <a:pt x="909" y="195"/>
                  </a:lnTo>
                  <a:lnTo>
                    <a:pt x="907" y="197"/>
                  </a:lnTo>
                  <a:lnTo>
                    <a:pt x="907" y="203"/>
                  </a:lnTo>
                  <a:lnTo>
                    <a:pt x="905" y="204"/>
                  </a:lnTo>
                  <a:lnTo>
                    <a:pt x="904" y="206"/>
                  </a:lnTo>
                  <a:lnTo>
                    <a:pt x="902" y="208"/>
                  </a:lnTo>
                  <a:lnTo>
                    <a:pt x="900" y="208"/>
                  </a:lnTo>
                  <a:lnTo>
                    <a:pt x="896" y="208"/>
                  </a:lnTo>
                  <a:lnTo>
                    <a:pt x="894" y="208"/>
                  </a:lnTo>
                  <a:lnTo>
                    <a:pt x="890" y="208"/>
                  </a:lnTo>
                  <a:lnTo>
                    <a:pt x="888" y="206"/>
                  </a:lnTo>
                  <a:lnTo>
                    <a:pt x="884" y="206"/>
                  </a:lnTo>
                  <a:lnTo>
                    <a:pt x="881" y="206"/>
                  </a:lnTo>
                  <a:lnTo>
                    <a:pt x="879" y="206"/>
                  </a:lnTo>
                  <a:lnTo>
                    <a:pt x="873" y="206"/>
                  </a:lnTo>
                  <a:lnTo>
                    <a:pt x="871" y="206"/>
                  </a:lnTo>
                  <a:lnTo>
                    <a:pt x="869" y="208"/>
                  </a:lnTo>
                  <a:lnTo>
                    <a:pt x="867" y="208"/>
                  </a:lnTo>
                  <a:lnTo>
                    <a:pt x="867" y="212"/>
                  </a:lnTo>
                  <a:lnTo>
                    <a:pt x="865" y="212"/>
                  </a:lnTo>
                  <a:lnTo>
                    <a:pt x="865" y="216"/>
                  </a:lnTo>
                  <a:lnTo>
                    <a:pt x="865" y="218"/>
                  </a:lnTo>
                  <a:lnTo>
                    <a:pt x="863" y="222"/>
                  </a:lnTo>
                  <a:lnTo>
                    <a:pt x="860" y="225"/>
                  </a:lnTo>
                  <a:lnTo>
                    <a:pt x="858" y="227"/>
                  </a:lnTo>
                  <a:lnTo>
                    <a:pt x="854" y="229"/>
                  </a:lnTo>
                  <a:lnTo>
                    <a:pt x="850" y="231"/>
                  </a:lnTo>
                  <a:lnTo>
                    <a:pt x="848" y="233"/>
                  </a:lnTo>
                  <a:lnTo>
                    <a:pt x="846" y="235"/>
                  </a:lnTo>
                  <a:lnTo>
                    <a:pt x="831" y="250"/>
                  </a:lnTo>
                  <a:lnTo>
                    <a:pt x="831" y="244"/>
                  </a:lnTo>
                  <a:lnTo>
                    <a:pt x="831" y="243"/>
                  </a:lnTo>
                  <a:lnTo>
                    <a:pt x="822" y="243"/>
                  </a:lnTo>
                  <a:lnTo>
                    <a:pt x="820" y="243"/>
                  </a:lnTo>
                  <a:lnTo>
                    <a:pt x="808" y="243"/>
                  </a:lnTo>
                  <a:lnTo>
                    <a:pt x="795" y="243"/>
                  </a:lnTo>
                  <a:lnTo>
                    <a:pt x="783" y="243"/>
                  </a:lnTo>
                  <a:lnTo>
                    <a:pt x="772" y="243"/>
                  </a:lnTo>
                  <a:lnTo>
                    <a:pt x="766" y="243"/>
                  </a:lnTo>
                  <a:lnTo>
                    <a:pt x="764" y="243"/>
                  </a:lnTo>
                  <a:lnTo>
                    <a:pt x="764" y="244"/>
                  </a:lnTo>
                  <a:lnTo>
                    <a:pt x="762" y="246"/>
                  </a:lnTo>
                  <a:lnTo>
                    <a:pt x="762" y="248"/>
                  </a:lnTo>
                  <a:lnTo>
                    <a:pt x="760" y="254"/>
                  </a:lnTo>
                  <a:lnTo>
                    <a:pt x="760" y="258"/>
                  </a:lnTo>
                  <a:lnTo>
                    <a:pt x="762" y="262"/>
                  </a:lnTo>
                  <a:lnTo>
                    <a:pt x="762" y="265"/>
                  </a:lnTo>
                  <a:lnTo>
                    <a:pt x="764" y="269"/>
                  </a:lnTo>
                  <a:lnTo>
                    <a:pt x="766" y="271"/>
                  </a:lnTo>
                  <a:lnTo>
                    <a:pt x="768" y="275"/>
                  </a:lnTo>
                  <a:lnTo>
                    <a:pt x="770" y="277"/>
                  </a:lnTo>
                  <a:lnTo>
                    <a:pt x="772" y="279"/>
                  </a:lnTo>
                  <a:lnTo>
                    <a:pt x="774" y="283"/>
                  </a:lnTo>
                  <a:lnTo>
                    <a:pt x="776" y="285"/>
                  </a:lnTo>
                  <a:lnTo>
                    <a:pt x="778" y="288"/>
                  </a:lnTo>
                  <a:lnTo>
                    <a:pt x="778" y="292"/>
                  </a:lnTo>
                  <a:lnTo>
                    <a:pt x="778" y="296"/>
                  </a:lnTo>
                  <a:lnTo>
                    <a:pt x="776" y="300"/>
                  </a:lnTo>
                  <a:lnTo>
                    <a:pt x="776" y="304"/>
                  </a:lnTo>
                  <a:lnTo>
                    <a:pt x="774" y="307"/>
                  </a:lnTo>
                  <a:lnTo>
                    <a:pt x="772" y="311"/>
                  </a:lnTo>
                  <a:lnTo>
                    <a:pt x="770" y="313"/>
                  </a:lnTo>
                  <a:lnTo>
                    <a:pt x="768" y="315"/>
                  </a:lnTo>
                  <a:lnTo>
                    <a:pt x="766" y="319"/>
                  </a:lnTo>
                  <a:lnTo>
                    <a:pt x="762" y="321"/>
                  </a:lnTo>
                  <a:lnTo>
                    <a:pt x="760" y="321"/>
                  </a:lnTo>
                  <a:lnTo>
                    <a:pt x="757" y="323"/>
                  </a:lnTo>
                  <a:lnTo>
                    <a:pt x="753" y="323"/>
                  </a:lnTo>
                  <a:lnTo>
                    <a:pt x="749" y="325"/>
                  </a:lnTo>
                  <a:lnTo>
                    <a:pt x="747" y="327"/>
                  </a:lnTo>
                  <a:lnTo>
                    <a:pt x="745" y="330"/>
                  </a:lnTo>
                  <a:lnTo>
                    <a:pt x="745" y="334"/>
                  </a:lnTo>
                  <a:lnTo>
                    <a:pt x="745" y="338"/>
                  </a:lnTo>
                  <a:lnTo>
                    <a:pt x="745" y="342"/>
                  </a:lnTo>
                  <a:lnTo>
                    <a:pt x="743" y="346"/>
                  </a:lnTo>
                  <a:lnTo>
                    <a:pt x="743" y="347"/>
                  </a:lnTo>
                  <a:lnTo>
                    <a:pt x="741" y="349"/>
                  </a:lnTo>
                  <a:lnTo>
                    <a:pt x="741" y="353"/>
                  </a:lnTo>
                  <a:lnTo>
                    <a:pt x="741" y="355"/>
                  </a:lnTo>
                  <a:lnTo>
                    <a:pt x="740" y="357"/>
                  </a:lnTo>
                  <a:lnTo>
                    <a:pt x="740" y="361"/>
                  </a:lnTo>
                  <a:lnTo>
                    <a:pt x="738" y="363"/>
                  </a:lnTo>
                  <a:lnTo>
                    <a:pt x="738" y="365"/>
                  </a:lnTo>
                  <a:lnTo>
                    <a:pt x="738" y="368"/>
                  </a:lnTo>
                  <a:lnTo>
                    <a:pt x="736" y="370"/>
                  </a:lnTo>
                  <a:lnTo>
                    <a:pt x="736" y="374"/>
                  </a:lnTo>
                  <a:lnTo>
                    <a:pt x="734" y="378"/>
                  </a:lnTo>
                  <a:lnTo>
                    <a:pt x="732" y="382"/>
                  </a:lnTo>
                  <a:lnTo>
                    <a:pt x="730" y="384"/>
                  </a:lnTo>
                  <a:lnTo>
                    <a:pt x="728" y="388"/>
                  </a:lnTo>
                  <a:lnTo>
                    <a:pt x="728" y="389"/>
                  </a:lnTo>
                  <a:lnTo>
                    <a:pt x="726" y="393"/>
                  </a:lnTo>
                  <a:lnTo>
                    <a:pt x="724" y="397"/>
                  </a:lnTo>
                  <a:lnTo>
                    <a:pt x="724" y="401"/>
                  </a:lnTo>
                  <a:lnTo>
                    <a:pt x="724" y="405"/>
                  </a:lnTo>
                  <a:lnTo>
                    <a:pt x="722" y="409"/>
                  </a:lnTo>
                  <a:lnTo>
                    <a:pt x="720" y="412"/>
                  </a:lnTo>
                  <a:lnTo>
                    <a:pt x="720" y="414"/>
                  </a:lnTo>
                  <a:lnTo>
                    <a:pt x="719" y="418"/>
                  </a:lnTo>
                  <a:lnTo>
                    <a:pt x="717" y="422"/>
                  </a:lnTo>
                  <a:lnTo>
                    <a:pt x="715" y="424"/>
                  </a:lnTo>
                  <a:lnTo>
                    <a:pt x="711" y="426"/>
                  </a:lnTo>
                  <a:lnTo>
                    <a:pt x="709" y="428"/>
                  </a:lnTo>
                  <a:lnTo>
                    <a:pt x="705" y="430"/>
                  </a:lnTo>
                  <a:lnTo>
                    <a:pt x="703" y="431"/>
                  </a:lnTo>
                  <a:lnTo>
                    <a:pt x="703" y="435"/>
                  </a:lnTo>
                  <a:lnTo>
                    <a:pt x="703" y="439"/>
                  </a:lnTo>
                  <a:lnTo>
                    <a:pt x="707" y="441"/>
                  </a:lnTo>
                  <a:lnTo>
                    <a:pt x="711" y="441"/>
                  </a:lnTo>
                  <a:lnTo>
                    <a:pt x="715" y="443"/>
                  </a:lnTo>
                  <a:lnTo>
                    <a:pt x="717" y="445"/>
                  </a:lnTo>
                  <a:lnTo>
                    <a:pt x="719" y="449"/>
                  </a:lnTo>
                  <a:lnTo>
                    <a:pt x="719" y="452"/>
                  </a:lnTo>
                  <a:lnTo>
                    <a:pt x="717" y="456"/>
                  </a:lnTo>
                  <a:lnTo>
                    <a:pt x="715" y="460"/>
                  </a:lnTo>
                  <a:lnTo>
                    <a:pt x="715" y="464"/>
                  </a:lnTo>
                  <a:lnTo>
                    <a:pt x="713" y="468"/>
                  </a:lnTo>
                  <a:lnTo>
                    <a:pt x="711" y="470"/>
                  </a:lnTo>
                  <a:lnTo>
                    <a:pt x="711" y="473"/>
                  </a:lnTo>
                  <a:lnTo>
                    <a:pt x="709" y="477"/>
                  </a:lnTo>
                  <a:lnTo>
                    <a:pt x="707" y="479"/>
                  </a:lnTo>
                  <a:lnTo>
                    <a:pt x="705" y="483"/>
                  </a:lnTo>
                  <a:lnTo>
                    <a:pt x="703" y="485"/>
                  </a:lnTo>
                  <a:lnTo>
                    <a:pt x="701" y="487"/>
                  </a:lnTo>
                  <a:lnTo>
                    <a:pt x="701" y="491"/>
                  </a:lnTo>
                  <a:lnTo>
                    <a:pt x="699" y="496"/>
                  </a:lnTo>
                  <a:lnTo>
                    <a:pt x="701" y="498"/>
                  </a:lnTo>
                  <a:lnTo>
                    <a:pt x="703" y="502"/>
                  </a:lnTo>
                  <a:lnTo>
                    <a:pt x="705" y="504"/>
                  </a:lnTo>
                  <a:lnTo>
                    <a:pt x="707" y="506"/>
                  </a:lnTo>
                  <a:lnTo>
                    <a:pt x="709" y="510"/>
                  </a:lnTo>
                  <a:lnTo>
                    <a:pt x="711" y="513"/>
                  </a:lnTo>
                  <a:lnTo>
                    <a:pt x="711" y="517"/>
                  </a:lnTo>
                  <a:lnTo>
                    <a:pt x="711" y="521"/>
                  </a:lnTo>
                  <a:lnTo>
                    <a:pt x="711" y="525"/>
                  </a:lnTo>
                  <a:lnTo>
                    <a:pt x="713" y="529"/>
                  </a:lnTo>
                  <a:lnTo>
                    <a:pt x="715" y="531"/>
                  </a:lnTo>
                  <a:lnTo>
                    <a:pt x="719" y="533"/>
                  </a:lnTo>
                  <a:lnTo>
                    <a:pt x="719" y="536"/>
                  </a:lnTo>
                  <a:lnTo>
                    <a:pt x="720" y="540"/>
                  </a:lnTo>
                  <a:lnTo>
                    <a:pt x="722" y="542"/>
                  </a:lnTo>
                  <a:lnTo>
                    <a:pt x="722" y="546"/>
                  </a:lnTo>
                  <a:lnTo>
                    <a:pt x="724" y="550"/>
                  </a:lnTo>
                  <a:lnTo>
                    <a:pt x="724" y="553"/>
                  </a:lnTo>
                  <a:lnTo>
                    <a:pt x="726" y="557"/>
                  </a:lnTo>
                  <a:lnTo>
                    <a:pt x="726" y="561"/>
                  </a:lnTo>
                  <a:lnTo>
                    <a:pt x="728" y="565"/>
                  </a:lnTo>
                  <a:lnTo>
                    <a:pt x="728" y="569"/>
                  </a:lnTo>
                  <a:lnTo>
                    <a:pt x="730" y="571"/>
                  </a:lnTo>
                  <a:lnTo>
                    <a:pt x="732" y="573"/>
                  </a:lnTo>
                  <a:lnTo>
                    <a:pt x="736" y="574"/>
                  </a:lnTo>
                  <a:lnTo>
                    <a:pt x="738" y="578"/>
                  </a:lnTo>
                  <a:lnTo>
                    <a:pt x="740" y="580"/>
                  </a:lnTo>
                  <a:lnTo>
                    <a:pt x="740" y="584"/>
                  </a:lnTo>
                  <a:lnTo>
                    <a:pt x="741" y="588"/>
                  </a:lnTo>
                  <a:lnTo>
                    <a:pt x="743" y="592"/>
                  </a:lnTo>
                  <a:lnTo>
                    <a:pt x="743" y="594"/>
                  </a:lnTo>
                  <a:lnTo>
                    <a:pt x="745" y="597"/>
                  </a:lnTo>
                  <a:lnTo>
                    <a:pt x="747" y="601"/>
                  </a:lnTo>
                  <a:lnTo>
                    <a:pt x="749" y="603"/>
                  </a:lnTo>
                  <a:lnTo>
                    <a:pt x="749" y="607"/>
                  </a:lnTo>
                  <a:lnTo>
                    <a:pt x="751" y="609"/>
                  </a:lnTo>
                  <a:lnTo>
                    <a:pt x="753" y="613"/>
                  </a:lnTo>
                  <a:lnTo>
                    <a:pt x="757" y="613"/>
                  </a:lnTo>
                  <a:lnTo>
                    <a:pt x="760" y="615"/>
                  </a:lnTo>
                  <a:lnTo>
                    <a:pt x="762" y="616"/>
                  </a:lnTo>
                  <a:lnTo>
                    <a:pt x="764" y="620"/>
                  </a:lnTo>
                  <a:lnTo>
                    <a:pt x="766" y="622"/>
                  </a:lnTo>
                  <a:lnTo>
                    <a:pt x="768" y="624"/>
                  </a:lnTo>
                  <a:lnTo>
                    <a:pt x="770" y="628"/>
                  </a:lnTo>
                  <a:lnTo>
                    <a:pt x="774" y="630"/>
                  </a:lnTo>
                  <a:lnTo>
                    <a:pt x="776" y="630"/>
                  </a:lnTo>
                  <a:lnTo>
                    <a:pt x="780" y="632"/>
                  </a:lnTo>
                  <a:lnTo>
                    <a:pt x="785" y="632"/>
                  </a:lnTo>
                  <a:lnTo>
                    <a:pt x="789" y="632"/>
                  </a:lnTo>
                  <a:lnTo>
                    <a:pt x="793" y="632"/>
                  </a:lnTo>
                  <a:lnTo>
                    <a:pt x="797" y="632"/>
                  </a:lnTo>
                  <a:lnTo>
                    <a:pt x="802" y="632"/>
                  </a:lnTo>
                  <a:lnTo>
                    <a:pt x="806" y="632"/>
                  </a:lnTo>
                  <a:lnTo>
                    <a:pt x="808" y="634"/>
                  </a:lnTo>
                  <a:lnTo>
                    <a:pt x="808" y="637"/>
                  </a:lnTo>
                  <a:lnTo>
                    <a:pt x="806" y="641"/>
                  </a:lnTo>
                  <a:lnTo>
                    <a:pt x="804" y="643"/>
                  </a:lnTo>
                  <a:lnTo>
                    <a:pt x="802" y="645"/>
                  </a:lnTo>
                  <a:lnTo>
                    <a:pt x="799" y="647"/>
                  </a:lnTo>
                  <a:lnTo>
                    <a:pt x="797" y="649"/>
                  </a:lnTo>
                  <a:lnTo>
                    <a:pt x="791" y="649"/>
                  </a:lnTo>
                  <a:lnTo>
                    <a:pt x="787" y="649"/>
                  </a:lnTo>
                  <a:lnTo>
                    <a:pt x="783" y="649"/>
                  </a:lnTo>
                  <a:lnTo>
                    <a:pt x="780" y="651"/>
                  </a:lnTo>
                  <a:lnTo>
                    <a:pt x="778" y="653"/>
                  </a:lnTo>
                  <a:lnTo>
                    <a:pt x="774" y="655"/>
                  </a:lnTo>
                  <a:lnTo>
                    <a:pt x="772" y="656"/>
                  </a:lnTo>
                  <a:lnTo>
                    <a:pt x="770" y="658"/>
                  </a:lnTo>
                  <a:lnTo>
                    <a:pt x="768" y="662"/>
                  </a:lnTo>
                  <a:lnTo>
                    <a:pt x="766" y="664"/>
                  </a:lnTo>
                  <a:lnTo>
                    <a:pt x="766" y="668"/>
                  </a:lnTo>
                  <a:lnTo>
                    <a:pt x="764" y="672"/>
                  </a:lnTo>
                  <a:lnTo>
                    <a:pt x="764" y="676"/>
                  </a:lnTo>
                  <a:lnTo>
                    <a:pt x="764" y="681"/>
                  </a:lnTo>
                  <a:lnTo>
                    <a:pt x="764" y="685"/>
                  </a:lnTo>
                  <a:lnTo>
                    <a:pt x="762" y="689"/>
                  </a:lnTo>
                  <a:lnTo>
                    <a:pt x="760" y="691"/>
                  </a:lnTo>
                  <a:lnTo>
                    <a:pt x="759" y="695"/>
                  </a:lnTo>
                  <a:lnTo>
                    <a:pt x="759" y="698"/>
                  </a:lnTo>
                  <a:lnTo>
                    <a:pt x="759" y="702"/>
                  </a:lnTo>
                  <a:lnTo>
                    <a:pt x="760" y="704"/>
                  </a:lnTo>
                  <a:lnTo>
                    <a:pt x="762" y="706"/>
                  </a:lnTo>
                  <a:lnTo>
                    <a:pt x="766" y="708"/>
                  </a:lnTo>
                  <a:lnTo>
                    <a:pt x="770" y="710"/>
                  </a:lnTo>
                  <a:lnTo>
                    <a:pt x="774" y="710"/>
                  </a:lnTo>
                  <a:lnTo>
                    <a:pt x="776" y="712"/>
                  </a:lnTo>
                  <a:lnTo>
                    <a:pt x="780" y="714"/>
                  </a:lnTo>
                  <a:lnTo>
                    <a:pt x="781" y="716"/>
                  </a:lnTo>
                  <a:lnTo>
                    <a:pt x="783" y="718"/>
                  </a:lnTo>
                  <a:lnTo>
                    <a:pt x="785" y="721"/>
                  </a:lnTo>
                  <a:lnTo>
                    <a:pt x="787" y="723"/>
                  </a:lnTo>
                  <a:lnTo>
                    <a:pt x="789" y="727"/>
                  </a:lnTo>
                  <a:lnTo>
                    <a:pt x="791" y="729"/>
                  </a:lnTo>
                  <a:lnTo>
                    <a:pt x="793" y="731"/>
                  </a:lnTo>
                  <a:lnTo>
                    <a:pt x="797" y="733"/>
                  </a:lnTo>
                  <a:lnTo>
                    <a:pt x="802" y="733"/>
                  </a:lnTo>
                  <a:lnTo>
                    <a:pt x="806" y="733"/>
                  </a:lnTo>
                  <a:lnTo>
                    <a:pt x="810" y="733"/>
                  </a:lnTo>
                  <a:lnTo>
                    <a:pt x="814" y="733"/>
                  </a:lnTo>
                  <a:lnTo>
                    <a:pt x="818" y="735"/>
                  </a:lnTo>
                  <a:lnTo>
                    <a:pt x="820" y="738"/>
                  </a:lnTo>
                  <a:lnTo>
                    <a:pt x="820" y="742"/>
                  </a:lnTo>
                  <a:lnTo>
                    <a:pt x="818" y="746"/>
                  </a:lnTo>
                  <a:lnTo>
                    <a:pt x="818" y="750"/>
                  </a:lnTo>
                  <a:lnTo>
                    <a:pt x="816" y="754"/>
                  </a:lnTo>
                  <a:lnTo>
                    <a:pt x="814" y="758"/>
                  </a:lnTo>
                  <a:lnTo>
                    <a:pt x="812" y="759"/>
                  </a:lnTo>
                  <a:lnTo>
                    <a:pt x="810" y="763"/>
                  </a:lnTo>
                  <a:lnTo>
                    <a:pt x="808" y="765"/>
                  </a:lnTo>
                  <a:lnTo>
                    <a:pt x="806" y="767"/>
                  </a:lnTo>
                  <a:lnTo>
                    <a:pt x="804" y="769"/>
                  </a:lnTo>
                  <a:lnTo>
                    <a:pt x="801" y="771"/>
                  </a:lnTo>
                  <a:lnTo>
                    <a:pt x="799" y="773"/>
                  </a:lnTo>
                  <a:lnTo>
                    <a:pt x="797" y="775"/>
                  </a:lnTo>
                  <a:lnTo>
                    <a:pt x="793" y="779"/>
                  </a:lnTo>
                  <a:lnTo>
                    <a:pt x="791" y="780"/>
                  </a:lnTo>
                  <a:lnTo>
                    <a:pt x="789" y="782"/>
                  </a:lnTo>
                  <a:lnTo>
                    <a:pt x="787" y="784"/>
                  </a:lnTo>
                  <a:lnTo>
                    <a:pt x="785" y="788"/>
                  </a:lnTo>
                  <a:lnTo>
                    <a:pt x="785" y="792"/>
                  </a:lnTo>
                  <a:lnTo>
                    <a:pt x="787" y="796"/>
                  </a:lnTo>
                  <a:lnTo>
                    <a:pt x="787" y="800"/>
                  </a:lnTo>
                  <a:lnTo>
                    <a:pt x="789" y="801"/>
                  </a:lnTo>
                  <a:lnTo>
                    <a:pt x="791" y="803"/>
                  </a:lnTo>
                  <a:lnTo>
                    <a:pt x="791" y="805"/>
                  </a:lnTo>
                  <a:lnTo>
                    <a:pt x="793" y="811"/>
                  </a:lnTo>
                  <a:lnTo>
                    <a:pt x="793" y="815"/>
                  </a:lnTo>
                  <a:lnTo>
                    <a:pt x="793" y="819"/>
                  </a:lnTo>
                  <a:lnTo>
                    <a:pt x="793" y="822"/>
                  </a:lnTo>
                  <a:lnTo>
                    <a:pt x="793" y="826"/>
                  </a:lnTo>
                  <a:lnTo>
                    <a:pt x="793" y="830"/>
                  </a:lnTo>
                  <a:lnTo>
                    <a:pt x="793" y="836"/>
                  </a:lnTo>
                  <a:lnTo>
                    <a:pt x="793" y="840"/>
                  </a:lnTo>
                  <a:lnTo>
                    <a:pt x="793" y="845"/>
                  </a:lnTo>
                  <a:lnTo>
                    <a:pt x="793" y="849"/>
                  </a:lnTo>
                  <a:lnTo>
                    <a:pt x="793" y="853"/>
                  </a:lnTo>
                  <a:lnTo>
                    <a:pt x="793" y="859"/>
                  </a:lnTo>
                  <a:lnTo>
                    <a:pt x="791" y="862"/>
                  </a:lnTo>
                  <a:lnTo>
                    <a:pt x="791" y="866"/>
                  </a:lnTo>
                  <a:lnTo>
                    <a:pt x="791" y="870"/>
                  </a:lnTo>
                  <a:lnTo>
                    <a:pt x="791" y="874"/>
                  </a:lnTo>
                  <a:lnTo>
                    <a:pt x="791" y="878"/>
                  </a:lnTo>
                  <a:lnTo>
                    <a:pt x="793" y="880"/>
                  </a:lnTo>
                  <a:lnTo>
                    <a:pt x="795" y="883"/>
                  </a:lnTo>
                  <a:lnTo>
                    <a:pt x="795" y="887"/>
                  </a:lnTo>
                  <a:lnTo>
                    <a:pt x="797" y="889"/>
                  </a:lnTo>
                  <a:lnTo>
                    <a:pt x="799" y="893"/>
                  </a:lnTo>
                  <a:lnTo>
                    <a:pt x="801" y="897"/>
                  </a:lnTo>
                  <a:lnTo>
                    <a:pt x="801" y="901"/>
                  </a:lnTo>
                  <a:lnTo>
                    <a:pt x="802" y="903"/>
                  </a:lnTo>
                  <a:lnTo>
                    <a:pt x="802" y="906"/>
                  </a:lnTo>
                  <a:lnTo>
                    <a:pt x="804" y="910"/>
                  </a:lnTo>
                  <a:lnTo>
                    <a:pt x="806" y="912"/>
                  </a:lnTo>
                  <a:lnTo>
                    <a:pt x="808" y="916"/>
                  </a:lnTo>
                  <a:lnTo>
                    <a:pt x="810" y="918"/>
                  </a:lnTo>
                  <a:lnTo>
                    <a:pt x="812" y="922"/>
                  </a:lnTo>
                  <a:lnTo>
                    <a:pt x="814" y="924"/>
                  </a:lnTo>
                  <a:lnTo>
                    <a:pt x="816" y="927"/>
                  </a:lnTo>
                  <a:lnTo>
                    <a:pt x="816" y="929"/>
                  </a:lnTo>
                  <a:lnTo>
                    <a:pt x="818" y="933"/>
                  </a:lnTo>
                  <a:lnTo>
                    <a:pt x="820" y="937"/>
                  </a:lnTo>
                  <a:lnTo>
                    <a:pt x="820" y="941"/>
                  </a:lnTo>
                  <a:lnTo>
                    <a:pt x="818" y="944"/>
                  </a:lnTo>
                  <a:lnTo>
                    <a:pt x="818" y="948"/>
                  </a:lnTo>
                  <a:lnTo>
                    <a:pt x="816" y="952"/>
                  </a:lnTo>
                  <a:lnTo>
                    <a:pt x="814" y="956"/>
                  </a:lnTo>
                  <a:lnTo>
                    <a:pt x="814" y="958"/>
                  </a:lnTo>
                  <a:lnTo>
                    <a:pt x="812" y="962"/>
                  </a:lnTo>
                  <a:lnTo>
                    <a:pt x="812" y="965"/>
                  </a:lnTo>
                  <a:lnTo>
                    <a:pt x="810" y="969"/>
                  </a:lnTo>
                  <a:lnTo>
                    <a:pt x="810" y="973"/>
                  </a:lnTo>
                  <a:lnTo>
                    <a:pt x="808" y="977"/>
                  </a:lnTo>
                  <a:lnTo>
                    <a:pt x="808" y="981"/>
                  </a:lnTo>
                  <a:lnTo>
                    <a:pt x="808" y="985"/>
                  </a:lnTo>
                  <a:lnTo>
                    <a:pt x="808" y="990"/>
                  </a:lnTo>
                  <a:lnTo>
                    <a:pt x="808" y="992"/>
                  </a:lnTo>
                  <a:lnTo>
                    <a:pt x="810" y="996"/>
                  </a:lnTo>
                  <a:lnTo>
                    <a:pt x="810" y="1000"/>
                  </a:lnTo>
                  <a:lnTo>
                    <a:pt x="812" y="1002"/>
                  </a:lnTo>
                  <a:lnTo>
                    <a:pt x="814" y="1006"/>
                  </a:lnTo>
                  <a:lnTo>
                    <a:pt x="816" y="1007"/>
                  </a:lnTo>
                  <a:lnTo>
                    <a:pt x="818" y="1011"/>
                  </a:lnTo>
                  <a:lnTo>
                    <a:pt x="820" y="1013"/>
                  </a:lnTo>
                  <a:lnTo>
                    <a:pt x="822" y="1017"/>
                  </a:lnTo>
                  <a:lnTo>
                    <a:pt x="823" y="1019"/>
                  </a:lnTo>
                  <a:lnTo>
                    <a:pt x="825" y="1023"/>
                  </a:lnTo>
                  <a:lnTo>
                    <a:pt x="827" y="1025"/>
                  </a:lnTo>
                  <a:lnTo>
                    <a:pt x="827" y="1028"/>
                  </a:lnTo>
                  <a:lnTo>
                    <a:pt x="829" y="1032"/>
                  </a:lnTo>
                  <a:lnTo>
                    <a:pt x="827" y="1036"/>
                  </a:lnTo>
                  <a:lnTo>
                    <a:pt x="825" y="1038"/>
                  </a:lnTo>
                  <a:lnTo>
                    <a:pt x="822" y="1040"/>
                  </a:lnTo>
                  <a:lnTo>
                    <a:pt x="820" y="1042"/>
                  </a:lnTo>
                  <a:lnTo>
                    <a:pt x="816" y="1042"/>
                  </a:lnTo>
                  <a:lnTo>
                    <a:pt x="812" y="1044"/>
                  </a:lnTo>
                  <a:lnTo>
                    <a:pt x="810" y="1046"/>
                  </a:lnTo>
                  <a:lnTo>
                    <a:pt x="808" y="1049"/>
                  </a:lnTo>
                  <a:lnTo>
                    <a:pt x="808" y="1053"/>
                  </a:lnTo>
                  <a:lnTo>
                    <a:pt x="808" y="1055"/>
                  </a:lnTo>
                  <a:lnTo>
                    <a:pt x="806" y="1057"/>
                  </a:lnTo>
                  <a:lnTo>
                    <a:pt x="806" y="1063"/>
                  </a:lnTo>
                  <a:lnTo>
                    <a:pt x="804" y="1065"/>
                  </a:lnTo>
                  <a:lnTo>
                    <a:pt x="804" y="1068"/>
                  </a:lnTo>
                  <a:lnTo>
                    <a:pt x="802" y="1072"/>
                  </a:lnTo>
                  <a:lnTo>
                    <a:pt x="801" y="1074"/>
                  </a:lnTo>
                  <a:lnTo>
                    <a:pt x="799" y="1076"/>
                  </a:lnTo>
                  <a:lnTo>
                    <a:pt x="797" y="1080"/>
                  </a:lnTo>
                  <a:lnTo>
                    <a:pt x="795" y="1082"/>
                  </a:lnTo>
                  <a:lnTo>
                    <a:pt x="793" y="1086"/>
                  </a:lnTo>
                  <a:lnTo>
                    <a:pt x="791" y="1088"/>
                  </a:lnTo>
                  <a:lnTo>
                    <a:pt x="791" y="1093"/>
                  </a:lnTo>
                  <a:lnTo>
                    <a:pt x="793" y="1095"/>
                  </a:lnTo>
                  <a:lnTo>
                    <a:pt x="793" y="1099"/>
                  </a:lnTo>
                  <a:lnTo>
                    <a:pt x="795" y="1103"/>
                  </a:lnTo>
                  <a:lnTo>
                    <a:pt x="797" y="1107"/>
                  </a:lnTo>
                  <a:lnTo>
                    <a:pt x="795" y="1110"/>
                  </a:lnTo>
                  <a:lnTo>
                    <a:pt x="795" y="1116"/>
                  </a:lnTo>
                  <a:lnTo>
                    <a:pt x="797" y="1120"/>
                  </a:lnTo>
                  <a:lnTo>
                    <a:pt x="799" y="1122"/>
                  </a:lnTo>
                  <a:lnTo>
                    <a:pt x="802" y="1122"/>
                  </a:lnTo>
                  <a:lnTo>
                    <a:pt x="804" y="1120"/>
                  </a:lnTo>
                  <a:lnTo>
                    <a:pt x="808" y="1120"/>
                  </a:lnTo>
                  <a:lnTo>
                    <a:pt x="812" y="1120"/>
                  </a:lnTo>
                  <a:lnTo>
                    <a:pt x="812" y="1124"/>
                  </a:lnTo>
                  <a:lnTo>
                    <a:pt x="814" y="1128"/>
                  </a:lnTo>
                  <a:lnTo>
                    <a:pt x="814" y="1131"/>
                  </a:lnTo>
                  <a:lnTo>
                    <a:pt x="814" y="1135"/>
                  </a:lnTo>
                  <a:lnTo>
                    <a:pt x="816" y="1137"/>
                  </a:lnTo>
                  <a:lnTo>
                    <a:pt x="818" y="1141"/>
                  </a:lnTo>
                  <a:lnTo>
                    <a:pt x="822" y="1143"/>
                  </a:lnTo>
                  <a:lnTo>
                    <a:pt x="823" y="1143"/>
                  </a:lnTo>
                  <a:lnTo>
                    <a:pt x="823" y="1147"/>
                  </a:lnTo>
                  <a:lnTo>
                    <a:pt x="823" y="1150"/>
                  </a:lnTo>
                  <a:lnTo>
                    <a:pt x="822" y="1152"/>
                  </a:lnTo>
                  <a:lnTo>
                    <a:pt x="818" y="1154"/>
                  </a:lnTo>
                  <a:lnTo>
                    <a:pt x="816" y="1156"/>
                  </a:lnTo>
                  <a:lnTo>
                    <a:pt x="814" y="1158"/>
                  </a:lnTo>
                  <a:lnTo>
                    <a:pt x="812" y="1162"/>
                  </a:lnTo>
                  <a:lnTo>
                    <a:pt x="812" y="1166"/>
                  </a:lnTo>
                  <a:lnTo>
                    <a:pt x="810" y="1170"/>
                  </a:lnTo>
                  <a:lnTo>
                    <a:pt x="810" y="1173"/>
                  </a:lnTo>
                  <a:lnTo>
                    <a:pt x="808" y="1177"/>
                  </a:lnTo>
                  <a:lnTo>
                    <a:pt x="806" y="1181"/>
                  </a:lnTo>
                  <a:lnTo>
                    <a:pt x="806" y="1185"/>
                  </a:lnTo>
                  <a:lnTo>
                    <a:pt x="806" y="1189"/>
                  </a:lnTo>
                  <a:lnTo>
                    <a:pt x="806" y="1192"/>
                  </a:lnTo>
                  <a:lnTo>
                    <a:pt x="806" y="1196"/>
                  </a:lnTo>
                  <a:lnTo>
                    <a:pt x="808" y="1200"/>
                  </a:lnTo>
                  <a:lnTo>
                    <a:pt x="810" y="1204"/>
                  </a:lnTo>
                  <a:lnTo>
                    <a:pt x="812" y="1206"/>
                  </a:lnTo>
                  <a:lnTo>
                    <a:pt x="814" y="1208"/>
                  </a:lnTo>
                  <a:lnTo>
                    <a:pt x="816" y="1212"/>
                  </a:lnTo>
                  <a:lnTo>
                    <a:pt x="818" y="1213"/>
                  </a:lnTo>
                  <a:lnTo>
                    <a:pt x="822" y="1215"/>
                  </a:lnTo>
                  <a:lnTo>
                    <a:pt x="823" y="1217"/>
                  </a:lnTo>
                  <a:lnTo>
                    <a:pt x="827" y="1219"/>
                  </a:lnTo>
                  <a:lnTo>
                    <a:pt x="829" y="1221"/>
                  </a:lnTo>
                  <a:lnTo>
                    <a:pt x="833" y="1221"/>
                  </a:lnTo>
                  <a:lnTo>
                    <a:pt x="835" y="1223"/>
                  </a:lnTo>
                  <a:lnTo>
                    <a:pt x="839" y="1225"/>
                  </a:lnTo>
                  <a:lnTo>
                    <a:pt x="841" y="1227"/>
                  </a:lnTo>
                  <a:lnTo>
                    <a:pt x="843" y="1231"/>
                  </a:lnTo>
                  <a:lnTo>
                    <a:pt x="846" y="1232"/>
                  </a:lnTo>
                  <a:lnTo>
                    <a:pt x="848" y="1234"/>
                  </a:lnTo>
                  <a:lnTo>
                    <a:pt x="848" y="1238"/>
                  </a:lnTo>
                  <a:lnTo>
                    <a:pt x="852" y="1240"/>
                  </a:lnTo>
                  <a:lnTo>
                    <a:pt x="854" y="1242"/>
                  </a:lnTo>
                  <a:lnTo>
                    <a:pt x="856" y="1246"/>
                  </a:lnTo>
                  <a:lnTo>
                    <a:pt x="858" y="1248"/>
                  </a:lnTo>
                  <a:lnTo>
                    <a:pt x="858" y="1252"/>
                  </a:lnTo>
                  <a:lnTo>
                    <a:pt x="860" y="1253"/>
                  </a:lnTo>
                  <a:lnTo>
                    <a:pt x="862" y="1257"/>
                  </a:lnTo>
                  <a:lnTo>
                    <a:pt x="863" y="1257"/>
                  </a:lnTo>
                  <a:lnTo>
                    <a:pt x="860" y="1259"/>
                  </a:lnTo>
                  <a:lnTo>
                    <a:pt x="858" y="1261"/>
                  </a:lnTo>
                  <a:lnTo>
                    <a:pt x="856" y="1263"/>
                  </a:lnTo>
                  <a:lnTo>
                    <a:pt x="852" y="1265"/>
                  </a:lnTo>
                  <a:lnTo>
                    <a:pt x="850" y="1269"/>
                  </a:lnTo>
                  <a:lnTo>
                    <a:pt x="848" y="1271"/>
                  </a:lnTo>
                  <a:lnTo>
                    <a:pt x="848" y="1274"/>
                  </a:lnTo>
                  <a:lnTo>
                    <a:pt x="846" y="1276"/>
                  </a:lnTo>
                  <a:lnTo>
                    <a:pt x="844" y="1280"/>
                  </a:lnTo>
                  <a:lnTo>
                    <a:pt x="843" y="1284"/>
                  </a:lnTo>
                  <a:lnTo>
                    <a:pt x="841" y="1286"/>
                  </a:lnTo>
                  <a:lnTo>
                    <a:pt x="841" y="1290"/>
                  </a:lnTo>
                  <a:lnTo>
                    <a:pt x="839" y="1294"/>
                  </a:lnTo>
                  <a:lnTo>
                    <a:pt x="837" y="1295"/>
                  </a:lnTo>
                  <a:lnTo>
                    <a:pt x="835" y="1299"/>
                  </a:lnTo>
                  <a:lnTo>
                    <a:pt x="835" y="1303"/>
                  </a:lnTo>
                  <a:lnTo>
                    <a:pt x="833" y="1305"/>
                  </a:lnTo>
                  <a:lnTo>
                    <a:pt x="831" y="1307"/>
                  </a:lnTo>
                  <a:lnTo>
                    <a:pt x="829" y="1311"/>
                  </a:lnTo>
                  <a:lnTo>
                    <a:pt x="825" y="1313"/>
                  </a:lnTo>
                  <a:lnTo>
                    <a:pt x="823" y="1315"/>
                  </a:lnTo>
                  <a:lnTo>
                    <a:pt x="820" y="1316"/>
                  </a:lnTo>
                  <a:lnTo>
                    <a:pt x="816" y="1316"/>
                  </a:lnTo>
                  <a:lnTo>
                    <a:pt x="812" y="1316"/>
                  </a:lnTo>
                  <a:lnTo>
                    <a:pt x="810" y="1315"/>
                  </a:lnTo>
                  <a:lnTo>
                    <a:pt x="806" y="1313"/>
                  </a:lnTo>
                  <a:lnTo>
                    <a:pt x="804" y="1311"/>
                  </a:lnTo>
                  <a:lnTo>
                    <a:pt x="801" y="1309"/>
                  </a:lnTo>
                  <a:lnTo>
                    <a:pt x="799" y="1307"/>
                  </a:lnTo>
                  <a:lnTo>
                    <a:pt x="797" y="1305"/>
                  </a:lnTo>
                  <a:lnTo>
                    <a:pt x="793" y="1303"/>
                  </a:lnTo>
                  <a:lnTo>
                    <a:pt x="791" y="1301"/>
                  </a:lnTo>
                  <a:lnTo>
                    <a:pt x="789" y="1299"/>
                  </a:lnTo>
                  <a:lnTo>
                    <a:pt x="787" y="1295"/>
                  </a:lnTo>
                  <a:lnTo>
                    <a:pt x="785" y="1294"/>
                  </a:lnTo>
                  <a:lnTo>
                    <a:pt x="783" y="1292"/>
                  </a:lnTo>
                  <a:lnTo>
                    <a:pt x="780" y="1290"/>
                  </a:lnTo>
                  <a:lnTo>
                    <a:pt x="778" y="1286"/>
                  </a:lnTo>
                  <a:lnTo>
                    <a:pt x="776" y="1284"/>
                  </a:lnTo>
                  <a:lnTo>
                    <a:pt x="774" y="1280"/>
                  </a:lnTo>
                  <a:lnTo>
                    <a:pt x="772" y="1278"/>
                  </a:lnTo>
                  <a:lnTo>
                    <a:pt x="770" y="1276"/>
                  </a:lnTo>
                  <a:lnTo>
                    <a:pt x="768" y="1274"/>
                  </a:lnTo>
                  <a:lnTo>
                    <a:pt x="766" y="1271"/>
                  </a:lnTo>
                  <a:lnTo>
                    <a:pt x="764" y="1269"/>
                  </a:lnTo>
                  <a:lnTo>
                    <a:pt x="762" y="1267"/>
                  </a:lnTo>
                  <a:lnTo>
                    <a:pt x="760" y="1265"/>
                  </a:lnTo>
                  <a:lnTo>
                    <a:pt x="759" y="1263"/>
                  </a:lnTo>
                  <a:lnTo>
                    <a:pt x="757" y="1259"/>
                  </a:lnTo>
                  <a:lnTo>
                    <a:pt x="755" y="1257"/>
                  </a:lnTo>
                  <a:lnTo>
                    <a:pt x="753" y="1255"/>
                  </a:lnTo>
                  <a:lnTo>
                    <a:pt x="751" y="1252"/>
                  </a:lnTo>
                  <a:lnTo>
                    <a:pt x="749" y="1250"/>
                  </a:lnTo>
                  <a:lnTo>
                    <a:pt x="747" y="1248"/>
                  </a:lnTo>
                  <a:lnTo>
                    <a:pt x="745" y="1244"/>
                  </a:lnTo>
                  <a:lnTo>
                    <a:pt x="743" y="1242"/>
                  </a:lnTo>
                  <a:lnTo>
                    <a:pt x="741" y="1238"/>
                  </a:lnTo>
                  <a:lnTo>
                    <a:pt x="740" y="1236"/>
                  </a:lnTo>
                  <a:lnTo>
                    <a:pt x="738" y="1234"/>
                  </a:lnTo>
                  <a:lnTo>
                    <a:pt x="736" y="1231"/>
                  </a:lnTo>
                  <a:lnTo>
                    <a:pt x="734" y="1229"/>
                  </a:lnTo>
                  <a:lnTo>
                    <a:pt x="732" y="1225"/>
                  </a:lnTo>
                  <a:lnTo>
                    <a:pt x="730" y="1223"/>
                  </a:lnTo>
                  <a:lnTo>
                    <a:pt x="726" y="1221"/>
                  </a:lnTo>
                  <a:lnTo>
                    <a:pt x="724" y="1219"/>
                  </a:lnTo>
                  <a:lnTo>
                    <a:pt x="722" y="1215"/>
                  </a:lnTo>
                  <a:lnTo>
                    <a:pt x="722" y="1213"/>
                  </a:lnTo>
                  <a:lnTo>
                    <a:pt x="720" y="1210"/>
                  </a:lnTo>
                  <a:lnTo>
                    <a:pt x="719" y="1208"/>
                  </a:lnTo>
                  <a:lnTo>
                    <a:pt x="715" y="1206"/>
                  </a:lnTo>
                  <a:lnTo>
                    <a:pt x="713" y="1202"/>
                  </a:lnTo>
                  <a:lnTo>
                    <a:pt x="711" y="1200"/>
                  </a:lnTo>
                  <a:lnTo>
                    <a:pt x="709" y="1198"/>
                  </a:lnTo>
                  <a:lnTo>
                    <a:pt x="707" y="1194"/>
                  </a:lnTo>
                  <a:lnTo>
                    <a:pt x="707" y="1191"/>
                  </a:lnTo>
                  <a:lnTo>
                    <a:pt x="705" y="1187"/>
                  </a:lnTo>
                  <a:lnTo>
                    <a:pt x="705" y="1183"/>
                  </a:lnTo>
                  <a:lnTo>
                    <a:pt x="705" y="1179"/>
                  </a:lnTo>
                  <a:lnTo>
                    <a:pt x="705" y="1175"/>
                  </a:lnTo>
                  <a:lnTo>
                    <a:pt x="703" y="1173"/>
                  </a:lnTo>
                  <a:lnTo>
                    <a:pt x="701" y="1170"/>
                  </a:lnTo>
                  <a:lnTo>
                    <a:pt x="701" y="1166"/>
                  </a:lnTo>
                  <a:lnTo>
                    <a:pt x="699" y="1164"/>
                  </a:lnTo>
                  <a:lnTo>
                    <a:pt x="698" y="1160"/>
                  </a:lnTo>
                  <a:lnTo>
                    <a:pt x="696" y="1158"/>
                  </a:lnTo>
                  <a:lnTo>
                    <a:pt x="694" y="1154"/>
                  </a:lnTo>
                  <a:lnTo>
                    <a:pt x="694" y="1150"/>
                  </a:lnTo>
                  <a:lnTo>
                    <a:pt x="692" y="1147"/>
                  </a:lnTo>
                  <a:lnTo>
                    <a:pt x="690" y="1145"/>
                  </a:lnTo>
                  <a:lnTo>
                    <a:pt x="688" y="1141"/>
                  </a:lnTo>
                  <a:lnTo>
                    <a:pt x="688" y="1139"/>
                  </a:lnTo>
                  <a:lnTo>
                    <a:pt x="686" y="1135"/>
                  </a:lnTo>
                  <a:lnTo>
                    <a:pt x="684" y="1131"/>
                  </a:lnTo>
                  <a:lnTo>
                    <a:pt x="684" y="1128"/>
                  </a:lnTo>
                  <a:lnTo>
                    <a:pt x="682" y="1126"/>
                  </a:lnTo>
                  <a:lnTo>
                    <a:pt x="680" y="1122"/>
                  </a:lnTo>
                  <a:lnTo>
                    <a:pt x="678" y="1118"/>
                  </a:lnTo>
                  <a:lnTo>
                    <a:pt x="678" y="1116"/>
                  </a:lnTo>
                  <a:lnTo>
                    <a:pt x="677" y="1112"/>
                  </a:lnTo>
                  <a:lnTo>
                    <a:pt x="675" y="1109"/>
                  </a:lnTo>
                  <a:lnTo>
                    <a:pt x="673" y="1107"/>
                  </a:lnTo>
                  <a:lnTo>
                    <a:pt x="671" y="1103"/>
                  </a:lnTo>
                  <a:lnTo>
                    <a:pt x="669" y="1101"/>
                  </a:lnTo>
                  <a:lnTo>
                    <a:pt x="667" y="1099"/>
                  </a:lnTo>
                  <a:lnTo>
                    <a:pt x="665" y="1095"/>
                  </a:lnTo>
                  <a:lnTo>
                    <a:pt x="663" y="1093"/>
                  </a:lnTo>
                  <a:lnTo>
                    <a:pt x="659" y="1091"/>
                  </a:lnTo>
                  <a:lnTo>
                    <a:pt x="658" y="1089"/>
                  </a:lnTo>
                  <a:lnTo>
                    <a:pt x="656" y="1089"/>
                  </a:lnTo>
                  <a:lnTo>
                    <a:pt x="654" y="1089"/>
                  </a:lnTo>
                  <a:lnTo>
                    <a:pt x="648" y="1089"/>
                  </a:lnTo>
                  <a:lnTo>
                    <a:pt x="646" y="1089"/>
                  </a:lnTo>
                  <a:lnTo>
                    <a:pt x="642" y="1091"/>
                  </a:lnTo>
                  <a:lnTo>
                    <a:pt x="638" y="1093"/>
                  </a:lnTo>
                  <a:lnTo>
                    <a:pt x="635" y="1093"/>
                  </a:lnTo>
                  <a:lnTo>
                    <a:pt x="631" y="1095"/>
                  </a:lnTo>
                  <a:lnTo>
                    <a:pt x="629" y="1095"/>
                  </a:lnTo>
                  <a:lnTo>
                    <a:pt x="625" y="1097"/>
                  </a:lnTo>
                  <a:lnTo>
                    <a:pt x="621" y="1097"/>
                  </a:lnTo>
                  <a:lnTo>
                    <a:pt x="616" y="1097"/>
                  </a:lnTo>
                  <a:lnTo>
                    <a:pt x="614" y="1095"/>
                  </a:lnTo>
                  <a:lnTo>
                    <a:pt x="610" y="1093"/>
                  </a:lnTo>
                  <a:lnTo>
                    <a:pt x="608" y="1091"/>
                  </a:lnTo>
                  <a:lnTo>
                    <a:pt x="606" y="1088"/>
                  </a:lnTo>
                  <a:lnTo>
                    <a:pt x="606" y="1086"/>
                  </a:lnTo>
                  <a:lnTo>
                    <a:pt x="604" y="1082"/>
                  </a:lnTo>
                  <a:lnTo>
                    <a:pt x="602" y="1078"/>
                  </a:lnTo>
                  <a:lnTo>
                    <a:pt x="600" y="1076"/>
                  </a:lnTo>
                  <a:lnTo>
                    <a:pt x="598" y="1074"/>
                  </a:lnTo>
                  <a:lnTo>
                    <a:pt x="596" y="1070"/>
                  </a:lnTo>
                  <a:lnTo>
                    <a:pt x="596" y="1067"/>
                  </a:lnTo>
                  <a:lnTo>
                    <a:pt x="596" y="1063"/>
                  </a:lnTo>
                  <a:lnTo>
                    <a:pt x="596" y="1059"/>
                  </a:lnTo>
                  <a:lnTo>
                    <a:pt x="596" y="1053"/>
                  </a:lnTo>
                  <a:lnTo>
                    <a:pt x="595" y="1049"/>
                  </a:lnTo>
                  <a:lnTo>
                    <a:pt x="595" y="1047"/>
                  </a:lnTo>
                  <a:lnTo>
                    <a:pt x="593" y="1044"/>
                  </a:lnTo>
                  <a:lnTo>
                    <a:pt x="591" y="1042"/>
                  </a:lnTo>
                  <a:lnTo>
                    <a:pt x="589" y="1038"/>
                  </a:lnTo>
                  <a:lnTo>
                    <a:pt x="587" y="1036"/>
                  </a:lnTo>
                  <a:lnTo>
                    <a:pt x="585" y="1032"/>
                  </a:lnTo>
                  <a:lnTo>
                    <a:pt x="583" y="1030"/>
                  </a:lnTo>
                  <a:lnTo>
                    <a:pt x="581" y="1028"/>
                  </a:lnTo>
                  <a:lnTo>
                    <a:pt x="579" y="1027"/>
                  </a:lnTo>
                  <a:lnTo>
                    <a:pt x="577" y="1023"/>
                  </a:lnTo>
                  <a:lnTo>
                    <a:pt x="576" y="1021"/>
                  </a:lnTo>
                  <a:lnTo>
                    <a:pt x="572" y="1019"/>
                  </a:lnTo>
                  <a:lnTo>
                    <a:pt x="570" y="1017"/>
                  </a:lnTo>
                  <a:lnTo>
                    <a:pt x="566" y="1017"/>
                  </a:lnTo>
                  <a:lnTo>
                    <a:pt x="562" y="1015"/>
                  </a:lnTo>
                  <a:lnTo>
                    <a:pt x="558" y="1015"/>
                  </a:lnTo>
                  <a:lnTo>
                    <a:pt x="555" y="1017"/>
                  </a:lnTo>
                  <a:lnTo>
                    <a:pt x="553" y="1019"/>
                  </a:lnTo>
                  <a:lnTo>
                    <a:pt x="549" y="1021"/>
                  </a:lnTo>
                  <a:lnTo>
                    <a:pt x="547" y="1023"/>
                  </a:lnTo>
                  <a:lnTo>
                    <a:pt x="543" y="1023"/>
                  </a:lnTo>
                  <a:lnTo>
                    <a:pt x="541" y="1021"/>
                  </a:lnTo>
                  <a:lnTo>
                    <a:pt x="539" y="1019"/>
                  </a:lnTo>
                  <a:lnTo>
                    <a:pt x="537" y="1017"/>
                  </a:lnTo>
                  <a:lnTo>
                    <a:pt x="535" y="1013"/>
                  </a:lnTo>
                  <a:lnTo>
                    <a:pt x="535" y="1009"/>
                  </a:lnTo>
                  <a:lnTo>
                    <a:pt x="534" y="1004"/>
                  </a:lnTo>
                  <a:lnTo>
                    <a:pt x="534" y="1000"/>
                  </a:lnTo>
                  <a:lnTo>
                    <a:pt x="534" y="996"/>
                  </a:lnTo>
                  <a:lnTo>
                    <a:pt x="534" y="992"/>
                  </a:lnTo>
                  <a:lnTo>
                    <a:pt x="534" y="986"/>
                  </a:lnTo>
                  <a:lnTo>
                    <a:pt x="534" y="983"/>
                  </a:lnTo>
                  <a:lnTo>
                    <a:pt x="534" y="977"/>
                  </a:lnTo>
                  <a:lnTo>
                    <a:pt x="534" y="973"/>
                  </a:lnTo>
                  <a:lnTo>
                    <a:pt x="534" y="969"/>
                  </a:lnTo>
                  <a:lnTo>
                    <a:pt x="532" y="965"/>
                  </a:lnTo>
                  <a:lnTo>
                    <a:pt x="530" y="964"/>
                  </a:lnTo>
                  <a:lnTo>
                    <a:pt x="528" y="964"/>
                  </a:lnTo>
                  <a:lnTo>
                    <a:pt x="526" y="965"/>
                  </a:lnTo>
                  <a:lnTo>
                    <a:pt x="524" y="969"/>
                  </a:lnTo>
                  <a:lnTo>
                    <a:pt x="522" y="973"/>
                  </a:lnTo>
                  <a:lnTo>
                    <a:pt x="520" y="975"/>
                  </a:lnTo>
                  <a:lnTo>
                    <a:pt x="518" y="977"/>
                  </a:lnTo>
                  <a:lnTo>
                    <a:pt x="516" y="979"/>
                  </a:lnTo>
                  <a:lnTo>
                    <a:pt x="513" y="981"/>
                  </a:lnTo>
                  <a:lnTo>
                    <a:pt x="511" y="983"/>
                  </a:lnTo>
                  <a:lnTo>
                    <a:pt x="507" y="985"/>
                  </a:lnTo>
                  <a:lnTo>
                    <a:pt x="505" y="986"/>
                  </a:lnTo>
                  <a:lnTo>
                    <a:pt x="505" y="990"/>
                  </a:lnTo>
                  <a:lnTo>
                    <a:pt x="501" y="992"/>
                  </a:lnTo>
                  <a:lnTo>
                    <a:pt x="499" y="994"/>
                  </a:lnTo>
                  <a:lnTo>
                    <a:pt x="497" y="996"/>
                  </a:lnTo>
                  <a:lnTo>
                    <a:pt x="494" y="998"/>
                  </a:lnTo>
                  <a:lnTo>
                    <a:pt x="492" y="1000"/>
                  </a:lnTo>
                  <a:lnTo>
                    <a:pt x="490" y="1004"/>
                  </a:lnTo>
                  <a:lnTo>
                    <a:pt x="488" y="1007"/>
                  </a:lnTo>
                  <a:lnTo>
                    <a:pt x="488" y="1009"/>
                  </a:lnTo>
                  <a:lnTo>
                    <a:pt x="486" y="1013"/>
                  </a:lnTo>
                  <a:lnTo>
                    <a:pt x="482" y="1015"/>
                  </a:lnTo>
                  <a:lnTo>
                    <a:pt x="480" y="1013"/>
                  </a:lnTo>
                  <a:lnTo>
                    <a:pt x="478" y="1011"/>
                  </a:lnTo>
                  <a:lnTo>
                    <a:pt x="473" y="1011"/>
                  </a:lnTo>
                  <a:lnTo>
                    <a:pt x="471" y="1013"/>
                  </a:lnTo>
                  <a:lnTo>
                    <a:pt x="465" y="1013"/>
                  </a:lnTo>
                  <a:lnTo>
                    <a:pt x="463" y="1011"/>
                  </a:lnTo>
                  <a:lnTo>
                    <a:pt x="459" y="1009"/>
                  </a:lnTo>
                  <a:lnTo>
                    <a:pt x="457" y="1007"/>
                  </a:lnTo>
                  <a:lnTo>
                    <a:pt x="455" y="1004"/>
                  </a:lnTo>
                  <a:lnTo>
                    <a:pt x="455" y="1000"/>
                  </a:lnTo>
                  <a:lnTo>
                    <a:pt x="457" y="996"/>
                  </a:lnTo>
                  <a:lnTo>
                    <a:pt x="457" y="992"/>
                  </a:lnTo>
                  <a:lnTo>
                    <a:pt x="459" y="990"/>
                  </a:lnTo>
                  <a:lnTo>
                    <a:pt x="461" y="986"/>
                  </a:lnTo>
                  <a:lnTo>
                    <a:pt x="461" y="983"/>
                  </a:lnTo>
                  <a:lnTo>
                    <a:pt x="461" y="979"/>
                  </a:lnTo>
                  <a:lnTo>
                    <a:pt x="459" y="977"/>
                  </a:lnTo>
                  <a:lnTo>
                    <a:pt x="455" y="975"/>
                  </a:lnTo>
                  <a:lnTo>
                    <a:pt x="453" y="977"/>
                  </a:lnTo>
                  <a:lnTo>
                    <a:pt x="450" y="979"/>
                  </a:lnTo>
                  <a:lnTo>
                    <a:pt x="448" y="981"/>
                  </a:lnTo>
                  <a:lnTo>
                    <a:pt x="446" y="983"/>
                  </a:lnTo>
                  <a:lnTo>
                    <a:pt x="442" y="985"/>
                  </a:lnTo>
                  <a:lnTo>
                    <a:pt x="438" y="985"/>
                  </a:lnTo>
                  <a:lnTo>
                    <a:pt x="434" y="983"/>
                  </a:lnTo>
                  <a:lnTo>
                    <a:pt x="432" y="981"/>
                  </a:lnTo>
                  <a:lnTo>
                    <a:pt x="431" y="979"/>
                  </a:lnTo>
                  <a:lnTo>
                    <a:pt x="429" y="977"/>
                  </a:lnTo>
                  <a:lnTo>
                    <a:pt x="427" y="973"/>
                  </a:lnTo>
                  <a:lnTo>
                    <a:pt x="423" y="971"/>
                  </a:lnTo>
                  <a:lnTo>
                    <a:pt x="421" y="969"/>
                  </a:lnTo>
                  <a:lnTo>
                    <a:pt x="417" y="969"/>
                  </a:lnTo>
                  <a:lnTo>
                    <a:pt x="413" y="967"/>
                  </a:lnTo>
                  <a:lnTo>
                    <a:pt x="410" y="967"/>
                  </a:lnTo>
                  <a:lnTo>
                    <a:pt x="406" y="967"/>
                  </a:lnTo>
                  <a:lnTo>
                    <a:pt x="402" y="965"/>
                  </a:lnTo>
                  <a:lnTo>
                    <a:pt x="396" y="965"/>
                  </a:lnTo>
                  <a:lnTo>
                    <a:pt x="392" y="965"/>
                  </a:lnTo>
                  <a:lnTo>
                    <a:pt x="389" y="965"/>
                  </a:lnTo>
                  <a:lnTo>
                    <a:pt x="385" y="965"/>
                  </a:lnTo>
                  <a:lnTo>
                    <a:pt x="383" y="967"/>
                  </a:lnTo>
                  <a:lnTo>
                    <a:pt x="379" y="969"/>
                  </a:lnTo>
                  <a:lnTo>
                    <a:pt x="375" y="969"/>
                  </a:lnTo>
                  <a:lnTo>
                    <a:pt x="373" y="967"/>
                  </a:lnTo>
                  <a:lnTo>
                    <a:pt x="371" y="965"/>
                  </a:lnTo>
                  <a:lnTo>
                    <a:pt x="368" y="965"/>
                  </a:lnTo>
                  <a:lnTo>
                    <a:pt x="364" y="964"/>
                  </a:lnTo>
                  <a:lnTo>
                    <a:pt x="360" y="962"/>
                  </a:lnTo>
                  <a:lnTo>
                    <a:pt x="356" y="962"/>
                  </a:lnTo>
                  <a:lnTo>
                    <a:pt x="354" y="960"/>
                  </a:lnTo>
                  <a:lnTo>
                    <a:pt x="349" y="960"/>
                  </a:lnTo>
                  <a:lnTo>
                    <a:pt x="345" y="960"/>
                  </a:lnTo>
                  <a:lnTo>
                    <a:pt x="341" y="960"/>
                  </a:lnTo>
                  <a:lnTo>
                    <a:pt x="335" y="960"/>
                  </a:lnTo>
                  <a:lnTo>
                    <a:pt x="331" y="960"/>
                  </a:lnTo>
                  <a:lnTo>
                    <a:pt x="328" y="960"/>
                  </a:lnTo>
                  <a:lnTo>
                    <a:pt x="322" y="960"/>
                  </a:lnTo>
                  <a:lnTo>
                    <a:pt x="318" y="960"/>
                  </a:lnTo>
                  <a:lnTo>
                    <a:pt x="314" y="960"/>
                  </a:lnTo>
                  <a:lnTo>
                    <a:pt x="310" y="960"/>
                  </a:lnTo>
                  <a:lnTo>
                    <a:pt x="305" y="960"/>
                  </a:lnTo>
                  <a:lnTo>
                    <a:pt x="301" y="960"/>
                  </a:lnTo>
                  <a:lnTo>
                    <a:pt x="297" y="960"/>
                  </a:lnTo>
                  <a:lnTo>
                    <a:pt x="291" y="958"/>
                  </a:lnTo>
                  <a:lnTo>
                    <a:pt x="288" y="958"/>
                  </a:lnTo>
                  <a:lnTo>
                    <a:pt x="284" y="960"/>
                  </a:lnTo>
                  <a:lnTo>
                    <a:pt x="280" y="960"/>
                  </a:lnTo>
                  <a:lnTo>
                    <a:pt x="276" y="962"/>
                  </a:lnTo>
                  <a:lnTo>
                    <a:pt x="274" y="964"/>
                  </a:lnTo>
                  <a:lnTo>
                    <a:pt x="272" y="965"/>
                  </a:lnTo>
                  <a:lnTo>
                    <a:pt x="268" y="967"/>
                  </a:lnTo>
                  <a:lnTo>
                    <a:pt x="265" y="967"/>
                  </a:lnTo>
                  <a:lnTo>
                    <a:pt x="263" y="967"/>
                  </a:lnTo>
                  <a:lnTo>
                    <a:pt x="259" y="964"/>
                  </a:lnTo>
                  <a:lnTo>
                    <a:pt x="257" y="962"/>
                  </a:lnTo>
                  <a:lnTo>
                    <a:pt x="255" y="960"/>
                  </a:lnTo>
                  <a:lnTo>
                    <a:pt x="253" y="956"/>
                  </a:lnTo>
                  <a:lnTo>
                    <a:pt x="251" y="954"/>
                  </a:lnTo>
                  <a:lnTo>
                    <a:pt x="249" y="950"/>
                  </a:lnTo>
                  <a:lnTo>
                    <a:pt x="247" y="948"/>
                  </a:lnTo>
                  <a:lnTo>
                    <a:pt x="246" y="946"/>
                  </a:lnTo>
                  <a:lnTo>
                    <a:pt x="244" y="944"/>
                  </a:lnTo>
                  <a:lnTo>
                    <a:pt x="240" y="943"/>
                  </a:lnTo>
                  <a:lnTo>
                    <a:pt x="236" y="943"/>
                  </a:lnTo>
                  <a:lnTo>
                    <a:pt x="232" y="944"/>
                  </a:lnTo>
                  <a:lnTo>
                    <a:pt x="230" y="946"/>
                  </a:lnTo>
                  <a:lnTo>
                    <a:pt x="228" y="948"/>
                  </a:lnTo>
                  <a:lnTo>
                    <a:pt x="227" y="952"/>
                  </a:lnTo>
                  <a:lnTo>
                    <a:pt x="225" y="954"/>
                  </a:lnTo>
                  <a:lnTo>
                    <a:pt x="221" y="954"/>
                  </a:lnTo>
                  <a:lnTo>
                    <a:pt x="217" y="954"/>
                  </a:lnTo>
                  <a:lnTo>
                    <a:pt x="215" y="952"/>
                  </a:lnTo>
                  <a:lnTo>
                    <a:pt x="211" y="950"/>
                  </a:lnTo>
                  <a:lnTo>
                    <a:pt x="209" y="948"/>
                  </a:lnTo>
                  <a:lnTo>
                    <a:pt x="204" y="948"/>
                  </a:lnTo>
                  <a:lnTo>
                    <a:pt x="200" y="948"/>
                  </a:lnTo>
                  <a:lnTo>
                    <a:pt x="196" y="950"/>
                  </a:lnTo>
                  <a:lnTo>
                    <a:pt x="192" y="950"/>
                  </a:lnTo>
                  <a:lnTo>
                    <a:pt x="188" y="950"/>
                  </a:lnTo>
                  <a:lnTo>
                    <a:pt x="185" y="952"/>
                  </a:lnTo>
                  <a:lnTo>
                    <a:pt x="181" y="952"/>
                  </a:lnTo>
                  <a:lnTo>
                    <a:pt x="177" y="952"/>
                  </a:lnTo>
                  <a:lnTo>
                    <a:pt x="173" y="954"/>
                  </a:lnTo>
                  <a:lnTo>
                    <a:pt x="169" y="954"/>
                  </a:lnTo>
                  <a:lnTo>
                    <a:pt x="165" y="954"/>
                  </a:lnTo>
                  <a:lnTo>
                    <a:pt x="162" y="956"/>
                  </a:lnTo>
                  <a:lnTo>
                    <a:pt x="158" y="956"/>
                  </a:lnTo>
                  <a:lnTo>
                    <a:pt x="154" y="958"/>
                  </a:lnTo>
                  <a:lnTo>
                    <a:pt x="150" y="960"/>
                  </a:lnTo>
                  <a:lnTo>
                    <a:pt x="148" y="962"/>
                  </a:lnTo>
                  <a:lnTo>
                    <a:pt x="146" y="965"/>
                  </a:lnTo>
                  <a:lnTo>
                    <a:pt x="145" y="967"/>
                  </a:lnTo>
                  <a:lnTo>
                    <a:pt x="143" y="969"/>
                  </a:lnTo>
                  <a:lnTo>
                    <a:pt x="141" y="973"/>
                  </a:lnTo>
                  <a:lnTo>
                    <a:pt x="139" y="975"/>
                  </a:lnTo>
                  <a:lnTo>
                    <a:pt x="135" y="977"/>
                  </a:lnTo>
                  <a:lnTo>
                    <a:pt x="133" y="979"/>
                  </a:lnTo>
                  <a:lnTo>
                    <a:pt x="122" y="979"/>
                  </a:lnTo>
                  <a:lnTo>
                    <a:pt x="110" y="979"/>
                  </a:lnTo>
                  <a:lnTo>
                    <a:pt x="99" y="979"/>
                  </a:lnTo>
                  <a:lnTo>
                    <a:pt x="87" y="981"/>
                  </a:lnTo>
                  <a:lnTo>
                    <a:pt x="76" y="981"/>
                  </a:lnTo>
                  <a:lnTo>
                    <a:pt x="74" y="981"/>
                  </a:lnTo>
                  <a:lnTo>
                    <a:pt x="70" y="983"/>
                  </a:lnTo>
                  <a:lnTo>
                    <a:pt x="68" y="967"/>
                  </a:lnTo>
                  <a:lnTo>
                    <a:pt x="66" y="967"/>
                  </a:lnTo>
                  <a:lnTo>
                    <a:pt x="66" y="965"/>
                  </a:lnTo>
                  <a:lnTo>
                    <a:pt x="68" y="962"/>
                  </a:lnTo>
                  <a:lnTo>
                    <a:pt x="68" y="960"/>
                  </a:lnTo>
                  <a:lnTo>
                    <a:pt x="68" y="958"/>
                  </a:lnTo>
                  <a:lnTo>
                    <a:pt x="68" y="956"/>
                  </a:lnTo>
                  <a:lnTo>
                    <a:pt x="70" y="956"/>
                  </a:lnTo>
                  <a:lnTo>
                    <a:pt x="72" y="954"/>
                  </a:lnTo>
                  <a:lnTo>
                    <a:pt x="70" y="952"/>
                  </a:lnTo>
                  <a:lnTo>
                    <a:pt x="72" y="950"/>
                  </a:lnTo>
                  <a:lnTo>
                    <a:pt x="70" y="950"/>
                  </a:lnTo>
                  <a:lnTo>
                    <a:pt x="68" y="948"/>
                  </a:lnTo>
                  <a:lnTo>
                    <a:pt x="68" y="946"/>
                  </a:lnTo>
                  <a:lnTo>
                    <a:pt x="66" y="944"/>
                  </a:lnTo>
                  <a:lnTo>
                    <a:pt x="64" y="943"/>
                  </a:lnTo>
                  <a:lnTo>
                    <a:pt x="63" y="943"/>
                  </a:lnTo>
                  <a:lnTo>
                    <a:pt x="63" y="941"/>
                  </a:lnTo>
                  <a:lnTo>
                    <a:pt x="63" y="939"/>
                  </a:lnTo>
                  <a:lnTo>
                    <a:pt x="61" y="939"/>
                  </a:lnTo>
                  <a:lnTo>
                    <a:pt x="59" y="939"/>
                  </a:lnTo>
                  <a:lnTo>
                    <a:pt x="59" y="937"/>
                  </a:lnTo>
                  <a:lnTo>
                    <a:pt x="57" y="935"/>
                  </a:lnTo>
                  <a:lnTo>
                    <a:pt x="57" y="933"/>
                  </a:lnTo>
                  <a:lnTo>
                    <a:pt x="57" y="931"/>
                  </a:lnTo>
                  <a:lnTo>
                    <a:pt x="53" y="933"/>
                  </a:lnTo>
                  <a:lnTo>
                    <a:pt x="53" y="931"/>
                  </a:lnTo>
                  <a:lnTo>
                    <a:pt x="51" y="927"/>
                  </a:lnTo>
                  <a:lnTo>
                    <a:pt x="49" y="925"/>
                  </a:lnTo>
                  <a:lnTo>
                    <a:pt x="45" y="925"/>
                  </a:lnTo>
                  <a:lnTo>
                    <a:pt x="43" y="924"/>
                  </a:lnTo>
                  <a:lnTo>
                    <a:pt x="42" y="924"/>
                  </a:lnTo>
                  <a:lnTo>
                    <a:pt x="38" y="924"/>
                  </a:lnTo>
                  <a:lnTo>
                    <a:pt x="36" y="922"/>
                  </a:lnTo>
                  <a:lnTo>
                    <a:pt x="34" y="920"/>
                  </a:lnTo>
                  <a:lnTo>
                    <a:pt x="30" y="920"/>
                  </a:lnTo>
                  <a:lnTo>
                    <a:pt x="28" y="918"/>
                  </a:lnTo>
                  <a:lnTo>
                    <a:pt x="26" y="916"/>
                  </a:lnTo>
                  <a:lnTo>
                    <a:pt x="24" y="912"/>
                  </a:lnTo>
                  <a:lnTo>
                    <a:pt x="24" y="910"/>
                  </a:lnTo>
                  <a:lnTo>
                    <a:pt x="24" y="906"/>
                  </a:lnTo>
                  <a:lnTo>
                    <a:pt x="24" y="904"/>
                  </a:lnTo>
                  <a:lnTo>
                    <a:pt x="22" y="903"/>
                  </a:lnTo>
                  <a:lnTo>
                    <a:pt x="19" y="901"/>
                  </a:lnTo>
                  <a:lnTo>
                    <a:pt x="17" y="899"/>
                  </a:lnTo>
                  <a:lnTo>
                    <a:pt x="15" y="899"/>
                  </a:lnTo>
                  <a:lnTo>
                    <a:pt x="13" y="897"/>
                  </a:lnTo>
                  <a:lnTo>
                    <a:pt x="11" y="895"/>
                  </a:lnTo>
                  <a:lnTo>
                    <a:pt x="9" y="895"/>
                  </a:lnTo>
                  <a:lnTo>
                    <a:pt x="9" y="893"/>
                  </a:lnTo>
                  <a:lnTo>
                    <a:pt x="7" y="891"/>
                  </a:lnTo>
                  <a:lnTo>
                    <a:pt x="5" y="889"/>
                  </a:lnTo>
                  <a:lnTo>
                    <a:pt x="3" y="889"/>
                  </a:lnTo>
                  <a:lnTo>
                    <a:pt x="1" y="889"/>
                  </a:lnTo>
                  <a:lnTo>
                    <a:pt x="0" y="885"/>
                  </a:lnTo>
                  <a:lnTo>
                    <a:pt x="0" y="883"/>
                  </a:lnTo>
                  <a:lnTo>
                    <a:pt x="1" y="880"/>
                  </a:lnTo>
                  <a:lnTo>
                    <a:pt x="1" y="876"/>
                  </a:lnTo>
                  <a:lnTo>
                    <a:pt x="1" y="872"/>
                  </a:lnTo>
                  <a:lnTo>
                    <a:pt x="1" y="868"/>
                  </a:lnTo>
                  <a:lnTo>
                    <a:pt x="3" y="864"/>
                  </a:lnTo>
                  <a:lnTo>
                    <a:pt x="7" y="859"/>
                  </a:lnTo>
                  <a:lnTo>
                    <a:pt x="9" y="855"/>
                  </a:lnTo>
                  <a:lnTo>
                    <a:pt x="11" y="851"/>
                  </a:lnTo>
                  <a:lnTo>
                    <a:pt x="13" y="847"/>
                  </a:lnTo>
                  <a:lnTo>
                    <a:pt x="13" y="843"/>
                  </a:lnTo>
                  <a:lnTo>
                    <a:pt x="15" y="841"/>
                  </a:lnTo>
                  <a:lnTo>
                    <a:pt x="17" y="840"/>
                  </a:lnTo>
                  <a:lnTo>
                    <a:pt x="19" y="838"/>
                  </a:lnTo>
                  <a:lnTo>
                    <a:pt x="21" y="838"/>
                  </a:lnTo>
                  <a:lnTo>
                    <a:pt x="24" y="838"/>
                  </a:lnTo>
                  <a:lnTo>
                    <a:pt x="26" y="838"/>
                  </a:lnTo>
                  <a:lnTo>
                    <a:pt x="28" y="838"/>
                  </a:lnTo>
                  <a:lnTo>
                    <a:pt x="32" y="836"/>
                  </a:lnTo>
                  <a:lnTo>
                    <a:pt x="32" y="838"/>
                  </a:lnTo>
                  <a:lnTo>
                    <a:pt x="34" y="838"/>
                  </a:lnTo>
                  <a:lnTo>
                    <a:pt x="34" y="840"/>
                  </a:lnTo>
                  <a:lnTo>
                    <a:pt x="36" y="840"/>
                  </a:lnTo>
                  <a:lnTo>
                    <a:pt x="36" y="841"/>
                  </a:lnTo>
                  <a:lnTo>
                    <a:pt x="40" y="841"/>
                  </a:lnTo>
                  <a:lnTo>
                    <a:pt x="42" y="841"/>
                  </a:lnTo>
                  <a:lnTo>
                    <a:pt x="43" y="840"/>
                  </a:lnTo>
                  <a:lnTo>
                    <a:pt x="45" y="840"/>
                  </a:lnTo>
                  <a:lnTo>
                    <a:pt x="47" y="840"/>
                  </a:lnTo>
                  <a:lnTo>
                    <a:pt x="49" y="840"/>
                  </a:lnTo>
                  <a:lnTo>
                    <a:pt x="51" y="840"/>
                  </a:lnTo>
                  <a:lnTo>
                    <a:pt x="53" y="841"/>
                  </a:lnTo>
                  <a:lnTo>
                    <a:pt x="55" y="843"/>
                  </a:lnTo>
                  <a:lnTo>
                    <a:pt x="57" y="845"/>
                  </a:lnTo>
                  <a:lnTo>
                    <a:pt x="61" y="845"/>
                  </a:lnTo>
                  <a:lnTo>
                    <a:pt x="63" y="847"/>
                  </a:lnTo>
                  <a:lnTo>
                    <a:pt x="64" y="847"/>
                  </a:lnTo>
                  <a:lnTo>
                    <a:pt x="66" y="84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4" name="Freeform 113"/>
            <p:cNvSpPr>
              <a:spLocks/>
            </p:cNvSpPr>
            <p:nvPr/>
          </p:nvSpPr>
          <p:spPr bwMode="auto">
            <a:xfrm>
              <a:off x="1360" y="2983"/>
              <a:ext cx="504" cy="848"/>
            </a:xfrm>
            <a:custGeom>
              <a:avLst/>
              <a:gdLst>
                <a:gd name="T0" fmla="*/ 33 w 504"/>
                <a:gd name="T1" fmla="*/ 837 h 848"/>
                <a:gd name="T2" fmla="*/ 67 w 504"/>
                <a:gd name="T3" fmla="*/ 818 h 848"/>
                <a:gd name="T4" fmla="*/ 92 w 504"/>
                <a:gd name="T5" fmla="*/ 772 h 848"/>
                <a:gd name="T6" fmla="*/ 103 w 504"/>
                <a:gd name="T7" fmla="*/ 745 h 848"/>
                <a:gd name="T8" fmla="*/ 96 w 504"/>
                <a:gd name="T9" fmla="*/ 719 h 848"/>
                <a:gd name="T10" fmla="*/ 88 w 504"/>
                <a:gd name="T11" fmla="*/ 692 h 848"/>
                <a:gd name="T12" fmla="*/ 94 w 504"/>
                <a:gd name="T13" fmla="*/ 669 h 848"/>
                <a:gd name="T14" fmla="*/ 120 w 504"/>
                <a:gd name="T15" fmla="*/ 625 h 848"/>
                <a:gd name="T16" fmla="*/ 134 w 504"/>
                <a:gd name="T17" fmla="*/ 585 h 848"/>
                <a:gd name="T18" fmla="*/ 126 w 504"/>
                <a:gd name="T19" fmla="*/ 564 h 848"/>
                <a:gd name="T20" fmla="*/ 130 w 504"/>
                <a:gd name="T21" fmla="*/ 541 h 848"/>
                <a:gd name="T22" fmla="*/ 128 w 504"/>
                <a:gd name="T23" fmla="*/ 516 h 848"/>
                <a:gd name="T24" fmla="*/ 130 w 504"/>
                <a:gd name="T25" fmla="*/ 486 h 848"/>
                <a:gd name="T26" fmla="*/ 122 w 504"/>
                <a:gd name="T27" fmla="*/ 459 h 848"/>
                <a:gd name="T28" fmla="*/ 96 w 504"/>
                <a:gd name="T29" fmla="*/ 452 h 848"/>
                <a:gd name="T30" fmla="*/ 71 w 504"/>
                <a:gd name="T31" fmla="*/ 429 h 848"/>
                <a:gd name="T32" fmla="*/ 90 w 504"/>
                <a:gd name="T33" fmla="*/ 415 h 848"/>
                <a:gd name="T34" fmla="*/ 119 w 504"/>
                <a:gd name="T35" fmla="*/ 415 h 848"/>
                <a:gd name="T36" fmla="*/ 147 w 504"/>
                <a:gd name="T37" fmla="*/ 402 h 848"/>
                <a:gd name="T38" fmla="*/ 136 w 504"/>
                <a:gd name="T39" fmla="*/ 379 h 848"/>
                <a:gd name="T40" fmla="*/ 122 w 504"/>
                <a:gd name="T41" fmla="*/ 364 h 848"/>
                <a:gd name="T42" fmla="*/ 119 w 504"/>
                <a:gd name="T43" fmla="*/ 347 h 848"/>
                <a:gd name="T44" fmla="*/ 111 w 504"/>
                <a:gd name="T45" fmla="*/ 333 h 848"/>
                <a:gd name="T46" fmla="*/ 117 w 504"/>
                <a:gd name="T47" fmla="*/ 324 h 848"/>
                <a:gd name="T48" fmla="*/ 132 w 504"/>
                <a:gd name="T49" fmla="*/ 328 h 848"/>
                <a:gd name="T50" fmla="*/ 143 w 504"/>
                <a:gd name="T51" fmla="*/ 326 h 848"/>
                <a:gd name="T52" fmla="*/ 161 w 504"/>
                <a:gd name="T53" fmla="*/ 324 h 848"/>
                <a:gd name="T54" fmla="*/ 164 w 504"/>
                <a:gd name="T55" fmla="*/ 301 h 848"/>
                <a:gd name="T56" fmla="*/ 159 w 504"/>
                <a:gd name="T57" fmla="*/ 295 h 848"/>
                <a:gd name="T58" fmla="*/ 164 w 504"/>
                <a:gd name="T59" fmla="*/ 272 h 848"/>
                <a:gd name="T60" fmla="*/ 183 w 504"/>
                <a:gd name="T61" fmla="*/ 276 h 848"/>
                <a:gd name="T62" fmla="*/ 195 w 504"/>
                <a:gd name="T63" fmla="*/ 259 h 848"/>
                <a:gd name="T64" fmla="*/ 199 w 504"/>
                <a:gd name="T65" fmla="*/ 244 h 848"/>
                <a:gd name="T66" fmla="*/ 210 w 504"/>
                <a:gd name="T67" fmla="*/ 228 h 848"/>
                <a:gd name="T68" fmla="*/ 199 w 504"/>
                <a:gd name="T69" fmla="*/ 223 h 848"/>
                <a:gd name="T70" fmla="*/ 202 w 504"/>
                <a:gd name="T71" fmla="*/ 209 h 848"/>
                <a:gd name="T72" fmla="*/ 214 w 504"/>
                <a:gd name="T73" fmla="*/ 206 h 848"/>
                <a:gd name="T74" fmla="*/ 220 w 504"/>
                <a:gd name="T75" fmla="*/ 188 h 848"/>
                <a:gd name="T76" fmla="*/ 225 w 504"/>
                <a:gd name="T77" fmla="*/ 194 h 848"/>
                <a:gd name="T78" fmla="*/ 231 w 504"/>
                <a:gd name="T79" fmla="*/ 196 h 848"/>
                <a:gd name="T80" fmla="*/ 241 w 504"/>
                <a:gd name="T81" fmla="*/ 181 h 848"/>
                <a:gd name="T82" fmla="*/ 256 w 504"/>
                <a:gd name="T83" fmla="*/ 164 h 848"/>
                <a:gd name="T84" fmla="*/ 263 w 504"/>
                <a:gd name="T85" fmla="*/ 143 h 848"/>
                <a:gd name="T86" fmla="*/ 284 w 504"/>
                <a:gd name="T87" fmla="*/ 146 h 848"/>
                <a:gd name="T88" fmla="*/ 302 w 504"/>
                <a:gd name="T89" fmla="*/ 131 h 848"/>
                <a:gd name="T90" fmla="*/ 319 w 504"/>
                <a:gd name="T91" fmla="*/ 125 h 848"/>
                <a:gd name="T92" fmla="*/ 338 w 504"/>
                <a:gd name="T93" fmla="*/ 122 h 848"/>
                <a:gd name="T94" fmla="*/ 353 w 504"/>
                <a:gd name="T95" fmla="*/ 108 h 848"/>
                <a:gd name="T96" fmla="*/ 368 w 504"/>
                <a:gd name="T97" fmla="*/ 101 h 848"/>
                <a:gd name="T98" fmla="*/ 380 w 504"/>
                <a:gd name="T99" fmla="*/ 114 h 848"/>
                <a:gd name="T100" fmla="*/ 395 w 504"/>
                <a:gd name="T101" fmla="*/ 110 h 848"/>
                <a:gd name="T102" fmla="*/ 403 w 504"/>
                <a:gd name="T103" fmla="*/ 95 h 848"/>
                <a:gd name="T104" fmla="*/ 401 w 504"/>
                <a:gd name="T105" fmla="*/ 74 h 848"/>
                <a:gd name="T106" fmla="*/ 426 w 504"/>
                <a:gd name="T107" fmla="*/ 49 h 848"/>
                <a:gd name="T108" fmla="*/ 433 w 504"/>
                <a:gd name="T109" fmla="*/ 34 h 848"/>
                <a:gd name="T110" fmla="*/ 445 w 504"/>
                <a:gd name="T111" fmla="*/ 17 h 848"/>
                <a:gd name="T112" fmla="*/ 464 w 504"/>
                <a:gd name="T113" fmla="*/ 7 h 848"/>
                <a:gd name="T114" fmla="*/ 485 w 504"/>
                <a:gd name="T115" fmla="*/ 7 h 848"/>
                <a:gd name="T116" fmla="*/ 500 w 504"/>
                <a:gd name="T117" fmla="*/ 5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04" h="848">
                  <a:moveTo>
                    <a:pt x="0" y="848"/>
                  </a:moveTo>
                  <a:lnTo>
                    <a:pt x="4" y="848"/>
                  </a:lnTo>
                  <a:lnTo>
                    <a:pt x="6" y="846"/>
                  </a:lnTo>
                  <a:lnTo>
                    <a:pt x="8" y="846"/>
                  </a:lnTo>
                  <a:lnTo>
                    <a:pt x="10" y="846"/>
                  </a:lnTo>
                  <a:lnTo>
                    <a:pt x="14" y="846"/>
                  </a:lnTo>
                  <a:lnTo>
                    <a:pt x="17" y="846"/>
                  </a:lnTo>
                  <a:lnTo>
                    <a:pt x="23" y="841"/>
                  </a:lnTo>
                  <a:lnTo>
                    <a:pt x="27" y="841"/>
                  </a:lnTo>
                  <a:lnTo>
                    <a:pt x="29" y="841"/>
                  </a:lnTo>
                  <a:lnTo>
                    <a:pt x="31" y="839"/>
                  </a:lnTo>
                  <a:lnTo>
                    <a:pt x="33" y="837"/>
                  </a:lnTo>
                  <a:lnTo>
                    <a:pt x="38" y="833"/>
                  </a:lnTo>
                  <a:lnTo>
                    <a:pt x="48" y="829"/>
                  </a:lnTo>
                  <a:lnTo>
                    <a:pt x="50" y="827"/>
                  </a:lnTo>
                  <a:lnTo>
                    <a:pt x="52" y="827"/>
                  </a:lnTo>
                  <a:lnTo>
                    <a:pt x="56" y="827"/>
                  </a:lnTo>
                  <a:lnTo>
                    <a:pt x="59" y="829"/>
                  </a:lnTo>
                  <a:lnTo>
                    <a:pt x="61" y="829"/>
                  </a:lnTo>
                  <a:lnTo>
                    <a:pt x="63" y="827"/>
                  </a:lnTo>
                  <a:lnTo>
                    <a:pt x="65" y="827"/>
                  </a:lnTo>
                  <a:lnTo>
                    <a:pt x="67" y="825"/>
                  </a:lnTo>
                  <a:lnTo>
                    <a:pt x="67" y="822"/>
                  </a:lnTo>
                  <a:lnTo>
                    <a:pt x="67" y="818"/>
                  </a:lnTo>
                  <a:lnTo>
                    <a:pt x="67" y="814"/>
                  </a:lnTo>
                  <a:lnTo>
                    <a:pt x="67" y="808"/>
                  </a:lnTo>
                  <a:lnTo>
                    <a:pt x="69" y="804"/>
                  </a:lnTo>
                  <a:lnTo>
                    <a:pt x="71" y="799"/>
                  </a:lnTo>
                  <a:lnTo>
                    <a:pt x="75" y="795"/>
                  </a:lnTo>
                  <a:lnTo>
                    <a:pt x="77" y="795"/>
                  </a:lnTo>
                  <a:lnTo>
                    <a:pt x="79" y="793"/>
                  </a:lnTo>
                  <a:lnTo>
                    <a:pt x="82" y="789"/>
                  </a:lnTo>
                  <a:lnTo>
                    <a:pt x="88" y="782"/>
                  </a:lnTo>
                  <a:lnTo>
                    <a:pt x="90" y="778"/>
                  </a:lnTo>
                  <a:lnTo>
                    <a:pt x="90" y="776"/>
                  </a:lnTo>
                  <a:lnTo>
                    <a:pt x="92" y="772"/>
                  </a:lnTo>
                  <a:lnTo>
                    <a:pt x="92" y="768"/>
                  </a:lnTo>
                  <a:lnTo>
                    <a:pt x="94" y="764"/>
                  </a:lnTo>
                  <a:lnTo>
                    <a:pt x="98" y="762"/>
                  </a:lnTo>
                  <a:lnTo>
                    <a:pt x="99" y="761"/>
                  </a:lnTo>
                  <a:lnTo>
                    <a:pt x="103" y="759"/>
                  </a:lnTo>
                  <a:lnTo>
                    <a:pt x="105" y="757"/>
                  </a:lnTo>
                  <a:lnTo>
                    <a:pt x="105" y="755"/>
                  </a:lnTo>
                  <a:lnTo>
                    <a:pt x="105" y="753"/>
                  </a:lnTo>
                  <a:lnTo>
                    <a:pt x="105" y="751"/>
                  </a:lnTo>
                  <a:lnTo>
                    <a:pt x="105" y="749"/>
                  </a:lnTo>
                  <a:lnTo>
                    <a:pt x="103" y="747"/>
                  </a:lnTo>
                  <a:lnTo>
                    <a:pt x="103" y="745"/>
                  </a:lnTo>
                  <a:lnTo>
                    <a:pt x="103" y="741"/>
                  </a:lnTo>
                  <a:lnTo>
                    <a:pt x="105" y="740"/>
                  </a:lnTo>
                  <a:lnTo>
                    <a:pt x="105" y="734"/>
                  </a:lnTo>
                  <a:lnTo>
                    <a:pt x="103" y="734"/>
                  </a:lnTo>
                  <a:lnTo>
                    <a:pt x="103" y="732"/>
                  </a:lnTo>
                  <a:lnTo>
                    <a:pt x="101" y="730"/>
                  </a:lnTo>
                  <a:lnTo>
                    <a:pt x="99" y="728"/>
                  </a:lnTo>
                  <a:lnTo>
                    <a:pt x="98" y="726"/>
                  </a:lnTo>
                  <a:lnTo>
                    <a:pt x="96" y="724"/>
                  </a:lnTo>
                  <a:lnTo>
                    <a:pt x="96" y="722"/>
                  </a:lnTo>
                  <a:lnTo>
                    <a:pt x="96" y="721"/>
                  </a:lnTo>
                  <a:lnTo>
                    <a:pt x="96" y="719"/>
                  </a:lnTo>
                  <a:lnTo>
                    <a:pt x="94" y="717"/>
                  </a:lnTo>
                  <a:lnTo>
                    <a:pt x="92" y="713"/>
                  </a:lnTo>
                  <a:lnTo>
                    <a:pt x="92" y="711"/>
                  </a:lnTo>
                  <a:lnTo>
                    <a:pt x="90" y="709"/>
                  </a:lnTo>
                  <a:lnTo>
                    <a:pt x="92" y="707"/>
                  </a:lnTo>
                  <a:lnTo>
                    <a:pt x="94" y="701"/>
                  </a:lnTo>
                  <a:lnTo>
                    <a:pt x="92" y="700"/>
                  </a:lnTo>
                  <a:lnTo>
                    <a:pt x="94" y="700"/>
                  </a:lnTo>
                  <a:lnTo>
                    <a:pt x="94" y="698"/>
                  </a:lnTo>
                  <a:lnTo>
                    <a:pt x="92" y="698"/>
                  </a:lnTo>
                  <a:lnTo>
                    <a:pt x="90" y="696"/>
                  </a:lnTo>
                  <a:lnTo>
                    <a:pt x="88" y="692"/>
                  </a:lnTo>
                  <a:lnTo>
                    <a:pt x="86" y="690"/>
                  </a:lnTo>
                  <a:lnTo>
                    <a:pt x="82" y="688"/>
                  </a:lnTo>
                  <a:lnTo>
                    <a:pt x="80" y="688"/>
                  </a:lnTo>
                  <a:lnTo>
                    <a:pt x="79" y="686"/>
                  </a:lnTo>
                  <a:lnTo>
                    <a:pt x="77" y="686"/>
                  </a:lnTo>
                  <a:lnTo>
                    <a:pt x="77" y="684"/>
                  </a:lnTo>
                  <a:lnTo>
                    <a:pt x="77" y="682"/>
                  </a:lnTo>
                  <a:lnTo>
                    <a:pt x="79" y="680"/>
                  </a:lnTo>
                  <a:lnTo>
                    <a:pt x="80" y="680"/>
                  </a:lnTo>
                  <a:lnTo>
                    <a:pt x="82" y="679"/>
                  </a:lnTo>
                  <a:lnTo>
                    <a:pt x="86" y="675"/>
                  </a:lnTo>
                  <a:lnTo>
                    <a:pt x="94" y="669"/>
                  </a:lnTo>
                  <a:lnTo>
                    <a:pt x="98" y="665"/>
                  </a:lnTo>
                  <a:lnTo>
                    <a:pt x="105" y="658"/>
                  </a:lnTo>
                  <a:lnTo>
                    <a:pt x="115" y="650"/>
                  </a:lnTo>
                  <a:lnTo>
                    <a:pt x="117" y="648"/>
                  </a:lnTo>
                  <a:lnTo>
                    <a:pt x="119" y="644"/>
                  </a:lnTo>
                  <a:lnTo>
                    <a:pt x="120" y="642"/>
                  </a:lnTo>
                  <a:lnTo>
                    <a:pt x="122" y="638"/>
                  </a:lnTo>
                  <a:lnTo>
                    <a:pt x="122" y="637"/>
                  </a:lnTo>
                  <a:lnTo>
                    <a:pt x="122" y="633"/>
                  </a:lnTo>
                  <a:lnTo>
                    <a:pt x="122" y="631"/>
                  </a:lnTo>
                  <a:lnTo>
                    <a:pt x="120" y="627"/>
                  </a:lnTo>
                  <a:lnTo>
                    <a:pt x="120" y="625"/>
                  </a:lnTo>
                  <a:lnTo>
                    <a:pt x="120" y="621"/>
                  </a:lnTo>
                  <a:lnTo>
                    <a:pt x="122" y="618"/>
                  </a:lnTo>
                  <a:lnTo>
                    <a:pt x="122" y="614"/>
                  </a:lnTo>
                  <a:lnTo>
                    <a:pt x="124" y="610"/>
                  </a:lnTo>
                  <a:lnTo>
                    <a:pt x="128" y="606"/>
                  </a:lnTo>
                  <a:lnTo>
                    <a:pt x="132" y="600"/>
                  </a:lnTo>
                  <a:lnTo>
                    <a:pt x="134" y="598"/>
                  </a:lnTo>
                  <a:lnTo>
                    <a:pt x="136" y="597"/>
                  </a:lnTo>
                  <a:lnTo>
                    <a:pt x="136" y="593"/>
                  </a:lnTo>
                  <a:lnTo>
                    <a:pt x="136" y="589"/>
                  </a:lnTo>
                  <a:lnTo>
                    <a:pt x="134" y="587"/>
                  </a:lnTo>
                  <a:lnTo>
                    <a:pt x="134" y="585"/>
                  </a:lnTo>
                  <a:lnTo>
                    <a:pt x="134" y="581"/>
                  </a:lnTo>
                  <a:lnTo>
                    <a:pt x="136" y="579"/>
                  </a:lnTo>
                  <a:lnTo>
                    <a:pt x="136" y="577"/>
                  </a:lnTo>
                  <a:lnTo>
                    <a:pt x="138" y="577"/>
                  </a:lnTo>
                  <a:lnTo>
                    <a:pt x="138" y="576"/>
                  </a:lnTo>
                  <a:lnTo>
                    <a:pt x="138" y="574"/>
                  </a:lnTo>
                  <a:lnTo>
                    <a:pt x="138" y="572"/>
                  </a:lnTo>
                  <a:lnTo>
                    <a:pt x="136" y="572"/>
                  </a:lnTo>
                  <a:lnTo>
                    <a:pt x="134" y="570"/>
                  </a:lnTo>
                  <a:lnTo>
                    <a:pt x="134" y="566"/>
                  </a:lnTo>
                  <a:lnTo>
                    <a:pt x="130" y="566"/>
                  </a:lnTo>
                  <a:lnTo>
                    <a:pt x="126" y="564"/>
                  </a:lnTo>
                  <a:lnTo>
                    <a:pt x="126" y="562"/>
                  </a:lnTo>
                  <a:lnTo>
                    <a:pt x="126" y="560"/>
                  </a:lnTo>
                  <a:lnTo>
                    <a:pt x="126" y="558"/>
                  </a:lnTo>
                  <a:lnTo>
                    <a:pt x="128" y="556"/>
                  </a:lnTo>
                  <a:lnTo>
                    <a:pt x="128" y="555"/>
                  </a:lnTo>
                  <a:lnTo>
                    <a:pt x="128" y="553"/>
                  </a:lnTo>
                  <a:lnTo>
                    <a:pt x="128" y="551"/>
                  </a:lnTo>
                  <a:lnTo>
                    <a:pt x="128" y="549"/>
                  </a:lnTo>
                  <a:lnTo>
                    <a:pt x="128" y="547"/>
                  </a:lnTo>
                  <a:lnTo>
                    <a:pt x="130" y="545"/>
                  </a:lnTo>
                  <a:lnTo>
                    <a:pt x="130" y="543"/>
                  </a:lnTo>
                  <a:lnTo>
                    <a:pt x="130" y="541"/>
                  </a:lnTo>
                  <a:lnTo>
                    <a:pt x="128" y="537"/>
                  </a:lnTo>
                  <a:lnTo>
                    <a:pt x="126" y="534"/>
                  </a:lnTo>
                  <a:lnTo>
                    <a:pt x="124" y="534"/>
                  </a:lnTo>
                  <a:lnTo>
                    <a:pt x="124" y="532"/>
                  </a:lnTo>
                  <a:lnTo>
                    <a:pt x="124" y="530"/>
                  </a:lnTo>
                  <a:lnTo>
                    <a:pt x="124" y="528"/>
                  </a:lnTo>
                  <a:lnTo>
                    <a:pt x="124" y="526"/>
                  </a:lnTo>
                  <a:lnTo>
                    <a:pt x="126" y="524"/>
                  </a:lnTo>
                  <a:lnTo>
                    <a:pt x="126" y="522"/>
                  </a:lnTo>
                  <a:lnTo>
                    <a:pt x="128" y="520"/>
                  </a:lnTo>
                  <a:lnTo>
                    <a:pt x="128" y="518"/>
                  </a:lnTo>
                  <a:lnTo>
                    <a:pt x="128" y="516"/>
                  </a:lnTo>
                  <a:lnTo>
                    <a:pt x="128" y="515"/>
                  </a:lnTo>
                  <a:lnTo>
                    <a:pt x="126" y="513"/>
                  </a:lnTo>
                  <a:lnTo>
                    <a:pt x="126" y="511"/>
                  </a:lnTo>
                  <a:lnTo>
                    <a:pt x="124" y="509"/>
                  </a:lnTo>
                  <a:lnTo>
                    <a:pt x="122" y="507"/>
                  </a:lnTo>
                  <a:lnTo>
                    <a:pt x="122" y="505"/>
                  </a:lnTo>
                  <a:lnTo>
                    <a:pt x="124" y="499"/>
                  </a:lnTo>
                  <a:lnTo>
                    <a:pt x="124" y="495"/>
                  </a:lnTo>
                  <a:lnTo>
                    <a:pt x="126" y="492"/>
                  </a:lnTo>
                  <a:lnTo>
                    <a:pt x="128" y="490"/>
                  </a:lnTo>
                  <a:lnTo>
                    <a:pt x="128" y="488"/>
                  </a:lnTo>
                  <a:lnTo>
                    <a:pt x="130" y="486"/>
                  </a:lnTo>
                  <a:lnTo>
                    <a:pt x="128" y="480"/>
                  </a:lnTo>
                  <a:lnTo>
                    <a:pt x="126" y="478"/>
                  </a:lnTo>
                  <a:lnTo>
                    <a:pt x="126" y="476"/>
                  </a:lnTo>
                  <a:lnTo>
                    <a:pt x="124" y="476"/>
                  </a:lnTo>
                  <a:lnTo>
                    <a:pt x="122" y="473"/>
                  </a:lnTo>
                  <a:lnTo>
                    <a:pt x="122" y="471"/>
                  </a:lnTo>
                  <a:lnTo>
                    <a:pt x="120" y="469"/>
                  </a:lnTo>
                  <a:lnTo>
                    <a:pt x="120" y="467"/>
                  </a:lnTo>
                  <a:lnTo>
                    <a:pt x="122" y="465"/>
                  </a:lnTo>
                  <a:lnTo>
                    <a:pt x="122" y="463"/>
                  </a:lnTo>
                  <a:lnTo>
                    <a:pt x="122" y="461"/>
                  </a:lnTo>
                  <a:lnTo>
                    <a:pt x="122" y="459"/>
                  </a:lnTo>
                  <a:lnTo>
                    <a:pt x="122" y="457"/>
                  </a:lnTo>
                  <a:lnTo>
                    <a:pt x="120" y="455"/>
                  </a:lnTo>
                  <a:lnTo>
                    <a:pt x="120" y="453"/>
                  </a:lnTo>
                  <a:lnTo>
                    <a:pt x="119" y="452"/>
                  </a:lnTo>
                  <a:lnTo>
                    <a:pt x="117" y="450"/>
                  </a:lnTo>
                  <a:lnTo>
                    <a:pt x="113" y="448"/>
                  </a:lnTo>
                  <a:lnTo>
                    <a:pt x="111" y="448"/>
                  </a:lnTo>
                  <a:lnTo>
                    <a:pt x="109" y="450"/>
                  </a:lnTo>
                  <a:lnTo>
                    <a:pt x="107" y="450"/>
                  </a:lnTo>
                  <a:lnTo>
                    <a:pt x="103" y="450"/>
                  </a:lnTo>
                  <a:lnTo>
                    <a:pt x="99" y="452"/>
                  </a:lnTo>
                  <a:lnTo>
                    <a:pt x="96" y="452"/>
                  </a:lnTo>
                  <a:lnTo>
                    <a:pt x="92" y="452"/>
                  </a:lnTo>
                  <a:lnTo>
                    <a:pt x="84" y="450"/>
                  </a:lnTo>
                  <a:lnTo>
                    <a:pt x="80" y="446"/>
                  </a:lnTo>
                  <a:lnTo>
                    <a:pt x="79" y="446"/>
                  </a:lnTo>
                  <a:lnTo>
                    <a:pt x="77" y="442"/>
                  </a:lnTo>
                  <a:lnTo>
                    <a:pt x="73" y="440"/>
                  </a:lnTo>
                  <a:lnTo>
                    <a:pt x="73" y="438"/>
                  </a:lnTo>
                  <a:lnTo>
                    <a:pt x="71" y="434"/>
                  </a:lnTo>
                  <a:lnTo>
                    <a:pt x="71" y="433"/>
                  </a:lnTo>
                  <a:lnTo>
                    <a:pt x="69" y="431"/>
                  </a:lnTo>
                  <a:lnTo>
                    <a:pt x="69" y="429"/>
                  </a:lnTo>
                  <a:lnTo>
                    <a:pt x="71" y="429"/>
                  </a:lnTo>
                  <a:lnTo>
                    <a:pt x="71" y="427"/>
                  </a:lnTo>
                  <a:lnTo>
                    <a:pt x="73" y="423"/>
                  </a:lnTo>
                  <a:lnTo>
                    <a:pt x="75" y="421"/>
                  </a:lnTo>
                  <a:lnTo>
                    <a:pt x="77" y="417"/>
                  </a:lnTo>
                  <a:lnTo>
                    <a:pt x="77" y="415"/>
                  </a:lnTo>
                  <a:lnTo>
                    <a:pt x="79" y="413"/>
                  </a:lnTo>
                  <a:lnTo>
                    <a:pt x="80" y="412"/>
                  </a:lnTo>
                  <a:lnTo>
                    <a:pt x="82" y="412"/>
                  </a:lnTo>
                  <a:lnTo>
                    <a:pt x="84" y="413"/>
                  </a:lnTo>
                  <a:lnTo>
                    <a:pt x="86" y="413"/>
                  </a:lnTo>
                  <a:lnTo>
                    <a:pt x="88" y="413"/>
                  </a:lnTo>
                  <a:lnTo>
                    <a:pt x="90" y="415"/>
                  </a:lnTo>
                  <a:lnTo>
                    <a:pt x="94" y="415"/>
                  </a:lnTo>
                  <a:lnTo>
                    <a:pt x="98" y="415"/>
                  </a:lnTo>
                  <a:lnTo>
                    <a:pt x="99" y="413"/>
                  </a:lnTo>
                  <a:lnTo>
                    <a:pt x="101" y="413"/>
                  </a:lnTo>
                  <a:lnTo>
                    <a:pt x="103" y="413"/>
                  </a:lnTo>
                  <a:lnTo>
                    <a:pt x="105" y="413"/>
                  </a:lnTo>
                  <a:lnTo>
                    <a:pt x="107" y="413"/>
                  </a:lnTo>
                  <a:lnTo>
                    <a:pt x="109" y="412"/>
                  </a:lnTo>
                  <a:lnTo>
                    <a:pt x="109" y="413"/>
                  </a:lnTo>
                  <a:lnTo>
                    <a:pt x="111" y="413"/>
                  </a:lnTo>
                  <a:lnTo>
                    <a:pt x="113" y="415"/>
                  </a:lnTo>
                  <a:lnTo>
                    <a:pt x="119" y="415"/>
                  </a:lnTo>
                  <a:lnTo>
                    <a:pt x="120" y="413"/>
                  </a:lnTo>
                  <a:lnTo>
                    <a:pt x="122" y="413"/>
                  </a:lnTo>
                  <a:lnTo>
                    <a:pt x="126" y="412"/>
                  </a:lnTo>
                  <a:lnTo>
                    <a:pt x="128" y="410"/>
                  </a:lnTo>
                  <a:lnTo>
                    <a:pt x="132" y="408"/>
                  </a:lnTo>
                  <a:lnTo>
                    <a:pt x="134" y="408"/>
                  </a:lnTo>
                  <a:lnTo>
                    <a:pt x="140" y="408"/>
                  </a:lnTo>
                  <a:lnTo>
                    <a:pt x="141" y="408"/>
                  </a:lnTo>
                  <a:lnTo>
                    <a:pt x="143" y="406"/>
                  </a:lnTo>
                  <a:lnTo>
                    <a:pt x="145" y="404"/>
                  </a:lnTo>
                  <a:lnTo>
                    <a:pt x="147" y="404"/>
                  </a:lnTo>
                  <a:lnTo>
                    <a:pt x="147" y="402"/>
                  </a:lnTo>
                  <a:lnTo>
                    <a:pt x="145" y="400"/>
                  </a:lnTo>
                  <a:lnTo>
                    <a:pt x="145" y="396"/>
                  </a:lnTo>
                  <a:lnTo>
                    <a:pt x="143" y="394"/>
                  </a:lnTo>
                  <a:lnTo>
                    <a:pt x="141" y="391"/>
                  </a:lnTo>
                  <a:lnTo>
                    <a:pt x="140" y="389"/>
                  </a:lnTo>
                  <a:lnTo>
                    <a:pt x="140" y="387"/>
                  </a:lnTo>
                  <a:lnTo>
                    <a:pt x="140" y="385"/>
                  </a:lnTo>
                  <a:lnTo>
                    <a:pt x="140" y="383"/>
                  </a:lnTo>
                  <a:lnTo>
                    <a:pt x="140" y="379"/>
                  </a:lnTo>
                  <a:lnTo>
                    <a:pt x="138" y="379"/>
                  </a:lnTo>
                  <a:lnTo>
                    <a:pt x="136" y="381"/>
                  </a:lnTo>
                  <a:lnTo>
                    <a:pt x="136" y="379"/>
                  </a:lnTo>
                  <a:lnTo>
                    <a:pt x="136" y="377"/>
                  </a:lnTo>
                  <a:lnTo>
                    <a:pt x="134" y="377"/>
                  </a:lnTo>
                  <a:lnTo>
                    <a:pt x="132" y="375"/>
                  </a:lnTo>
                  <a:lnTo>
                    <a:pt x="132" y="373"/>
                  </a:lnTo>
                  <a:lnTo>
                    <a:pt x="130" y="373"/>
                  </a:lnTo>
                  <a:lnTo>
                    <a:pt x="128" y="371"/>
                  </a:lnTo>
                  <a:lnTo>
                    <a:pt x="128" y="370"/>
                  </a:lnTo>
                  <a:lnTo>
                    <a:pt x="126" y="370"/>
                  </a:lnTo>
                  <a:lnTo>
                    <a:pt x="128" y="370"/>
                  </a:lnTo>
                  <a:lnTo>
                    <a:pt x="126" y="368"/>
                  </a:lnTo>
                  <a:lnTo>
                    <a:pt x="124" y="366"/>
                  </a:lnTo>
                  <a:lnTo>
                    <a:pt x="122" y="364"/>
                  </a:lnTo>
                  <a:lnTo>
                    <a:pt x="124" y="362"/>
                  </a:lnTo>
                  <a:lnTo>
                    <a:pt x="124" y="360"/>
                  </a:lnTo>
                  <a:lnTo>
                    <a:pt x="124" y="358"/>
                  </a:lnTo>
                  <a:lnTo>
                    <a:pt x="124" y="356"/>
                  </a:lnTo>
                  <a:lnTo>
                    <a:pt x="122" y="354"/>
                  </a:lnTo>
                  <a:lnTo>
                    <a:pt x="120" y="354"/>
                  </a:lnTo>
                  <a:lnTo>
                    <a:pt x="122" y="352"/>
                  </a:lnTo>
                  <a:lnTo>
                    <a:pt x="122" y="350"/>
                  </a:lnTo>
                  <a:lnTo>
                    <a:pt x="120" y="350"/>
                  </a:lnTo>
                  <a:lnTo>
                    <a:pt x="120" y="349"/>
                  </a:lnTo>
                  <a:lnTo>
                    <a:pt x="119" y="349"/>
                  </a:lnTo>
                  <a:lnTo>
                    <a:pt x="119" y="347"/>
                  </a:lnTo>
                  <a:lnTo>
                    <a:pt x="119" y="345"/>
                  </a:lnTo>
                  <a:lnTo>
                    <a:pt x="117" y="345"/>
                  </a:lnTo>
                  <a:lnTo>
                    <a:pt x="117" y="343"/>
                  </a:lnTo>
                  <a:lnTo>
                    <a:pt x="115" y="343"/>
                  </a:lnTo>
                  <a:lnTo>
                    <a:pt x="113" y="341"/>
                  </a:lnTo>
                  <a:lnTo>
                    <a:pt x="111" y="341"/>
                  </a:lnTo>
                  <a:lnTo>
                    <a:pt x="109" y="339"/>
                  </a:lnTo>
                  <a:lnTo>
                    <a:pt x="109" y="337"/>
                  </a:lnTo>
                  <a:lnTo>
                    <a:pt x="107" y="337"/>
                  </a:lnTo>
                  <a:lnTo>
                    <a:pt x="107" y="335"/>
                  </a:lnTo>
                  <a:lnTo>
                    <a:pt x="109" y="333"/>
                  </a:lnTo>
                  <a:lnTo>
                    <a:pt x="111" y="333"/>
                  </a:lnTo>
                  <a:lnTo>
                    <a:pt x="111" y="335"/>
                  </a:lnTo>
                  <a:lnTo>
                    <a:pt x="113" y="335"/>
                  </a:lnTo>
                  <a:lnTo>
                    <a:pt x="115" y="335"/>
                  </a:lnTo>
                  <a:lnTo>
                    <a:pt x="117" y="335"/>
                  </a:lnTo>
                  <a:lnTo>
                    <a:pt x="117" y="333"/>
                  </a:lnTo>
                  <a:lnTo>
                    <a:pt x="119" y="333"/>
                  </a:lnTo>
                  <a:lnTo>
                    <a:pt x="120" y="331"/>
                  </a:lnTo>
                  <a:lnTo>
                    <a:pt x="119" y="330"/>
                  </a:lnTo>
                  <a:lnTo>
                    <a:pt x="120" y="328"/>
                  </a:lnTo>
                  <a:lnTo>
                    <a:pt x="119" y="328"/>
                  </a:lnTo>
                  <a:lnTo>
                    <a:pt x="119" y="326"/>
                  </a:lnTo>
                  <a:lnTo>
                    <a:pt x="117" y="324"/>
                  </a:lnTo>
                  <a:lnTo>
                    <a:pt x="117" y="322"/>
                  </a:lnTo>
                  <a:lnTo>
                    <a:pt x="119" y="322"/>
                  </a:lnTo>
                  <a:lnTo>
                    <a:pt x="120" y="322"/>
                  </a:lnTo>
                  <a:lnTo>
                    <a:pt x="122" y="322"/>
                  </a:lnTo>
                  <a:lnTo>
                    <a:pt x="124" y="324"/>
                  </a:lnTo>
                  <a:lnTo>
                    <a:pt x="124" y="326"/>
                  </a:lnTo>
                  <a:lnTo>
                    <a:pt x="126" y="328"/>
                  </a:lnTo>
                  <a:lnTo>
                    <a:pt x="130" y="330"/>
                  </a:lnTo>
                  <a:lnTo>
                    <a:pt x="130" y="331"/>
                  </a:lnTo>
                  <a:lnTo>
                    <a:pt x="132" y="331"/>
                  </a:lnTo>
                  <a:lnTo>
                    <a:pt x="132" y="330"/>
                  </a:lnTo>
                  <a:lnTo>
                    <a:pt x="132" y="328"/>
                  </a:lnTo>
                  <a:lnTo>
                    <a:pt x="132" y="326"/>
                  </a:lnTo>
                  <a:lnTo>
                    <a:pt x="134" y="324"/>
                  </a:lnTo>
                  <a:lnTo>
                    <a:pt x="134" y="320"/>
                  </a:lnTo>
                  <a:lnTo>
                    <a:pt x="136" y="318"/>
                  </a:lnTo>
                  <a:lnTo>
                    <a:pt x="138" y="318"/>
                  </a:lnTo>
                  <a:lnTo>
                    <a:pt x="138" y="316"/>
                  </a:lnTo>
                  <a:lnTo>
                    <a:pt x="140" y="316"/>
                  </a:lnTo>
                  <a:lnTo>
                    <a:pt x="141" y="318"/>
                  </a:lnTo>
                  <a:lnTo>
                    <a:pt x="143" y="320"/>
                  </a:lnTo>
                  <a:lnTo>
                    <a:pt x="141" y="322"/>
                  </a:lnTo>
                  <a:lnTo>
                    <a:pt x="141" y="324"/>
                  </a:lnTo>
                  <a:lnTo>
                    <a:pt x="143" y="326"/>
                  </a:lnTo>
                  <a:lnTo>
                    <a:pt x="145" y="328"/>
                  </a:lnTo>
                  <a:lnTo>
                    <a:pt x="147" y="328"/>
                  </a:lnTo>
                  <a:lnTo>
                    <a:pt x="149" y="326"/>
                  </a:lnTo>
                  <a:lnTo>
                    <a:pt x="149" y="324"/>
                  </a:lnTo>
                  <a:lnTo>
                    <a:pt x="149" y="320"/>
                  </a:lnTo>
                  <a:lnTo>
                    <a:pt x="151" y="320"/>
                  </a:lnTo>
                  <a:lnTo>
                    <a:pt x="153" y="320"/>
                  </a:lnTo>
                  <a:lnTo>
                    <a:pt x="153" y="318"/>
                  </a:lnTo>
                  <a:lnTo>
                    <a:pt x="155" y="318"/>
                  </a:lnTo>
                  <a:lnTo>
                    <a:pt x="157" y="320"/>
                  </a:lnTo>
                  <a:lnTo>
                    <a:pt x="159" y="322"/>
                  </a:lnTo>
                  <a:lnTo>
                    <a:pt x="161" y="324"/>
                  </a:lnTo>
                  <a:lnTo>
                    <a:pt x="162" y="322"/>
                  </a:lnTo>
                  <a:lnTo>
                    <a:pt x="164" y="322"/>
                  </a:lnTo>
                  <a:lnTo>
                    <a:pt x="166" y="320"/>
                  </a:lnTo>
                  <a:lnTo>
                    <a:pt x="162" y="316"/>
                  </a:lnTo>
                  <a:lnTo>
                    <a:pt x="162" y="314"/>
                  </a:lnTo>
                  <a:lnTo>
                    <a:pt x="162" y="312"/>
                  </a:lnTo>
                  <a:lnTo>
                    <a:pt x="164" y="310"/>
                  </a:lnTo>
                  <a:lnTo>
                    <a:pt x="162" y="310"/>
                  </a:lnTo>
                  <a:lnTo>
                    <a:pt x="162" y="309"/>
                  </a:lnTo>
                  <a:lnTo>
                    <a:pt x="162" y="307"/>
                  </a:lnTo>
                  <a:lnTo>
                    <a:pt x="162" y="305"/>
                  </a:lnTo>
                  <a:lnTo>
                    <a:pt x="164" y="301"/>
                  </a:lnTo>
                  <a:lnTo>
                    <a:pt x="162" y="301"/>
                  </a:lnTo>
                  <a:lnTo>
                    <a:pt x="161" y="301"/>
                  </a:lnTo>
                  <a:lnTo>
                    <a:pt x="161" y="303"/>
                  </a:lnTo>
                  <a:lnTo>
                    <a:pt x="161" y="305"/>
                  </a:lnTo>
                  <a:lnTo>
                    <a:pt x="159" y="307"/>
                  </a:lnTo>
                  <a:lnTo>
                    <a:pt x="157" y="307"/>
                  </a:lnTo>
                  <a:lnTo>
                    <a:pt x="157" y="303"/>
                  </a:lnTo>
                  <a:lnTo>
                    <a:pt x="153" y="301"/>
                  </a:lnTo>
                  <a:lnTo>
                    <a:pt x="153" y="295"/>
                  </a:lnTo>
                  <a:lnTo>
                    <a:pt x="155" y="295"/>
                  </a:lnTo>
                  <a:lnTo>
                    <a:pt x="157" y="297"/>
                  </a:lnTo>
                  <a:lnTo>
                    <a:pt x="159" y="295"/>
                  </a:lnTo>
                  <a:lnTo>
                    <a:pt x="159" y="293"/>
                  </a:lnTo>
                  <a:lnTo>
                    <a:pt x="159" y="291"/>
                  </a:lnTo>
                  <a:lnTo>
                    <a:pt x="161" y="291"/>
                  </a:lnTo>
                  <a:lnTo>
                    <a:pt x="161" y="289"/>
                  </a:lnTo>
                  <a:lnTo>
                    <a:pt x="159" y="288"/>
                  </a:lnTo>
                  <a:lnTo>
                    <a:pt x="159" y="286"/>
                  </a:lnTo>
                  <a:lnTo>
                    <a:pt x="162" y="284"/>
                  </a:lnTo>
                  <a:lnTo>
                    <a:pt x="164" y="282"/>
                  </a:lnTo>
                  <a:lnTo>
                    <a:pt x="164" y="280"/>
                  </a:lnTo>
                  <a:lnTo>
                    <a:pt x="164" y="278"/>
                  </a:lnTo>
                  <a:lnTo>
                    <a:pt x="164" y="274"/>
                  </a:lnTo>
                  <a:lnTo>
                    <a:pt x="164" y="272"/>
                  </a:lnTo>
                  <a:lnTo>
                    <a:pt x="164" y="270"/>
                  </a:lnTo>
                  <a:lnTo>
                    <a:pt x="166" y="268"/>
                  </a:lnTo>
                  <a:lnTo>
                    <a:pt x="166" y="270"/>
                  </a:lnTo>
                  <a:lnTo>
                    <a:pt x="168" y="270"/>
                  </a:lnTo>
                  <a:lnTo>
                    <a:pt x="170" y="270"/>
                  </a:lnTo>
                  <a:lnTo>
                    <a:pt x="172" y="270"/>
                  </a:lnTo>
                  <a:lnTo>
                    <a:pt x="174" y="272"/>
                  </a:lnTo>
                  <a:lnTo>
                    <a:pt x="172" y="274"/>
                  </a:lnTo>
                  <a:lnTo>
                    <a:pt x="174" y="276"/>
                  </a:lnTo>
                  <a:lnTo>
                    <a:pt x="178" y="276"/>
                  </a:lnTo>
                  <a:lnTo>
                    <a:pt x="180" y="274"/>
                  </a:lnTo>
                  <a:lnTo>
                    <a:pt x="183" y="276"/>
                  </a:lnTo>
                  <a:lnTo>
                    <a:pt x="185" y="276"/>
                  </a:lnTo>
                  <a:lnTo>
                    <a:pt x="185" y="274"/>
                  </a:lnTo>
                  <a:lnTo>
                    <a:pt x="185" y="272"/>
                  </a:lnTo>
                  <a:lnTo>
                    <a:pt x="185" y="270"/>
                  </a:lnTo>
                  <a:lnTo>
                    <a:pt x="185" y="268"/>
                  </a:lnTo>
                  <a:lnTo>
                    <a:pt x="187" y="263"/>
                  </a:lnTo>
                  <a:lnTo>
                    <a:pt x="187" y="261"/>
                  </a:lnTo>
                  <a:lnTo>
                    <a:pt x="191" y="263"/>
                  </a:lnTo>
                  <a:lnTo>
                    <a:pt x="193" y="263"/>
                  </a:lnTo>
                  <a:lnTo>
                    <a:pt x="193" y="265"/>
                  </a:lnTo>
                  <a:lnTo>
                    <a:pt x="195" y="263"/>
                  </a:lnTo>
                  <a:lnTo>
                    <a:pt x="195" y="259"/>
                  </a:lnTo>
                  <a:lnTo>
                    <a:pt x="195" y="257"/>
                  </a:lnTo>
                  <a:lnTo>
                    <a:pt x="195" y="255"/>
                  </a:lnTo>
                  <a:lnTo>
                    <a:pt x="193" y="251"/>
                  </a:lnTo>
                  <a:lnTo>
                    <a:pt x="191" y="251"/>
                  </a:lnTo>
                  <a:lnTo>
                    <a:pt x="191" y="247"/>
                  </a:lnTo>
                  <a:lnTo>
                    <a:pt x="193" y="247"/>
                  </a:lnTo>
                  <a:lnTo>
                    <a:pt x="193" y="249"/>
                  </a:lnTo>
                  <a:lnTo>
                    <a:pt x="197" y="247"/>
                  </a:lnTo>
                  <a:lnTo>
                    <a:pt x="199" y="246"/>
                  </a:lnTo>
                  <a:lnTo>
                    <a:pt x="197" y="246"/>
                  </a:lnTo>
                  <a:lnTo>
                    <a:pt x="199" y="246"/>
                  </a:lnTo>
                  <a:lnTo>
                    <a:pt x="199" y="244"/>
                  </a:lnTo>
                  <a:lnTo>
                    <a:pt x="201" y="244"/>
                  </a:lnTo>
                  <a:lnTo>
                    <a:pt x="201" y="242"/>
                  </a:lnTo>
                  <a:lnTo>
                    <a:pt x="202" y="242"/>
                  </a:lnTo>
                  <a:lnTo>
                    <a:pt x="204" y="240"/>
                  </a:lnTo>
                  <a:lnTo>
                    <a:pt x="204" y="238"/>
                  </a:lnTo>
                  <a:lnTo>
                    <a:pt x="204" y="236"/>
                  </a:lnTo>
                  <a:lnTo>
                    <a:pt x="204" y="234"/>
                  </a:lnTo>
                  <a:lnTo>
                    <a:pt x="206" y="234"/>
                  </a:lnTo>
                  <a:lnTo>
                    <a:pt x="206" y="232"/>
                  </a:lnTo>
                  <a:lnTo>
                    <a:pt x="208" y="230"/>
                  </a:lnTo>
                  <a:lnTo>
                    <a:pt x="210" y="230"/>
                  </a:lnTo>
                  <a:lnTo>
                    <a:pt x="210" y="228"/>
                  </a:lnTo>
                  <a:lnTo>
                    <a:pt x="210" y="227"/>
                  </a:lnTo>
                  <a:lnTo>
                    <a:pt x="208" y="225"/>
                  </a:lnTo>
                  <a:lnTo>
                    <a:pt x="208" y="223"/>
                  </a:lnTo>
                  <a:lnTo>
                    <a:pt x="208" y="221"/>
                  </a:lnTo>
                  <a:lnTo>
                    <a:pt x="206" y="221"/>
                  </a:lnTo>
                  <a:lnTo>
                    <a:pt x="206" y="219"/>
                  </a:lnTo>
                  <a:lnTo>
                    <a:pt x="204" y="219"/>
                  </a:lnTo>
                  <a:lnTo>
                    <a:pt x="204" y="221"/>
                  </a:lnTo>
                  <a:lnTo>
                    <a:pt x="202" y="221"/>
                  </a:lnTo>
                  <a:lnTo>
                    <a:pt x="201" y="221"/>
                  </a:lnTo>
                  <a:lnTo>
                    <a:pt x="201" y="223"/>
                  </a:lnTo>
                  <a:lnTo>
                    <a:pt x="199" y="223"/>
                  </a:lnTo>
                  <a:lnTo>
                    <a:pt x="197" y="223"/>
                  </a:lnTo>
                  <a:lnTo>
                    <a:pt x="197" y="221"/>
                  </a:lnTo>
                  <a:lnTo>
                    <a:pt x="195" y="221"/>
                  </a:lnTo>
                  <a:lnTo>
                    <a:pt x="195" y="219"/>
                  </a:lnTo>
                  <a:lnTo>
                    <a:pt x="195" y="217"/>
                  </a:lnTo>
                  <a:lnTo>
                    <a:pt x="197" y="217"/>
                  </a:lnTo>
                  <a:lnTo>
                    <a:pt x="199" y="215"/>
                  </a:lnTo>
                  <a:lnTo>
                    <a:pt x="201" y="215"/>
                  </a:lnTo>
                  <a:lnTo>
                    <a:pt x="201" y="213"/>
                  </a:lnTo>
                  <a:lnTo>
                    <a:pt x="201" y="211"/>
                  </a:lnTo>
                  <a:lnTo>
                    <a:pt x="201" y="209"/>
                  </a:lnTo>
                  <a:lnTo>
                    <a:pt x="202" y="209"/>
                  </a:lnTo>
                  <a:lnTo>
                    <a:pt x="202" y="207"/>
                  </a:lnTo>
                  <a:lnTo>
                    <a:pt x="204" y="207"/>
                  </a:lnTo>
                  <a:lnTo>
                    <a:pt x="204" y="209"/>
                  </a:lnTo>
                  <a:lnTo>
                    <a:pt x="204" y="207"/>
                  </a:lnTo>
                  <a:lnTo>
                    <a:pt x="206" y="207"/>
                  </a:lnTo>
                  <a:lnTo>
                    <a:pt x="208" y="207"/>
                  </a:lnTo>
                  <a:lnTo>
                    <a:pt x="210" y="207"/>
                  </a:lnTo>
                  <a:lnTo>
                    <a:pt x="212" y="207"/>
                  </a:lnTo>
                  <a:lnTo>
                    <a:pt x="214" y="207"/>
                  </a:lnTo>
                  <a:lnTo>
                    <a:pt x="216" y="207"/>
                  </a:lnTo>
                  <a:lnTo>
                    <a:pt x="216" y="206"/>
                  </a:lnTo>
                  <a:lnTo>
                    <a:pt x="214" y="206"/>
                  </a:lnTo>
                  <a:lnTo>
                    <a:pt x="214" y="204"/>
                  </a:lnTo>
                  <a:lnTo>
                    <a:pt x="214" y="202"/>
                  </a:lnTo>
                  <a:lnTo>
                    <a:pt x="212" y="202"/>
                  </a:lnTo>
                  <a:lnTo>
                    <a:pt x="210" y="200"/>
                  </a:lnTo>
                  <a:lnTo>
                    <a:pt x="212" y="198"/>
                  </a:lnTo>
                  <a:lnTo>
                    <a:pt x="212" y="196"/>
                  </a:lnTo>
                  <a:lnTo>
                    <a:pt x="214" y="194"/>
                  </a:lnTo>
                  <a:lnTo>
                    <a:pt x="216" y="194"/>
                  </a:lnTo>
                  <a:lnTo>
                    <a:pt x="216" y="192"/>
                  </a:lnTo>
                  <a:lnTo>
                    <a:pt x="218" y="190"/>
                  </a:lnTo>
                  <a:lnTo>
                    <a:pt x="218" y="188"/>
                  </a:lnTo>
                  <a:lnTo>
                    <a:pt x="220" y="188"/>
                  </a:lnTo>
                  <a:lnTo>
                    <a:pt x="222" y="188"/>
                  </a:lnTo>
                  <a:lnTo>
                    <a:pt x="222" y="186"/>
                  </a:lnTo>
                  <a:lnTo>
                    <a:pt x="223" y="186"/>
                  </a:lnTo>
                  <a:lnTo>
                    <a:pt x="225" y="186"/>
                  </a:lnTo>
                  <a:lnTo>
                    <a:pt x="227" y="188"/>
                  </a:lnTo>
                  <a:lnTo>
                    <a:pt x="227" y="190"/>
                  </a:lnTo>
                  <a:lnTo>
                    <a:pt x="225" y="190"/>
                  </a:lnTo>
                  <a:lnTo>
                    <a:pt x="223" y="190"/>
                  </a:lnTo>
                  <a:lnTo>
                    <a:pt x="222" y="192"/>
                  </a:lnTo>
                  <a:lnTo>
                    <a:pt x="223" y="192"/>
                  </a:lnTo>
                  <a:lnTo>
                    <a:pt x="223" y="194"/>
                  </a:lnTo>
                  <a:lnTo>
                    <a:pt x="225" y="194"/>
                  </a:lnTo>
                  <a:lnTo>
                    <a:pt x="225" y="196"/>
                  </a:lnTo>
                  <a:lnTo>
                    <a:pt x="225" y="198"/>
                  </a:lnTo>
                  <a:lnTo>
                    <a:pt x="227" y="198"/>
                  </a:lnTo>
                  <a:lnTo>
                    <a:pt x="227" y="200"/>
                  </a:lnTo>
                  <a:lnTo>
                    <a:pt x="227" y="202"/>
                  </a:lnTo>
                  <a:lnTo>
                    <a:pt x="227" y="204"/>
                  </a:lnTo>
                  <a:lnTo>
                    <a:pt x="229" y="204"/>
                  </a:lnTo>
                  <a:lnTo>
                    <a:pt x="229" y="202"/>
                  </a:lnTo>
                  <a:lnTo>
                    <a:pt x="231" y="202"/>
                  </a:lnTo>
                  <a:lnTo>
                    <a:pt x="231" y="200"/>
                  </a:lnTo>
                  <a:lnTo>
                    <a:pt x="231" y="198"/>
                  </a:lnTo>
                  <a:lnTo>
                    <a:pt x="231" y="196"/>
                  </a:lnTo>
                  <a:lnTo>
                    <a:pt x="231" y="194"/>
                  </a:lnTo>
                  <a:lnTo>
                    <a:pt x="231" y="192"/>
                  </a:lnTo>
                  <a:lnTo>
                    <a:pt x="233" y="190"/>
                  </a:lnTo>
                  <a:lnTo>
                    <a:pt x="233" y="188"/>
                  </a:lnTo>
                  <a:lnTo>
                    <a:pt x="235" y="188"/>
                  </a:lnTo>
                  <a:lnTo>
                    <a:pt x="235" y="186"/>
                  </a:lnTo>
                  <a:lnTo>
                    <a:pt x="237" y="186"/>
                  </a:lnTo>
                  <a:lnTo>
                    <a:pt x="237" y="185"/>
                  </a:lnTo>
                  <a:lnTo>
                    <a:pt x="239" y="185"/>
                  </a:lnTo>
                  <a:lnTo>
                    <a:pt x="239" y="183"/>
                  </a:lnTo>
                  <a:lnTo>
                    <a:pt x="241" y="183"/>
                  </a:lnTo>
                  <a:lnTo>
                    <a:pt x="241" y="181"/>
                  </a:lnTo>
                  <a:lnTo>
                    <a:pt x="243" y="181"/>
                  </a:lnTo>
                  <a:lnTo>
                    <a:pt x="243" y="179"/>
                  </a:lnTo>
                  <a:lnTo>
                    <a:pt x="244" y="177"/>
                  </a:lnTo>
                  <a:lnTo>
                    <a:pt x="246" y="175"/>
                  </a:lnTo>
                  <a:lnTo>
                    <a:pt x="248" y="175"/>
                  </a:lnTo>
                  <a:lnTo>
                    <a:pt x="248" y="173"/>
                  </a:lnTo>
                  <a:lnTo>
                    <a:pt x="250" y="173"/>
                  </a:lnTo>
                  <a:lnTo>
                    <a:pt x="252" y="171"/>
                  </a:lnTo>
                  <a:lnTo>
                    <a:pt x="252" y="169"/>
                  </a:lnTo>
                  <a:lnTo>
                    <a:pt x="254" y="167"/>
                  </a:lnTo>
                  <a:lnTo>
                    <a:pt x="256" y="165"/>
                  </a:lnTo>
                  <a:lnTo>
                    <a:pt x="256" y="164"/>
                  </a:lnTo>
                  <a:lnTo>
                    <a:pt x="256" y="162"/>
                  </a:lnTo>
                  <a:lnTo>
                    <a:pt x="258" y="162"/>
                  </a:lnTo>
                  <a:lnTo>
                    <a:pt x="260" y="160"/>
                  </a:lnTo>
                  <a:lnTo>
                    <a:pt x="260" y="158"/>
                  </a:lnTo>
                  <a:lnTo>
                    <a:pt x="262" y="156"/>
                  </a:lnTo>
                  <a:lnTo>
                    <a:pt x="263" y="154"/>
                  </a:lnTo>
                  <a:lnTo>
                    <a:pt x="263" y="152"/>
                  </a:lnTo>
                  <a:lnTo>
                    <a:pt x="262" y="150"/>
                  </a:lnTo>
                  <a:lnTo>
                    <a:pt x="262" y="148"/>
                  </a:lnTo>
                  <a:lnTo>
                    <a:pt x="262" y="146"/>
                  </a:lnTo>
                  <a:lnTo>
                    <a:pt x="262" y="144"/>
                  </a:lnTo>
                  <a:lnTo>
                    <a:pt x="263" y="143"/>
                  </a:lnTo>
                  <a:lnTo>
                    <a:pt x="263" y="141"/>
                  </a:lnTo>
                  <a:lnTo>
                    <a:pt x="265" y="141"/>
                  </a:lnTo>
                  <a:lnTo>
                    <a:pt x="267" y="141"/>
                  </a:lnTo>
                  <a:lnTo>
                    <a:pt x="269" y="139"/>
                  </a:lnTo>
                  <a:lnTo>
                    <a:pt x="271" y="139"/>
                  </a:lnTo>
                  <a:lnTo>
                    <a:pt x="273" y="139"/>
                  </a:lnTo>
                  <a:lnTo>
                    <a:pt x="275" y="141"/>
                  </a:lnTo>
                  <a:lnTo>
                    <a:pt x="277" y="143"/>
                  </a:lnTo>
                  <a:lnTo>
                    <a:pt x="279" y="144"/>
                  </a:lnTo>
                  <a:lnTo>
                    <a:pt x="281" y="146"/>
                  </a:lnTo>
                  <a:lnTo>
                    <a:pt x="283" y="146"/>
                  </a:lnTo>
                  <a:lnTo>
                    <a:pt x="284" y="146"/>
                  </a:lnTo>
                  <a:lnTo>
                    <a:pt x="286" y="146"/>
                  </a:lnTo>
                  <a:lnTo>
                    <a:pt x="288" y="146"/>
                  </a:lnTo>
                  <a:lnTo>
                    <a:pt x="290" y="146"/>
                  </a:lnTo>
                  <a:lnTo>
                    <a:pt x="292" y="144"/>
                  </a:lnTo>
                  <a:lnTo>
                    <a:pt x="294" y="143"/>
                  </a:lnTo>
                  <a:lnTo>
                    <a:pt x="294" y="141"/>
                  </a:lnTo>
                  <a:lnTo>
                    <a:pt x="296" y="141"/>
                  </a:lnTo>
                  <a:lnTo>
                    <a:pt x="296" y="139"/>
                  </a:lnTo>
                  <a:lnTo>
                    <a:pt x="298" y="137"/>
                  </a:lnTo>
                  <a:lnTo>
                    <a:pt x="298" y="135"/>
                  </a:lnTo>
                  <a:lnTo>
                    <a:pt x="300" y="133"/>
                  </a:lnTo>
                  <a:lnTo>
                    <a:pt x="302" y="131"/>
                  </a:lnTo>
                  <a:lnTo>
                    <a:pt x="302" y="129"/>
                  </a:lnTo>
                  <a:lnTo>
                    <a:pt x="302" y="127"/>
                  </a:lnTo>
                  <a:lnTo>
                    <a:pt x="302" y="125"/>
                  </a:lnTo>
                  <a:lnTo>
                    <a:pt x="304" y="125"/>
                  </a:lnTo>
                  <a:lnTo>
                    <a:pt x="305" y="125"/>
                  </a:lnTo>
                  <a:lnTo>
                    <a:pt x="307" y="125"/>
                  </a:lnTo>
                  <a:lnTo>
                    <a:pt x="309" y="125"/>
                  </a:lnTo>
                  <a:lnTo>
                    <a:pt x="311" y="125"/>
                  </a:lnTo>
                  <a:lnTo>
                    <a:pt x="313" y="125"/>
                  </a:lnTo>
                  <a:lnTo>
                    <a:pt x="315" y="125"/>
                  </a:lnTo>
                  <a:lnTo>
                    <a:pt x="317" y="125"/>
                  </a:lnTo>
                  <a:lnTo>
                    <a:pt x="319" y="125"/>
                  </a:lnTo>
                  <a:lnTo>
                    <a:pt x="321" y="127"/>
                  </a:lnTo>
                  <a:lnTo>
                    <a:pt x="323" y="127"/>
                  </a:lnTo>
                  <a:lnTo>
                    <a:pt x="325" y="125"/>
                  </a:lnTo>
                  <a:lnTo>
                    <a:pt x="326" y="125"/>
                  </a:lnTo>
                  <a:lnTo>
                    <a:pt x="328" y="125"/>
                  </a:lnTo>
                  <a:lnTo>
                    <a:pt x="328" y="124"/>
                  </a:lnTo>
                  <a:lnTo>
                    <a:pt x="330" y="124"/>
                  </a:lnTo>
                  <a:lnTo>
                    <a:pt x="332" y="124"/>
                  </a:lnTo>
                  <a:lnTo>
                    <a:pt x="334" y="124"/>
                  </a:lnTo>
                  <a:lnTo>
                    <a:pt x="334" y="122"/>
                  </a:lnTo>
                  <a:lnTo>
                    <a:pt x="336" y="122"/>
                  </a:lnTo>
                  <a:lnTo>
                    <a:pt x="338" y="122"/>
                  </a:lnTo>
                  <a:lnTo>
                    <a:pt x="338" y="120"/>
                  </a:lnTo>
                  <a:lnTo>
                    <a:pt x="340" y="120"/>
                  </a:lnTo>
                  <a:lnTo>
                    <a:pt x="340" y="118"/>
                  </a:lnTo>
                  <a:lnTo>
                    <a:pt x="342" y="118"/>
                  </a:lnTo>
                  <a:lnTo>
                    <a:pt x="344" y="118"/>
                  </a:lnTo>
                  <a:lnTo>
                    <a:pt x="344" y="116"/>
                  </a:lnTo>
                  <a:lnTo>
                    <a:pt x="346" y="116"/>
                  </a:lnTo>
                  <a:lnTo>
                    <a:pt x="346" y="114"/>
                  </a:lnTo>
                  <a:lnTo>
                    <a:pt x="347" y="114"/>
                  </a:lnTo>
                  <a:lnTo>
                    <a:pt x="349" y="112"/>
                  </a:lnTo>
                  <a:lnTo>
                    <a:pt x="351" y="110"/>
                  </a:lnTo>
                  <a:lnTo>
                    <a:pt x="353" y="108"/>
                  </a:lnTo>
                  <a:lnTo>
                    <a:pt x="353" y="106"/>
                  </a:lnTo>
                  <a:lnTo>
                    <a:pt x="355" y="106"/>
                  </a:lnTo>
                  <a:lnTo>
                    <a:pt x="355" y="104"/>
                  </a:lnTo>
                  <a:lnTo>
                    <a:pt x="357" y="103"/>
                  </a:lnTo>
                  <a:lnTo>
                    <a:pt x="357" y="101"/>
                  </a:lnTo>
                  <a:lnTo>
                    <a:pt x="359" y="101"/>
                  </a:lnTo>
                  <a:lnTo>
                    <a:pt x="359" y="99"/>
                  </a:lnTo>
                  <a:lnTo>
                    <a:pt x="361" y="99"/>
                  </a:lnTo>
                  <a:lnTo>
                    <a:pt x="363" y="99"/>
                  </a:lnTo>
                  <a:lnTo>
                    <a:pt x="365" y="99"/>
                  </a:lnTo>
                  <a:lnTo>
                    <a:pt x="366" y="99"/>
                  </a:lnTo>
                  <a:lnTo>
                    <a:pt x="368" y="101"/>
                  </a:lnTo>
                  <a:lnTo>
                    <a:pt x="370" y="103"/>
                  </a:lnTo>
                  <a:lnTo>
                    <a:pt x="372" y="103"/>
                  </a:lnTo>
                  <a:lnTo>
                    <a:pt x="372" y="104"/>
                  </a:lnTo>
                  <a:lnTo>
                    <a:pt x="374" y="104"/>
                  </a:lnTo>
                  <a:lnTo>
                    <a:pt x="374" y="106"/>
                  </a:lnTo>
                  <a:lnTo>
                    <a:pt x="376" y="106"/>
                  </a:lnTo>
                  <a:lnTo>
                    <a:pt x="378" y="106"/>
                  </a:lnTo>
                  <a:lnTo>
                    <a:pt x="378" y="108"/>
                  </a:lnTo>
                  <a:lnTo>
                    <a:pt x="378" y="110"/>
                  </a:lnTo>
                  <a:lnTo>
                    <a:pt x="378" y="112"/>
                  </a:lnTo>
                  <a:lnTo>
                    <a:pt x="380" y="112"/>
                  </a:lnTo>
                  <a:lnTo>
                    <a:pt x="380" y="114"/>
                  </a:lnTo>
                  <a:lnTo>
                    <a:pt x="382" y="116"/>
                  </a:lnTo>
                  <a:lnTo>
                    <a:pt x="384" y="118"/>
                  </a:lnTo>
                  <a:lnTo>
                    <a:pt x="386" y="118"/>
                  </a:lnTo>
                  <a:lnTo>
                    <a:pt x="387" y="118"/>
                  </a:lnTo>
                  <a:lnTo>
                    <a:pt x="387" y="116"/>
                  </a:lnTo>
                  <a:lnTo>
                    <a:pt x="387" y="114"/>
                  </a:lnTo>
                  <a:lnTo>
                    <a:pt x="389" y="114"/>
                  </a:lnTo>
                  <a:lnTo>
                    <a:pt x="389" y="112"/>
                  </a:lnTo>
                  <a:lnTo>
                    <a:pt x="389" y="110"/>
                  </a:lnTo>
                  <a:lnTo>
                    <a:pt x="391" y="110"/>
                  </a:lnTo>
                  <a:lnTo>
                    <a:pt x="393" y="110"/>
                  </a:lnTo>
                  <a:lnTo>
                    <a:pt x="395" y="110"/>
                  </a:lnTo>
                  <a:lnTo>
                    <a:pt x="397" y="110"/>
                  </a:lnTo>
                  <a:lnTo>
                    <a:pt x="399" y="112"/>
                  </a:lnTo>
                  <a:lnTo>
                    <a:pt x="399" y="110"/>
                  </a:lnTo>
                  <a:lnTo>
                    <a:pt x="399" y="108"/>
                  </a:lnTo>
                  <a:lnTo>
                    <a:pt x="399" y="106"/>
                  </a:lnTo>
                  <a:lnTo>
                    <a:pt x="401" y="104"/>
                  </a:lnTo>
                  <a:lnTo>
                    <a:pt x="401" y="103"/>
                  </a:lnTo>
                  <a:lnTo>
                    <a:pt x="401" y="101"/>
                  </a:lnTo>
                  <a:lnTo>
                    <a:pt x="401" y="99"/>
                  </a:lnTo>
                  <a:lnTo>
                    <a:pt x="401" y="97"/>
                  </a:lnTo>
                  <a:lnTo>
                    <a:pt x="403" y="97"/>
                  </a:lnTo>
                  <a:lnTo>
                    <a:pt x="403" y="95"/>
                  </a:lnTo>
                  <a:lnTo>
                    <a:pt x="401" y="95"/>
                  </a:lnTo>
                  <a:lnTo>
                    <a:pt x="401" y="93"/>
                  </a:lnTo>
                  <a:lnTo>
                    <a:pt x="401" y="91"/>
                  </a:lnTo>
                  <a:lnTo>
                    <a:pt x="399" y="89"/>
                  </a:lnTo>
                  <a:lnTo>
                    <a:pt x="399" y="87"/>
                  </a:lnTo>
                  <a:lnTo>
                    <a:pt x="399" y="85"/>
                  </a:lnTo>
                  <a:lnTo>
                    <a:pt x="399" y="83"/>
                  </a:lnTo>
                  <a:lnTo>
                    <a:pt x="399" y="82"/>
                  </a:lnTo>
                  <a:lnTo>
                    <a:pt x="399" y="80"/>
                  </a:lnTo>
                  <a:lnTo>
                    <a:pt x="399" y="78"/>
                  </a:lnTo>
                  <a:lnTo>
                    <a:pt x="401" y="76"/>
                  </a:lnTo>
                  <a:lnTo>
                    <a:pt x="401" y="74"/>
                  </a:lnTo>
                  <a:lnTo>
                    <a:pt x="401" y="72"/>
                  </a:lnTo>
                  <a:lnTo>
                    <a:pt x="403" y="70"/>
                  </a:lnTo>
                  <a:lnTo>
                    <a:pt x="405" y="68"/>
                  </a:lnTo>
                  <a:lnTo>
                    <a:pt x="412" y="61"/>
                  </a:lnTo>
                  <a:lnTo>
                    <a:pt x="414" y="59"/>
                  </a:lnTo>
                  <a:lnTo>
                    <a:pt x="416" y="59"/>
                  </a:lnTo>
                  <a:lnTo>
                    <a:pt x="418" y="57"/>
                  </a:lnTo>
                  <a:lnTo>
                    <a:pt x="420" y="55"/>
                  </a:lnTo>
                  <a:lnTo>
                    <a:pt x="422" y="53"/>
                  </a:lnTo>
                  <a:lnTo>
                    <a:pt x="424" y="51"/>
                  </a:lnTo>
                  <a:lnTo>
                    <a:pt x="424" y="49"/>
                  </a:lnTo>
                  <a:lnTo>
                    <a:pt x="426" y="49"/>
                  </a:lnTo>
                  <a:lnTo>
                    <a:pt x="426" y="47"/>
                  </a:lnTo>
                  <a:lnTo>
                    <a:pt x="428" y="47"/>
                  </a:lnTo>
                  <a:lnTo>
                    <a:pt x="428" y="45"/>
                  </a:lnTo>
                  <a:lnTo>
                    <a:pt x="428" y="43"/>
                  </a:lnTo>
                  <a:lnTo>
                    <a:pt x="429" y="43"/>
                  </a:lnTo>
                  <a:lnTo>
                    <a:pt x="429" y="42"/>
                  </a:lnTo>
                  <a:lnTo>
                    <a:pt x="429" y="40"/>
                  </a:lnTo>
                  <a:lnTo>
                    <a:pt x="431" y="40"/>
                  </a:lnTo>
                  <a:lnTo>
                    <a:pt x="431" y="38"/>
                  </a:lnTo>
                  <a:lnTo>
                    <a:pt x="431" y="36"/>
                  </a:lnTo>
                  <a:lnTo>
                    <a:pt x="433" y="36"/>
                  </a:lnTo>
                  <a:lnTo>
                    <a:pt x="433" y="34"/>
                  </a:lnTo>
                  <a:lnTo>
                    <a:pt x="433" y="32"/>
                  </a:lnTo>
                  <a:lnTo>
                    <a:pt x="435" y="32"/>
                  </a:lnTo>
                  <a:lnTo>
                    <a:pt x="435" y="30"/>
                  </a:lnTo>
                  <a:lnTo>
                    <a:pt x="437" y="28"/>
                  </a:lnTo>
                  <a:lnTo>
                    <a:pt x="437" y="26"/>
                  </a:lnTo>
                  <a:lnTo>
                    <a:pt x="439" y="24"/>
                  </a:lnTo>
                  <a:lnTo>
                    <a:pt x="441" y="22"/>
                  </a:lnTo>
                  <a:lnTo>
                    <a:pt x="441" y="21"/>
                  </a:lnTo>
                  <a:lnTo>
                    <a:pt x="441" y="19"/>
                  </a:lnTo>
                  <a:lnTo>
                    <a:pt x="443" y="19"/>
                  </a:lnTo>
                  <a:lnTo>
                    <a:pt x="443" y="17"/>
                  </a:lnTo>
                  <a:lnTo>
                    <a:pt x="445" y="17"/>
                  </a:lnTo>
                  <a:lnTo>
                    <a:pt x="445" y="15"/>
                  </a:lnTo>
                  <a:lnTo>
                    <a:pt x="447" y="15"/>
                  </a:lnTo>
                  <a:lnTo>
                    <a:pt x="447" y="13"/>
                  </a:lnTo>
                  <a:lnTo>
                    <a:pt x="448" y="13"/>
                  </a:lnTo>
                  <a:lnTo>
                    <a:pt x="450" y="13"/>
                  </a:lnTo>
                  <a:lnTo>
                    <a:pt x="452" y="11"/>
                  </a:lnTo>
                  <a:lnTo>
                    <a:pt x="454" y="11"/>
                  </a:lnTo>
                  <a:lnTo>
                    <a:pt x="456" y="11"/>
                  </a:lnTo>
                  <a:lnTo>
                    <a:pt x="458" y="9"/>
                  </a:lnTo>
                  <a:lnTo>
                    <a:pt x="460" y="9"/>
                  </a:lnTo>
                  <a:lnTo>
                    <a:pt x="462" y="7"/>
                  </a:lnTo>
                  <a:lnTo>
                    <a:pt x="464" y="7"/>
                  </a:lnTo>
                  <a:lnTo>
                    <a:pt x="466" y="7"/>
                  </a:lnTo>
                  <a:lnTo>
                    <a:pt x="468" y="7"/>
                  </a:lnTo>
                  <a:lnTo>
                    <a:pt x="469" y="7"/>
                  </a:lnTo>
                  <a:lnTo>
                    <a:pt x="471" y="7"/>
                  </a:lnTo>
                  <a:lnTo>
                    <a:pt x="473" y="7"/>
                  </a:lnTo>
                  <a:lnTo>
                    <a:pt x="475" y="7"/>
                  </a:lnTo>
                  <a:lnTo>
                    <a:pt x="477" y="7"/>
                  </a:lnTo>
                  <a:lnTo>
                    <a:pt x="479" y="9"/>
                  </a:lnTo>
                  <a:lnTo>
                    <a:pt x="481" y="9"/>
                  </a:lnTo>
                  <a:lnTo>
                    <a:pt x="481" y="7"/>
                  </a:lnTo>
                  <a:lnTo>
                    <a:pt x="483" y="7"/>
                  </a:lnTo>
                  <a:lnTo>
                    <a:pt x="485" y="7"/>
                  </a:lnTo>
                  <a:lnTo>
                    <a:pt x="487" y="5"/>
                  </a:lnTo>
                  <a:lnTo>
                    <a:pt x="489" y="5"/>
                  </a:lnTo>
                  <a:lnTo>
                    <a:pt x="490" y="3"/>
                  </a:lnTo>
                  <a:lnTo>
                    <a:pt x="490" y="1"/>
                  </a:lnTo>
                  <a:lnTo>
                    <a:pt x="492" y="1"/>
                  </a:lnTo>
                  <a:lnTo>
                    <a:pt x="494" y="1"/>
                  </a:lnTo>
                  <a:lnTo>
                    <a:pt x="494" y="0"/>
                  </a:lnTo>
                  <a:lnTo>
                    <a:pt x="496" y="1"/>
                  </a:lnTo>
                  <a:lnTo>
                    <a:pt x="498" y="1"/>
                  </a:lnTo>
                  <a:lnTo>
                    <a:pt x="498" y="3"/>
                  </a:lnTo>
                  <a:lnTo>
                    <a:pt x="500" y="3"/>
                  </a:lnTo>
                  <a:lnTo>
                    <a:pt x="500" y="5"/>
                  </a:lnTo>
                  <a:lnTo>
                    <a:pt x="502" y="5"/>
                  </a:lnTo>
                  <a:lnTo>
                    <a:pt x="504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5" name="Freeform 114"/>
            <p:cNvSpPr>
              <a:spLocks/>
            </p:cNvSpPr>
            <p:nvPr/>
          </p:nvSpPr>
          <p:spPr bwMode="auto">
            <a:xfrm>
              <a:off x="2573" y="2422"/>
              <a:ext cx="982" cy="828"/>
            </a:xfrm>
            <a:custGeom>
              <a:avLst/>
              <a:gdLst>
                <a:gd name="T0" fmla="*/ 416 w 982"/>
                <a:gd name="T1" fmla="*/ 51 h 828"/>
                <a:gd name="T2" fmla="*/ 464 w 982"/>
                <a:gd name="T3" fmla="*/ 44 h 828"/>
                <a:gd name="T4" fmla="*/ 519 w 982"/>
                <a:gd name="T5" fmla="*/ 34 h 828"/>
                <a:gd name="T6" fmla="*/ 582 w 982"/>
                <a:gd name="T7" fmla="*/ 28 h 828"/>
                <a:gd name="T8" fmla="*/ 618 w 982"/>
                <a:gd name="T9" fmla="*/ 34 h 828"/>
                <a:gd name="T10" fmla="*/ 672 w 982"/>
                <a:gd name="T11" fmla="*/ 40 h 828"/>
                <a:gd name="T12" fmla="*/ 679 w 982"/>
                <a:gd name="T13" fmla="*/ 82 h 828"/>
                <a:gd name="T14" fmla="*/ 704 w 982"/>
                <a:gd name="T15" fmla="*/ 114 h 828"/>
                <a:gd name="T16" fmla="*/ 727 w 982"/>
                <a:gd name="T17" fmla="*/ 137 h 828"/>
                <a:gd name="T18" fmla="*/ 750 w 982"/>
                <a:gd name="T19" fmla="*/ 158 h 828"/>
                <a:gd name="T20" fmla="*/ 761 w 982"/>
                <a:gd name="T21" fmla="*/ 181 h 828"/>
                <a:gd name="T22" fmla="*/ 771 w 982"/>
                <a:gd name="T23" fmla="*/ 215 h 828"/>
                <a:gd name="T24" fmla="*/ 805 w 982"/>
                <a:gd name="T25" fmla="*/ 219 h 828"/>
                <a:gd name="T26" fmla="*/ 805 w 982"/>
                <a:gd name="T27" fmla="*/ 252 h 828"/>
                <a:gd name="T28" fmla="*/ 761 w 982"/>
                <a:gd name="T29" fmla="*/ 284 h 828"/>
                <a:gd name="T30" fmla="*/ 801 w 982"/>
                <a:gd name="T31" fmla="*/ 391 h 828"/>
                <a:gd name="T32" fmla="*/ 830 w 982"/>
                <a:gd name="T33" fmla="*/ 408 h 828"/>
                <a:gd name="T34" fmla="*/ 868 w 982"/>
                <a:gd name="T35" fmla="*/ 442 h 828"/>
                <a:gd name="T36" fmla="*/ 902 w 982"/>
                <a:gd name="T37" fmla="*/ 427 h 828"/>
                <a:gd name="T38" fmla="*/ 942 w 982"/>
                <a:gd name="T39" fmla="*/ 467 h 828"/>
                <a:gd name="T40" fmla="*/ 980 w 982"/>
                <a:gd name="T41" fmla="*/ 486 h 828"/>
                <a:gd name="T42" fmla="*/ 965 w 982"/>
                <a:gd name="T43" fmla="*/ 524 h 828"/>
                <a:gd name="T44" fmla="*/ 961 w 982"/>
                <a:gd name="T45" fmla="*/ 547 h 828"/>
                <a:gd name="T46" fmla="*/ 929 w 982"/>
                <a:gd name="T47" fmla="*/ 541 h 828"/>
                <a:gd name="T48" fmla="*/ 895 w 982"/>
                <a:gd name="T49" fmla="*/ 589 h 828"/>
                <a:gd name="T50" fmla="*/ 866 w 982"/>
                <a:gd name="T51" fmla="*/ 623 h 828"/>
                <a:gd name="T52" fmla="*/ 849 w 982"/>
                <a:gd name="T53" fmla="*/ 671 h 828"/>
                <a:gd name="T54" fmla="*/ 868 w 982"/>
                <a:gd name="T55" fmla="*/ 702 h 828"/>
                <a:gd name="T56" fmla="*/ 860 w 982"/>
                <a:gd name="T57" fmla="*/ 728 h 828"/>
                <a:gd name="T58" fmla="*/ 893 w 982"/>
                <a:gd name="T59" fmla="*/ 751 h 828"/>
                <a:gd name="T60" fmla="*/ 891 w 982"/>
                <a:gd name="T61" fmla="*/ 786 h 828"/>
                <a:gd name="T62" fmla="*/ 757 w 982"/>
                <a:gd name="T63" fmla="*/ 808 h 828"/>
                <a:gd name="T64" fmla="*/ 551 w 982"/>
                <a:gd name="T65" fmla="*/ 808 h 828"/>
                <a:gd name="T66" fmla="*/ 385 w 982"/>
                <a:gd name="T67" fmla="*/ 765 h 828"/>
                <a:gd name="T68" fmla="*/ 368 w 982"/>
                <a:gd name="T69" fmla="*/ 744 h 828"/>
                <a:gd name="T70" fmla="*/ 334 w 982"/>
                <a:gd name="T71" fmla="*/ 742 h 828"/>
                <a:gd name="T72" fmla="*/ 321 w 982"/>
                <a:gd name="T73" fmla="*/ 721 h 828"/>
                <a:gd name="T74" fmla="*/ 281 w 982"/>
                <a:gd name="T75" fmla="*/ 707 h 828"/>
                <a:gd name="T76" fmla="*/ 269 w 982"/>
                <a:gd name="T77" fmla="*/ 675 h 828"/>
                <a:gd name="T78" fmla="*/ 298 w 982"/>
                <a:gd name="T79" fmla="*/ 597 h 828"/>
                <a:gd name="T80" fmla="*/ 330 w 982"/>
                <a:gd name="T81" fmla="*/ 540 h 828"/>
                <a:gd name="T82" fmla="*/ 412 w 982"/>
                <a:gd name="T83" fmla="*/ 496 h 828"/>
                <a:gd name="T84" fmla="*/ 462 w 982"/>
                <a:gd name="T85" fmla="*/ 454 h 828"/>
                <a:gd name="T86" fmla="*/ 471 w 982"/>
                <a:gd name="T87" fmla="*/ 417 h 828"/>
                <a:gd name="T88" fmla="*/ 433 w 982"/>
                <a:gd name="T89" fmla="*/ 404 h 828"/>
                <a:gd name="T90" fmla="*/ 410 w 982"/>
                <a:gd name="T91" fmla="*/ 383 h 828"/>
                <a:gd name="T92" fmla="*/ 389 w 982"/>
                <a:gd name="T93" fmla="*/ 355 h 828"/>
                <a:gd name="T94" fmla="*/ 364 w 982"/>
                <a:gd name="T95" fmla="*/ 330 h 828"/>
                <a:gd name="T96" fmla="*/ 328 w 982"/>
                <a:gd name="T97" fmla="*/ 320 h 828"/>
                <a:gd name="T98" fmla="*/ 296 w 982"/>
                <a:gd name="T99" fmla="*/ 286 h 828"/>
                <a:gd name="T100" fmla="*/ 265 w 982"/>
                <a:gd name="T101" fmla="*/ 274 h 828"/>
                <a:gd name="T102" fmla="*/ 235 w 982"/>
                <a:gd name="T103" fmla="*/ 244 h 828"/>
                <a:gd name="T104" fmla="*/ 206 w 982"/>
                <a:gd name="T105" fmla="*/ 211 h 828"/>
                <a:gd name="T106" fmla="*/ 178 w 982"/>
                <a:gd name="T107" fmla="*/ 177 h 828"/>
                <a:gd name="T108" fmla="*/ 141 w 982"/>
                <a:gd name="T109" fmla="*/ 164 h 828"/>
                <a:gd name="T110" fmla="*/ 101 w 982"/>
                <a:gd name="T111" fmla="*/ 194 h 828"/>
                <a:gd name="T112" fmla="*/ 46 w 982"/>
                <a:gd name="T113" fmla="*/ 179 h 828"/>
                <a:gd name="T114" fmla="*/ 8 w 982"/>
                <a:gd name="T115" fmla="*/ 139 h 828"/>
                <a:gd name="T116" fmla="*/ 57 w 982"/>
                <a:gd name="T117" fmla="*/ 76 h 828"/>
                <a:gd name="T118" fmla="*/ 80 w 982"/>
                <a:gd name="T119" fmla="*/ 40 h 828"/>
                <a:gd name="T120" fmla="*/ 170 w 982"/>
                <a:gd name="T121" fmla="*/ 70 h 828"/>
                <a:gd name="T122" fmla="*/ 248 w 982"/>
                <a:gd name="T123" fmla="*/ 91 h 828"/>
                <a:gd name="T124" fmla="*/ 319 w 982"/>
                <a:gd name="T125" fmla="*/ 42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82" h="828">
                  <a:moveTo>
                    <a:pt x="382" y="7"/>
                  </a:moveTo>
                  <a:lnTo>
                    <a:pt x="384" y="7"/>
                  </a:lnTo>
                  <a:lnTo>
                    <a:pt x="387" y="7"/>
                  </a:lnTo>
                  <a:lnTo>
                    <a:pt x="389" y="7"/>
                  </a:lnTo>
                  <a:lnTo>
                    <a:pt x="391" y="7"/>
                  </a:lnTo>
                  <a:lnTo>
                    <a:pt x="393" y="7"/>
                  </a:lnTo>
                  <a:lnTo>
                    <a:pt x="395" y="7"/>
                  </a:lnTo>
                  <a:lnTo>
                    <a:pt x="397" y="6"/>
                  </a:lnTo>
                  <a:lnTo>
                    <a:pt x="399" y="7"/>
                  </a:lnTo>
                  <a:lnTo>
                    <a:pt x="401" y="7"/>
                  </a:lnTo>
                  <a:lnTo>
                    <a:pt x="403" y="7"/>
                  </a:lnTo>
                  <a:lnTo>
                    <a:pt x="403" y="9"/>
                  </a:lnTo>
                  <a:lnTo>
                    <a:pt x="403" y="13"/>
                  </a:lnTo>
                  <a:lnTo>
                    <a:pt x="403" y="15"/>
                  </a:lnTo>
                  <a:lnTo>
                    <a:pt x="405" y="19"/>
                  </a:lnTo>
                  <a:lnTo>
                    <a:pt x="405" y="21"/>
                  </a:lnTo>
                  <a:lnTo>
                    <a:pt x="406" y="25"/>
                  </a:lnTo>
                  <a:lnTo>
                    <a:pt x="408" y="28"/>
                  </a:lnTo>
                  <a:lnTo>
                    <a:pt x="410" y="34"/>
                  </a:lnTo>
                  <a:lnTo>
                    <a:pt x="414" y="40"/>
                  </a:lnTo>
                  <a:lnTo>
                    <a:pt x="416" y="46"/>
                  </a:lnTo>
                  <a:lnTo>
                    <a:pt x="416" y="47"/>
                  </a:lnTo>
                  <a:lnTo>
                    <a:pt x="416" y="49"/>
                  </a:lnTo>
                  <a:lnTo>
                    <a:pt x="416" y="51"/>
                  </a:lnTo>
                  <a:lnTo>
                    <a:pt x="418" y="53"/>
                  </a:lnTo>
                  <a:lnTo>
                    <a:pt x="422" y="57"/>
                  </a:lnTo>
                  <a:lnTo>
                    <a:pt x="424" y="59"/>
                  </a:lnTo>
                  <a:lnTo>
                    <a:pt x="426" y="61"/>
                  </a:lnTo>
                  <a:lnTo>
                    <a:pt x="424" y="65"/>
                  </a:lnTo>
                  <a:lnTo>
                    <a:pt x="426" y="67"/>
                  </a:lnTo>
                  <a:lnTo>
                    <a:pt x="426" y="65"/>
                  </a:lnTo>
                  <a:lnTo>
                    <a:pt x="427" y="65"/>
                  </a:lnTo>
                  <a:lnTo>
                    <a:pt x="429" y="65"/>
                  </a:lnTo>
                  <a:lnTo>
                    <a:pt x="429" y="63"/>
                  </a:lnTo>
                  <a:lnTo>
                    <a:pt x="431" y="63"/>
                  </a:lnTo>
                  <a:lnTo>
                    <a:pt x="435" y="61"/>
                  </a:lnTo>
                  <a:lnTo>
                    <a:pt x="437" y="59"/>
                  </a:lnTo>
                  <a:lnTo>
                    <a:pt x="439" y="57"/>
                  </a:lnTo>
                  <a:lnTo>
                    <a:pt x="443" y="53"/>
                  </a:lnTo>
                  <a:lnTo>
                    <a:pt x="445" y="49"/>
                  </a:lnTo>
                  <a:lnTo>
                    <a:pt x="446" y="47"/>
                  </a:lnTo>
                  <a:lnTo>
                    <a:pt x="448" y="46"/>
                  </a:lnTo>
                  <a:lnTo>
                    <a:pt x="450" y="46"/>
                  </a:lnTo>
                  <a:lnTo>
                    <a:pt x="452" y="46"/>
                  </a:lnTo>
                  <a:lnTo>
                    <a:pt x="454" y="46"/>
                  </a:lnTo>
                  <a:lnTo>
                    <a:pt x="456" y="46"/>
                  </a:lnTo>
                  <a:lnTo>
                    <a:pt x="460" y="44"/>
                  </a:lnTo>
                  <a:lnTo>
                    <a:pt x="464" y="44"/>
                  </a:lnTo>
                  <a:lnTo>
                    <a:pt x="467" y="42"/>
                  </a:lnTo>
                  <a:lnTo>
                    <a:pt x="469" y="44"/>
                  </a:lnTo>
                  <a:lnTo>
                    <a:pt x="473" y="42"/>
                  </a:lnTo>
                  <a:lnTo>
                    <a:pt x="477" y="42"/>
                  </a:lnTo>
                  <a:lnTo>
                    <a:pt x="479" y="40"/>
                  </a:lnTo>
                  <a:lnTo>
                    <a:pt x="481" y="38"/>
                  </a:lnTo>
                  <a:lnTo>
                    <a:pt x="483" y="36"/>
                  </a:lnTo>
                  <a:lnTo>
                    <a:pt x="485" y="34"/>
                  </a:lnTo>
                  <a:lnTo>
                    <a:pt x="487" y="32"/>
                  </a:lnTo>
                  <a:lnTo>
                    <a:pt x="488" y="32"/>
                  </a:lnTo>
                  <a:lnTo>
                    <a:pt x="492" y="32"/>
                  </a:lnTo>
                  <a:lnTo>
                    <a:pt x="498" y="32"/>
                  </a:lnTo>
                  <a:lnTo>
                    <a:pt x="500" y="34"/>
                  </a:lnTo>
                  <a:lnTo>
                    <a:pt x="500" y="36"/>
                  </a:lnTo>
                  <a:lnTo>
                    <a:pt x="502" y="38"/>
                  </a:lnTo>
                  <a:lnTo>
                    <a:pt x="502" y="40"/>
                  </a:lnTo>
                  <a:lnTo>
                    <a:pt x="504" y="42"/>
                  </a:lnTo>
                  <a:lnTo>
                    <a:pt x="506" y="42"/>
                  </a:lnTo>
                  <a:lnTo>
                    <a:pt x="508" y="44"/>
                  </a:lnTo>
                  <a:lnTo>
                    <a:pt x="509" y="44"/>
                  </a:lnTo>
                  <a:lnTo>
                    <a:pt x="511" y="42"/>
                  </a:lnTo>
                  <a:lnTo>
                    <a:pt x="515" y="38"/>
                  </a:lnTo>
                  <a:lnTo>
                    <a:pt x="517" y="36"/>
                  </a:lnTo>
                  <a:lnTo>
                    <a:pt x="519" y="34"/>
                  </a:lnTo>
                  <a:lnTo>
                    <a:pt x="521" y="30"/>
                  </a:lnTo>
                  <a:lnTo>
                    <a:pt x="527" y="28"/>
                  </a:lnTo>
                  <a:lnTo>
                    <a:pt x="530" y="30"/>
                  </a:lnTo>
                  <a:lnTo>
                    <a:pt x="536" y="32"/>
                  </a:lnTo>
                  <a:lnTo>
                    <a:pt x="542" y="32"/>
                  </a:lnTo>
                  <a:lnTo>
                    <a:pt x="544" y="30"/>
                  </a:lnTo>
                  <a:lnTo>
                    <a:pt x="546" y="30"/>
                  </a:lnTo>
                  <a:lnTo>
                    <a:pt x="549" y="30"/>
                  </a:lnTo>
                  <a:lnTo>
                    <a:pt x="551" y="30"/>
                  </a:lnTo>
                  <a:lnTo>
                    <a:pt x="553" y="30"/>
                  </a:lnTo>
                  <a:lnTo>
                    <a:pt x="555" y="30"/>
                  </a:lnTo>
                  <a:lnTo>
                    <a:pt x="557" y="30"/>
                  </a:lnTo>
                  <a:lnTo>
                    <a:pt x="557" y="32"/>
                  </a:lnTo>
                  <a:lnTo>
                    <a:pt x="559" y="30"/>
                  </a:lnTo>
                  <a:lnTo>
                    <a:pt x="563" y="30"/>
                  </a:lnTo>
                  <a:lnTo>
                    <a:pt x="563" y="28"/>
                  </a:lnTo>
                  <a:lnTo>
                    <a:pt x="567" y="30"/>
                  </a:lnTo>
                  <a:lnTo>
                    <a:pt x="570" y="30"/>
                  </a:lnTo>
                  <a:lnTo>
                    <a:pt x="572" y="30"/>
                  </a:lnTo>
                  <a:lnTo>
                    <a:pt x="574" y="28"/>
                  </a:lnTo>
                  <a:lnTo>
                    <a:pt x="576" y="28"/>
                  </a:lnTo>
                  <a:lnTo>
                    <a:pt x="578" y="28"/>
                  </a:lnTo>
                  <a:lnTo>
                    <a:pt x="580" y="28"/>
                  </a:lnTo>
                  <a:lnTo>
                    <a:pt x="582" y="28"/>
                  </a:lnTo>
                  <a:lnTo>
                    <a:pt x="584" y="26"/>
                  </a:lnTo>
                  <a:lnTo>
                    <a:pt x="584" y="28"/>
                  </a:lnTo>
                  <a:lnTo>
                    <a:pt x="586" y="28"/>
                  </a:lnTo>
                  <a:lnTo>
                    <a:pt x="588" y="30"/>
                  </a:lnTo>
                  <a:lnTo>
                    <a:pt x="590" y="28"/>
                  </a:lnTo>
                  <a:lnTo>
                    <a:pt x="593" y="30"/>
                  </a:lnTo>
                  <a:lnTo>
                    <a:pt x="595" y="32"/>
                  </a:lnTo>
                  <a:lnTo>
                    <a:pt x="597" y="32"/>
                  </a:lnTo>
                  <a:lnTo>
                    <a:pt x="599" y="32"/>
                  </a:lnTo>
                  <a:lnTo>
                    <a:pt x="601" y="32"/>
                  </a:lnTo>
                  <a:lnTo>
                    <a:pt x="601" y="34"/>
                  </a:lnTo>
                  <a:lnTo>
                    <a:pt x="603" y="34"/>
                  </a:lnTo>
                  <a:lnTo>
                    <a:pt x="605" y="36"/>
                  </a:lnTo>
                  <a:lnTo>
                    <a:pt x="605" y="38"/>
                  </a:lnTo>
                  <a:lnTo>
                    <a:pt x="607" y="40"/>
                  </a:lnTo>
                  <a:lnTo>
                    <a:pt x="609" y="42"/>
                  </a:lnTo>
                  <a:lnTo>
                    <a:pt x="610" y="40"/>
                  </a:lnTo>
                  <a:lnTo>
                    <a:pt x="612" y="40"/>
                  </a:lnTo>
                  <a:lnTo>
                    <a:pt x="614" y="38"/>
                  </a:lnTo>
                  <a:lnTo>
                    <a:pt x="616" y="38"/>
                  </a:lnTo>
                  <a:lnTo>
                    <a:pt x="616" y="36"/>
                  </a:lnTo>
                  <a:lnTo>
                    <a:pt x="618" y="34"/>
                  </a:lnTo>
                  <a:lnTo>
                    <a:pt x="618" y="36"/>
                  </a:lnTo>
                  <a:lnTo>
                    <a:pt x="618" y="34"/>
                  </a:lnTo>
                  <a:lnTo>
                    <a:pt x="622" y="30"/>
                  </a:lnTo>
                  <a:lnTo>
                    <a:pt x="624" y="28"/>
                  </a:lnTo>
                  <a:lnTo>
                    <a:pt x="626" y="28"/>
                  </a:lnTo>
                  <a:lnTo>
                    <a:pt x="624" y="28"/>
                  </a:lnTo>
                  <a:lnTo>
                    <a:pt x="626" y="26"/>
                  </a:lnTo>
                  <a:lnTo>
                    <a:pt x="630" y="25"/>
                  </a:lnTo>
                  <a:lnTo>
                    <a:pt x="631" y="25"/>
                  </a:lnTo>
                  <a:lnTo>
                    <a:pt x="631" y="23"/>
                  </a:lnTo>
                  <a:lnTo>
                    <a:pt x="633" y="23"/>
                  </a:lnTo>
                  <a:lnTo>
                    <a:pt x="637" y="21"/>
                  </a:lnTo>
                  <a:lnTo>
                    <a:pt x="639" y="21"/>
                  </a:lnTo>
                  <a:lnTo>
                    <a:pt x="641" y="19"/>
                  </a:lnTo>
                  <a:lnTo>
                    <a:pt x="643" y="19"/>
                  </a:lnTo>
                  <a:lnTo>
                    <a:pt x="645" y="17"/>
                  </a:lnTo>
                  <a:lnTo>
                    <a:pt x="649" y="21"/>
                  </a:lnTo>
                  <a:lnTo>
                    <a:pt x="651" y="23"/>
                  </a:lnTo>
                  <a:lnTo>
                    <a:pt x="654" y="25"/>
                  </a:lnTo>
                  <a:lnTo>
                    <a:pt x="658" y="26"/>
                  </a:lnTo>
                  <a:lnTo>
                    <a:pt x="664" y="30"/>
                  </a:lnTo>
                  <a:lnTo>
                    <a:pt x="668" y="32"/>
                  </a:lnTo>
                  <a:lnTo>
                    <a:pt x="668" y="34"/>
                  </a:lnTo>
                  <a:lnTo>
                    <a:pt x="670" y="36"/>
                  </a:lnTo>
                  <a:lnTo>
                    <a:pt x="672" y="38"/>
                  </a:lnTo>
                  <a:lnTo>
                    <a:pt x="672" y="40"/>
                  </a:lnTo>
                  <a:lnTo>
                    <a:pt x="672" y="42"/>
                  </a:lnTo>
                  <a:lnTo>
                    <a:pt x="672" y="44"/>
                  </a:lnTo>
                  <a:lnTo>
                    <a:pt x="670" y="44"/>
                  </a:lnTo>
                  <a:lnTo>
                    <a:pt x="672" y="46"/>
                  </a:lnTo>
                  <a:lnTo>
                    <a:pt x="672" y="47"/>
                  </a:lnTo>
                  <a:lnTo>
                    <a:pt x="672" y="49"/>
                  </a:lnTo>
                  <a:lnTo>
                    <a:pt x="673" y="49"/>
                  </a:lnTo>
                  <a:lnTo>
                    <a:pt x="675" y="49"/>
                  </a:lnTo>
                  <a:lnTo>
                    <a:pt x="675" y="53"/>
                  </a:lnTo>
                  <a:lnTo>
                    <a:pt x="675" y="55"/>
                  </a:lnTo>
                  <a:lnTo>
                    <a:pt x="677" y="57"/>
                  </a:lnTo>
                  <a:lnTo>
                    <a:pt x="677" y="61"/>
                  </a:lnTo>
                  <a:lnTo>
                    <a:pt x="677" y="63"/>
                  </a:lnTo>
                  <a:lnTo>
                    <a:pt x="675" y="63"/>
                  </a:lnTo>
                  <a:lnTo>
                    <a:pt x="675" y="65"/>
                  </a:lnTo>
                  <a:lnTo>
                    <a:pt x="675" y="67"/>
                  </a:lnTo>
                  <a:lnTo>
                    <a:pt x="675" y="68"/>
                  </a:lnTo>
                  <a:lnTo>
                    <a:pt x="675" y="70"/>
                  </a:lnTo>
                  <a:lnTo>
                    <a:pt x="673" y="72"/>
                  </a:lnTo>
                  <a:lnTo>
                    <a:pt x="673" y="74"/>
                  </a:lnTo>
                  <a:lnTo>
                    <a:pt x="673" y="76"/>
                  </a:lnTo>
                  <a:lnTo>
                    <a:pt x="675" y="78"/>
                  </a:lnTo>
                  <a:lnTo>
                    <a:pt x="677" y="80"/>
                  </a:lnTo>
                  <a:lnTo>
                    <a:pt x="679" y="82"/>
                  </a:lnTo>
                  <a:lnTo>
                    <a:pt x="679" y="84"/>
                  </a:lnTo>
                  <a:lnTo>
                    <a:pt x="681" y="84"/>
                  </a:lnTo>
                  <a:lnTo>
                    <a:pt x="681" y="86"/>
                  </a:lnTo>
                  <a:lnTo>
                    <a:pt x="683" y="88"/>
                  </a:lnTo>
                  <a:lnTo>
                    <a:pt x="685" y="89"/>
                  </a:lnTo>
                  <a:lnTo>
                    <a:pt x="685" y="91"/>
                  </a:lnTo>
                  <a:lnTo>
                    <a:pt x="687" y="93"/>
                  </a:lnTo>
                  <a:lnTo>
                    <a:pt x="689" y="93"/>
                  </a:lnTo>
                  <a:lnTo>
                    <a:pt x="691" y="95"/>
                  </a:lnTo>
                  <a:lnTo>
                    <a:pt x="691" y="97"/>
                  </a:lnTo>
                  <a:lnTo>
                    <a:pt x="692" y="97"/>
                  </a:lnTo>
                  <a:lnTo>
                    <a:pt x="694" y="97"/>
                  </a:lnTo>
                  <a:lnTo>
                    <a:pt x="694" y="99"/>
                  </a:lnTo>
                  <a:lnTo>
                    <a:pt x="696" y="101"/>
                  </a:lnTo>
                  <a:lnTo>
                    <a:pt x="696" y="103"/>
                  </a:lnTo>
                  <a:lnTo>
                    <a:pt x="698" y="103"/>
                  </a:lnTo>
                  <a:lnTo>
                    <a:pt x="698" y="105"/>
                  </a:lnTo>
                  <a:lnTo>
                    <a:pt x="698" y="107"/>
                  </a:lnTo>
                  <a:lnTo>
                    <a:pt x="698" y="109"/>
                  </a:lnTo>
                  <a:lnTo>
                    <a:pt x="700" y="109"/>
                  </a:lnTo>
                  <a:lnTo>
                    <a:pt x="700" y="110"/>
                  </a:lnTo>
                  <a:lnTo>
                    <a:pt x="702" y="112"/>
                  </a:lnTo>
                  <a:lnTo>
                    <a:pt x="704" y="112"/>
                  </a:lnTo>
                  <a:lnTo>
                    <a:pt x="704" y="114"/>
                  </a:lnTo>
                  <a:lnTo>
                    <a:pt x="704" y="116"/>
                  </a:lnTo>
                  <a:lnTo>
                    <a:pt x="704" y="118"/>
                  </a:lnTo>
                  <a:lnTo>
                    <a:pt x="706" y="120"/>
                  </a:lnTo>
                  <a:lnTo>
                    <a:pt x="706" y="118"/>
                  </a:lnTo>
                  <a:lnTo>
                    <a:pt x="708" y="120"/>
                  </a:lnTo>
                  <a:lnTo>
                    <a:pt x="708" y="122"/>
                  </a:lnTo>
                  <a:lnTo>
                    <a:pt x="706" y="122"/>
                  </a:lnTo>
                  <a:lnTo>
                    <a:pt x="708" y="124"/>
                  </a:lnTo>
                  <a:lnTo>
                    <a:pt x="710" y="126"/>
                  </a:lnTo>
                  <a:lnTo>
                    <a:pt x="710" y="128"/>
                  </a:lnTo>
                  <a:lnTo>
                    <a:pt x="712" y="128"/>
                  </a:lnTo>
                  <a:lnTo>
                    <a:pt x="713" y="128"/>
                  </a:lnTo>
                  <a:lnTo>
                    <a:pt x="713" y="129"/>
                  </a:lnTo>
                  <a:lnTo>
                    <a:pt x="715" y="129"/>
                  </a:lnTo>
                  <a:lnTo>
                    <a:pt x="715" y="131"/>
                  </a:lnTo>
                  <a:lnTo>
                    <a:pt x="715" y="129"/>
                  </a:lnTo>
                  <a:lnTo>
                    <a:pt x="717" y="131"/>
                  </a:lnTo>
                  <a:lnTo>
                    <a:pt x="719" y="131"/>
                  </a:lnTo>
                  <a:lnTo>
                    <a:pt x="719" y="133"/>
                  </a:lnTo>
                  <a:lnTo>
                    <a:pt x="721" y="133"/>
                  </a:lnTo>
                  <a:lnTo>
                    <a:pt x="723" y="133"/>
                  </a:lnTo>
                  <a:lnTo>
                    <a:pt x="725" y="135"/>
                  </a:lnTo>
                  <a:lnTo>
                    <a:pt x="727" y="135"/>
                  </a:lnTo>
                  <a:lnTo>
                    <a:pt x="727" y="137"/>
                  </a:lnTo>
                  <a:lnTo>
                    <a:pt x="729" y="137"/>
                  </a:lnTo>
                  <a:lnTo>
                    <a:pt x="729" y="139"/>
                  </a:lnTo>
                  <a:lnTo>
                    <a:pt x="731" y="141"/>
                  </a:lnTo>
                  <a:lnTo>
                    <a:pt x="731" y="143"/>
                  </a:lnTo>
                  <a:lnTo>
                    <a:pt x="733" y="143"/>
                  </a:lnTo>
                  <a:lnTo>
                    <a:pt x="733" y="145"/>
                  </a:lnTo>
                  <a:lnTo>
                    <a:pt x="734" y="145"/>
                  </a:lnTo>
                  <a:lnTo>
                    <a:pt x="736" y="145"/>
                  </a:lnTo>
                  <a:lnTo>
                    <a:pt x="736" y="147"/>
                  </a:lnTo>
                  <a:lnTo>
                    <a:pt x="738" y="147"/>
                  </a:lnTo>
                  <a:lnTo>
                    <a:pt x="740" y="147"/>
                  </a:lnTo>
                  <a:lnTo>
                    <a:pt x="742" y="147"/>
                  </a:lnTo>
                  <a:lnTo>
                    <a:pt x="744" y="147"/>
                  </a:lnTo>
                  <a:lnTo>
                    <a:pt x="746" y="147"/>
                  </a:lnTo>
                  <a:lnTo>
                    <a:pt x="748" y="147"/>
                  </a:lnTo>
                  <a:lnTo>
                    <a:pt x="748" y="149"/>
                  </a:lnTo>
                  <a:lnTo>
                    <a:pt x="748" y="150"/>
                  </a:lnTo>
                  <a:lnTo>
                    <a:pt x="750" y="150"/>
                  </a:lnTo>
                  <a:lnTo>
                    <a:pt x="750" y="152"/>
                  </a:lnTo>
                  <a:lnTo>
                    <a:pt x="750" y="154"/>
                  </a:lnTo>
                  <a:lnTo>
                    <a:pt x="750" y="156"/>
                  </a:lnTo>
                  <a:lnTo>
                    <a:pt x="752" y="156"/>
                  </a:lnTo>
                  <a:lnTo>
                    <a:pt x="752" y="158"/>
                  </a:lnTo>
                  <a:lnTo>
                    <a:pt x="750" y="158"/>
                  </a:lnTo>
                  <a:lnTo>
                    <a:pt x="750" y="160"/>
                  </a:lnTo>
                  <a:lnTo>
                    <a:pt x="752" y="160"/>
                  </a:lnTo>
                  <a:lnTo>
                    <a:pt x="752" y="162"/>
                  </a:lnTo>
                  <a:lnTo>
                    <a:pt x="754" y="162"/>
                  </a:lnTo>
                  <a:lnTo>
                    <a:pt x="754" y="160"/>
                  </a:lnTo>
                  <a:lnTo>
                    <a:pt x="755" y="160"/>
                  </a:lnTo>
                  <a:lnTo>
                    <a:pt x="755" y="162"/>
                  </a:lnTo>
                  <a:lnTo>
                    <a:pt x="757" y="164"/>
                  </a:lnTo>
                  <a:lnTo>
                    <a:pt x="759" y="164"/>
                  </a:lnTo>
                  <a:lnTo>
                    <a:pt x="759" y="166"/>
                  </a:lnTo>
                  <a:lnTo>
                    <a:pt x="759" y="168"/>
                  </a:lnTo>
                  <a:lnTo>
                    <a:pt x="761" y="168"/>
                  </a:lnTo>
                  <a:lnTo>
                    <a:pt x="761" y="170"/>
                  </a:lnTo>
                  <a:lnTo>
                    <a:pt x="763" y="170"/>
                  </a:lnTo>
                  <a:lnTo>
                    <a:pt x="763" y="171"/>
                  </a:lnTo>
                  <a:lnTo>
                    <a:pt x="763" y="173"/>
                  </a:lnTo>
                  <a:lnTo>
                    <a:pt x="763" y="175"/>
                  </a:lnTo>
                  <a:lnTo>
                    <a:pt x="765" y="175"/>
                  </a:lnTo>
                  <a:lnTo>
                    <a:pt x="765" y="177"/>
                  </a:lnTo>
                  <a:lnTo>
                    <a:pt x="767" y="177"/>
                  </a:lnTo>
                  <a:lnTo>
                    <a:pt x="765" y="179"/>
                  </a:lnTo>
                  <a:lnTo>
                    <a:pt x="763" y="179"/>
                  </a:lnTo>
                  <a:lnTo>
                    <a:pt x="763" y="181"/>
                  </a:lnTo>
                  <a:lnTo>
                    <a:pt x="761" y="181"/>
                  </a:lnTo>
                  <a:lnTo>
                    <a:pt x="763" y="181"/>
                  </a:lnTo>
                  <a:lnTo>
                    <a:pt x="765" y="183"/>
                  </a:lnTo>
                  <a:lnTo>
                    <a:pt x="767" y="183"/>
                  </a:lnTo>
                  <a:lnTo>
                    <a:pt x="767" y="185"/>
                  </a:lnTo>
                  <a:lnTo>
                    <a:pt x="765" y="187"/>
                  </a:lnTo>
                  <a:lnTo>
                    <a:pt x="765" y="189"/>
                  </a:lnTo>
                  <a:lnTo>
                    <a:pt x="765" y="191"/>
                  </a:lnTo>
                  <a:lnTo>
                    <a:pt x="763" y="192"/>
                  </a:lnTo>
                  <a:lnTo>
                    <a:pt x="765" y="194"/>
                  </a:lnTo>
                  <a:lnTo>
                    <a:pt x="765" y="196"/>
                  </a:lnTo>
                  <a:lnTo>
                    <a:pt x="765" y="198"/>
                  </a:lnTo>
                  <a:lnTo>
                    <a:pt x="765" y="202"/>
                  </a:lnTo>
                  <a:lnTo>
                    <a:pt x="763" y="202"/>
                  </a:lnTo>
                  <a:lnTo>
                    <a:pt x="763" y="204"/>
                  </a:lnTo>
                  <a:lnTo>
                    <a:pt x="761" y="206"/>
                  </a:lnTo>
                  <a:lnTo>
                    <a:pt x="761" y="208"/>
                  </a:lnTo>
                  <a:lnTo>
                    <a:pt x="763" y="208"/>
                  </a:lnTo>
                  <a:lnTo>
                    <a:pt x="763" y="210"/>
                  </a:lnTo>
                  <a:lnTo>
                    <a:pt x="765" y="210"/>
                  </a:lnTo>
                  <a:lnTo>
                    <a:pt x="767" y="211"/>
                  </a:lnTo>
                  <a:lnTo>
                    <a:pt x="769" y="211"/>
                  </a:lnTo>
                  <a:lnTo>
                    <a:pt x="769" y="213"/>
                  </a:lnTo>
                  <a:lnTo>
                    <a:pt x="771" y="213"/>
                  </a:lnTo>
                  <a:lnTo>
                    <a:pt x="771" y="215"/>
                  </a:lnTo>
                  <a:lnTo>
                    <a:pt x="773" y="215"/>
                  </a:lnTo>
                  <a:lnTo>
                    <a:pt x="773" y="217"/>
                  </a:lnTo>
                  <a:lnTo>
                    <a:pt x="774" y="217"/>
                  </a:lnTo>
                  <a:lnTo>
                    <a:pt x="776" y="217"/>
                  </a:lnTo>
                  <a:lnTo>
                    <a:pt x="778" y="217"/>
                  </a:lnTo>
                  <a:lnTo>
                    <a:pt x="780" y="217"/>
                  </a:lnTo>
                  <a:lnTo>
                    <a:pt x="780" y="219"/>
                  </a:lnTo>
                  <a:lnTo>
                    <a:pt x="782" y="219"/>
                  </a:lnTo>
                  <a:lnTo>
                    <a:pt x="784" y="219"/>
                  </a:lnTo>
                  <a:lnTo>
                    <a:pt x="786" y="219"/>
                  </a:lnTo>
                  <a:lnTo>
                    <a:pt x="788" y="219"/>
                  </a:lnTo>
                  <a:lnTo>
                    <a:pt x="788" y="217"/>
                  </a:lnTo>
                  <a:lnTo>
                    <a:pt x="790" y="217"/>
                  </a:lnTo>
                  <a:lnTo>
                    <a:pt x="790" y="215"/>
                  </a:lnTo>
                  <a:lnTo>
                    <a:pt x="792" y="215"/>
                  </a:lnTo>
                  <a:lnTo>
                    <a:pt x="792" y="213"/>
                  </a:lnTo>
                  <a:lnTo>
                    <a:pt x="794" y="213"/>
                  </a:lnTo>
                  <a:lnTo>
                    <a:pt x="795" y="213"/>
                  </a:lnTo>
                  <a:lnTo>
                    <a:pt x="797" y="213"/>
                  </a:lnTo>
                  <a:lnTo>
                    <a:pt x="797" y="215"/>
                  </a:lnTo>
                  <a:lnTo>
                    <a:pt x="801" y="217"/>
                  </a:lnTo>
                  <a:lnTo>
                    <a:pt x="803" y="217"/>
                  </a:lnTo>
                  <a:lnTo>
                    <a:pt x="803" y="219"/>
                  </a:lnTo>
                  <a:lnTo>
                    <a:pt x="805" y="219"/>
                  </a:lnTo>
                  <a:lnTo>
                    <a:pt x="805" y="221"/>
                  </a:lnTo>
                  <a:lnTo>
                    <a:pt x="807" y="221"/>
                  </a:lnTo>
                  <a:lnTo>
                    <a:pt x="807" y="223"/>
                  </a:lnTo>
                  <a:lnTo>
                    <a:pt x="805" y="225"/>
                  </a:lnTo>
                  <a:lnTo>
                    <a:pt x="805" y="227"/>
                  </a:lnTo>
                  <a:lnTo>
                    <a:pt x="805" y="229"/>
                  </a:lnTo>
                  <a:lnTo>
                    <a:pt x="805" y="231"/>
                  </a:lnTo>
                  <a:lnTo>
                    <a:pt x="803" y="231"/>
                  </a:lnTo>
                  <a:lnTo>
                    <a:pt x="801" y="231"/>
                  </a:lnTo>
                  <a:lnTo>
                    <a:pt x="801" y="232"/>
                  </a:lnTo>
                  <a:lnTo>
                    <a:pt x="801" y="234"/>
                  </a:lnTo>
                  <a:lnTo>
                    <a:pt x="801" y="236"/>
                  </a:lnTo>
                  <a:lnTo>
                    <a:pt x="805" y="236"/>
                  </a:lnTo>
                  <a:lnTo>
                    <a:pt x="807" y="238"/>
                  </a:lnTo>
                  <a:lnTo>
                    <a:pt x="807" y="240"/>
                  </a:lnTo>
                  <a:lnTo>
                    <a:pt x="811" y="238"/>
                  </a:lnTo>
                  <a:lnTo>
                    <a:pt x="811" y="240"/>
                  </a:lnTo>
                  <a:lnTo>
                    <a:pt x="809" y="240"/>
                  </a:lnTo>
                  <a:lnTo>
                    <a:pt x="809" y="242"/>
                  </a:lnTo>
                  <a:lnTo>
                    <a:pt x="809" y="244"/>
                  </a:lnTo>
                  <a:lnTo>
                    <a:pt x="809" y="248"/>
                  </a:lnTo>
                  <a:lnTo>
                    <a:pt x="807" y="248"/>
                  </a:lnTo>
                  <a:lnTo>
                    <a:pt x="807" y="250"/>
                  </a:lnTo>
                  <a:lnTo>
                    <a:pt x="805" y="252"/>
                  </a:lnTo>
                  <a:lnTo>
                    <a:pt x="805" y="253"/>
                  </a:lnTo>
                  <a:lnTo>
                    <a:pt x="803" y="257"/>
                  </a:lnTo>
                  <a:lnTo>
                    <a:pt x="801" y="261"/>
                  </a:lnTo>
                  <a:lnTo>
                    <a:pt x="799" y="265"/>
                  </a:lnTo>
                  <a:lnTo>
                    <a:pt x="797" y="269"/>
                  </a:lnTo>
                  <a:lnTo>
                    <a:pt x="795" y="271"/>
                  </a:lnTo>
                  <a:lnTo>
                    <a:pt x="794" y="273"/>
                  </a:lnTo>
                  <a:lnTo>
                    <a:pt x="792" y="276"/>
                  </a:lnTo>
                  <a:lnTo>
                    <a:pt x="790" y="278"/>
                  </a:lnTo>
                  <a:lnTo>
                    <a:pt x="788" y="278"/>
                  </a:lnTo>
                  <a:lnTo>
                    <a:pt x="786" y="280"/>
                  </a:lnTo>
                  <a:lnTo>
                    <a:pt x="784" y="280"/>
                  </a:lnTo>
                  <a:lnTo>
                    <a:pt x="782" y="280"/>
                  </a:lnTo>
                  <a:lnTo>
                    <a:pt x="780" y="280"/>
                  </a:lnTo>
                  <a:lnTo>
                    <a:pt x="778" y="282"/>
                  </a:lnTo>
                  <a:lnTo>
                    <a:pt x="776" y="282"/>
                  </a:lnTo>
                  <a:lnTo>
                    <a:pt x="774" y="284"/>
                  </a:lnTo>
                  <a:lnTo>
                    <a:pt x="773" y="284"/>
                  </a:lnTo>
                  <a:lnTo>
                    <a:pt x="771" y="284"/>
                  </a:lnTo>
                  <a:lnTo>
                    <a:pt x="769" y="284"/>
                  </a:lnTo>
                  <a:lnTo>
                    <a:pt x="767" y="284"/>
                  </a:lnTo>
                  <a:lnTo>
                    <a:pt x="765" y="284"/>
                  </a:lnTo>
                  <a:lnTo>
                    <a:pt x="763" y="284"/>
                  </a:lnTo>
                  <a:lnTo>
                    <a:pt x="761" y="284"/>
                  </a:lnTo>
                  <a:lnTo>
                    <a:pt x="759" y="284"/>
                  </a:lnTo>
                  <a:lnTo>
                    <a:pt x="759" y="286"/>
                  </a:lnTo>
                  <a:lnTo>
                    <a:pt x="759" y="288"/>
                  </a:lnTo>
                  <a:lnTo>
                    <a:pt x="757" y="292"/>
                  </a:lnTo>
                  <a:lnTo>
                    <a:pt x="759" y="297"/>
                  </a:lnTo>
                  <a:lnTo>
                    <a:pt x="757" y="301"/>
                  </a:lnTo>
                  <a:lnTo>
                    <a:pt x="757" y="309"/>
                  </a:lnTo>
                  <a:lnTo>
                    <a:pt x="757" y="318"/>
                  </a:lnTo>
                  <a:lnTo>
                    <a:pt x="757" y="326"/>
                  </a:lnTo>
                  <a:lnTo>
                    <a:pt x="757" y="334"/>
                  </a:lnTo>
                  <a:lnTo>
                    <a:pt x="757" y="339"/>
                  </a:lnTo>
                  <a:lnTo>
                    <a:pt x="755" y="343"/>
                  </a:lnTo>
                  <a:lnTo>
                    <a:pt x="755" y="345"/>
                  </a:lnTo>
                  <a:lnTo>
                    <a:pt x="759" y="347"/>
                  </a:lnTo>
                  <a:lnTo>
                    <a:pt x="763" y="355"/>
                  </a:lnTo>
                  <a:lnTo>
                    <a:pt x="767" y="358"/>
                  </a:lnTo>
                  <a:lnTo>
                    <a:pt x="769" y="360"/>
                  </a:lnTo>
                  <a:lnTo>
                    <a:pt x="774" y="366"/>
                  </a:lnTo>
                  <a:lnTo>
                    <a:pt x="780" y="372"/>
                  </a:lnTo>
                  <a:lnTo>
                    <a:pt x="788" y="377"/>
                  </a:lnTo>
                  <a:lnTo>
                    <a:pt x="790" y="379"/>
                  </a:lnTo>
                  <a:lnTo>
                    <a:pt x="794" y="383"/>
                  </a:lnTo>
                  <a:lnTo>
                    <a:pt x="797" y="387"/>
                  </a:lnTo>
                  <a:lnTo>
                    <a:pt x="801" y="391"/>
                  </a:lnTo>
                  <a:lnTo>
                    <a:pt x="805" y="395"/>
                  </a:lnTo>
                  <a:lnTo>
                    <a:pt x="809" y="398"/>
                  </a:lnTo>
                  <a:lnTo>
                    <a:pt x="813" y="402"/>
                  </a:lnTo>
                  <a:lnTo>
                    <a:pt x="815" y="402"/>
                  </a:lnTo>
                  <a:lnTo>
                    <a:pt x="815" y="404"/>
                  </a:lnTo>
                  <a:lnTo>
                    <a:pt x="816" y="404"/>
                  </a:lnTo>
                  <a:lnTo>
                    <a:pt x="818" y="404"/>
                  </a:lnTo>
                  <a:lnTo>
                    <a:pt x="820" y="404"/>
                  </a:lnTo>
                  <a:lnTo>
                    <a:pt x="820" y="406"/>
                  </a:lnTo>
                  <a:lnTo>
                    <a:pt x="818" y="406"/>
                  </a:lnTo>
                  <a:lnTo>
                    <a:pt x="818" y="408"/>
                  </a:lnTo>
                  <a:lnTo>
                    <a:pt x="820" y="408"/>
                  </a:lnTo>
                  <a:lnTo>
                    <a:pt x="820" y="406"/>
                  </a:lnTo>
                  <a:lnTo>
                    <a:pt x="822" y="406"/>
                  </a:lnTo>
                  <a:lnTo>
                    <a:pt x="822" y="408"/>
                  </a:lnTo>
                  <a:lnTo>
                    <a:pt x="820" y="408"/>
                  </a:lnTo>
                  <a:lnTo>
                    <a:pt x="820" y="410"/>
                  </a:lnTo>
                  <a:lnTo>
                    <a:pt x="822" y="410"/>
                  </a:lnTo>
                  <a:lnTo>
                    <a:pt x="822" y="408"/>
                  </a:lnTo>
                  <a:lnTo>
                    <a:pt x="824" y="408"/>
                  </a:lnTo>
                  <a:lnTo>
                    <a:pt x="826" y="408"/>
                  </a:lnTo>
                  <a:lnTo>
                    <a:pt x="826" y="410"/>
                  </a:lnTo>
                  <a:lnTo>
                    <a:pt x="828" y="410"/>
                  </a:lnTo>
                  <a:lnTo>
                    <a:pt x="830" y="408"/>
                  </a:lnTo>
                  <a:lnTo>
                    <a:pt x="832" y="408"/>
                  </a:lnTo>
                  <a:lnTo>
                    <a:pt x="832" y="410"/>
                  </a:lnTo>
                  <a:lnTo>
                    <a:pt x="834" y="410"/>
                  </a:lnTo>
                  <a:lnTo>
                    <a:pt x="834" y="412"/>
                  </a:lnTo>
                  <a:lnTo>
                    <a:pt x="839" y="412"/>
                  </a:lnTo>
                  <a:lnTo>
                    <a:pt x="839" y="414"/>
                  </a:lnTo>
                  <a:lnTo>
                    <a:pt x="841" y="416"/>
                  </a:lnTo>
                  <a:lnTo>
                    <a:pt x="841" y="417"/>
                  </a:lnTo>
                  <a:lnTo>
                    <a:pt x="841" y="419"/>
                  </a:lnTo>
                  <a:lnTo>
                    <a:pt x="841" y="421"/>
                  </a:lnTo>
                  <a:lnTo>
                    <a:pt x="843" y="425"/>
                  </a:lnTo>
                  <a:lnTo>
                    <a:pt x="845" y="425"/>
                  </a:lnTo>
                  <a:lnTo>
                    <a:pt x="847" y="427"/>
                  </a:lnTo>
                  <a:lnTo>
                    <a:pt x="849" y="427"/>
                  </a:lnTo>
                  <a:lnTo>
                    <a:pt x="855" y="431"/>
                  </a:lnTo>
                  <a:lnTo>
                    <a:pt x="856" y="433"/>
                  </a:lnTo>
                  <a:lnTo>
                    <a:pt x="858" y="433"/>
                  </a:lnTo>
                  <a:lnTo>
                    <a:pt x="860" y="437"/>
                  </a:lnTo>
                  <a:lnTo>
                    <a:pt x="862" y="437"/>
                  </a:lnTo>
                  <a:lnTo>
                    <a:pt x="864" y="438"/>
                  </a:lnTo>
                  <a:lnTo>
                    <a:pt x="864" y="440"/>
                  </a:lnTo>
                  <a:lnTo>
                    <a:pt x="864" y="442"/>
                  </a:lnTo>
                  <a:lnTo>
                    <a:pt x="866" y="442"/>
                  </a:lnTo>
                  <a:lnTo>
                    <a:pt x="868" y="442"/>
                  </a:lnTo>
                  <a:lnTo>
                    <a:pt x="870" y="442"/>
                  </a:lnTo>
                  <a:lnTo>
                    <a:pt x="872" y="442"/>
                  </a:lnTo>
                  <a:lnTo>
                    <a:pt x="874" y="442"/>
                  </a:lnTo>
                  <a:lnTo>
                    <a:pt x="874" y="444"/>
                  </a:lnTo>
                  <a:lnTo>
                    <a:pt x="876" y="444"/>
                  </a:lnTo>
                  <a:lnTo>
                    <a:pt x="877" y="442"/>
                  </a:lnTo>
                  <a:lnTo>
                    <a:pt x="877" y="440"/>
                  </a:lnTo>
                  <a:lnTo>
                    <a:pt x="879" y="438"/>
                  </a:lnTo>
                  <a:lnTo>
                    <a:pt x="879" y="437"/>
                  </a:lnTo>
                  <a:lnTo>
                    <a:pt x="881" y="435"/>
                  </a:lnTo>
                  <a:lnTo>
                    <a:pt x="881" y="433"/>
                  </a:lnTo>
                  <a:lnTo>
                    <a:pt x="883" y="429"/>
                  </a:lnTo>
                  <a:lnTo>
                    <a:pt x="885" y="429"/>
                  </a:lnTo>
                  <a:lnTo>
                    <a:pt x="885" y="427"/>
                  </a:lnTo>
                  <a:lnTo>
                    <a:pt x="887" y="427"/>
                  </a:lnTo>
                  <a:lnTo>
                    <a:pt x="887" y="425"/>
                  </a:lnTo>
                  <a:lnTo>
                    <a:pt x="887" y="423"/>
                  </a:lnTo>
                  <a:lnTo>
                    <a:pt x="889" y="423"/>
                  </a:lnTo>
                  <a:lnTo>
                    <a:pt x="889" y="421"/>
                  </a:lnTo>
                  <a:lnTo>
                    <a:pt x="891" y="421"/>
                  </a:lnTo>
                  <a:lnTo>
                    <a:pt x="893" y="421"/>
                  </a:lnTo>
                  <a:lnTo>
                    <a:pt x="895" y="423"/>
                  </a:lnTo>
                  <a:lnTo>
                    <a:pt x="900" y="425"/>
                  </a:lnTo>
                  <a:lnTo>
                    <a:pt x="902" y="427"/>
                  </a:lnTo>
                  <a:lnTo>
                    <a:pt x="904" y="429"/>
                  </a:lnTo>
                  <a:lnTo>
                    <a:pt x="908" y="433"/>
                  </a:lnTo>
                  <a:lnTo>
                    <a:pt x="910" y="435"/>
                  </a:lnTo>
                  <a:lnTo>
                    <a:pt x="912" y="437"/>
                  </a:lnTo>
                  <a:lnTo>
                    <a:pt x="914" y="438"/>
                  </a:lnTo>
                  <a:lnTo>
                    <a:pt x="916" y="440"/>
                  </a:lnTo>
                  <a:lnTo>
                    <a:pt x="918" y="444"/>
                  </a:lnTo>
                  <a:lnTo>
                    <a:pt x="919" y="444"/>
                  </a:lnTo>
                  <a:lnTo>
                    <a:pt x="919" y="446"/>
                  </a:lnTo>
                  <a:lnTo>
                    <a:pt x="919" y="448"/>
                  </a:lnTo>
                  <a:lnTo>
                    <a:pt x="921" y="450"/>
                  </a:lnTo>
                  <a:lnTo>
                    <a:pt x="921" y="452"/>
                  </a:lnTo>
                  <a:lnTo>
                    <a:pt x="921" y="454"/>
                  </a:lnTo>
                  <a:lnTo>
                    <a:pt x="923" y="456"/>
                  </a:lnTo>
                  <a:lnTo>
                    <a:pt x="925" y="456"/>
                  </a:lnTo>
                  <a:lnTo>
                    <a:pt x="929" y="458"/>
                  </a:lnTo>
                  <a:lnTo>
                    <a:pt x="931" y="459"/>
                  </a:lnTo>
                  <a:lnTo>
                    <a:pt x="933" y="459"/>
                  </a:lnTo>
                  <a:lnTo>
                    <a:pt x="935" y="459"/>
                  </a:lnTo>
                  <a:lnTo>
                    <a:pt x="937" y="459"/>
                  </a:lnTo>
                  <a:lnTo>
                    <a:pt x="937" y="461"/>
                  </a:lnTo>
                  <a:lnTo>
                    <a:pt x="939" y="463"/>
                  </a:lnTo>
                  <a:lnTo>
                    <a:pt x="940" y="463"/>
                  </a:lnTo>
                  <a:lnTo>
                    <a:pt x="942" y="467"/>
                  </a:lnTo>
                  <a:lnTo>
                    <a:pt x="944" y="467"/>
                  </a:lnTo>
                  <a:lnTo>
                    <a:pt x="946" y="467"/>
                  </a:lnTo>
                  <a:lnTo>
                    <a:pt x="948" y="469"/>
                  </a:lnTo>
                  <a:lnTo>
                    <a:pt x="950" y="469"/>
                  </a:lnTo>
                  <a:lnTo>
                    <a:pt x="952" y="469"/>
                  </a:lnTo>
                  <a:lnTo>
                    <a:pt x="954" y="471"/>
                  </a:lnTo>
                  <a:lnTo>
                    <a:pt x="958" y="471"/>
                  </a:lnTo>
                  <a:lnTo>
                    <a:pt x="958" y="473"/>
                  </a:lnTo>
                  <a:lnTo>
                    <a:pt x="959" y="473"/>
                  </a:lnTo>
                  <a:lnTo>
                    <a:pt x="959" y="475"/>
                  </a:lnTo>
                  <a:lnTo>
                    <a:pt x="959" y="477"/>
                  </a:lnTo>
                  <a:lnTo>
                    <a:pt x="961" y="477"/>
                  </a:lnTo>
                  <a:lnTo>
                    <a:pt x="963" y="477"/>
                  </a:lnTo>
                  <a:lnTo>
                    <a:pt x="965" y="479"/>
                  </a:lnTo>
                  <a:lnTo>
                    <a:pt x="967" y="479"/>
                  </a:lnTo>
                  <a:lnTo>
                    <a:pt x="969" y="480"/>
                  </a:lnTo>
                  <a:lnTo>
                    <a:pt x="971" y="482"/>
                  </a:lnTo>
                  <a:lnTo>
                    <a:pt x="973" y="482"/>
                  </a:lnTo>
                  <a:lnTo>
                    <a:pt x="973" y="484"/>
                  </a:lnTo>
                  <a:lnTo>
                    <a:pt x="977" y="484"/>
                  </a:lnTo>
                  <a:lnTo>
                    <a:pt x="979" y="482"/>
                  </a:lnTo>
                  <a:lnTo>
                    <a:pt x="980" y="482"/>
                  </a:lnTo>
                  <a:lnTo>
                    <a:pt x="980" y="484"/>
                  </a:lnTo>
                  <a:lnTo>
                    <a:pt x="980" y="486"/>
                  </a:lnTo>
                  <a:lnTo>
                    <a:pt x="982" y="486"/>
                  </a:lnTo>
                  <a:lnTo>
                    <a:pt x="980" y="488"/>
                  </a:lnTo>
                  <a:lnTo>
                    <a:pt x="980" y="490"/>
                  </a:lnTo>
                  <a:lnTo>
                    <a:pt x="979" y="492"/>
                  </a:lnTo>
                  <a:lnTo>
                    <a:pt x="979" y="496"/>
                  </a:lnTo>
                  <a:lnTo>
                    <a:pt x="977" y="496"/>
                  </a:lnTo>
                  <a:lnTo>
                    <a:pt x="977" y="498"/>
                  </a:lnTo>
                  <a:lnTo>
                    <a:pt x="975" y="498"/>
                  </a:lnTo>
                  <a:lnTo>
                    <a:pt x="973" y="498"/>
                  </a:lnTo>
                  <a:lnTo>
                    <a:pt x="971" y="498"/>
                  </a:lnTo>
                  <a:lnTo>
                    <a:pt x="967" y="500"/>
                  </a:lnTo>
                  <a:lnTo>
                    <a:pt x="967" y="501"/>
                  </a:lnTo>
                  <a:lnTo>
                    <a:pt x="965" y="503"/>
                  </a:lnTo>
                  <a:lnTo>
                    <a:pt x="963" y="505"/>
                  </a:lnTo>
                  <a:lnTo>
                    <a:pt x="961" y="507"/>
                  </a:lnTo>
                  <a:lnTo>
                    <a:pt x="959" y="509"/>
                  </a:lnTo>
                  <a:lnTo>
                    <a:pt x="958" y="511"/>
                  </a:lnTo>
                  <a:lnTo>
                    <a:pt x="958" y="513"/>
                  </a:lnTo>
                  <a:lnTo>
                    <a:pt x="958" y="515"/>
                  </a:lnTo>
                  <a:lnTo>
                    <a:pt x="958" y="517"/>
                  </a:lnTo>
                  <a:lnTo>
                    <a:pt x="959" y="519"/>
                  </a:lnTo>
                  <a:lnTo>
                    <a:pt x="961" y="519"/>
                  </a:lnTo>
                  <a:lnTo>
                    <a:pt x="963" y="520"/>
                  </a:lnTo>
                  <a:lnTo>
                    <a:pt x="965" y="524"/>
                  </a:lnTo>
                  <a:lnTo>
                    <a:pt x="967" y="526"/>
                  </a:lnTo>
                  <a:lnTo>
                    <a:pt x="967" y="530"/>
                  </a:lnTo>
                  <a:lnTo>
                    <a:pt x="967" y="532"/>
                  </a:lnTo>
                  <a:lnTo>
                    <a:pt x="967" y="534"/>
                  </a:lnTo>
                  <a:lnTo>
                    <a:pt x="967" y="536"/>
                  </a:lnTo>
                  <a:lnTo>
                    <a:pt x="969" y="538"/>
                  </a:lnTo>
                  <a:lnTo>
                    <a:pt x="969" y="540"/>
                  </a:lnTo>
                  <a:lnTo>
                    <a:pt x="971" y="540"/>
                  </a:lnTo>
                  <a:lnTo>
                    <a:pt x="973" y="540"/>
                  </a:lnTo>
                  <a:lnTo>
                    <a:pt x="975" y="540"/>
                  </a:lnTo>
                  <a:lnTo>
                    <a:pt x="977" y="540"/>
                  </a:lnTo>
                  <a:lnTo>
                    <a:pt x="977" y="538"/>
                  </a:lnTo>
                  <a:lnTo>
                    <a:pt x="979" y="538"/>
                  </a:lnTo>
                  <a:lnTo>
                    <a:pt x="980" y="540"/>
                  </a:lnTo>
                  <a:lnTo>
                    <a:pt x="980" y="541"/>
                  </a:lnTo>
                  <a:lnTo>
                    <a:pt x="979" y="543"/>
                  </a:lnTo>
                  <a:lnTo>
                    <a:pt x="977" y="545"/>
                  </a:lnTo>
                  <a:lnTo>
                    <a:pt x="975" y="547"/>
                  </a:lnTo>
                  <a:lnTo>
                    <a:pt x="973" y="547"/>
                  </a:lnTo>
                  <a:lnTo>
                    <a:pt x="971" y="547"/>
                  </a:lnTo>
                  <a:lnTo>
                    <a:pt x="969" y="549"/>
                  </a:lnTo>
                  <a:lnTo>
                    <a:pt x="967" y="547"/>
                  </a:lnTo>
                  <a:lnTo>
                    <a:pt x="965" y="547"/>
                  </a:lnTo>
                  <a:lnTo>
                    <a:pt x="961" y="547"/>
                  </a:lnTo>
                  <a:lnTo>
                    <a:pt x="959" y="545"/>
                  </a:lnTo>
                  <a:lnTo>
                    <a:pt x="958" y="545"/>
                  </a:lnTo>
                  <a:lnTo>
                    <a:pt x="958" y="543"/>
                  </a:lnTo>
                  <a:lnTo>
                    <a:pt x="956" y="541"/>
                  </a:lnTo>
                  <a:lnTo>
                    <a:pt x="954" y="541"/>
                  </a:lnTo>
                  <a:lnTo>
                    <a:pt x="952" y="541"/>
                  </a:lnTo>
                  <a:lnTo>
                    <a:pt x="952" y="540"/>
                  </a:lnTo>
                  <a:lnTo>
                    <a:pt x="952" y="538"/>
                  </a:lnTo>
                  <a:lnTo>
                    <a:pt x="950" y="536"/>
                  </a:lnTo>
                  <a:lnTo>
                    <a:pt x="948" y="534"/>
                  </a:lnTo>
                  <a:lnTo>
                    <a:pt x="946" y="534"/>
                  </a:lnTo>
                  <a:lnTo>
                    <a:pt x="946" y="532"/>
                  </a:lnTo>
                  <a:lnTo>
                    <a:pt x="944" y="530"/>
                  </a:lnTo>
                  <a:lnTo>
                    <a:pt x="942" y="530"/>
                  </a:lnTo>
                  <a:lnTo>
                    <a:pt x="940" y="530"/>
                  </a:lnTo>
                  <a:lnTo>
                    <a:pt x="939" y="528"/>
                  </a:lnTo>
                  <a:lnTo>
                    <a:pt x="937" y="528"/>
                  </a:lnTo>
                  <a:lnTo>
                    <a:pt x="933" y="530"/>
                  </a:lnTo>
                  <a:lnTo>
                    <a:pt x="931" y="532"/>
                  </a:lnTo>
                  <a:lnTo>
                    <a:pt x="931" y="534"/>
                  </a:lnTo>
                  <a:lnTo>
                    <a:pt x="929" y="536"/>
                  </a:lnTo>
                  <a:lnTo>
                    <a:pt x="929" y="538"/>
                  </a:lnTo>
                  <a:lnTo>
                    <a:pt x="929" y="540"/>
                  </a:lnTo>
                  <a:lnTo>
                    <a:pt x="929" y="541"/>
                  </a:lnTo>
                  <a:lnTo>
                    <a:pt x="931" y="543"/>
                  </a:lnTo>
                  <a:lnTo>
                    <a:pt x="931" y="547"/>
                  </a:lnTo>
                  <a:lnTo>
                    <a:pt x="931" y="549"/>
                  </a:lnTo>
                  <a:lnTo>
                    <a:pt x="929" y="551"/>
                  </a:lnTo>
                  <a:lnTo>
                    <a:pt x="929" y="553"/>
                  </a:lnTo>
                  <a:lnTo>
                    <a:pt x="927" y="553"/>
                  </a:lnTo>
                  <a:lnTo>
                    <a:pt x="925" y="553"/>
                  </a:lnTo>
                  <a:lnTo>
                    <a:pt x="923" y="555"/>
                  </a:lnTo>
                  <a:lnTo>
                    <a:pt x="919" y="559"/>
                  </a:lnTo>
                  <a:lnTo>
                    <a:pt x="918" y="559"/>
                  </a:lnTo>
                  <a:lnTo>
                    <a:pt x="914" y="559"/>
                  </a:lnTo>
                  <a:lnTo>
                    <a:pt x="910" y="561"/>
                  </a:lnTo>
                  <a:lnTo>
                    <a:pt x="906" y="561"/>
                  </a:lnTo>
                  <a:lnTo>
                    <a:pt x="904" y="562"/>
                  </a:lnTo>
                  <a:lnTo>
                    <a:pt x="902" y="566"/>
                  </a:lnTo>
                  <a:lnTo>
                    <a:pt x="900" y="566"/>
                  </a:lnTo>
                  <a:lnTo>
                    <a:pt x="898" y="570"/>
                  </a:lnTo>
                  <a:lnTo>
                    <a:pt x="897" y="572"/>
                  </a:lnTo>
                  <a:lnTo>
                    <a:pt x="897" y="574"/>
                  </a:lnTo>
                  <a:lnTo>
                    <a:pt x="897" y="576"/>
                  </a:lnTo>
                  <a:lnTo>
                    <a:pt x="897" y="578"/>
                  </a:lnTo>
                  <a:lnTo>
                    <a:pt x="897" y="582"/>
                  </a:lnTo>
                  <a:lnTo>
                    <a:pt x="897" y="583"/>
                  </a:lnTo>
                  <a:lnTo>
                    <a:pt x="895" y="589"/>
                  </a:lnTo>
                  <a:lnTo>
                    <a:pt x="893" y="593"/>
                  </a:lnTo>
                  <a:lnTo>
                    <a:pt x="891" y="595"/>
                  </a:lnTo>
                  <a:lnTo>
                    <a:pt x="889" y="599"/>
                  </a:lnTo>
                  <a:lnTo>
                    <a:pt x="887" y="599"/>
                  </a:lnTo>
                  <a:lnTo>
                    <a:pt x="885" y="599"/>
                  </a:lnTo>
                  <a:lnTo>
                    <a:pt x="879" y="599"/>
                  </a:lnTo>
                  <a:lnTo>
                    <a:pt x="877" y="599"/>
                  </a:lnTo>
                  <a:lnTo>
                    <a:pt x="876" y="599"/>
                  </a:lnTo>
                  <a:lnTo>
                    <a:pt x="874" y="599"/>
                  </a:lnTo>
                  <a:lnTo>
                    <a:pt x="872" y="599"/>
                  </a:lnTo>
                  <a:lnTo>
                    <a:pt x="872" y="601"/>
                  </a:lnTo>
                  <a:lnTo>
                    <a:pt x="870" y="601"/>
                  </a:lnTo>
                  <a:lnTo>
                    <a:pt x="868" y="601"/>
                  </a:lnTo>
                  <a:lnTo>
                    <a:pt x="866" y="603"/>
                  </a:lnTo>
                  <a:lnTo>
                    <a:pt x="866" y="604"/>
                  </a:lnTo>
                  <a:lnTo>
                    <a:pt x="864" y="606"/>
                  </a:lnTo>
                  <a:lnTo>
                    <a:pt x="862" y="606"/>
                  </a:lnTo>
                  <a:lnTo>
                    <a:pt x="860" y="610"/>
                  </a:lnTo>
                  <a:lnTo>
                    <a:pt x="858" y="612"/>
                  </a:lnTo>
                  <a:lnTo>
                    <a:pt x="858" y="614"/>
                  </a:lnTo>
                  <a:lnTo>
                    <a:pt x="858" y="616"/>
                  </a:lnTo>
                  <a:lnTo>
                    <a:pt x="860" y="618"/>
                  </a:lnTo>
                  <a:lnTo>
                    <a:pt x="864" y="622"/>
                  </a:lnTo>
                  <a:lnTo>
                    <a:pt x="866" y="623"/>
                  </a:lnTo>
                  <a:lnTo>
                    <a:pt x="870" y="629"/>
                  </a:lnTo>
                  <a:lnTo>
                    <a:pt x="870" y="633"/>
                  </a:lnTo>
                  <a:lnTo>
                    <a:pt x="872" y="635"/>
                  </a:lnTo>
                  <a:lnTo>
                    <a:pt x="872" y="639"/>
                  </a:lnTo>
                  <a:lnTo>
                    <a:pt x="872" y="641"/>
                  </a:lnTo>
                  <a:lnTo>
                    <a:pt x="870" y="643"/>
                  </a:lnTo>
                  <a:lnTo>
                    <a:pt x="868" y="644"/>
                  </a:lnTo>
                  <a:lnTo>
                    <a:pt x="866" y="646"/>
                  </a:lnTo>
                  <a:lnTo>
                    <a:pt x="864" y="650"/>
                  </a:lnTo>
                  <a:lnTo>
                    <a:pt x="864" y="652"/>
                  </a:lnTo>
                  <a:lnTo>
                    <a:pt x="862" y="654"/>
                  </a:lnTo>
                  <a:lnTo>
                    <a:pt x="862" y="656"/>
                  </a:lnTo>
                  <a:lnTo>
                    <a:pt x="860" y="658"/>
                  </a:lnTo>
                  <a:lnTo>
                    <a:pt x="858" y="658"/>
                  </a:lnTo>
                  <a:lnTo>
                    <a:pt x="856" y="658"/>
                  </a:lnTo>
                  <a:lnTo>
                    <a:pt x="855" y="660"/>
                  </a:lnTo>
                  <a:lnTo>
                    <a:pt x="853" y="660"/>
                  </a:lnTo>
                  <a:lnTo>
                    <a:pt x="851" y="662"/>
                  </a:lnTo>
                  <a:lnTo>
                    <a:pt x="849" y="664"/>
                  </a:lnTo>
                  <a:lnTo>
                    <a:pt x="849" y="665"/>
                  </a:lnTo>
                  <a:lnTo>
                    <a:pt x="847" y="667"/>
                  </a:lnTo>
                  <a:lnTo>
                    <a:pt x="847" y="669"/>
                  </a:lnTo>
                  <a:lnTo>
                    <a:pt x="849" y="669"/>
                  </a:lnTo>
                  <a:lnTo>
                    <a:pt x="849" y="671"/>
                  </a:lnTo>
                  <a:lnTo>
                    <a:pt x="847" y="671"/>
                  </a:lnTo>
                  <a:lnTo>
                    <a:pt x="847" y="673"/>
                  </a:lnTo>
                  <a:lnTo>
                    <a:pt x="847" y="675"/>
                  </a:lnTo>
                  <a:lnTo>
                    <a:pt x="847" y="677"/>
                  </a:lnTo>
                  <a:lnTo>
                    <a:pt x="849" y="679"/>
                  </a:lnTo>
                  <a:lnTo>
                    <a:pt x="849" y="681"/>
                  </a:lnTo>
                  <a:lnTo>
                    <a:pt x="849" y="683"/>
                  </a:lnTo>
                  <a:lnTo>
                    <a:pt x="851" y="683"/>
                  </a:lnTo>
                  <a:lnTo>
                    <a:pt x="851" y="685"/>
                  </a:lnTo>
                  <a:lnTo>
                    <a:pt x="851" y="686"/>
                  </a:lnTo>
                  <a:lnTo>
                    <a:pt x="851" y="688"/>
                  </a:lnTo>
                  <a:lnTo>
                    <a:pt x="851" y="690"/>
                  </a:lnTo>
                  <a:lnTo>
                    <a:pt x="851" y="692"/>
                  </a:lnTo>
                  <a:lnTo>
                    <a:pt x="849" y="694"/>
                  </a:lnTo>
                  <a:lnTo>
                    <a:pt x="849" y="696"/>
                  </a:lnTo>
                  <a:lnTo>
                    <a:pt x="851" y="698"/>
                  </a:lnTo>
                  <a:lnTo>
                    <a:pt x="853" y="702"/>
                  </a:lnTo>
                  <a:lnTo>
                    <a:pt x="855" y="702"/>
                  </a:lnTo>
                  <a:lnTo>
                    <a:pt x="856" y="702"/>
                  </a:lnTo>
                  <a:lnTo>
                    <a:pt x="860" y="702"/>
                  </a:lnTo>
                  <a:lnTo>
                    <a:pt x="862" y="700"/>
                  </a:lnTo>
                  <a:lnTo>
                    <a:pt x="864" y="700"/>
                  </a:lnTo>
                  <a:lnTo>
                    <a:pt x="866" y="700"/>
                  </a:lnTo>
                  <a:lnTo>
                    <a:pt x="868" y="702"/>
                  </a:lnTo>
                  <a:lnTo>
                    <a:pt x="868" y="700"/>
                  </a:lnTo>
                  <a:lnTo>
                    <a:pt x="870" y="702"/>
                  </a:lnTo>
                  <a:lnTo>
                    <a:pt x="872" y="702"/>
                  </a:lnTo>
                  <a:lnTo>
                    <a:pt x="872" y="704"/>
                  </a:lnTo>
                  <a:lnTo>
                    <a:pt x="870" y="705"/>
                  </a:lnTo>
                  <a:lnTo>
                    <a:pt x="870" y="707"/>
                  </a:lnTo>
                  <a:lnTo>
                    <a:pt x="872" y="707"/>
                  </a:lnTo>
                  <a:lnTo>
                    <a:pt x="874" y="707"/>
                  </a:lnTo>
                  <a:lnTo>
                    <a:pt x="874" y="709"/>
                  </a:lnTo>
                  <a:lnTo>
                    <a:pt x="874" y="711"/>
                  </a:lnTo>
                  <a:lnTo>
                    <a:pt x="872" y="711"/>
                  </a:lnTo>
                  <a:lnTo>
                    <a:pt x="872" y="713"/>
                  </a:lnTo>
                  <a:lnTo>
                    <a:pt x="870" y="715"/>
                  </a:lnTo>
                  <a:lnTo>
                    <a:pt x="870" y="717"/>
                  </a:lnTo>
                  <a:lnTo>
                    <a:pt x="870" y="719"/>
                  </a:lnTo>
                  <a:lnTo>
                    <a:pt x="868" y="719"/>
                  </a:lnTo>
                  <a:lnTo>
                    <a:pt x="868" y="721"/>
                  </a:lnTo>
                  <a:lnTo>
                    <a:pt x="866" y="721"/>
                  </a:lnTo>
                  <a:lnTo>
                    <a:pt x="868" y="723"/>
                  </a:lnTo>
                  <a:lnTo>
                    <a:pt x="866" y="725"/>
                  </a:lnTo>
                  <a:lnTo>
                    <a:pt x="864" y="726"/>
                  </a:lnTo>
                  <a:lnTo>
                    <a:pt x="864" y="728"/>
                  </a:lnTo>
                  <a:lnTo>
                    <a:pt x="862" y="728"/>
                  </a:lnTo>
                  <a:lnTo>
                    <a:pt x="860" y="728"/>
                  </a:lnTo>
                  <a:lnTo>
                    <a:pt x="862" y="730"/>
                  </a:lnTo>
                  <a:lnTo>
                    <a:pt x="864" y="730"/>
                  </a:lnTo>
                  <a:lnTo>
                    <a:pt x="864" y="732"/>
                  </a:lnTo>
                  <a:lnTo>
                    <a:pt x="866" y="736"/>
                  </a:lnTo>
                  <a:lnTo>
                    <a:pt x="868" y="738"/>
                  </a:lnTo>
                  <a:lnTo>
                    <a:pt x="870" y="738"/>
                  </a:lnTo>
                  <a:lnTo>
                    <a:pt x="872" y="738"/>
                  </a:lnTo>
                  <a:lnTo>
                    <a:pt x="872" y="736"/>
                  </a:lnTo>
                  <a:lnTo>
                    <a:pt x="874" y="736"/>
                  </a:lnTo>
                  <a:lnTo>
                    <a:pt x="876" y="736"/>
                  </a:lnTo>
                  <a:lnTo>
                    <a:pt x="876" y="738"/>
                  </a:lnTo>
                  <a:lnTo>
                    <a:pt x="877" y="738"/>
                  </a:lnTo>
                  <a:lnTo>
                    <a:pt x="879" y="738"/>
                  </a:lnTo>
                  <a:lnTo>
                    <a:pt x="879" y="736"/>
                  </a:lnTo>
                  <a:lnTo>
                    <a:pt x="881" y="736"/>
                  </a:lnTo>
                  <a:lnTo>
                    <a:pt x="881" y="738"/>
                  </a:lnTo>
                  <a:lnTo>
                    <a:pt x="883" y="740"/>
                  </a:lnTo>
                  <a:lnTo>
                    <a:pt x="885" y="742"/>
                  </a:lnTo>
                  <a:lnTo>
                    <a:pt x="887" y="744"/>
                  </a:lnTo>
                  <a:lnTo>
                    <a:pt x="889" y="744"/>
                  </a:lnTo>
                  <a:lnTo>
                    <a:pt x="891" y="746"/>
                  </a:lnTo>
                  <a:lnTo>
                    <a:pt x="893" y="747"/>
                  </a:lnTo>
                  <a:lnTo>
                    <a:pt x="893" y="749"/>
                  </a:lnTo>
                  <a:lnTo>
                    <a:pt x="893" y="751"/>
                  </a:lnTo>
                  <a:lnTo>
                    <a:pt x="895" y="753"/>
                  </a:lnTo>
                  <a:lnTo>
                    <a:pt x="893" y="753"/>
                  </a:lnTo>
                  <a:lnTo>
                    <a:pt x="895" y="755"/>
                  </a:lnTo>
                  <a:lnTo>
                    <a:pt x="895" y="757"/>
                  </a:lnTo>
                  <a:lnTo>
                    <a:pt x="895" y="761"/>
                  </a:lnTo>
                  <a:lnTo>
                    <a:pt x="897" y="763"/>
                  </a:lnTo>
                  <a:lnTo>
                    <a:pt x="898" y="763"/>
                  </a:lnTo>
                  <a:lnTo>
                    <a:pt x="898" y="765"/>
                  </a:lnTo>
                  <a:lnTo>
                    <a:pt x="900" y="767"/>
                  </a:lnTo>
                  <a:lnTo>
                    <a:pt x="900" y="768"/>
                  </a:lnTo>
                  <a:lnTo>
                    <a:pt x="900" y="770"/>
                  </a:lnTo>
                  <a:lnTo>
                    <a:pt x="900" y="772"/>
                  </a:lnTo>
                  <a:lnTo>
                    <a:pt x="900" y="774"/>
                  </a:lnTo>
                  <a:lnTo>
                    <a:pt x="900" y="776"/>
                  </a:lnTo>
                  <a:lnTo>
                    <a:pt x="900" y="778"/>
                  </a:lnTo>
                  <a:lnTo>
                    <a:pt x="898" y="778"/>
                  </a:lnTo>
                  <a:lnTo>
                    <a:pt x="897" y="778"/>
                  </a:lnTo>
                  <a:lnTo>
                    <a:pt x="897" y="776"/>
                  </a:lnTo>
                  <a:lnTo>
                    <a:pt x="895" y="776"/>
                  </a:lnTo>
                  <a:lnTo>
                    <a:pt x="893" y="776"/>
                  </a:lnTo>
                  <a:lnTo>
                    <a:pt x="893" y="778"/>
                  </a:lnTo>
                  <a:lnTo>
                    <a:pt x="891" y="782"/>
                  </a:lnTo>
                  <a:lnTo>
                    <a:pt x="891" y="784"/>
                  </a:lnTo>
                  <a:lnTo>
                    <a:pt x="891" y="786"/>
                  </a:lnTo>
                  <a:lnTo>
                    <a:pt x="889" y="786"/>
                  </a:lnTo>
                  <a:lnTo>
                    <a:pt x="889" y="788"/>
                  </a:lnTo>
                  <a:lnTo>
                    <a:pt x="889" y="789"/>
                  </a:lnTo>
                  <a:lnTo>
                    <a:pt x="889" y="791"/>
                  </a:lnTo>
                  <a:lnTo>
                    <a:pt x="889" y="793"/>
                  </a:lnTo>
                  <a:lnTo>
                    <a:pt x="887" y="793"/>
                  </a:lnTo>
                  <a:lnTo>
                    <a:pt x="887" y="795"/>
                  </a:lnTo>
                  <a:lnTo>
                    <a:pt x="879" y="808"/>
                  </a:lnTo>
                  <a:lnTo>
                    <a:pt x="868" y="808"/>
                  </a:lnTo>
                  <a:lnTo>
                    <a:pt x="856" y="808"/>
                  </a:lnTo>
                  <a:lnTo>
                    <a:pt x="845" y="808"/>
                  </a:lnTo>
                  <a:lnTo>
                    <a:pt x="834" y="808"/>
                  </a:lnTo>
                  <a:lnTo>
                    <a:pt x="822" y="808"/>
                  </a:lnTo>
                  <a:lnTo>
                    <a:pt x="820" y="801"/>
                  </a:lnTo>
                  <a:lnTo>
                    <a:pt x="809" y="803"/>
                  </a:lnTo>
                  <a:lnTo>
                    <a:pt x="807" y="807"/>
                  </a:lnTo>
                  <a:lnTo>
                    <a:pt x="807" y="808"/>
                  </a:lnTo>
                  <a:lnTo>
                    <a:pt x="790" y="808"/>
                  </a:lnTo>
                  <a:lnTo>
                    <a:pt x="788" y="808"/>
                  </a:lnTo>
                  <a:lnTo>
                    <a:pt x="780" y="828"/>
                  </a:lnTo>
                  <a:lnTo>
                    <a:pt x="767" y="828"/>
                  </a:lnTo>
                  <a:lnTo>
                    <a:pt x="773" y="818"/>
                  </a:lnTo>
                  <a:lnTo>
                    <a:pt x="759" y="818"/>
                  </a:lnTo>
                  <a:lnTo>
                    <a:pt x="757" y="808"/>
                  </a:lnTo>
                  <a:lnTo>
                    <a:pt x="755" y="803"/>
                  </a:lnTo>
                  <a:lnTo>
                    <a:pt x="744" y="803"/>
                  </a:lnTo>
                  <a:lnTo>
                    <a:pt x="733" y="803"/>
                  </a:lnTo>
                  <a:lnTo>
                    <a:pt x="721" y="803"/>
                  </a:lnTo>
                  <a:lnTo>
                    <a:pt x="710" y="803"/>
                  </a:lnTo>
                  <a:lnTo>
                    <a:pt x="700" y="805"/>
                  </a:lnTo>
                  <a:lnTo>
                    <a:pt x="700" y="797"/>
                  </a:lnTo>
                  <a:lnTo>
                    <a:pt x="691" y="797"/>
                  </a:lnTo>
                  <a:lnTo>
                    <a:pt x="689" y="797"/>
                  </a:lnTo>
                  <a:lnTo>
                    <a:pt x="677" y="797"/>
                  </a:lnTo>
                  <a:lnTo>
                    <a:pt x="666" y="797"/>
                  </a:lnTo>
                  <a:lnTo>
                    <a:pt x="654" y="797"/>
                  </a:lnTo>
                  <a:lnTo>
                    <a:pt x="643" y="797"/>
                  </a:lnTo>
                  <a:lnTo>
                    <a:pt x="631" y="797"/>
                  </a:lnTo>
                  <a:lnTo>
                    <a:pt x="630" y="799"/>
                  </a:lnTo>
                  <a:lnTo>
                    <a:pt x="631" y="808"/>
                  </a:lnTo>
                  <a:lnTo>
                    <a:pt x="622" y="808"/>
                  </a:lnTo>
                  <a:lnTo>
                    <a:pt x="620" y="808"/>
                  </a:lnTo>
                  <a:lnTo>
                    <a:pt x="609" y="808"/>
                  </a:lnTo>
                  <a:lnTo>
                    <a:pt x="597" y="808"/>
                  </a:lnTo>
                  <a:lnTo>
                    <a:pt x="586" y="808"/>
                  </a:lnTo>
                  <a:lnTo>
                    <a:pt x="574" y="808"/>
                  </a:lnTo>
                  <a:lnTo>
                    <a:pt x="563" y="808"/>
                  </a:lnTo>
                  <a:lnTo>
                    <a:pt x="551" y="808"/>
                  </a:lnTo>
                  <a:lnTo>
                    <a:pt x="540" y="808"/>
                  </a:lnTo>
                  <a:lnTo>
                    <a:pt x="528" y="808"/>
                  </a:lnTo>
                  <a:lnTo>
                    <a:pt x="517" y="808"/>
                  </a:lnTo>
                  <a:lnTo>
                    <a:pt x="506" y="808"/>
                  </a:lnTo>
                  <a:lnTo>
                    <a:pt x="494" y="808"/>
                  </a:lnTo>
                  <a:lnTo>
                    <a:pt x="483" y="808"/>
                  </a:lnTo>
                  <a:lnTo>
                    <a:pt x="471" y="808"/>
                  </a:lnTo>
                  <a:lnTo>
                    <a:pt x="458" y="808"/>
                  </a:lnTo>
                  <a:lnTo>
                    <a:pt x="454" y="808"/>
                  </a:lnTo>
                  <a:lnTo>
                    <a:pt x="454" y="807"/>
                  </a:lnTo>
                  <a:lnTo>
                    <a:pt x="452" y="807"/>
                  </a:lnTo>
                  <a:lnTo>
                    <a:pt x="446" y="807"/>
                  </a:lnTo>
                  <a:lnTo>
                    <a:pt x="446" y="808"/>
                  </a:lnTo>
                  <a:lnTo>
                    <a:pt x="446" y="807"/>
                  </a:lnTo>
                  <a:lnTo>
                    <a:pt x="435" y="801"/>
                  </a:lnTo>
                  <a:lnTo>
                    <a:pt x="424" y="793"/>
                  </a:lnTo>
                  <a:lnTo>
                    <a:pt x="420" y="789"/>
                  </a:lnTo>
                  <a:lnTo>
                    <a:pt x="397" y="776"/>
                  </a:lnTo>
                  <a:lnTo>
                    <a:pt x="395" y="774"/>
                  </a:lnTo>
                  <a:lnTo>
                    <a:pt x="393" y="774"/>
                  </a:lnTo>
                  <a:lnTo>
                    <a:pt x="389" y="770"/>
                  </a:lnTo>
                  <a:lnTo>
                    <a:pt x="387" y="770"/>
                  </a:lnTo>
                  <a:lnTo>
                    <a:pt x="385" y="768"/>
                  </a:lnTo>
                  <a:lnTo>
                    <a:pt x="385" y="765"/>
                  </a:lnTo>
                  <a:lnTo>
                    <a:pt x="384" y="765"/>
                  </a:lnTo>
                  <a:lnTo>
                    <a:pt x="382" y="765"/>
                  </a:lnTo>
                  <a:lnTo>
                    <a:pt x="382" y="763"/>
                  </a:lnTo>
                  <a:lnTo>
                    <a:pt x="380" y="761"/>
                  </a:lnTo>
                  <a:lnTo>
                    <a:pt x="378" y="761"/>
                  </a:lnTo>
                  <a:lnTo>
                    <a:pt x="376" y="759"/>
                  </a:lnTo>
                  <a:lnTo>
                    <a:pt x="374" y="757"/>
                  </a:lnTo>
                  <a:lnTo>
                    <a:pt x="374" y="755"/>
                  </a:lnTo>
                  <a:lnTo>
                    <a:pt x="372" y="755"/>
                  </a:lnTo>
                  <a:lnTo>
                    <a:pt x="372" y="753"/>
                  </a:lnTo>
                  <a:lnTo>
                    <a:pt x="372" y="751"/>
                  </a:lnTo>
                  <a:lnTo>
                    <a:pt x="374" y="751"/>
                  </a:lnTo>
                  <a:lnTo>
                    <a:pt x="376" y="751"/>
                  </a:lnTo>
                  <a:lnTo>
                    <a:pt x="378" y="751"/>
                  </a:lnTo>
                  <a:lnTo>
                    <a:pt x="378" y="749"/>
                  </a:lnTo>
                  <a:lnTo>
                    <a:pt x="378" y="747"/>
                  </a:lnTo>
                  <a:lnTo>
                    <a:pt x="380" y="747"/>
                  </a:lnTo>
                  <a:lnTo>
                    <a:pt x="380" y="746"/>
                  </a:lnTo>
                  <a:lnTo>
                    <a:pt x="378" y="744"/>
                  </a:lnTo>
                  <a:lnTo>
                    <a:pt x="376" y="744"/>
                  </a:lnTo>
                  <a:lnTo>
                    <a:pt x="374" y="744"/>
                  </a:lnTo>
                  <a:lnTo>
                    <a:pt x="372" y="744"/>
                  </a:lnTo>
                  <a:lnTo>
                    <a:pt x="370" y="744"/>
                  </a:lnTo>
                  <a:lnTo>
                    <a:pt x="368" y="744"/>
                  </a:lnTo>
                  <a:lnTo>
                    <a:pt x="366" y="746"/>
                  </a:lnTo>
                  <a:lnTo>
                    <a:pt x="364" y="746"/>
                  </a:lnTo>
                  <a:lnTo>
                    <a:pt x="364" y="747"/>
                  </a:lnTo>
                  <a:lnTo>
                    <a:pt x="363" y="746"/>
                  </a:lnTo>
                  <a:lnTo>
                    <a:pt x="361" y="746"/>
                  </a:lnTo>
                  <a:lnTo>
                    <a:pt x="361" y="744"/>
                  </a:lnTo>
                  <a:lnTo>
                    <a:pt x="359" y="744"/>
                  </a:lnTo>
                  <a:lnTo>
                    <a:pt x="359" y="742"/>
                  </a:lnTo>
                  <a:lnTo>
                    <a:pt x="357" y="742"/>
                  </a:lnTo>
                  <a:lnTo>
                    <a:pt x="355" y="742"/>
                  </a:lnTo>
                  <a:lnTo>
                    <a:pt x="353" y="742"/>
                  </a:lnTo>
                  <a:lnTo>
                    <a:pt x="351" y="742"/>
                  </a:lnTo>
                  <a:lnTo>
                    <a:pt x="349" y="744"/>
                  </a:lnTo>
                  <a:lnTo>
                    <a:pt x="349" y="746"/>
                  </a:lnTo>
                  <a:lnTo>
                    <a:pt x="347" y="746"/>
                  </a:lnTo>
                  <a:lnTo>
                    <a:pt x="345" y="746"/>
                  </a:lnTo>
                  <a:lnTo>
                    <a:pt x="343" y="746"/>
                  </a:lnTo>
                  <a:lnTo>
                    <a:pt x="342" y="746"/>
                  </a:lnTo>
                  <a:lnTo>
                    <a:pt x="340" y="746"/>
                  </a:lnTo>
                  <a:lnTo>
                    <a:pt x="338" y="746"/>
                  </a:lnTo>
                  <a:lnTo>
                    <a:pt x="336" y="746"/>
                  </a:lnTo>
                  <a:lnTo>
                    <a:pt x="336" y="744"/>
                  </a:lnTo>
                  <a:lnTo>
                    <a:pt x="334" y="744"/>
                  </a:lnTo>
                  <a:lnTo>
                    <a:pt x="334" y="742"/>
                  </a:lnTo>
                  <a:lnTo>
                    <a:pt x="332" y="740"/>
                  </a:lnTo>
                  <a:lnTo>
                    <a:pt x="334" y="740"/>
                  </a:lnTo>
                  <a:lnTo>
                    <a:pt x="334" y="738"/>
                  </a:lnTo>
                  <a:lnTo>
                    <a:pt x="336" y="738"/>
                  </a:lnTo>
                  <a:lnTo>
                    <a:pt x="336" y="736"/>
                  </a:lnTo>
                  <a:lnTo>
                    <a:pt x="332" y="732"/>
                  </a:lnTo>
                  <a:lnTo>
                    <a:pt x="330" y="732"/>
                  </a:lnTo>
                  <a:lnTo>
                    <a:pt x="328" y="732"/>
                  </a:lnTo>
                  <a:lnTo>
                    <a:pt x="326" y="734"/>
                  </a:lnTo>
                  <a:lnTo>
                    <a:pt x="324" y="736"/>
                  </a:lnTo>
                  <a:lnTo>
                    <a:pt x="323" y="736"/>
                  </a:lnTo>
                  <a:lnTo>
                    <a:pt x="321" y="736"/>
                  </a:lnTo>
                  <a:lnTo>
                    <a:pt x="321" y="734"/>
                  </a:lnTo>
                  <a:lnTo>
                    <a:pt x="319" y="734"/>
                  </a:lnTo>
                  <a:lnTo>
                    <a:pt x="317" y="734"/>
                  </a:lnTo>
                  <a:lnTo>
                    <a:pt x="317" y="732"/>
                  </a:lnTo>
                  <a:lnTo>
                    <a:pt x="317" y="730"/>
                  </a:lnTo>
                  <a:lnTo>
                    <a:pt x="319" y="730"/>
                  </a:lnTo>
                  <a:lnTo>
                    <a:pt x="317" y="728"/>
                  </a:lnTo>
                  <a:lnTo>
                    <a:pt x="319" y="726"/>
                  </a:lnTo>
                  <a:lnTo>
                    <a:pt x="319" y="725"/>
                  </a:lnTo>
                  <a:lnTo>
                    <a:pt x="321" y="725"/>
                  </a:lnTo>
                  <a:lnTo>
                    <a:pt x="321" y="723"/>
                  </a:lnTo>
                  <a:lnTo>
                    <a:pt x="321" y="721"/>
                  </a:lnTo>
                  <a:lnTo>
                    <a:pt x="319" y="721"/>
                  </a:lnTo>
                  <a:lnTo>
                    <a:pt x="319" y="719"/>
                  </a:lnTo>
                  <a:lnTo>
                    <a:pt x="317" y="719"/>
                  </a:lnTo>
                  <a:lnTo>
                    <a:pt x="315" y="719"/>
                  </a:lnTo>
                  <a:lnTo>
                    <a:pt x="313" y="719"/>
                  </a:lnTo>
                  <a:lnTo>
                    <a:pt x="311" y="721"/>
                  </a:lnTo>
                  <a:lnTo>
                    <a:pt x="309" y="721"/>
                  </a:lnTo>
                  <a:lnTo>
                    <a:pt x="305" y="721"/>
                  </a:lnTo>
                  <a:lnTo>
                    <a:pt x="303" y="723"/>
                  </a:lnTo>
                  <a:lnTo>
                    <a:pt x="302" y="725"/>
                  </a:lnTo>
                  <a:lnTo>
                    <a:pt x="300" y="725"/>
                  </a:lnTo>
                  <a:lnTo>
                    <a:pt x="298" y="725"/>
                  </a:lnTo>
                  <a:lnTo>
                    <a:pt x="296" y="723"/>
                  </a:lnTo>
                  <a:lnTo>
                    <a:pt x="294" y="723"/>
                  </a:lnTo>
                  <a:lnTo>
                    <a:pt x="292" y="723"/>
                  </a:lnTo>
                  <a:lnTo>
                    <a:pt x="292" y="721"/>
                  </a:lnTo>
                  <a:lnTo>
                    <a:pt x="292" y="717"/>
                  </a:lnTo>
                  <a:lnTo>
                    <a:pt x="292" y="715"/>
                  </a:lnTo>
                  <a:lnTo>
                    <a:pt x="292" y="713"/>
                  </a:lnTo>
                  <a:lnTo>
                    <a:pt x="290" y="711"/>
                  </a:lnTo>
                  <a:lnTo>
                    <a:pt x="288" y="711"/>
                  </a:lnTo>
                  <a:lnTo>
                    <a:pt x="286" y="709"/>
                  </a:lnTo>
                  <a:lnTo>
                    <a:pt x="284" y="709"/>
                  </a:lnTo>
                  <a:lnTo>
                    <a:pt x="281" y="707"/>
                  </a:lnTo>
                  <a:lnTo>
                    <a:pt x="279" y="705"/>
                  </a:lnTo>
                  <a:lnTo>
                    <a:pt x="277" y="705"/>
                  </a:lnTo>
                  <a:lnTo>
                    <a:pt x="275" y="705"/>
                  </a:lnTo>
                  <a:lnTo>
                    <a:pt x="275" y="704"/>
                  </a:lnTo>
                  <a:lnTo>
                    <a:pt x="273" y="704"/>
                  </a:lnTo>
                  <a:lnTo>
                    <a:pt x="273" y="702"/>
                  </a:lnTo>
                  <a:lnTo>
                    <a:pt x="273" y="700"/>
                  </a:lnTo>
                  <a:lnTo>
                    <a:pt x="273" y="698"/>
                  </a:lnTo>
                  <a:lnTo>
                    <a:pt x="273" y="696"/>
                  </a:lnTo>
                  <a:lnTo>
                    <a:pt x="271" y="696"/>
                  </a:lnTo>
                  <a:lnTo>
                    <a:pt x="269" y="696"/>
                  </a:lnTo>
                  <a:lnTo>
                    <a:pt x="269" y="698"/>
                  </a:lnTo>
                  <a:lnTo>
                    <a:pt x="267" y="698"/>
                  </a:lnTo>
                  <a:lnTo>
                    <a:pt x="263" y="698"/>
                  </a:lnTo>
                  <a:lnTo>
                    <a:pt x="261" y="698"/>
                  </a:lnTo>
                  <a:lnTo>
                    <a:pt x="260" y="696"/>
                  </a:lnTo>
                  <a:lnTo>
                    <a:pt x="258" y="696"/>
                  </a:lnTo>
                  <a:lnTo>
                    <a:pt x="256" y="694"/>
                  </a:lnTo>
                  <a:lnTo>
                    <a:pt x="258" y="694"/>
                  </a:lnTo>
                  <a:lnTo>
                    <a:pt x="258" y="692"/>
                  </a:lnTo>
                  <a:lnTo>
                    <a:pt x="260" y="688"/>
                  </a:lnTo>
                  <a:lnTo>
                    <a:pt x="260" y="686"/>
                  </a:lnTo>
                  <a:lnTo>
                    <a:pt x="265" y="681"/>
                  </a:lnTo>
                  <a:lnTo>
                    <a:pt x="269" y="675"/>
                  </a:lnTo>
                  <a:lnTo>
                    <a:pt x="273" y="669"/>
                  </a:lnTo>
                  <a:lnTo>
                    <a:pt x="279" y="664"/>
                  </a:lnTo>
                  <a:lnTo>
                    <a:pt x="282" y="660"/>
                  </a:lnTo>
                  <a:lnTo>
                    <a:pt x="282" y="658"/>
                  </a:lnTo>
                  <a:lnTo>
                    <a:pt x="284" y="656"/>
                  </a:lnTo>
                  <a:lnTo>
                    <a:pt x="284" y="652"/>
                  </a:lnTo>
                  <a:lnTo>
                    <a:pt x="282" y="650"/>
                  </a:lnTo>
                  <a:lnTo>
                    <a:pt x="282" y="648"/>
                  </a:lnTo>
                  <a:lnTo>
                    <a:pt x="281" y="644"/>
                  </a:lnTo>
                  <a:lnTo>
                    <a:pt x="282" y="643"/>
                  </a:lnTo>
                  <a:lnTo>
                    <a:pt x="282" y="641"/>
                  </a:lnTo>
                  <a:lnTo>
                    <a:pt x="282" y="637"/>
                  </a:lnTo>
                  <a:lnTo>
                    <a:pt x="282" y="631"/>
                  </a:lnTo>
                  <a:lnTo>
                    <a:pt x="282" y="629"/>
                  </a:lnTo>
                  <a:lnTo>
                    <a:pt x="284" y="625"/>
                  </a:lnTo>
                  <a:lnTo>
                    <a:pt x="286" y="622"/>
                  </a:lnTo>
                  <a:lnTo>
                    <a:pt x="288" y="620"/>
                  </a:lnTo>
                  <a:lnTo>
                    <a:pt x="292" y="618"/>
                  </a:lnTo>
                  <a:lnTo>
                    <a:pt x="296" y="616"/>
                  </a:lnTo>
                  <a:lnTo>
                    <a:pt x="298" y="612"/>
                  </a:lnTo>
                  <a:lnTo>
                    <a:pt x="300" y="610"/>
                  </a:lnTo>
                  <a:lnTo>
                    <a:pt x="300" y="604"/>
                  </a:lnTo>
                  <a:lnTo>
                    <a:pt x="300" y="601"/>
                  </a:lnTo>
                  <a:lnTo>
                    <a:pt x="298" y="597"/>
                  </a:lnTo>
                  <a:lnTo>
                    <a:pt x="298" y="591"/>
                  </a:lnTo>
                  <a:lnTo>
                    <a:pt x="296" y="589"/>
                  </a:lnTo>
                  <a:lnTo>
                    <a:pt x="296" y="585"/>
                  </a:lnTo>
                  <a:lnTo>
                    <a:pt x="298" y="582"/>
                  </a:lnTo>
                  <a:lnTo>
                    <a:pt x="298" y="580"/>
                  </a:lnTo>
                  <a:lnTo>
                    <a:pt x="300" y="578"/>
                  </a:lnTo>
                  <a:lnTo>
                    <a:pt x="302" y="574"/>
                  </a:lnTo>
                  <a:lnTo>
                    <a:pt x="305" y="570"/>
                  </a:lnTo>
                  <a:lnTo>
                    <a:pt x="305" y="564"/>
                  </a:lnTo>
                  <a:lnTo>
                    <a:pt x="307" y="561"/>
                  </a:lnTo>
                  <a:lnTo>
                    <a:pt x="309" y="557"/>
                  </a:lnTo>
                  <a:lnTo>
                    <a:pt x="309" y="553"/>
                  </a:lnTo>
                  <a:lnTo>
                    <a:pt x="311" y="549"/>
                  </a:lnTo>
                  <a:lnTo>
                    <a:pt x="313" y="547"/>
                  </a:lnTo>
                  <a:lnTo>
                    <a:pt x="315" y="545"/>
                  </a:lnTo>
                  <a:lnTo>
                    <a:pt x="315" y="543"/>
                  </a:lnTo>
                  <a:lnTo>
                    <a:pt x="317" y="543"/>
                  </a:lnTo>
                  <a:lnTo>
                    <a:pt x="319" y="541"/>
                  </a:lnTo>
                  <a:lnTo>
                    <a:pt x="321" y="540"/>
                  </a:lnTo>
                  <a:lnTo>
                    <a:pt x="323" y="540"/>
                  </a:lnTo>
                  <a:lnTo>
                    <a:pt x="324" y="538"/>
                  </a:lnTo>
                  <a:lnTo>
                    <a:pt x="326" y="538"/>
                  </a:lnTo>
                  <a:lnTo>
                    <a:pt x="328" y="536"/>
                  </a:lnTo>
                  <a:lnTo>
                    <a:pt x="330" y="540"/>
                  </a:lnTo>
                  <a:lnTo>
                    <a:pt x="334" y="543"/>
                  </a:lnTo>
                  <a:lnTo>
                    <a:pt x="336" y="545"/>
                  </a:lnTo>
                  <a:lnTo>
                    <a:pt x="338" y="545"/>
                  </a:lnTo>
                  <a:lnTo>
                    <a:pt x="340" y="545"/>
                  </a:lnTo>
                  <a:lnTo>
                    <a:pt x="343" y="545"/>
                  </a:lnTo>
                  <a:lnTo>
                    <a:pt x="349" y="545"/>
                  </a:lnTo>
                  <a:lnTo>
                    <a:pt x="351" y="545"/>
                  </a:lnTo>
                  <a:lnTo>
                    <a:pt x="355" y="543"/>
                  </a:lnTo>
                  <a:lnTo>
                    <a:pt x="357" y="540"/>
                  </a:lnTo>
                  <a:lnTo>
                    <a:pt x="361" y="534"/>
                  </a:lnTo>
                  <a:lnTo>
                    <a:pt x="363" y="528"/>
                  </a:lnTo>
                  <a:lnTo>
                    <a:pt x="364" y="524"/>
                  </a:lnTo>
                  <a:lnTo>
                    <a:pt x="368" y="520"/>
                  </a:lnTo>
                  <a:lnTo>
                    <a:pt x="372" y="519"/>
                  </a:lnTo>
                  <a:lnTo>
                    <a:pt x="376" y="517"/>
                  </a:lnTo>
                  <a:lnTo>
                    <a:pt x="378" y="517"/>
                  </a:lnTo>
                  <a:lnTo>
                    <a:pt x="382" y="515"/>
                  </a:lnTo>
                  <a:lnTo>
                    <a:pt x="384" y="513"/>
                  </a:lnTo>
                  <a:lnTo>
                    <a:pt x="385" y="509"/>
                  </a:lnTo>
                  <a:lnTo>
                    <a:pt x="391" y="505"/>
                  </a:lnTo>
                  <a:lnTo>
                    <a:pt x="397" y="503"/>
                  </a:lnTo>
                  <a:lnTo>
                    <a:pt x="401" y="501"/>
                  </a:lnTo>
                  <a:lnTo>
                    <a:pt x="406" y="498"/>
                  </a:lnTo>
                  <a:lnTo>
                    <a:pt x="412" y="496"/>
                  </a:lnTo>
                  <a:lnTo>
                    <a:pt x="416" y="494"/>
                  </a:lnTo>
                  <a:lnTo>
                    <a:pt x="420" y="494"/>
                  </a:lnTo>
                  <a:lnTo>
                    <a:pt x="424" y="494"/>
                  </a:lnTo>
                  <a:lnTo>
                    <a:pt x="427" y="492"/>
                  </a:lnTo>
                  <a:lnTo>
                    <a:pt x="429" y="488"/>
                  </a:lnTo>
                  <a:lnTo>
                    <a:pt x="431" y="484"/>
                  </a:lnTo>
                  <a:lnTo>
                    <a:pt x="433" y="482"/>
                  </a:lnTo>
                  <a:lnTo>
                    <a:pt x="435" y="482"/>
                  </a:lnTo>
                  <a:lnTo>
                    <a:pt x="437" y="484"/>
                  </a:lnTo>
                  <a:lnTo>
                    <a:pt x="439" y="484"/>
                  </a:lnTo>
                  <a:lnTo>
                    <a:pt x="439" y="482"/>
                  </a:lnTo>
                  <a:lnTo>
                    <a:pt x="441" y="482"/>
                  </a:lnTo>
                  <a:lnTo>
                    <a:pt x="443" y="479"/>
                  </a:lnTo>
                  <a:lnTo>
                    <a:pt x="445" y="477"/>
                  </a:lnTo>
                  <a:lnTo>
                    <a:pt x="446" y="475"/>
                  </a:lnTo>
                  <a:lnTo>
                    <a:pt x="448" y="473"/>
                  </a:lnTo>
                  <a:lnTo>
                    <a:pt x="450" y="469"/>
                  </a:lnTo>
                  <a:lnTo>
                    <a:pt x="452" y="465"/>
                  </a:lnTo>
                  <a:lnTo>
                    <a:pt x="454" y="463"/>
                  </a:lnTo>
                  <a:lnTo>
                    <a:pt x="456" y="461"/>
                  </a:lnTo>
                  <a:lnTo>
                    <a:pt x="456" y="459"/>
                  </a:lnTo>
                  <a:lnTo>
                    <a:pt x="458" y="456"/>
                  </a:lnTo>
                  <a:lnTo>
                    <a:pt x="460" y="454"/>
                  </a:lnTo>
                  <a:lnTo>
                    <a:pt x="462" y="454"/>
                  </a:lnTo>
                  <a:lnTo>
                    <a:pt x="466" y="454"/>
                  </a:lnTo>
                  <a:lnTo>
                    <a:pt x="469" y="456"/>
                  </a:lnTo>
                  <a:lnTo>
                    <a:pt x="471" y="456"/>
                  </a:lnTo>
                  <a:lnTo>
                    <a:pt x="473" y="456"/>
                  </a:lnTo>
                  <a:lnTo>
                    <a:pt x="479" y="452"/>
                  </a:lnTo>
                  <a:lnTo>
                    <a:pt x="481" y="448"/>
                  </a:lnTo>
                  <a:lnTo>
                    <a:pt x="485" y="446"/>
                  </a:lnTo>
                  <a:lnTo>
                    <a:pt x="488" y="440"/>
                  </a:lnTo>
                  <a:lnTo>
                    <a:pt x="487" y="438"/>
                  </a:lnTo>
                  <a:lnTo>
                    <a:pt x="485" y="438"/>
                  </a:lnTo>
                  <a:lnTo>
                    <a:pt x="483" y="438"/>
                  </a:lnTo>
                  <a:lnTo>
                    <a:pt x="481" y="437"/>
                  </a:lnTo>
                  <a:lnTo>
                    <a:pt x="479" y="435"/>
                  </a:lnTo>
                  <a:lnTo>
                    <a:pt x="477" y="435"/>
                  </a:lnTo>
                  <a:lnTo>
                    <a:pt x="477" y="433"/>
                  </a:lnTo>
                  <a:lnTo>
                    <a:pt x="477" y="431"/>
                  </a:lnTo>
                  <a:lnTo>
                    <a:pt x="475" y="429"/>
                  </a:lnTo>
                  <a:lnTo>
                    <a:pt x="475" y="427"/>
                  </a:lnTo>
                  <a:lnTo>
                    <a:pt x="473" y="427"/>
                  </a:lnTo>
                  <a:lnTo>
                    <a:pt x="471" y="425"/>
                  </a:lnTo>
                  <a:lnTo>
                    <a:pt x="471" y="423"/>
                  </a:lnTo>
                  <a:lnTo>
                    <a:pt x="471" y="421"/>
                  </a:lnTo>
                  <a:lnTo>
                    <a:pt x="471" y="419"/>
                  </a:lnTo>
                  <a:lnTo>
                    <a:pt x="471" y="417"/>
                  </a:lnTo>
                  <a:lnTo>
                    <a:pt x="469" y="417"/>
                  </a:lnTo>
                  <a:lnTo>
                    <a:pt x="469" y="416"/>
                  </a:lnTo>
                  <a:lnTo>
                    <a:pt x="467" y="414"/>
                  </a:lnTo>
                  <a:lnTo>
                    <a:pt x="466" y="414"/>
                  </a:lnTo>
                  <a:lnTo>
                    <a:pt x="466" y="412"/>
                  </a:lnTo>
                  <a:lnTo>
                    <a:pt x="464" y="410"/>
                  </a:lnTo>
                  <a:lnTo>
                    <a:pt x="462" y="410"/>
                  </a:lnTo>
                  <a:lnTo>
                    <a:pt x="460" y="408"/>
                  </a:lnTo>
                  <a:lnTo>
                    <a:pt x="460" y="406"/>
                  </a:lnTo>
                  <a:lnTo>
                    <a:pt x="460" y="404"/>
                  </a:lnTo>
                  <a:lnTo>
                    <a:pt x="458" y="404"/>
                  </a:lnTo>
                  <a:lnTo>
                    <a:pt x="454" y="404"/>
                  </a:lnTo>
                  <a:lnTo>
                    <a:pt x="450" y="404"/>
                  </a:lnTo>
                  <a:lnTo>
                    <a:pt x="448" y="404"/>
                  </a:lnTo>
                  <a:lnTo>
                    <a:pt x="446" y="404"/>
                  </a:lnTo>
                  <a:lnTo>
                    <a:pt x="445" y="404"/>
                  </a:lnTo>
                  <a:lnTo>
                    <a:pt x="443" y="404"/>
                  </a:lnTo>
                  <a:lnTo>
                    <a:pt x="441" y="404"/>
                  </a:lnTo>
                  <a:lnTo>
                    <a:pt x="439" y="406"/>
                  </a:lnTo>
                  <a:lnTo>
                    <a:pt x="437" y="406"/>
                  </a:lnTo>
                  <a:lnTo>
                    <a:pt x="435" y="408"/>
                  </a:lnTo>
                  <a:lnTo>
                    <a:pt x="433" y="408"/>
                  </a:lnTo>
                  <a:lnTo>
                    <a:pt x="433" y="406"/>
                  </a:lnTo>
                  <a:lnTo>
                    <a:pt x="433" y="404"/>
                  </a:lnTo>
                  <a:lnTo>
                    <a:pt x="433" y="402"/>
                  </a:lnTo>
                  <a:lnTo>
                    <a:pt x="431" y="400"/>
                  </a:lnTo>
                  <a:lnTo>
                    <a:pt x="431" y="398"/>
                  </a:lnTo>
                  <a:lnTo>
                    <a:pt x="431" y="397"/>
                  </a:lnTo>
                  <a:lnTo>
                    <a:pt x="433" y="397"/>
                  </a:lnTo>
                  <a:lnTo>
                    <a:pt x="433" y="395"/>
                  </a:lnTo>
                  <a:lnTo>
                    <a:pt x="431" y="395"/>
                  </a:lnTo>
                  <a:lnTo>
                    <a:pt x="429" y="395"/>
                  </a:lnTo>
                  <a:lnTo>
                    <a:pt x="427" y="395"/>
                  </a:lnTo>
                  <a:lnTo>
                    <a:pt x="426" y="395"/>
                  </a:lnTo>
                  <a:lnTo>
                    <a:pt x="422" y="395"/>
                  </a:lnTo>
                  <a:lnTo>
                    <a:pt x="420" y="395"/>
                  </a:lnTo>
                  <a:lnTo>
                    <a:pt x="418" y="395"/>
                  </a:lnTo>
                  <a:lnTo>
                    <a:pt x="418" y="393"/>
                  </a:lnTo>
                  <a:lnTo>
                    <a:pt x="416" y="391"/>
                  </a:lnTo>
                  <a:lnTo>
                    <a:pt x="414" y="391"/>
                  </a:lnTo>
                  <a:lnTo>
                    <a:pt x="412" y="391"/>
                  </a:lnTo>
                  <a:lnTo>
                    <a:pt x="412" y="389"/>
                  </a:lnTo>
                  <a:lnTo>
                    <a:pt x="414" y="387"/>
                  </a:lnTo>
                  <a:lnTo>
                    <a:pt x="414" y="385"/>
                  </a:lnTo>
                  <a:lnTo>
                    <a:pt x="414" y="383"/>
                  </a:lnTo>
                  <a:lnTo>
                    <a:pt x="412" y="383"/>
                  </a:lnTo>
                  <a:lnTo>
                    <a:pt x="412" y="381"/>
                  </a:lnTo>
                  <a:lnTo>
                    <a:pt x="410" y="383"/>
                  </a:lnTo>
                  <a:lnTo>
                    <a:pt x="408" y="383"/>
                  </a:lnTo>
                  <a:lnTo>
                    <a:pt x="406" y="383"/>
                  </a:lnTo>
                  <a:lnTo>
                    <a:pt x="405" y="383"/>
                  </a:lnTo>
                  <a:lnTo>
                    <a:pt x="403" y="381"/>
                  </a:lnTo>
                  <a:lnTo>
                    <a:pt x="405" y="381"/>
                  </a:lnTo>
                  <a:lnTo>
                    <a:pt x="405" y="379"/>
                  </a:lnTo>
                  <a:lnTo>
                    <a:pt x="405" y="377"/>
                  </a:lnTo>
                  <a:lnTo>
                    <a:pt x="403" y="377"/>
                  </a:lnTo>
                  <a:lnTo>
                    <a:pt x="401" y="377"/>
                  </a:lnTo>
                  <a:lnTo>
                    <a:pt x="399" y="377"/>
                  </a:lnTo>
                  <a:lnTo>
                    <a:pt x="395" y="377"/>
                  </a:lnTo>
                  <a:lnTo>
                    <a:pt x="393" y="376"/>
                  </a:lnTo>
                  <a:lnTo>
                    <a:pt x="393" y="372"/>
                  </a:lnTo>
                  <a:lnTo>
                    <a:pt x="393" y="370"/>
                  </a:lnTo>
                  <a:lnTo>
                    <a:pt x="393" y="368"/>
                  </a:lnTo>
                  <a:lnTo>
                    <a:pt x="393" y="366"/>
                  </a:lnTo>
                  <a:lnTo>
                    <a:pt x="395" y="366"/>
                  </a:lnTo>
                  <a:lnTo>
                    <a:pt x="393" y="362"/>
                  </a:lnTo>
                  <a:lnTo>
                    <a:pt x="393" y="360"/>
                  </a:lnTo>
                  <a:lnTo>
                    <a:pt x="393" y="358"/>
                  </a:lnTo>
                  <a:lnTo>
                    <a:pt x="393" y="356"/>
                  </a:lnTo>
                  <a:lnTo>
                    <a:pt x="393" y="355"/>
                  </a:lnTo>
                  <a:lnTo>
                    <a:pt x="391" y="355"/>
                  </a:lnTo>
                  <a:lnTo>
                    <a:pt x="389" y="355"/>
                  </a:lnTo>
                  <a:lnTo>
                    <a:pt x="389" y="353"/>
                  </a:lnTo>
                  <a:lnTo>
                    <a:pt x="389" y="349"/>
                  </a:lnTo>
                  <a:lnTo>
                    <a:pt x="389" y="347"/>
                  </a:lnTo>
                  <a:lnTo>
                    <a:pt x="389" y="345"/>
                  </a:lnTo>
                  <a:lnTo>
                    <a:pt x="387" y="343"/>
                  </a:lnTo>
                  <a:lnTo>
                    <a:pt x="385" y="343"/>
                  </a:lnTo>
                  <a:lnTo>
                    <a:pt x="385" y="345"/>
                  </a:lnTo>
                  <a:lnTo>
                    <a:pt x="384" y="347"/>
                  </a:lnTo>
                  <a:lnTo>
                    <a:pt x="382" y="347"/>
                  </a:lnTo>
                  <a:lnTo>
                    <a:pt x="380" y="347"/>
                  </a:lnTo>
                  <a:lnTo>
                    <a:pt x="376" y="347"/>
                  </a:lnTo>
                  <a:lnTo>
                    <a:pt x="374" y="349"/>
                  </a:lnTo>
                  <a:lnTo>
                    <a:pt x="372" y="349"/>
                  </a:lnTo>
                  <a:lnTo>
                    <a:pt x="370" y="351"/>
                  </a:lnTo>
                  <a:lnTo>
                    <a:pt x="370" y="349"/>
                  </a:lnTo>
                  <a:lnTo>
                    <a:pt x="368" y="349"/>
                  </a:lnTo>
                  <a:lnTo>
                    <a:pt x="368" y="347"/>
                  </a:lnTo>
                  <a:lnTo>
                    <a:pt x="368" y="343"/>
                  </a:lnTo>
                  <a:lnTo>
                    <a:pt x="366" y="341"/>
                  </a:lnTo>
                  <a:lnTo>
                    <a:pt x="366" y="337"/>
                  </a:lnTo>
                  <a:lnTo>
                    <a:pt x="366" y="335"/>
                  </a:lnTo>
                  <a:lnTo>
                    <a:pt x="366" y="334"/>
                  </a:lnTo>
                  <a:lnTo>
                    <a:pt x="366" y="332"/>
                  </a:lnTo>
                  <a:lnTo>
                    <a:pt x="364" y="330"/>
                  </a:lnTo>
                  <a:lnTo>
                    <a:pt x="363" y="330"/>
                  </a:lnTo>
                  <a:lnTo>
                    <a:pt x="361" y="330"/>
                  </a:lnTo>
                  <a:lnTo>
                    <a:pt x="361" y="328"/>
                  </a:lnTo>
                  <a:lnTo>
                    <a:pt x="359" y="328"/>
                  </a:lnTo>
                  <a:lnTo>
                    <a:pt x="357" y="330"/>
                  </a:lnTo>
                  <a:lnTo>
                    <a:pt x="353" y="332"/>
                  </a:lnTo>
                  <a:lnTo>
                    <a:pt x="349" y="330"/>
                  </a:lnTo>
                  <a:lnTo>
                    <a:pt x="347" y="330"/>
                  </a:lnTo>
                  <a:lnTo>
                    <a:pt x="345" y="330"/>
                  </a:lnTo>
                  <a:lnTo>
                    <a:pt x="343" y="330"/>
                  </a:lnTo>
                  <a:lnTo>
                    <a:pt x="343" y="332"/>
                  </a:lnTo>
                  <a:lnTo>
                    <a:pt x="342" y="332"/>
                  </a:lnTo>
                  <a:lnTo>
                    <a:pt x="340" y="330"/>
                  </a:lnTo>
                  <a:lnTo>
                    <a:pt x="340" y="328"/>
                  </a:lnTo>
                  <a:lnTo>
                    <a:pt x="340" y="326"/>
                  </a:lnTo>
                  <a:lnTo>
                    <a:pt x="340" y="324"/>
                  </a:lnTo>
                  <a:lnTo>
                    <a:pt x="338" y="324"/>
                  </a:lnTo>
                  <a:lnTo>
                    <a:pt x="338" y="322"/>
                  </a:lnTo>
                  <a:lnTo>
                    <a:pt x="338" y="320"/>
                  </a:lnTo>
                  <a:lnTo>
                    <a:pt x="336" y="320"/>
                  </a:lnTo>
                  <a:lnTo>
                    <a:pt x="336" y="318"/>
                  </a:lnTo>
                  <a:lnTo>
                    <a:pt x="334" y="318"/>
                  </a:lnTo>
                  <a:lnTo>
                    <a:pt x="332" y="320"/>
                  </a:lnTo>
                  <a:lnTo>
                    <a:pt x="328" y="320"/>
                  </a:lnTo>
                  <a:lnTo>
                    <a:pt x="326" y="320"/>
                  </a:lnTo>
                  <a:lnTo>
                    <a:pt x="326" y="318"/>
                  </a:lnTo>
                  <a:lnTo>
                    <a:pt x="324" y="316"/>
                  </a:lnTo>
                  <a:lnTo>
                    <a:pt x="324" y="314"/>
                  </a:lnTo>
                  <a:lnTo>
                    <a:pt x="323" y="314"/>
                  </a:lnTo>
                  <a:lnTo>
                    <a:pt x="323" y="313"/>
                  </a:lnTo>
                  <a:lnTo>
                    <a:pt x="323" y="311"/>
                  </a:lnTo>
                  <a:lnTo>
                    <a:pt x="323" y="307"/>
                  </a:lnTo>
                  <a:lnTo>
                    <a:pt x="324" y="307"/>
                  </a:lnTo>
                  <a:lnTo>
                    <a:pt x="326" y="307"/>
                  </a:lnTo>
                  <a:lnTo>
                    <a:pt x="324" y="305"/>
                  </a:lnTo>
                  <a:lnTo>
                    <a:pt x="323" y="303"/>
                  </a:lnTo>
                  <a:lnTo>
                    <a:pt x="319" y="301"/>
                  </a:lnTo>
                  <a:lnTo>
                    <a:pt x="317" y="301"/>
                  </a:lnTo>
                  <a:lnTo>
                    <a:pt x="313" y="299"/>
                  </a:lnTo>
                  <a:lnTo>
                    <a:pt x="311" y="297"/>
                  </a:lnTo>
                  <a:lnTo>
                    <a:pt x="307" y="297"/>
                  </a:lnTo>
                  <a:lnTo>
                    <a:pt x="305" y="295"/>
                  </a:lnTo>
                  <a:lnTo>
                    <a:pt x="302" y="295"/>
                  </a:lnTo>
                  <a:lnTo>
                    <a:pt x="300" y="294"/>
                  </a:lnTo>
                  <a:lnTo>
                    <a:pt x="300" y="292"/>
                  </a:lnTo>
                  <a:lnTo>
                    <a:pt x="298" y="290"/>
                  </a:lnTo>
                  <a:lnTo>
                    <a:pt x="298" y="288"/>
                  </a:lnTo>
                  <a:lnTo>
                    <a:pt x="296" y="286"/>
                  </a:lnTo>
                  <a:lnTo>
                    <a:pt x="294" y="286"/>
                  </a:lnTo>
                  <a:lnTo>
                    <a:pt x="292" y="286"/>
                  </a:lnTo>
                  <a:lnTo>
                    <a:pt x="292" y="284"/>
                  </a:lnTo>
                  <a:lnTo>
                    <a:pt x="290" y="284"/>
                  </a:lnTo>
                  <a:lnTo>
                    <a:pt x="288" y="284"/>
                  </a:lnTo>
                  <a:lnTo>
                    <a:pt x="286" y="284"/>
                  </a:lnTo>
                  <a:lnTo>
                    <a:pt x="286" y="282"/>
                  </a:lnTo>
                  <a:lnTo>
                    <a:pt x="286" y="280"/>
                  </a:lnTo>
                  <a:lnTo>
                    <a:pt x="284" y="278"/>
                  </a:lnTo>
                  <a:lnTo>
                    <a:pt x="282" y="278"/>
                  </a:lnTo>
                  <a:lnTo>
                    <a:pt x="281" y="280"/>
                  </a:lnTo>
                  <a:lnTo>
                    <a:pt x="277" y="282"/>
                  </a:lnTo>
                  <a:lnTo>
                    <a:pt x="275" y="282"/>
                  </a:lnTo>
                  <a:lnTo>
                    <a:pt x="273" y="282"/>
                  </a:lnTo>
                  <a:lnTo>
                    <a:pt x="271" y="284"/>
                  </a:lnTo>
                  <a:lnTo>
                    <a:pt x="269" y="284"/>
                  </a:lnTo>
                  <a:lnTo>
                    <a:pt x="267" y="284"/>
                  </a:lnTo>
                  <a:lnTo>
                    <a:pt x="267" y="282"/>
                  </a:lnTo>
                  <a:lnTo>
                    <a:pt x="265" y="282"/>
                  </a:lnTo>
                  <a:lnTo>
                    <a:pt x="265" y="280"/>
                  </a:lnTo>
                  <a:lnTo>
                    <a:pt x="263" y="280"/>
                  </a:lnTo>
                  <a:lnTo>
                    <a:pt x="261" y="276"/>
                  </a:lnTo>
                  <a:lnTo>
                    <a:pt x="263" y="276"/>
                  </a:lnTo>
                  <a:lnTo>
                    <a:pt x="265" y="274"/>
                  </a:lnTo>
                  <a:lnTo>
                    <a:pt x="265" y="273"/>
                  </a:lnTo>
                  <a:lnTo>
                    <a:pt x="263" y="273"/>
                  </a:lnTo>
                  <a:lnTo>
                    <a:pt x="261" y="271"/>
                  </a:lnTo>
                  <a:lnTo>
                    <a:pt x="261" y="269"/>
                  </a:lnTo>
                  <a:lnTo>
                    <a:pt x="260" y="267"/>
                  </a:lnTo>
                  <a:lnTo>
                    <a:pt x="260" y="265"/>
                  </a:lnTo>
                  <a:lnTo>
                    <a:pt x="260" y="263"/>
                  </a:lnTo>
                  <a:lnTo>
                    <a:pt x="258" y="263"/>
                  </a:lnTo>
                  <a:lnTo>
                    <a:pt x="256" y="261"/>
                  </a:lnTo>
                  <a:lnTo>
                    <a:pt x="256" y="259"/>
                  </a:lnTo>
                  <a:lnTo>
                    <a:pt x="254" y="259"/>
                  </a:lnTo>
                  <a:lnTo>
                    <a:pt x="252" y="257"/>
                  </a:lnTo>
                  <a:lnTo>
                    <a:pt x="250" y="257"/>
                  </a:lnTo>
                  <a:lnTo>
                    <a:pt x="248" y="257"/>
                  </a:lnTo>
                  <a:lnTo>
                    <a:pt x="246" y="255"/>
                  </a:lnTo>
                  <a:lnTo>
                    <a:pt x="244" y="253"/>
                  </a:lnTo>
                  <a:lnTo>
                    <a:pt x="242" y="253"/>
                  </a:lnTo>
                  <a:lnTo>
                    <a:pt x="241" y="252"/>
                  </a:lnTo>
                  <a:lnTo>
                    <a:pt x="239" y="252"/>
                  </a:lnTo>
                  <a:lnTo>
                    <a:pt x="237" y="250"/>
                  </a:lnTo>
                  <a:lnTo>
                    <a:pt x="237" y="248"/>
                  </a:lnTo>
                  <a:lnTo>
                    <a:pt x="235" y="248"/>
                  </a:lnTo>
                  <a:lnTo>
                    <a:pt x="235" y="246"/>
                  </a:lnTo>
                  <a:lnTo>
                    <a:pt x="235" y="244"/>
                  </a:lnTo>
                  <a:lnTo>
                    <a:pt x="235" y="242"/>
                  </a:lnTo>
                  <a:lnTo>
                    <a:pt x="235" y="240"/>
                  </a:lnTo>
                  <a:lnTo>
                    <a:pt x="233" y="236"/>
                  </a:lnTo>
                  <a:lnTo>
                    <a:pt x="231" y="234"/>
                  </a:lnTo>
                  <a:lnTo>
                    <a:pt x="233" y="232"/>
                  </a:lnTo>
                  <a:lnTo>
                    <a:pt x="231" y="231"/>
                  </a:lnTo>
                  <a:lnTo>
                    <a:pt x="231" y="232"/>
                  </a:lnTo>
                  <a:lnTo>
                    <a:pt x="229" y="232"/>
                  </a:lnTo>
                  <a:lnTo>
                    <a:pt x="229" y="231"/>
                  </a:lnTo>
                  <a:lnTo>
                    <a:pt x="227" y="231"/>
                  </a:lnTo>
                  <a:lnTo>
                    <a:pt x="225" y="229"/>
                  </a:lnTo>
                  <a:lnTo>
                    <a:pt x="223" y="227"/>
                  </a:lnTo>
                  <a:lnTo>
                    <a:pt x="221" y="227"/>
                  </a:lnTo>
                  <a:lnTo>
                    <a:pt x="220" y="225"/>
                  </a:lnTo>
                  <a:lnTo>
                    <a:pt x="218" y="225"/>
                  </a:lnTo>
                  <a:lnTo>
                    <a:pt x="218" y="223"/>
                  </a:lnTo>
                  <a:lnTo>
                    <a:pt x="216" y="223"/>
                  </a:lnTo>
                  <a:lnTo>
                    <a:pt x="216" y="221"/>
                  </a:lnTo>
                  <a:lnTo>
                    <a:pt x="214" y="217"/>
                  </a:lnTo>
                  <a:lnTo>
                    <a:pt x="212" y="215"/>
                  </a:lnTo>
                  <a:lnTo>
                    <a:pt x="212" y="213"/>
                  </a:lnTo>
                  <a:lnTo>
                    <a:pt x="210" y="211"/>
                  </a:lnTo>
                  <a:lnTo>
                    <a:pt x="208" y="211"/>
                  </a:lnTo>
                  <a:lnTo>
                    <a:pt x="206" y="211"/>
                  </a:lnTo>
                  <a:lnTo>
                    <a:pt x="206" y="213"/>
                  </a:lnTo>
                  <a:lnTo>
                    <a:pt x="204" y="213"/>
                  </a:lnTo>
                  <a:lnTo>
                    <a:pt x="202" y="211"/>
                  </a:lnTo>
                  <a:lnTo>
                    <a:pt x="199" y="210"/>
                  </a:lnTo>
                  <a:lnTo>
                    <a:pt x="195" y="206"/>
                  </a:lnTo>
                  <a:lnTo>
                    <a:pt x="193" y="206"/>
                  </a:lnTo>
                  <a:lnTo>
                    <a:pt x="193" y="204"/>
                  </a:lnTo>
                  <a:lnTo>
                    <a:pt x="191" y="204"/>
                  </a:lnTo>
                  <a:lnTo>
                    <a:pt x="189" y="202"/>
                  </a:lnTo>
                  <a:lnTo>
                    <a:pt x="187" y="200"/>
                  </a:lnTo>
                  <a:lnTo>
                    <a:pt x="183" y="198"/>
                  </a:lnTo>
                  <a:lnTo>
                    <a:pt x="183" y="196"/>
                  </a:lnTo>
                  <a:lnTo>
                    <a:pt x="183" y="194"/>
                  </a:lnTo>
                  <a:lnTo>
                    <a:pt x="181" y="194"/>
                  </a:lnTo>
                  <a:lnTo>
                    <a:pt x="181" y="192"/>
                  </a:lnTo>
                  <a:lnTo>
                    <a:pt x="179" y="192"/>
                  </a:lnTo>
                  <a:lnTo>
                    <a:pt x="178" y="191"/>
                  </a:lnTo>
                  <a:lnTo>
                    <a:pt x="176" y="189"/>
                  </a:lnTo>
                  <a:lnTo>
                    <a:pt x="176" y="187"/>
                  </a:lnTo>
                  <a:lnTo>
                    <a:pt x="176" y="185"/>
                  </a:lnTo>
                  <a:lnTo>
                    <a:pt x="176" y="183"/>
                  </a:lnTo>
                  <a:lnTo>
                    <a:pt x="176" y="181"/>
                  </a:lnTo>
                  <a:lnTo>
                    <a:pt x="178" y="179"/>
                  </a:lnTo>
                  <a:lnTo>
                    <a:pt x="178" y="177"/>
                  </a:lnTo>
                  <a:lnTo>
                    <a:pt x="176" y="175"/>
                  </a:lnTo>
                  <a:lnTo>
                    <a:pt x="176" y="173"/>
                  </a:lnTo>
                  <a:lnTo>
                    <a:pt x="178" y="173"/>
                  </a:lnTo>
                  <a:lnTo>
                    <a:pt x="178" y="171"/>
                  </a:lnTo>
                  <a:lnTo>
                    <a:pt x="176" y="171"/>
                  </a:lnTo>
                  <a:lnTo>
                    <a:pt x="174" y="171"/>
                  </a:lnTo>
                  <a:lnTo>
                    <a:pt x="174" y="170"/>
                  </a:lnTo>
                  <a:lnTo>
                    <a:pt x="170" y="168"/>
                  </a:lnTo>
                  <a:lnTo>
                    <a:pt x="168" y="166"/>
                  </a:lnTo>
                  <a:lnTo>
                    <a:pt x="166" y="166"/>
                  </a:lnTo>
                  <a:lnTo>
                    <a:pt x="166" y="164"/>
                  </a:lnTo>
                  <a:lnTo>
                    <a:pt x="166" y="162"/>
                  </a:lnTo>
                  <a:lnTo>
                    <a:pt x="164" y="162"/>
                  </a:lnTo>
                  <a:lnTo>
                    <a:pt x="162" y="162"/>
                  </a:lnTo>
                  <a:lnTo>
                    <a:pt x="159" y="164"/>
                  </a:lnTo>
                  <a:lnTo>
                    <a:pt x="157" y="162"/>
                  </a:lnTo>
                  <a:lnTo>
                    <a:pt x="155" y="162"/>
                  </a:lnTo>
                  <a:lnTo>
                    <a:pt x="153" y="162"/>
                  </a:lnTo>
                  <a:lnTo>
                    <a:pt x="151" y="164"/>
                  </a:lnTo>
                  <a:lnTo>
                    <a:pt x="149" y="166"/>
                  </a:lnTo>
                  <a:lnTo>
                    <a:pt x="147" y="166"/>
                  </a:lnTo>
                  <a:lnTo>
                    <a:pt x="145" y="166"/>
                  </a:lnTo>
                  <a:lnTo>
                    <a:pt x="143" y="166"/>
                  </a:lnTo>
                  <a:lnTo>
                    <a:pt x="141" y="164"/>
                  </a:lnTo>
                  <a:lnTo>
                    <a:pt x="139" y="164"/>
                  </a:lnTo>
                  <a:lnTo>
                    <a:pt x="138" y="164"/>
                  </a:lnTo>
                  <a:lnTo>
                    <a:pt x="138" y="166"/>
                  </a:lnTo>
                  <a:lnTo>
                    <a:pt x="136" y="168"/>
                  </a:lnTo>
                  <a:lnTo>
                    <a:pt x="136" y="170"/>
                  </a:lnTo>
                  <a:lnTo>
                    <a:pt x="136" y="171"/>
                  </a:lnTo>
                  <a:lnTo>
                    <a:pt x="134" y="173"/>
                  </a:lnTo>
                  <a:lnTo>
                    <a:pt x="130" y="173"/>
                  </a:lnTo>
                  <a:lnTo>
                    <a:pt x="128" y="173"/>
                  </a:lnTo>
                  <a:lnTo>
                    <a:pt x="126" y="175"/>
                  </a:lnTo>
                  <a:lnTo>
                    <a:pt x="124" y="175"/>
                  </a:lnTo>
                  <a:lnTo>
                    <a:pt x="124" y="177"/>
                  </a:lnTo>
                  <a:lnTo>
                    <a:pt x="122" y="179"/>
                  </a:lnTo>
                  <a:lnTo>
                    <a:pt x="122" y="181"/>
                  </a:lnTo>
                  <a:lnTo>
                    <a:pt x="120" y="183"/>
                  </a:lnTo>
                  <a:lnTo>
                    <a:pt x="118" y="185"/>
                  </a:lnTo>
                  <a:lnTo>
                    <a:pt x="118" y="187"/>
                  </a:lnTo>
                  <a:lnTo>
                    <a:pt x="117" y="189"/>
                  </a:lnTo>
                  <a:lnTo>
                    <a:pt x="113" y="191"/>
                  </a:lnTo>
                  <a:lnTo>
                    <a:pt x="109" y="192"/>
                  </a:lnTo>
                  <a:lnTo>
                    <a:pt x="107" y="194"/>
                  </a:lnTo>
                  <a:lnTo>
                    <a:pt x="105" y="194"/>
                  </a:lnTo>
                  <a:lnTo>
                    <a:pt x="103" y="194"/>
                  </a:lnTo>
                  <a:lnTo>
                    <a:pt x="101" y="194"/>
                  </a:lnTo>
                  <a:lnTo>
                    <a:pt x="99" y="192"/>
                  </a:lnTo>
                  <a:lnTo>
                    <a:pt x="97" y="191"/>
                  </a:lnTo>
                  <a:lnTo>
                    <a:pt x="94" y="189"/>
                  </a:lnTo>
                  <a:lnTo>
                    <a:pt x="92" y="187"/>
                  </a:lnTo>
                  <a:lnTo>
                    <a:pt x="88" y="185"/>
                  </a:lnTo>
                  <a:lnTo>
                    <a:pt x="86" y="183"/>
                  </a:lnTo>
                  <a:lnTo>
                    <a:pt x="84" y="181"/>
                  </a:lnTo>
                  <a:lnTo>
                    <a:pt x="82" y="179"/>
                  </a:lnTo>
                  <a:lnTo>
                    <a:pt x="80" y="179"/>
                  </a:lnTo>
                  <a:lnTo>
                    <a:pt x="78" y="179"/>
                  </a:lnTo>
                  <a:lnTo>
                    <a:pt x="78" y="181"/>
                  </a:lnTo>
                  <a:lnTo>
                    <a:pt x="78" y="183"/>
                  </a:lnTo>
                  <a:lnTo>
                    <a:pt x="78" y="185"/>
                  </a:lnTo>
                  <a:lnTo>
                    <a:pt x="77" y="185"/>
                  </a:lnTo>
                  <a:lnTo>
                    <a:pt x="71" y="187"/>
                  </a:lnTo>
                  <a:lnTo>
                    <a:pt x="69" y="189"/>
                  </a:lnTo>
                  <a:lnTo>
                    <a:pt x="67" y="189"/>
                  </a:lnTo>
                  <a:lnTo>
                    <a:pt x="63" y="189"/>
                  </a:lnTo>
                  <a:lnTo>
                    <a:pt x="57" y="189"/>
                  </a:lnTo>
                  <a:lnTo>
                    <a:pt x="54" y="189"/>
                  </a:lnTo>
                  <a:lnTo>
                    <a:pt x="50" y="185"/>
                  </a:lnTo>
                  <a:lnTo>
                    <a:pt x="48" y="183"/>
                  </a:lnTo>
                  <a:lnTo>
                    <a:pt x="46" y="181"/>
                  </a:lnTo>
                  <a:lnTo>
                    <a:pt x="46" y="179"/>
                  </a:lnTo>
                  <a:lnTo>
                    <a:pt x="46" y="177"/>
                  </a:lnTo>
                  <a:lnTo>
                    <a:pt x="46" y="175"/>
                  </a:lnTo>
                  <a:lnTo>
                    <a:pt x="46" y="173"/>
                  </a:lnTo>
                  <a:lnTo>
                    <a:pt x="44" y="171"/>
                  </a:lnTo>
                  <a:lnTo>
                    <a:pt x="44" y="168"/>
                  </a:lnTo>
                  <a:lnTo>
                    <a:pt x="44" y="166"/>
                  </a:lnTo>
                  <a:lnTo>
                    <a:pt x="42" y="164"/>
                  </a:lnTo>
                  <a:lnTo>
                    <a:pt x="40" y="164"/>
                  </a:lnTo>
                  <a:lnTo>
                    <a:pt x="38" y="164"/>
                  </a:lnTo>
                  <a:lnTo>
                    <a:pt x="36" y="162"/>
                  </a:lnTo>
                  <a:lnTo>
                    <a:pt x="35" y="160"/>
                  </a:lnTo>
                  <a:lnTo>
                    <a:pt x="35" y="158"/>
                  </a:lnTo>
                  <a:lnTo>
                    <a:pt x="31" y="156"/>
                  </a:lnTo>
                  <a:lnTo>
                    <a:pt x="27" y="156"/>
                  </a:lnTo>
                  <a:lnTo>
                    <a:pt x="25" y="154"/>
                  </a:lnTo>
                  <a:lnTo>
                    <a:pt x="23" y="152"/>
                  </a:lnTo>
                  <a:lnTo>
                    <a:pt x="21" y="150"/>
                  </a:lnTo>
                  <a:lnTo>
                    <a:pt x="21" y="149"/>
                  </a:lnTo>
                  <a:lnTo>
                    <a:pt x="19" y="147"/>
                  </a:lnTo>
                  <a:lnTo>
                    <a:pt x="15" y="143"/>
                  </a:lnTo>
                  <a:lnTo>
                    <a:pt x="12" y="141"/>
                  </a:lnTo>
                  <a:lnTo>
                    <a:pt x="8" y="141"/>
                  </a:lnTo>
                  <a:lnTo>
                    <a:pt x="6" y="139"/>
                  </a:lnTo>
                  <a:lnTo>
                    <a:pt x="8" y="139"/>
                  </a:lnTo>
                  <a:lnTo>
                    <a:pt x="8" y="137"/>
                  </a:lnTo>
                  <a:lnTo>
                    <a:pt x="6" y="135"/>
                  </a:lnTo>
                  <a:lnTo>
                    <a:pt x="4" y="133"/>
                  </a:lnTo>
                  <a:lnTo>
                    <a:pt x="0" y="133"/>
                  </a:lnTo>
                  <a:lnTo>
                    <a:pt x="0" y="131"/>
                  </a:lnTo>
                  <a:lnTo>
                    <a:pt x="0" y="129"/>
                  </a:lnTo>
                  <a:lnTo>
                    <a:pt x="0" y="128"/>
                  </a:lnTo>
                  <a:lnTo>
                    <a:pt x="15" y="120"/>
                  </a:lnTo>
                  <a:lnTo>
                    <a:pt x="33" y="110"/>
                  </a:lnTo>
                  <a:lnTo>
                    <a:pt x="35" y="109"/>
                  </a:lnTo>
                  <a:lnTo>
                    <a:pt x="35" y="107"/>
                  </a:lnTo>
                  <a:lnTo>
                    <a:pt x="36" y="107"/>
                  </a:lnTo>
                  <a:lnTo>
                    <a:pt x="40" y="105"/>
                  </a:lnTo>
                  <a:lnTo>
                    <a:pt x="42" y="103"/>
                  </a:lnTo>
                  <a:lnTo>
                    <a:pt x="46" y="101"/>
                  </a:lnTo>
                  <a:lnTo>
                    <a:pt x="50" y="99"/>
                  </a:lnTo>
                  <a:lnTo>
                    <a:pt x="56" y="93"/>
                  </a:lnTo>
                  <a:lnTo>
                    <a:pt x="61" y="88"/>
                  </a:lnTo>
                  <a:lnTo>
                    <a:pt x="61" y="86"/>
                  </a:lnTo>
                  <a:lnTo>
                    <a:pt x="61" y="84"/>
                  </a:lnTo>
                  <a:lnTo>
                    <a:pt x="61" y="82"/>
                  </a:lnTo>
                  <a:lnTo>
                    <a:pt x="61" y="80"/>
                  </a:lnTo>
                  <a:lnTo>
                    <a:pt x="57" y="78"/>
                  </a:lnTo>
                  <a:lnTo>
                    <a:pt x="57" y="76"/>
                  </a:lnTo>
                  <a:lnTo>
                    <a:pt x="56" y="74"/>
                  </a:lnTo>
                  <a:lnTo>
                    <a:pt x="54" y="70"/>
                  </a:lnTo>
                  <a:lnTo>
                    <a:pt x="52" y="68"/>
                  </a:lnTo>
                  <a:lnTo>
                    <a:pt x="50" y="67"/>
                  </a:lnTo>
                  <a:lnTo>
                    <a:pt x="48" y="65"/>
                  </a:lnTo>
                  <a:lnTo>
                    <a:pt x="46" y="61"/>
                  </a:lnTo>
                  <a:lnTo>
                    <a:pt x="44" y="59"/>
                  </a:lnTo>
                  <a:lnTo>
                    <a:pt x="44" y="57"/>
                  </a:lnTo>
                  <a:lnTo>
                    <a:pt x="44" y="53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50" y="55"/>
                  </a:lnTo>
                  <a:lnTo>
                    <a:pt x="56" y="53"/>
                  </a:lnTo>
                  <a:lnTo>
                    <a:pt x="59" y="49"/>
                  </a:lnTo>
                  <a:lnTo>
                    <a:pt x="61" y="49"/>
                  </a:lnTo>
                  <a:lnTo>
                    <a:pt x="61" y="47"/>
                  </a:lnTo>
                  <a:lnTo>
                    <a:pt x="65" y="47"/>
                  </a:lnTo>
                  <a:lnTo>
                    <a:pt x="67" y="47"/>
                  </a:lnTo>
                  <a:lnTo>
                    <a:pt x="71" y="49"/>
                  </a:lnTo>
                  <a:lnTo>
                    <a:pt x="73" y="49"/>
                  </a:lnTo>
                  <a:lnTo>
                    <a:pt x="75" y="47"/>
                  </a:lnTo>
                  <a:lnTo>
                    <a:pt x="77" y="46"/>
                  </a:lnTo>
                  <a:lnTo>
                    <a:pt x="80" y="42"/>
                  </a:lnTo>
                  <a:lnTo>
                    <a:pt x="80" y="40"/>
                  </a:lnTo>
                  <a:lnTo>
                    <a:pt x="82" y="38"/>
                  </a:lnTo>
                  <a:lnTo>
                    <a:pt x="82" y="36"/>
                  </a:lnTo>
                  <a:lnTo>
                    <a:pt x="82" y="32"/>
                  </a:lnTo>
                  <a:lnTo>
                    <a:pt x="84" y="30"/>
                  </a:lnTo>
                  <a:lnTo>
                    <a:pt x="86" y="30"/>
                  </a:lnTo>
                  <a:lnTo>
                    <a:pt x="88" y="30"/>
                  </a:lnTo>
                  <a:lnTo>
                    <a:pt x="90" y="30"/>
                  </a:lnTo>
                  <a:lnTo>
                    <a:pt x="96" y="30"/>
                  </a:lnTo>
                  <a:lnTo>
                    <a:pt x="107" y="30"/>
                  </a:lnTo>
                  <a:lnTo>
                    <a:pt x="117" y="30"/>
                  </a:lnTo>
                  <a:lnTo>
                    <a:pt x="130" y="30"/>
                  </a:lnTo>
                  <a:lnTo>
                    <a:pt x="138" y="30"/>
                  </a:lnTo>
                  <a:lnTo>
                    <a:pt x="145" y="30"/>
                  </a:lnTo>
                  <a:lnTo>
                    <a:pt x="149" y="30"/>
                  </a:lnTo>
                  <a:lnTo>
                    <a:pt x="149" y="34"/>
                  </a:lnTo>
                  <a:lnTo>
                    <a:pt x="151" y="36"/>
                  </a:lnTo>
                  <a:lnTo>
                    <a:pt x="153" y="42"/>
                  </a:lnTo>
                  <a:lnTo>
                    <a:pt x="157" y="46"/>
                  </a:lnTo>
                  <a:lnTo>
                    <a:pt x="159" y="49"/>
                  </a:lnTo>
                  <a:lnTo>
                    <a:pt x="160" y="53"/>
                  </a:lnTo>
                  <a:lnTo>
                    <a:pt x="162" y="59"/>
                  </a:lnTo>
                  <a:lnTo>
                    <a:pt x="166" y="63"/>
                  </a:lnTo>
                  <a:lnTo>
                    <a:pt x="168" y="68"/>
                  </a:lnTo>
                  <a:lnTo>
                    <a:pt x="170" y="70"/>
                  </a:lnTo>
                  <a:lnTo>
                    <a:pt x="170" y="72"/>
                  </a:lnTo>
                  <a:lnTo>
                    <a:pt x="172" y="74"/>
                  </a:lnTo>
                  <a:lnTo>
                    <a:pt x="174" y="74"/>
                  </a:lnTo>
                  <a:lnTo>
                    <a:pt x="176" y="74"/>
                  </a:lnTo>
                  <a:lnTo>
                    <a:pt x="178" y="74"/>
                  </a:lnTo>
                  <a:lnTo>
                    <a:pt x="181" y="74"/>
                  </a:lnTo>
                  <a:lnTo>
                    <a:pt x="189" y="76"/>
                  </a:lnTo>
                  <a:lnTo>
                    <a:pt x="197" y="76"/>
                  </a:lnTo>
                  <a:lnTo>
                    <a:pt x="204" y="76"/>
                  </a:lnTo>
                  <a:lnTo>
                    <a:pt x="208" y="74"/>
                  </a:lnTo>
                  <a:lnTo>
                    <a:pt x="216" y="74"/>
                  </a:lnTo>
                  <a:lnTo>
                    <a:pt x="218" y="76"/>
                  </a:lnTo>
                  <a:lnTo>
                    <a:pt x="220" y="78"/>
                  </a:lnTo>
                  <a:lnTo>
                    <a:pt x="221" y="82"/>
                  </a:lnTo>
                  <a:lnTo>
                    <a:pt x="225" y="86"/>
                  </a:lnTo>
                  <a:lnTo>
                    <a:pt x="229" y="89"/>
                  </a:lnTo>
                  <a:lnTo>
                    <a:pt x="233" y="97"/>
                  </a:lnTo>
                  <a:lnTo>
                    <a:pt x="237" y="101"/>
                  </a:lnTo>
                  <a:lnTo>
                    <a:pt x="239" y="103"/>
                  </a:lnTo>
                  <a:lnTo>
                    <a:pt x="241" y="101"/>
                  </a:lnTo>
                  <a:lnTo>
                    <a:pt x="242" y="101"/>
                  </a:lnTo>
                  <a:lnTo>
                    <a:pt x="242" y="99"/>
                  </a:lnTo>
                  <a:lnTo>
                    <a:pt x="244" y="95"/>
                  </a:lnTo>
                  <a:lnTo>
                    <a:pt x="248" y="91"/>
                  </a:lnTo>
                  <a:lnTo>
                    <a:pt x="250" y="89"/>
                  </a:lnTo>
                  <a:lnTo>
                    <a:pt x="250" y="86"/>
                  </a:lnTo>
                  <a:lnTo>
                    <a:pt x="254" y="82"/>
                  </a:lnTo>
                  <a:lnTo>
                    <a:pt x="256" y="80"/>
                  </a:lnTo>
                  <a:lnTo>
                    <a:pt x="256" y="76"/>
                  </a:lnTo>
                  <a:lnTo>
                    <a:pt x="258" y="74"/>
                  </a:lnTo>
                  <a:lnTo>
                    <a:pt x="260" y="74"/>
                  </a:lnTo>
                  <a:lnTo>
                    <a:pt x="261" y="72"/>
                  </a:lnTo>
                  <a:lnTo>
                    <a:pt x="263" y="74"/>
                  </a:lnTo>
                  <a:lnTo>
                    <a:pt x="267" y="74"/>
                  </a:lnTo>
                  <a:lnTo>
                    <a:pt x="271" y="72"/>
                  </a:lnTo>
                  <a:lnTo>
                    <a:pt x="273" y="72"/>
                  </a:lnTo>
                  <a:lnTo>
                    <a:pt x="275" y="72"/>
                  </a:lnTo>
                  <a:lnTo>
                    <a:pt x="281" y="68"/>
                  </a:lnTo>
                  <a:lnTo>
                    <a:pt x="284" y="65"/>
                  </a:lnTo>
                  <a:lnTo>
                    <a:pt x="288" y="63"/>
                  </a:lnTo>
                  <a:lnTo>
                    <a:pt x="292" y="61"/>
                  </a:lnTo>
                  <a:lnTo>
                    <a:pt x="296" y="59"/>
                  </a:lnTo>
                  <a:lnTo>
                    <a:pt x="300" y="55"/>
                  </a:lnTo>
                  <a:lnTo>
                    <a:pt x="302" y="53"/>
                  </a:lnTo>
                  <a:lnTo>
                    <a:pt x="305" y="49"/>
                  </a:lnTo>
                  <a:lnTo>
                    <a:pt x="313" y="46"/>
                  </a:lnTo>
                  <a:lnTo>
                    <a:pt x="315" y="44"/>
                  </a:lnTo>
                  <a:lnTo>
                    <a:pt x="319" y="42"/>
                  </a:lnTo>
                  <a:lnTo>
                    <a:pt x="321" y="40"/>
                  </a:lnTo>
                  <a:lnTo>
                    <a:pt x="321" y="38"/>
                  </a:lnTo>
                  <a:lnTo>
                    <a:pt x="324" y="34"/>
                  </a:lnTo>
                  <a:lnTo>
                    <a:pt x="326" y="28"/>
                  </a:lnTo>
                  <a:lnTo>
                    <a:pt x="328" y="25"/>
                  </a:lnTo>
                  <a:lnTo>
                    <a:pt x="332" y="19"/>
                  </a:lnTo>
                  <a:lnTo>
                    <a:pt x="336" y="13"/>
                  </a:lnTo>
                  <a:lnTo>
                    <a:pt x="338" y="9"/>
                  </a:lnTo>
                  <a:lnTo>
                    <a:pt x="342" y="7"/>
                  </a:lnTo>
                  <a:lnTo>
                    <a:pt x="345" y="6"/>
                  </a:lnTo>
                  <a:lnTo>
                    <a:pt x="351" y="4"/>
                  </a:lnTo>
                  <a:lnTo>
                    <a:pt x="357" y="4"/>
                  </a:lnTo>
                  <a:lnTo>
                    <a:pt x="363" y="2"/>
                  </a:lnTo>
                  <a:lnTo>
                    <a:pt x="368" y="2"/>
                  </a:lnTo>
                  <a:lnTo>
                    <a:pt x="370" y="0"/>
                  </a:lnTo>
                  <a:lnTo>
                    <a:pt x="372" y="0"/>
                  </a:lnTo>
                  <a:lnTo>
                    <a:pt x="372" y="2"/>
                  </a:lnTo>
                  <a:lnTo>
                    <a:pt x="374" y="4"/>
                  </a:lnTo>
                  <a:lnTo>
                    <a:pt x="376" y="6"/>
                  </a:lnTo>
                  <a:lnTo>
                    <a:pt x="378" y="7"/>
                  </a:lnTo>
                  <a:lnTo>
                    <a:pt x="382" y="7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6" name="Freeform 115"/>
            <p:cNvSpPr>
              <a:spLocks/>
            </p:cNvSpPr>
            <p:nvPr/>
          </p:nvSpPr>
          <p:spPr bwMode="auto">
            <a:xfrm>
              <a:off x="2829" y="2428"/>
              <a:ext cx="726" cy="822"/>
            </a:xfrm>
            <a:custGeom>
              <a:avLst/>
              <a:gdLst>
                <a:gd name="T0" fmla="*/ 150 w 726"/>
                <a:gd name="T1" fmla="*/ 19 h 822"/>
                <a:gd name="T2" fmla="*/ 173 w 726"/>
                <a:gd name="T3" fmla="*/ 57 h 822"/>
                <a:gd name="T4" fmla="*/ 217 w 726"/>
                <a:gd name="T5" fmla="*/ 36 h 822"/>
                <a:gd name="T6" fmla="*/ 253 w 726"/>
                <a:gd name="T7" fmla="*/ 38 h 822"/>
                <a:gd name="T8" fmla="*/ 301 w 726"/>
                <a:gd name="T9" fmla="*/ 26 h 822"/>
                <a:gd name="T10" fmla="*/ 337 w 726"/>
                <a:gd name="T11" fmla="*/ 24 h 822"/>
                <a:gd name="T12" fmla="*/ 362 w 726"/>
                <a:gd name="T13" fmla="*/ 30 h 822"/>
                <a:gd name="T14" fmla="*/ 395 w 726"/>
                <a:gd name="T15" fmla="*/ 17 h 822"/>
                <a:gd name="T16" fmla="*/ 419 w 726"/>
                <a:gd name="T17" fmla="*/ 47 h 822"/>
                <a:gd name="T18" fmla="*/ 425 w 726"/>
                <a:gd name="T19" fmla="*/ 78 h 822"/>
                <a:gd name="T20" fmla="*/ 442 w 726"/>
                <a:gd name="T21" fmla="*/ 103 h 822"/>
                <a:gd name="T22" fmla="*/ 457 w 726"/>
                <a:gd name="T23" fmla="*/ 122 h 822"/>
                <a:gd name="T24" fmla="*/ 477 w 726"/>
                <a:gd name="T25" fmla="*/ 137 h 822"/>
                <a:gd name="T26" fmla="*/ 496 w 726"/>
                <a:gd name="T27" fmla="*/ 150 h 822"/>
                <a:gd name="T28" fmla="*/ 507 w 726"/>
                <a:gd name="T29" fmla="*/ 165 h 822"/>
                <a:gd name="T30" fmla="*/ 507 w 726"/>
                <a:gd name="T31" fmla="*/ 186 h 822"/>
                <a:gd name="T32" fmla="*/ 517 w 726"/>
                <a:gd name="T33" fmla="*/ 209 h 822"/>
                <a:gd name="T34" fmla="*/ 539 w 726"/>
                <a:gd name="T35" fmla="*/ 207 h 822"/>
                <a:gd name="T36" fmla="*/ 545 w 726"/>
                <a:gd name="T37" fmla="*/ 228 h 822"/>
                <a:gd name="T38" fmla="*/ 543 w 726"/>
                <a:gd name="T39" fmla="*/ 259 h 822"/>
                <a:gd name="T40" fmla="*/ 511 w 726"/>
                <a:gd name="T41" fmla="*/ 278 h 822"/>
                <a:gd name="T42" fmla="*/ 503 w 726"/>
                <a:gd name="T43" fmla="*/ 341 h 822"/>
                <a:gd name="T44" fmla="*/ 562 w 726"/>
                <a:gd name="T45" fmla="*/ 398 h 822"/>
                <a:gd name="T46" fmla="*/ 574 w 726"/>
                <a:gd name="T47" fmla="*/ 402 h 822"/>
                <a:gd name="T48" fmla="*/ 602 w 726"/>
                <a:gd name="T49" fmla="*/ 427 h 822"/>
                <a:gd name="T50" fmla="*/ 625 w 726"/>
                <a:gd name="T51" fmla="*/ 429 h 822"/>
                <a:gd name="T52" fmla="*/ 654 w 726"/>
                <a:gd name="T53" fmla="*/ 429 h 822"/>
                <a:gd name="T54" fmla="*/ 681 w 726"/>
                <a:gd name="T55" fmla="*/ 453 h 822"/>
                <a:gd name="T56" fmla="*/ 707 w 726"/>
                <a:gd name="T57" fmla="*/ 471 h 822"/>
                <a:gd name="T58" fmla="*/ 721 w 726"/>
                <a:gd name="T59" fmla="*/ 490 h 822"/>
                <a:gd name="T60" fmla="*/ 707 w 726"/>
                <a:gd name="T61" fmla="*/ 514 h 822"/>
                <a:gd name="T62" fmla="*/ 723 w 726"/>
                <a:gd name="T63" fmla="*/ 537 h 822"/>
                <a:gd name="T64" fmla="*/ 694 w 726"/>
                <a:gd name="T65" fmla="*/ 530 h 822"/>
                <a:gd name="T66" fmla="*/ 675 w 726"/>
                <a:gd name="T67" fmla="*/ 541 h 822"/>
                <a:gd name="T68" fmla="*/ 641 w 726"/>
                <a:gd name="T69" fmla="*/ 568 h 822"/>
                <a:gd name="T70" fmla="*/ 614 w 726"/>
                <a:gd name="T71" fmla="*/ 595 h 822"/>
                <a:gd name="T72" fmla="*/ 616 w 726"/>
                <a:gd name="T73" fmla="*/ 635 h 822"/>
                <a:gd name="T74" fmla="*/ 591 w 726"/>
                <a:gd name="T75" fmla="*/ 663 h 822"/>
                <a:gd name="T76" fmla="*/ 593 w 726"/>
                <a:gd name="T77" fmla="*/ 690 h 822"/>
                <a:gd name="T78" fmla="*/ 618 w 726"/>
                <a:gd name="T79" fmla="*/ 701 h 822"/>
                <a:gd name="T80" fmla="*/ 606 w 726"/>
                <a:gd name="T81" fmla="*/ 724 h 822"/>
                <a:gd name="T82" fmla="*/ 629 w 726"/>
                <a:gd name="T83" fmla="*/ 736 h 822"/>
                <a:gd name="T84" fmla="*/ 644 w 726"/>
                <a:gd name="T85" fmla="*/ 764 h 822"/>
                <a:gd name="T86" fmla="*/ 633 w 726"/>
                <a:gd name="T87" fmla="*/ 785 h 822"/>
                <a:gd name="T88" fmla="*/ 511 w 726"/>
                <a:gd name="T89" fmla="*/ 822 h 822"/>
                <a:gd name="T90" fmla="*/ 375 w 726"/>
                <a:gd name="T91" fmla="*/ 791 h 822"/>
                <a:gd name="T92" fmla="*/ 215 w 726"/>
                <a:gd name="T93" fmla="*/ 802 h 822"/>
                <a:gd name="T94" fmla="*/ 129 w 726"/>
                <a:gd name="T95" fmla="*/ 759 h 822"/>
                <a:gd name="T96" fmla="*/ 124 w 726"/>
                <a:gd name="T97" fmla="*/ 741 h 822"/>
                <a:gd name="T98" fmla="*/ 99 w 726"/>
                <a:gd name="T99" fmla="*/ 736 h 822"/>
                <a:gd name="T100" fmla="*/ 78 w 726"/>
                <a:gd name="T101" fmla="*/ 732 h 822"/>
                <a:gd name="T102" fmla="*/ 63 w 726"/>
                <a:gd name="T103" fmla="*/ 720 h 822"/>
                <a:gd name="T104" fmla="*/ 40 w 726"/>
                <a:gd name="T105" fmla="*/ 717 h 822"/>
                <a:gd name="T106" fmla="*/ 17 w 726"/>
                <a:gd name="T107" fmla="*/ 696 h 822"/>
                <a:gd name="T108" fmla="*/ 9 w 726"/>
                <a:gd name="T109" fmla="*/ 675 h 822"/>
                <a:gd name="T110" fmla="*/ 30 w 726"/>
                <a:gd name="T111" fmla="*/ 616 h 822"/>
                <a:gd name="T112" fmla="*/ 49 w 726"/>
                <a:gd name="T113" fmla="*/ 558 h 822"/>
                <a:gd name="T114" fmla="*/ 80 w 726"/>
                <a:gd name="T115" fmla="*/ 539 h 822"/>
                <a:gd name="T116" fmla="*/ 129 w 726"/>
                <a:gd name="T117" fmla="*/ 503 h 822"/>
                <a:gd name="T118" fmla="*/ 185 w 726"/>
                <a:gd name="T119" fmla="*/ 476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26" h="822">
                  <a:moveTo>
                    <a:pt x="126" y="1"/>
                  </a:moveTo>
                  <a:lnTo>
                    <a:pt x="128" y="1"/>
                  </a:lnTo>
                  <a:lnTo>
                    <a:pt x="131" y="1"/>
                  </a:lnTo>
                  <a:lnTo>
                    <a:pt x="133" y="1"/>
                  </a:lnTo>
                  <a:lnTo>
                    <a:pt x="135" y="1"/>
                  </a:lnTo>
                  <a:lnTo>
                    <a:pt x="137" y="1"/>
                  </a:lnTo>
                  <a:lnTo>
                    <a:pt x="139" y="1"/>
                  </a:lnTo>
                  <a:lnTo>
                    <a:pt x="141" y="0"/>
                  </a:lnTo>
                  <a:lnTo>
                    <a:pt x="143" y="1"/>
                  </a:lnTo>
                  <a:lnTo>
                    <a:pt x="145" y="1"/>
                  </a:lnTo>
                  <a:lnTo>
                    <a:pt x="147" y="1"/>
                  </a:lnTo>
                  <a:lnTo>
                    <a:pt x="147" y="3"/>
                  </a:lnTo>
                  <a:lnTo>
                    <a:pt x="147" y="7"/>
                  </a:lnTo>
                  <a:lnTo>
                    <a:pt x="147" y="9"/>
                  </a:lnTo>
                  <a:lnTo>
                    <a:pt x="149" y="13"/>
                  </a:lnTo>
                  <a:lnTo>
                    <a:pt x="149" y="15"/>
                  </a:lnTo>
                  <a:lnTo>
                    <a:pt x="150" y="19"/>
                  </a:lnTo>
                  <a:lnTo>
                    <a:pt x="152" y="22"/>
                  </a:lnTo>
                  <a:lnTo>
                    <a:pt x="154" y="28"/>
                  </a:lnTo>
                  <a:lnTo>
                    <a:pt x="158" y="34"/>
                  </a:lnTo>
                  <a:lnTo>
                    <a:pt x="160" y="40"/>
                  </a:lnTo>
                  <a:lnTo>
                    <a:pt x="160" y="41"/>
                  </a:lnTo>
                  <a:lnTo>
                    <a:pt x="160" y="43"/>
                  </a:lnTo>
                  <a:lnTo>
                    <a:pt x="160" y="45"/>
                  </a:lnTo>
                  <a:lnTo>
                    <a:pt x="162" y="47"/>
                  </a:lnTo>
                  <a:lnTo>
                    <a:pt x="166" y="51"/>
                  </a:lnTo>
                  <a:lnTo>
                    <a:pt x="168" y="53"/>
                  </a:lnTo>
                  <a:lnTo>
                    <a:pt x="170" y="55"/>
                  </a:lnTo>
                  <a:lnTo>
                    <a:pt x="168" y="59"/>
                  </a:lnTo>
                  <a:lnTo>
                    <a:pt x="170" y="61"/>
                  </a:lnTo>
                  <a:lnTo>
                    <a:pt x="170" y="59"/>
                  </a:lnTo>
                  <a:lnTo>
                    <a:pt x="171" y="59"/>
                  </a:lnTo>
                  <a:lnTo>
                    <a:pt x="173" y="59"/>
                  </a:lnTo>
                  <a:lnTo>
                    <a:pt x="173" y="57"/>
                  </a:lnTo>
                  <a:lnTo>
                    <a:pt x="175" y="57"/>
                  </a:lnTo>
                  <a:lnTo>
                    <a:pt x="179" y="55"/>
                  </a:lnTo>
                  <a:lnTo>
                    <a:pt x="181" y="53"/>
                  </a:lnTo>
                  <a:lnTo>
                    <a:pt x="183" y="51"/>
                  </a:lnTo>
                  <a:lnTo>
                    <a:pt x="187" y="47"/>
                  </a:lnTo>
                  <a:lnTo>
                    <a:pt x="189" y="43"/>
                  </a:lnTo>
                  <a:lnTo>
                    <a:pt x="190" y="41"/>
                  </a:lnTo>
                  <a:lnTo>
                    <a:pt x="192" y="40"/>
                  </a:lnTo>
                  <a:lnTo>
                    <a:pt x="194" y="40"/>
                  </a:lnTo>
                  <a:lnTo>
                    <a:pt x="196" y="40"/>
                  </a:lnTo>
                  <a:lnTo>
                    <a:pt x="198" y="40"/>
                  </a:lnTo>
                  <a:lnTo>
                    <a:pt x="200" y="40"/>
                  </a:lnTo>
                  <a:lnTo>
                    <a:pt x="204" y="38"/>
                  </a:lnTo>
                  <a:lnTo>
                    <a:pt x="208" y="38"/>
                  </a:lnTo>
                  <a:lnTo>
                    <a:pt x="211" y="36"/>
                  </a:lnTo>
                  <a:lnTo>
                    <a:pt x="213" y="38"/>
                  </a:lnTo>
                  <a:lnTo>
                    <a:pt x="217" y="36"/>
                  </a:lnTo>
                  <a:lnTo>
                    <a:pt x="221" y="36"/>
                  </a:lnTo>
                  <a:lnTo>
                    <a:pt x="223" y="34"/>
                  </a:lnTo>
                  <a:lnTo>
                    <a:pt x="225" y="32"/>
                  </a:lnTo>
                  <a:lnTo>
                    <a:pt x="227" y="30"/>
                  </a:lnTo>
                  <a:lnTo>
                    <a:pt x="229" y="28"/>
                  </a:lnTo>
                  <a:lnTo>
                    <a:pt x="231" y="26"/>
                  </a:lnTo>
                  <a:lnTo>
                    <a:pt x="232" y="26"/>
                  </a:lnTo>
                  <a:lnTo>
                    <a:pt x="236" y="26"/>
                  </a:lnTo>
                  <a:lnTo>
                    <a:pt x="242" y="26"/>
                  </a:lnTo>
                  <a:lnTo>
                    <a:pt x="244" y="28"/>
                  </a:lnTo>
                  <a:lnTo>
                    <a:pt x="244" y="30"/>
                  </a:lnTo>
                  <a:lnTo>
                    <a:pt x="246" y="32"/>
                  </a:lnTo>
                  <a:lnTo>
                    <a:pt x="246" y="34"/>
                  </a:lnTo>
                  <a:lnTo>
                    <a:pt x="248" y="36"/>
                  </a:lnTo>
                  <a:lnTo>
                    <a:pt x="250" y="36"/>
                  </a:lnTo>
                  <a:lnTo>
                    <a:pt x="252" y="38"/>
                  </a:lnTo>
                  <a:lnTo>
                    <a:pt x="253" y="38"/>
                  </a:lnTo>
                  <a:lnTo>
                    <a:pt x="255" y="36"/>
                  </a:lnTo>
                  <a:lnTo>
                    <a:pt x="259" y="32"/>
                  </a:lnTo>
                  <a:lnTo>
                    <a:pt x="261" y="30"/>
                  </a:lnTo>
                  <a:lnTo>
                    <a:pt x="263" y="28"/>
                  </a:lnTo>
                  <a:lnTo>
                    <a:pt x="265" y="24"/>
                  </a:lnTo>
                  <a:lnTo>
                    <a:pt x="271" y="22"/>
                  </a:lnTo>
                  <a:lnTo>
                    <a:pt x="274" y="24"/>
                  </a:lnTo>
                  <a:lnTo>
                    <a:pt x="280" y="26"/>
                  </a:lnTo>
                  <a:lnTo>
                    <a:pt x="286" y="26"/>
                  </a:lnTo>
                  <a:lnTo>
                    <a:pt x="288" y="24"/>
                  </a:lnTo>
                  <a:lnTo>
                    <a:pt x="290" y="24"/>
                  </a:lnTo>
                  <a:lnTo>
                    <a:pt x="293" y="24"/>
                  </a:lnTo>
                  <a:lnTo>
                    <a:pt x="295" y="24"/>
                  </a:lnTo>
                  <a:lnTo>
                    <a:pt x="297" y="24"/>
                  </a:lnTo>
                  <a:lnTo>
                    <a:pt x="299" y="24"/>
                  </a:lnTo>
                  <a:lnTo>
                    <a:pt x="301" y="24"/>
                  </a:lnTo>
                  <a:lnTo>
                    <a:pt x="301" y="26"/>
                  </a:lnTo>
                  <a:lnTo>
                    <a:pt x="303" y="24"/>
                  </a:lnTo>
                  <a:lnTo>
                    <a:pt x="307" y="24"/>
                  </a:lnTo>
                  <a:lnTo>
                    <a:pt x="307" y="22"/>
                  </a:lnTo>
                  <a:lnTo>
                    <a:pt x="311" y="24"/>
                  </a:lnTo>
                  <a:lnTo>
                    <a:pt x="314" y="24"/>
                  </a:lnTo>
                  <a:lnTo>
                    <a:pt x="316" y="24"/>
                  </a:lnTo>
                  <a:lnTo>
                    <a:pt x="318" y="22"/>
                  </a:lnTo>
                  <a:lnTo>
                    <a:pt x="320" y="22"/>
                  </a:lnTo>
                  <a:lnTo>
                    <a:pt x="322" y="22"/>
                  </a:lnTo>
                  <a:lnTo>
                    <a:pt x="324" y="22"/>
                  </a:lnTo>
                  <a:lnTo>
                    <a:pt x="326" y="22"/>
                  </a:lnTo>
                  <a:lnTo>
                    <a:pt x="328" y="20"/>
                  </a:lnTo>
                  <a:lnTo>
                    <a:pt x="328" y="22"/>
                  </a:lnTo>
                  <a:lnTo>
                    <a:pt x="330" y="22"/>
                  </a:lnTo>
                  <a:lnTo>
                    <a:pt x="332" y="24"/>
                  </a:lnTo>
                  <a:lnTo>
                    <a:pt x="334" y="22"/>
                  </a:lnTo>
                  <a:lnTo>
                    <a:pt x="337" y="24"/>
                  </a:lnTo>
                  <a:lnTo>
                    <a:pt x="339" y="26"/>
                  </a:lnTo>
                  <a:lnTo>
                    <a:pt x="341" y="26"/>
                  </a:lnTo>
                  <a:lnTo>
                    <a:pt x="343" y="26"/>
                  </a:lnTo>
                  <a:lnTo>
                    <a:pt x="345" y="26"/>
                  </a:lnTo>
                  <a:lnTo>
                    <a:pt x="345" y="28"/>
                  </a:lnTo>
                  <a:lnTo>
                    <a:pt x="347" y="28"/>
                  </a:lnTo>
                  <a:lnTo>
                    <a:pt x="349" y="30"/>
                  </a:lnTo>
                  <a:lnTo>
                    <a:pt x="349" y="32"/>
                  </a:lnTo>
                  <a:lnTo>
                    <a:pt x="351" y="34"/>
                  </a:lnTo>
                  <a:lnTo>
                    <a:pt x="353" y="36"/>
                  </a:lnTo>
                  <a:lnTo>
                    <a:pt x="354" y="34"/>
                  </a:lnTo>
                  <a:lnTo>
                    <a:pt x="356" y="34"/>
                  </a:lnTo>
                  <a:lnTo>
                    <a:pt x="358" y="32"/>
                  </a:lnTo>
                  <a:lnTo>
                    <a:pt x="360" y="32"/>
                  </a:lnTo>
                  <a:lnTo>
                    <a:pt x="360" y="30"/>
                  </a:lnTo>
                  <a:lnTo>
                    <a:pt x="362" y="28"/>
                  </a:lnTo>
                  <a:lnTo>
                    <a:pt x="362" y="30"/>
                  </a:lnTo>
                  <a:lnTo>
                    <a:pt x="362" y="28"/>
                  </a:lnTo>
                  <a:lnTo>
                    <a:pt x="366" y="24"/>
                  </a:lnTo>
                  <a:lnTo>
                    <a:pt x="368" y="22"/>
                  </a:lnTo>
                  <a:lnTo>
                    <a:pt x="370" y="22"/>
                  </a:lnTo>
                  <a:lnTo>
                    <a:pt x="368" y="22"/>
                  </a:lnTo>
                  <a:lnTo>
                    <a:pt x="370" y="20"/>
                  </a:lnTo>
                  <a:lnTo>
                    <a:pt x="374" y="19"/>
                  </a:lnTo>
                  <a:lnTo>
                    <a:pt x="375" y="19"/>
                  </a:lnTo>
                  <a:lnTo>
                    <a:pt x="375" y="17"/>
                  </a:lnTo>
                  <a:lnTo>
                    <a:pt x="377" y="17"/>
                  </a:lnTo>
                  <a:lnTo>
                    <a:pt x="381" y="15"/>
                  </a:lnTo>
                  <a:lnTo>
                    <a:pt x="383" y="15"/>
                  </a:lnTo>
                  <a:lnTo>
                    <a:pt x="385" y="13"/>
                  </a:lnTo>
                  <a:lnTo>
                    <a:pt x="387" y="13"/>
                  </a:lnTo>
                  <a:lnTo>
                    <a:pt x="389" y="11"/>
                  </a:lnTo>
                  <a:lnTo>
                    <a:pt x="393" y="15"/>
                  </a:lnTo>
                  <a:lnTo>
                    <a:pt x="395" y="17"/>
                  </a:lnTo>
                  <a:lnTo>
                    <a:pt x="398" y="19"/>
                  </a:lnTo>
                  <a:lnTo>
                    <a:pt x="402" y="20"/>
                  </a:lnTo>
                  <a:lnTo>
                    <a:pt x="408" y="24"/>
                  </a:lnTo>
                  <a:lnTo>
                    <a:pt x="412" y="26"/>
                  </a:lnTo>
                  <a:lnTo>
                    <a:pt x="412" y="28"/>
                  </a:lnTo>
                  <a:lnTo>
                    <a:pt x="414" y="30"/>
                  </a:lnTo>
                  <a:lnTo>
                    <a:pt x="416" y="32"/>
                  </a:lnTo>
                  <a:lnTo>
                    <a:pt x="416" y="34"/>
                  </a:lnTo>
                  <a:lnTo>
                    <a:pt x="416" y="36"/>
                  </a:lnTo>
                  <a:lnTo>
                    <a:pt x="416" y="38"/>
                  </a:lnTo>
                  <a:lnTo>
                    <a:pt x="414" y="38"/>
                  </a:lnTo>
                  <a:lnTo>
                    <a:pt x="416" y="40"/>
                  </a:lnTo>
                  <a:lnTo>
                    <a:pt x="416" y="41"/>
                  </a:lnTo>
                  <a:lnTo>
                    <a:pt x="416" y="43"/>
                  </a:lnTo>
                  <a:lnTo>
                    <a:pt x="417" y="43"/>
                  </a:lnTo>
                  <a:lnTo>
                    <a:pt x="419" y="43"/>
                  </a:lnTo>
                  <a:lnTo>
                    <a:pt x="419" y="47"/>
                  </a:lnTo>
                  <a:lnTo>
                    <a:pt x="419" y="49"/>
                  </a:lnTo>
                  <a:lnTo>
                    <a:pt x="421" y="51"/>
                  </a:lnTo>
                  <a:lnTo>
                    <a:pt x="421" y="55"/>
                  </a:lnTo>
                  <a:lnTo>
                    <a:pt x="421" y="57"/>
                  </a:lnTo>
                  <a:lnTo>
                    <a:pt x="419" y="57"/>
                  </a:lnTo>
                  <a:lnTo>
                    <a:pt x="419" y="59"/>
                  </a:lnTo>
                  <a:lnTo>
                    <a:pt x="419" y="61"/>
                  </a:lnTo>
                  <a:lnTo>
                    <a:pt x="419" y="62"/>
                  </a:lnTo>
                  <a:lnTo>
                    <a:pt x="419" y="64"/>
                  </a:lnTo>
                  <a:lnTo>
                    <a:pt x="417" y="66"/>
                  </a:lnTo>
                  <a:lnTo>
                    <a:pt x="417" y="68"/>
                  </a:lnTo>
                  <a:lnTo>
                    <a:pt x="417" y="70"/>
                  </a:lnTo>
                  <a:lnTo>
                    <a:pt x="419" y="72"/>
                  </a:lnTo>
                  <a:lnTo>
                    <a:pt x="421" y="74"/>
                  </a:lnTo>
                  <a:lnTo>
                    <a:pt x="423" y="76"/>
                  </a:lnTo>
                  <a:lnTo>
                    <a:pt x="423" y="78"/>
                  </a:lnTo>
                  <a:lnTo>
                    <a:pt x="425" y="78"/>
                  </a:lnTo>
                  <a:lnTo>
                    <a:pt x="425" y="80"/>
                  </a:lnTo>
                  <a:lnTo>
                    <a:pt x="427" y="82"/>
                  </a:lnTo>
                  <a:lnTo>
                    <a:pt x="429" y="83"/>
                  </a:lnTo>
                  <a:lnTo>
                    <a:pt x="429" y="85"/>
                  </a:lnTo>
                  <a:lnTo>
                    <a:pt x="431" y="87"/>
                  </a:lnTo>
                  <a:lnTo>
                    <a:pt x="433" y="87"/>
                  </a:lnTo>
                  <a:lnTo>
                    <a:pt x="435" y="89"/>
                  </a:lnTo>
                  <a:lnTo>
                    <a:pt x="435" y="91"/>
                  </a:lnTo>
                  <a:lnTo>
                    <a:pt x="436" y="91"/>
                  </a:lnTo>
                  <a:lnTo>
                    <a:pt x="438" y="91"/>
                  </a:lnTo>
                  <a:lnTo>
                    <a:pt x="438" y="93"/>
                  </a:lnTo>
                  <a:lnTo>
                    <a:pt x="440" y="95"/>
                  </a:lnTo>
                  <a:lnTo>
                    <a:pt x="440" y="97"/>
                  </a:lnTo>
                  <a:lnTo>
                    <a:pt x="442" y="97"/>
                  </a:lnTo>
                  <a:lnTo>
                    <a:pt x="442" y="99"/>
                  </a:lnTo>
                  <a:lnTo>
                    <a:pt x="442" y="101"/>
                  </a:lnTo>
                  <a:lnTo>
                    <a:pt x="442" y="103"/>
                  </a:lnTo>
                  <a:lnTo>
                    <a:pt x="444" y="103"/>
                  </a:lnTo>
                  <a:lnTo>
                    <a:pt x="444" y="104"/>
                  </a:lnTo>
                  <a:lnTo>
                    <a:pt x="446" y="106"/>
                  </a:lnTo>
                  <a:lnTo>
                    <a:pt x="448" y="106"/>
                  </a:lnTo>
                  <a:lnTo>
                    <a:pt x="448" y="108"/>
                  </a:lnTo>
                  <a:lnTo>
                    <a:pt x="448" y="110"/>
                  </a:lnTo>
                  <a:lnTo>
                    <a:pt x="448" y="112"/>
                  </a:lnTo>
                  <a:lnTo>
                    <a:pt x="450" y="114"/>
                  </a:lnTo>
                  <a:lnTo>
                    <a:pt x="450" y="112"/>
                  </a:lnTo>
                  <a:lnTo>
                    <a:pt x="452" y="114"/>
                  </a:lnTo>
                  <a:lnTo>
                    <a:pt x="452" y="116"/>
                  </a:lnTo>
                  <a:lnTo>
                    <a:pt x="450" y="116"/>
                  </a:lnTo>
                  <a:lnTo>
                    <a:pt x="452" y="118"/>
                  </a:lnTo>
                  <a:lnTo>
                    <a:pt x="454" y="120"/>
                  </a:lnTo>
                  <a:lnTo>
                    <a:pt x="454" y="122"/>
                  </a:lnTo>
                  <a:lnTo>
                    <a:pt x="456" y="122"/>
                  </a:lnTo>
                  <a:lnTo>
                    <a:pt x="457" y="122"/>
                  </a:lnTo>
                  <a:lnTo>
                    <a:pt x="457" y="123"/>
                  </a:lnTo>
                  <a:lnTo>
                    <a:pt x="459" y="123"/>
                  </a:lnTo>
                  <a:lnTo>
                    <a:pt x="459" y="125"/>
                  </a:lnTo>
                  <a:lnTo>
                    <a:pt x="459" y="123"/>
                  </a:lnTo>
                  <a:lnTo>
                    <a:pt x="461" y="125"/>
                  </a:lnTo>
                  <a:lnTo>
                    <a:pt x="463" y="125"/>
                  </a:lnTo>
                  <a:lnTo>
                    <a:pt x="463" y="127"/>
                  </a:lnTo>
                  <a:lnTo>
                    <a:pt x="465" y="127"/>
                  </a:lnTo>
                  <a:lnTo>
                    <a:pt x="467" y="127"/>
                  </a:lnTo>
                  <a:lnTo>
                    <a:pt x="469" y="129"/>
                  </a:lnTo>
                  <a:lnTo>
                    <a:pt x="471" y="129"/>
                  </a:lnTo>
                  <a:lnTo>
                    <a:pt x="471" y="131"/>
                  </a:lnTo>
                  <a:lnTo>
                    <a:pt x="473" y="131"/>
                  </a:lnTo>
                  <a:lnTo>
                    <a:pt x="473" y="133"/>
                  </a:lnTo>
                  <a:lnTo>
                    <a:pt x="475" y="135"/>
                  </a:lnTo>
                  <a:lnTo>
                    <a:pt x="475" y="137"/>
                  </a:lnTo>
                  <a:lnTo>
                    <a:pt x="477" y="137"/>
                  </a:lnTo>
                  <a:lnTo>
                    <a:pt x="477" y="139"/>
                  </a:lnTo>
                  <a:lnTo>
                    <a:pt x="478" y="139"/>
                  </a:lnTo>
                  <a:lnTo>
                    <a:pt x="480" y="139"/>
                  </a:lnTo>
                  <a:lnTo>
                    <a:pt x="480" y="141"/>
                  </a:lnTo>
                  <a:lnTo>
                    <a:pt x="482" y="141"/>
                  </a:lnTo>
                  <a:lnTo>
                    <a:pt x="484" y="141"/>
                  </a:lnTo>
                  <a:lnTo>
                    <a:pt x="486" y="141"/>
                  </a:lnTo>
                  <a:lnTo>
                    <a:pt x="488" y="141"/>
                  </a:lnTo>
                  <a:lnTo>
                    <a:pt x="490" y="141"/>
                  </a:lnTo>
                  <a:lnTo>
                    <a:pt x="492" y="141"/>
                  </a:lnTo>
                  <a:lnTo>
                    <a:pt x="492" y="143"/>
                  </a:lnTo>
                  <a:lnTo>
                    <a:pt x="492" y="144"/>
                  </a:lnTo>
                  <a:lnTo>
                    <a:pt x="494" y="144"/>
                  </a:lnTo>
                  <a:lnTo>
                    <a:pt x="494" y="146"/>
                  </a:lnTo>
                  <a:lnTo>
                    <a:pt x="494" y="148"/>
                  </a:lnTo>
                  <a:lnTo>
                    <a:pt x="494" y="150"/>
                  </a:lnTo>
                  <a:lnTo>
                    <a:pt x="496" y="150"/>
                  </a:lnTo>
                  <a:lnTo>
                    <a:pt x="496" y="152"/>
                  </a:lnTo>
                  <a:lnTo>
                    <a:pt x="494" y="152"/>
                  </a:lnTo>
                  <a:lnTo>
                    <a:pt x="494" y="154"/>
                  </a:lnTo>
                  <a:lnTo>
                    <a:pt x="496" y="154"/>
                  </a:lnTo>
                  <a:lnTo>
                    <a:pt x="496" y="156"/>
                  </a:lnTo>
                  <a:lnTo>
                    <a:pt x="498" y="156"/>
                  </a:lnTo>
                  <a:lnTo>
                    <a:pt x="498" y="154"/>
                  </a:lnTo>
                  <a:lnTo>
                    <a:pt x="499" y="154"/>
                  </a:lnTo>
                  <a:lnTo>
                    <a:pt x="499" y="156"/>
                  </a:lnTo>
                  <a:lnTo>
                    <a:pt x="501" y="158"/>
                  </a:lnTo>
                  <a:lnTo>
                    <a:pt x="503" y="158"/>
                  </a:lnTo>
                  <a:lnTo>
                    <a:pt x="503" y="160"/>
                  </a:lnTo>
                  <a:lnTo>
                    <a:pt x="503" y="162"/>
                  </a:lnTo>
                  <a:lnTo>
                    <a:pt x="505" y="162"/>
                  </a:lnTo>
                  <a:lnTo>
                    <a:pt x="505" y="164"/>
                  </a:lnTo>
                  <a:lnTo>
                    <a:pt x="507" y="164"/>
                  </a:lnTo>
                  <a:lnTo>
                    <a:pt x="507" y="165"/>
                  </a:lnTo>
                  <a:lnTo>
                    <a:pt x="507" y="167"/>
                  </a:lnTo>
                  <a:lnTo>
                    <a:pt x="507" y="169"/>
                  </a:lnTo>
                  <a:lnTo>
                    <a:pt x="509" y="169"/>
                  </a:lnTo>
                  <a:lnTo>
                    <a:pt x="509" y="171"/>
                  </a:lnTo>
                  <a:lnTo>
                    <a:pt x="511" y="171"/>
                  </a:lnTo>
                  <a:lnTo>
                    <a:pt x="509" y="173"/>
                  </a:lnTo>
                  <a:lnTo>
                    <a:pt x="507" y="173"/>
                  </a:lnTo>
                  <a:lnTo>
                    <a:pt x="507" y="175"/>
                  </a:lnTo>
                  <a:lnTo>
                    <a:pt x="505" y="175"/>
                  </a:lnTo>
                  <a:lnTo>
                    <a:pt x="507" y="175"/>
                  </a:lnTo>
                  <a:lnTo>
                    <a:pt x="509" y="177"/>
                  </a:lnTo>
                  <a:lnTo>
                    <a:pt x="511" y="177"/>
                  </a:lnTo>
                  <a:lnTo>
                    <a:pt x="511" y="179"/>
                  </a:lnTo>
                  <a:lnTo>
                    <a:pt x="509" y="181"/>
                  </a:lnTo>
                  <a:lnTo>
                    <a:pt x="509" y="183"/>
                  </a:lnTo>
                  <a:lnTo>
                    <a:pt x="509" y="185"/>
                  </a:lnTo>
                  <a:lnTo>
                    <a:pt x="507" y="186"/>
                  </a:lnTo>
                  <a:lnTo>
                    <a:pt x="509" y="188"/>
                  </a:lnTo>
                  <a:lnTo>
                    <a:pt x="509" y="190"/>
                  </a:lnTo>
                  <a:lnTo>
                    <a:pt x="509" y="192"/>
                  </a:lnTo>
                  <a:lnTo>
                    <a:pt x="509" y="196"/>
                  </a:lnTo>
                  <a:lnTo>
                    <a:pt x="507" y="196"/>
                  </a:lnTo>
                  <a:lnTo>
                    <a:pt x="507" y="198"/>
                  </a:lnTo>
                  <a:lnTo>
                    <a:pt x="505" y="200"/>
                  </a:lnTo>
                  <a:lnTo>
                    <a:pt x="505" y="202"/>
                  </a:lnTo>
                  <a:lnTo>
                    <a:pt x="507" y="202"/>
                  </a:lnTo>
                  <a:lnTo>
                    <a:pt x="507" y="204"/>
                  </a:lnTo>
                  <a:lnTo>
                    <a:pt x="509" y="204"/>
                  </a:lnTo>
                  <a:lnTo>
                    <a:pt x="511" y="205"/>
                  </a:lnTo>
                  <a:lnTo>
                    <a:pt x="513" y="205"/>
                  </a:lnTo>
                  <a:lnTo>
                    <a:pt x="513" y="207"/>
                  </a:lnTo>
                  <a:lnTo>
                    <a:pt x="515" y="207"/>
                  </a:lnTo>
                  <a:lnTo>
                    <a:pt x="515" y="209"/>
                  </a:lnTo>
                  <a:lnTo>
                    <a:pt x="517" y="209"/>
                  </a:lnTo>
                  <a:lnTo>
                    <a:pt x="517" y="211"/>
                  </a:lnTo>
                  <a:lnTo>
                    <a:pt x="518" y="211"/>
                  </a:lnTo>
                  <a:lnTo>
                    <a:pt x="520" y="211"/>
                  </a:lnTo>
                  <a:lnTo>
                    <a:pt x="522" y="211"/>
                  </a:lnTo>
                  <a:lnTo>
                    <a:pt x="524" y="211"/>
                  </a:lnTo>
                  <a:lnTo>
                    <a:pt x="524" y="213"/>
                  </a:lnTo>
                  <a:lnTo>
                    <a:pt x="526" y="213"/>
                  </a:lnTo>
                  <a:lnTo>
                    <a:pt x="528" y="213"/>
                  </a:lnTo>
                  <a:lnTo>
                    <a:pt x="530" y="213"/>
                  </a:lnTo>
                  <a:lnTo>
                    <a:pt x="532" y="213"/>
                  </a:lnTo>
                  <a:lnTo>
                    <a:pt x="532" y="211"/>
                  </a:lnTo>
                  <a:lnTo>
                    <a:pt x="534" y="211"/>
                  </a:lnTo>
                  <a:lnTo>
                    <a:pt x="534" y="209"/>
                  </a:lnTo>
                  <a:lnTo>
                    <a:pt x="536" y="209"/>
                  </a:lnTo>
                  <a:lnTo>
                    <a:pt x="536" y="207"/>
                  </a:lnTo>
                  <a:lnTo>
                    <a:pt x="538" y="207"/>
                  </a:lnTo>
                  <a:lnTo>
                    <a:pt x="539" y="207"/>
                  </a:lnTo>
                  <a:lnTo>
                    <a:pt x="541" y="207"/>
                  </a:lnTo>
                  <a:lnTo>
                    <a:pt x="541" y="209"/>
                  </a:lnTo>
                  <a:lnTo>
                    <a:pt x="545" y="211"/>
                  </a:lnTo>
                  <a:lnTo>
                    <a:pt x="547" y="211"/>
                  </a:lnTo>
                  <a:lnTo>
                    <a:pt x="547" y="213"/>
                  </a:lnTo>
                  <a:lnTo>
                    <a:pt x="549" y="213"/>
                  </a:lnTo>
                  <a:lnTo>
                    <a:pt x="549" y="215"/>
                  </a:lnTo>
                  <a:lnTo>
                    <a:pt x="551" y="215"/>
                  </a:lnTo>
                  <a:lnTo>
                    <a:pt x="551" y="217"/>
                  </a:lnTo>
                  <a:lnTo>
                    <a:pt x="549" y="219"/>
                  </a:lnTo>
                  <a:lnTo>
                    <a:pt x="549" y="221"/>
                  </a:lnTo>
                  <a:lnTo>
                    <a:pt x="549" y="223"/>
                  </a:lnTo>
                  <a:lnTo>
                    <a:pt x="549" y="225"/>
                  </a:lnTo>
                  <a:lnTo>
                    <a:pt x="547" y="225"/>
                  </a:lnTo>
                  <a:lnTo>
                    <a:pt x="545" y="225"/>
                  </a:lnTo>
                  <a:lnTo>
                    <a:pt x="545" y="226"/>
                  </a:lnTo>
                  <a:lnTo>
                    <a:pt x="545" y="228"/>
                  </a:lnTo>
                  <a:lnTo>
                    <a:pt x="545" y="230"/>
                  </a:lnTo>
                  <a:lnTo>
                    <a:pt x="549" y="230"/>
                  </a:lnTo>
                  <a:lnTo>
                    <a:pt x="551" y="232"/>
                  </a:lnTo>
                  <a:lnTo>
                    <a:pt x="551" y="234"/>
                  </a:lnTo>
                  <a:lnTo>
                    <a:pt x="555" y="232"/>
                  </a:lnTo>
                  <a:lnTo>
                    <a:pt x="555" y="234"/>
                  </a:lnTo>
                  <a:lnTo>
                    <a:pt x="553" y="234"/>
                  </a:lnTo>
                  <a:lnTo>
                    <a:pt x="553" y="236"/>
                  </a:lnTo>
                  <a:lnTo>
                    <a:pt x="553" y="238"/>
                  </a:lnTo>
                  <a:lnTo>
                    <a:pt x="553" y="242"/>
                  </a:lnTo>
                  <a:lnTo>
                    <a:pt x="551" y="242"/>
                  </a:lnTo>
                  <a:lnTo>
                    <a:pt x="551" y="244"/>
                  </a:lnTo>
                  <a:lnTo>
                    <a:pt x="549" y="246"/>
                  </a:lnTo>
                  <a:lnTo>
                    <a:pt x="549" y="247"/>
                  </a:lnTo>
                  <a:lnTo>
                    <a:pt x="547" y="251"/>
                  </a:lnTo>
                  <a:lnTo>
                    <a:pt x="545" y="255"/>
                  </a:lnTo>
                  <a:lnTo>
                    <a:pt x="543" y="259"/>
                  </a:lnTo>
                  <a:lnTo>
                    <a:pt x="541" y="263"/>
                  </a:lnTo>
                  <a:lnTo>
                    <a:pt x="539" y="265"/>
                  </a:lnTo>
                  <a:lnTo>
                    <a:pt x="538" y="267"/>
                  </a:lnTo>
                  <a:lnTo>
                    <a:pt x="536" y="270"/>
                  </a:lnTo>
                  <a:lnTo>
                    <a:pt x="534" y="272"/>
                  </a:lnTo>
                  <a:lnTo>
                    <a:pt x="532" y="272"/>
                  </a:lnTo>
                  <a:lnTo>
                    <a:pt x="530" y="274"/>
                  </a:lnTo>
                  <a:lnTo>
                    <a:pt x="528" y="274"/>
                  </a:lnTo>
                  <a:lnTo>
                    <a:pt x="526" y="274"/>
                  </a:lnTo>
                  <a:lnTo>
                    <a:pt x="524" y="274"/>
                  </a:lnTo>
                  <a:lnTo>
                    <a:pt x="522" y="276"/>
                  </a:lnTo>
                  <a:lnTo>
                    <a:pt x="520" y="276"/>
                  </a:lnTo>
                  <a:lnTo>
                    <a:pt x="518" y="278"/>
                  </a:lnTo>
                  <a:lnTo>
                    <a:pt x="517" y="278"/>
                  </a:lnTo>
                  <a:lnTo>
                    <a:pt x="515" y="278"/>
                  </a:lnTo>
                  <a:lnTo>
                    <a:pt x="513" y="278"/>
                  </a:lnTo>
                  <a:lnTo>
                    <a:pt x="511" y="278"/>
                  </a:lnTo>
                  <a:lnTo>
                    <a:pt x="509" y="278"/>
                  </a:lnTo>
                  <a:lnTo>
                    <a:pt x="507" y="278"/>
                  </a:lnTo>
                  <a:lnTo>
                    <a:pt x="505" y="278"/>
                  </a:lnTo>
                  <a:lnTo>
                    <a:pt x="503" y="278"/>
                  </a:lnTo>
                  <a:lnTo>
                    <a:pt x="503" y="280"/>
                  </a:lnTo>
                  <a:lnTo>
                    <a:pt x="503" y="282"/>
                  </a:lnTo>
                  <a:lnTo>
                    <a:pt x="501" y="286"/>
                  </a:lnTo>
                  <a:lnTo>
                    <a:pt x="503" y="291"/>
                  </a:lnTo>
                  <a:lnTo>
                    <a:pt x="501" y="295"/>
                  </a:lnTo>
                  <a:lnTo>
                    <a:pt x="501" y="303"/>
                  </a:lnTo>
                  <a:lnTo>
                    <a:pt x="501" y="312"/>
                  </a:lnTo>
                  <a:lnTo>
                    <a:pt x="501" y="320"/>
                  </a:lnTo>
                  <a:lnTo>
                    <a:pt x="501" y="328"/>
                  </a:lnTo>
                  <a:lnTo>
                    <a:pt x="501" y="333"/>
                  </a:lnTo>
                  <a:lnTo>
                    <a:pt x="499" y="337"/>
                  </a:lnTo>
                  <a:lnTo>
                    <a:pt x="499" y="339"/>
                  </a:lnTo>
                  <a:lnTo>
                    <a:pt x="503" y="341"/>
                  </a:lnTo>
                  <a:lnTo>
                    <a:pt x="507" y="349"/>
                  </a:lnTo>
                  <a:lnTo>
                    <a:pt x="511" y="352"/>
                  </a:lnTo>
                  <a:lnTo>
                    <a:pt x="513" y="354"/>
                  </a:lnTo>
                  <a:lnTo>
                    <a:pt x="518" y="360"/>
                  </a:lnTo>
                  <a:lnTo>
                    <a:pt x="524" y="366"/>
                  </a:lnTo>
                  <a:lnTo>
                    <a:pt x="532" y="371"/>
                  </a:lnTo>
                  <a:lnTo>
                    <a:pt x="534" y="373"/>
                  </a:lnTo>
                  <a:lnTo>
                    <a:pt x="538" y="377"/>
                  </a:lnTo>
                  <a:lnTo>
                    <a:pt x="541" y="381"/>
                  </a:lnTo>
                  <a:lnTo>
                    <a:pt x="545" y="385"/>
                  </a:lnTo>
                  <a:lnTo>
                    <a:pt x="549" y="389"/>
                  </a:lnTo>
                  <a:lnTo>
                    <a:pt x="553" y="392"/>
                  </a:lnTo>
                  <a:lnTo>
                    <a:pt x="557" y="396"/>
                  </a:lnTo>
                  <a:lnTo>
                    <a:pt x="559" y="396"/>
                  </a:lnTo>
                  <a:lnTo>
                    <a:pt x="559" y="398"/>
                  </a:lnTo>
                  <a:lnTo>
                    <a:pt x="560" y="398"/>
                  </a:lnTo>
                  <a:lnTo>
                    <a:pt x="562" y="398"/>
                  </a:lnTo>
                  <a:lnTo>
                    <a:pt x="564" y="398"/>
                  </a:lnTo>
                  <a:lnTo>
                    <a:pt x="564" y="400"/>
                  </a:lnTo>
                  <a:lnTo>
                    <a:pt x="562" y="400"/>
                  </a:lnTo>
                  <a:lnTo>
                    <a:pt x="562" y="402"/>
                  </a:lnTo>
                  <a:lnTo>
                    <a:pt x="564" y="402"/>
                  </a:lnTo>
                  <a:lnTo>
                    <a:pt x="564" y="400"/>
                  </a:lnTo>
                  <a:lnTo>
                    <a:pt x="566" y="400"/>
                  </a:lnTo>
                  <a:lnTo>
                    <a:pt x="566" y="402"/>
                  </a:lnTo>
                  <a:lnTo>
                    <a:pt x="564" y="402"/>
                  </a:lnTo>
                  <a:lnTo>
                    <a:pt x="564" y="404"/>
                  </a:lnTo>
                  <a:lnTo>
                    <a:pt x="566" y="404"/>
                  </a:lnTo>
                  <a:lnTo>
                    <a:pt x="566" y="402"/>
                  </a:lnTo>
                  <a:lnTo>
                    <a:pt x="568" y="402"/>
                  </a:lnTo>
                  <a:lnTo>
                    <a:pt x="570" y="402"/>
                  </a:lnTo>
                  <a:lnTo>
                    <a:pt x="570" y="404"/>
                  </a:lnTo>
                  <a:lnTo>
                    <a:pt x="572" y="404"/>
                  </a:lnTo>
                  <a:lnTo>
                    <a:pt x="574" y="402"/>
                  </a:lnTo>
                  <a:lnTo>
                    <a:pt x="576" y="402"/>
                  </a:lnTo>
                  <a:lnTo>
                    <a:pt x="576" y="404"/>
                  </a:lnTo>
                  <a:lnTo>
                    <a:pt x="578" y="404"/>
                  </a:lnTo>
                  <a:lnTo>
                    <a:pt x="578" y="406"/>
                  </a:lnTo>
                  <a:lnTo>
                    <a:pt x="583" y="406"/>
                  </a:lnTo>
                  <a:lnTo>
                    <a:pt x="583" y="408"/>
                  </a:lnTo>
                  <a:lnTo>
                    <a:pt x="585" y="410"/>
                  </a:lnTo>
                  <a:lnTo>
                    <a:pt x="585" y="411"/>
                  </a:lnTo>
                  <a:lnTo>
                    <a:pt x="585" y="413"/>
                  </a:lnTo>
                  <a:lnTo>
                    <a:pt x="585" y="415"/>
                  </a:lnTo>
                  <a:lnTo>
                    <a:pt x="587" y="419"/>
                  </a:lnTo>
                  <a:lnTo>
                    <a:pt x="589" y="419"/>
                  </a:lnTo>
                  <a:lnTo>
                    <a:pt x="591" y="421"/>
                  </a:lnTo>
                  <a:lnTo>
                    <a:pt x="593" y="421"/>
                  </a:lnTo>
                  <a:lnTo>
                    <a:pt x="599" y="425"/>
                  </a:lnTo>
                  <a:lnTo>
                    <a:pt x="600" y="427"/>
                  </a:lnTo>
                  <a:lnTo>
                    <a:pt x="602" y="427"/>
                  </a:lnTo>
                  <a:lnTo>
                    <a:pt x="604" y="431"/>
                  </a:lnTo>
                  <a:lnTo>
                    <a:pt x="606" y="431"/>
                  </a:lnTo>
                  <a:lnTo>
                    <a:pt x="608" y="432"/>
                  </a:lnTo>
                  <a:lnTo>
                    <a:pt x="608" y="434"/>
                  </a:lnTo>
                  <a:lnTo>
                    <a:pt x="608" y="436"/>
                  </a:lnTo>
                  <a:lnTo>
                    <a:pt x="610" y="436"/>
                  </a:lnTo>
                  <a:lnTo>
                    <a:pt x="612" y="436"/>
                  </a:lnTo>
                  <a:lnTo>
                    <a:pt x="614" y="436"/>
                  </a:lnTo>
                  <a:lnTo>
                    <a:pt x="616" y="436"/>
                  </a:lnTo>
                  <a:lnTo>
                    <a:pt x="618" y="436"/>
                  </a:lnTo>
                  <a:lnTo>
                    <a:pt x="618" y="438"/>
                  </a:lnTo>
                  <a:lnTo>
                    <a:pt x="620" y="438"/>
                  </a:lnTo>
                  <a:lnTo>
                    <a:pt x="621" y="436"/>
                  </a:lnTo>
                  <a:lnTo>
                    <a:pt x="621" y="434"/>
                  </a:lnTo>
                  <a:lnTo>
                    <a:pt x="623" y="432"/>
                  </a:lnTo>
                  <a:lnTo>
                    <a:pt x="623" y="431"/>
                  </a:lnTo>
                  <a:lnTo>
                    <a:pt x="625" y="429"/>
                  </a:lnTo>
                  <a:lnTo>
                    <a:pt x="625" y="427"/>
                  </a:lnTo>
                  <a:lnTo>
                    <a:pt x="627" y="423"/>
                  </a:lnTo>
                  <a:lnTo>
                    <a:pt x="629" y="423"/>
                  </a:lnTo>
                  <a:lnTo>
                    <a:pt x="629" y="421"/>
                  </a:lnTo>
                  <a:lnTo>
                    <a:pt x="631" y="421"/>
                  </a:lnTo>
                  <a:lnTo>
                    <a:pt x="631" y="419"/>
                  </a:lnTo>
                  <a:lnTo>
                    <a:pt x="631" y="417"/>
                  </a:lnTo>
                  <a:lnTo>
                    <a:pt x="633" y="417"/>
                  </a:lnTo>
                  <a:lnTo>
                    <a:pt x="633" y="415"/>
                  </a:lnTo>
                  <a:lnTo>
                    <a:pt x="635" y="415"/>
                  </a:lnTo>
                  <a:lnTo>
                    <a:pt x="637" y="415"/>
                  </a:lnTo>
                  <a:lnTo>
                    <a:pt x="639" y="417"/>
                  </a:lnTo>
                  <a:lnTo>
                    <a:pt x="644" y="419"/>
                  </a:lnTo>
                  <a:lnTo>
                    <a:pt x="646" y="421"/>
                  </a:lnTo>
                  <a:lnTo>
                    <a:pt x="648" y="423"/>
                  </a:lnTo>
                  <a:lnTo>
                    <a:pt x="652" y="427"/>
                  </a:lnTo>
                  <a:lnTo>
                    <a:pt x="654" y="429"/>
                  </a:lnTo>
                  <a:lnTo>
                    <a:pt x="656" y="431"/>
                  </a:lnTo>
                  <a:lnTo>
                    <a:pt x="658" y="432"/>
                  </a:lnTo>
                  <a:lnTo>
                    <a:pt x="660" y="434"/>
                  </a:lnTo>
                  <a:lnTo>
                    <a:pt x="662" y="438"/>
                  </a:lnTo>
                  <a:lnTo>
                    <a:pt x="663" y="438"/>
                  </a:lnTo>
                  <a:lnTo>
                    <a:pt x="663" y="440"/>
                  </a:lnTo>
                  <a:lnTo>
                    <a:pt x="663" y="442"/>
                  </a:lnTo>
                  <a:lnTo>
                    <a:pt x="665" y="444"/>
                  </a:lnTo>
                  <a:lnTo>
                    <a:pt x="665" y="446"/>
                  </a:lnTo>
                  <a:lnTo>
                    <a:pt x="665" y="448"/>
                  </a:lnTo>
                  <a:lnTo>
                    <a:pt x="667" y="450"/>
                  </a:lnTo>
                  <a:lnTo>
                    <a:pt x="669" y="450"/>
                  </a:lnTo>
                  <a:lnTo>
                    <a:pt x="673" y="452"/>
                  </a:lnTo>
                  <a:lnTo>
                    <a:pt x="675" y="453"/>
                  </a:lnTo>
                  <a:lnTo>
                    <a:pt x="677" y="453"/>
                  </a:lnTo>
                  <a:lnTo>
                    <a:pt x="679" y="453"/>
                  </a:lnTo>
                  <a:lnTo>
                    <a:pt x="681" y="453"/>
                  </a:lnTo>
                  <a:lnTo>
                    <a:pt x="681" y="455"/>
                  </a:lnTo>
                  <a:lnTo>
                    <a:pt x="683" y="457"/>
                  </a:lnTo>
                  <a:lnTo>
                    <a:pt x="684" y="457"/>
                  </a:lnTo>
                  <a:lnTo>
                    <a:pt x="686" y="461"/>
                  </a:lnTo>
                  <a:lnTo>
                    <a:pt x="688" y="461"/>
                  </a:lnTo>
                  <a:lnTo>
                    <a:pt x="690" y="461"/>
                  </a:lnTo>
                  <a:lnTo>
                    <a:pt x="692" y="463"/>
                  </a:lnTo>
                  <a:lnTo>
                    <a:pt x="694" y="463"/>
                  </a:lnTo>
                  <a:lnTo>
                    <a:pt x="696" y="463"/>
                  </a:lnTo>
                  <a:lnTo>
                    <a:pt x="698" y="465"/>
                  </a:lnTo>
                  <a:lnTo>
                    <a:pt x="702" y="465"/>
                  </a:lnTo>
                  <a:lnTo>
                    <a:pt x="702" y="467"/>
                  </a:lnTo>
                  <a:lnTo>
                    <a:pt x="703" y="467"/>
                  </a:lnTo>
                  <a:lnTo>
                    <a:pt x="703" y="469"/>
                  </a:lnTo>
                  <a:lnTo>
                    <a:pt x="703" y="471"/>
                  </a:lnTo>
                  <a:lnTo>
                    <a:pt x="705" y="471"/>
                  </a:lnTo>
                  <a:lnTo>
                    <a:pt x="707" y="471"/>
                  </a:lnTo>
                  <a:lnTo>
                    <a:pt x="709" y="473"/>
                  </a:lnTo>
                  <a:lnTo>
                    <a:pt x="711" y="473"/>
                  </a:lnTo>
                  <a:lnTo>
                    <a:pt x="713" y="474"/>
                  </a:lnTo>
                  <a:lnTo>
                    <a:pt x="715" y="476"/>
                  </a:lnTo>
                  <a:lnTo>
                    <a:pt x="717" y="476"/>
                  </a:lnTo>
                  <a:lnTo>
                    <a:pt x="717" y="478"/>
                  </a:lnTo>
                  <a:lnTo>
                    <a:pt x="721" y="478"/>
                  </a:lnTo>
                  <a:lnTo>
                    <a:pt x="723" y="476"/>
                  </a:lnTo>
                  <a:lnTo>
                    <a:pt x="724" y="476"/>
                  </a:lnTo>
                  <a:lnTo>
                    <a:pt x="724" y="478"/>
                  </a:lnTo>
                  <a:lnTo>
                    <a:pt x="724" y="480"/>
                  </a:lnTo>
                  <a:lnTo>
                    <a:pt x="726" y="480"/>
                  </a:lnTo>
                  <a:lnTo>
                    <a:pt x="724" y="482"/>
                  </a:lnTo>
                  <a:lnTo>
                    <a:pt x="724" y="484"/>
                  </a:lnTo>
                  <a:lnTo>
                    <a:pt x="723" y="486"/>
                  </a:lnTo>
                  <a:lnTo>
                    <a:pt x="723" y="490"/>
                  </a:lnTo>
                  <a:lnTo>
                    <a:pt x="721" y="490"/>
                  </a:lnTo>
                  <a:lnTo>
                    <a:pt x="721" y="492"/>
                  </a:lnTo>
                  <a:lnTo>
                    <a:pt x="719" y="492"/>
                  </a:lnTo>
                  <a:lnTo>
                    <a:pt x="717" y="492"/>
                  </a:lnTo>
                  <a:lnTo>
                    <a:pt x="715" y="492"/>
                  </a:lnTo>
                  <a:lnTo>
                    <a:pt x="711" y="494"/>
                  </a:lnTo>
                  <a:lnTo>
                    <a:pt x="711" y="495"/>
                  </a:lnTo>
                  <a:lnTo>
                    <a:pt x="709" y="497"/>
                  </a:lnTo>
                  <a:lnTo>
                    <a:pt x="707" y="499"/>
                  </a:lnTo>
                  <a:lnTo>
                    <a:pt x="705" y="501"/>
                  </a:lnTo>
                  <a:lnTo>
                    <a:pt x="703" y="503"/>
                  </a:lnTo>
                  <a:lnTo>
                    <a:pt x="702" y="505"/>
                  </a:lnTo>
                  <a:lnTo>
                    <a:pt x="702" y="507"/>
                  </a:lnTo>
                  <a:lnTo>
                    <a:pt x="702" y="509"/>
                  </a:lnTo>
                  <a:lnTo>
                    <a:pt x="702" y="511"/>
                  </a:lnTo>
                  <a:lnTo>
                    <a:pt x="703" y="513"/>
                  </a:lnTo>
                  <a:lnTo>
                    <a:pt x="705" y="513"/>
                  </a:lnTo>
                  <a:lnTo>
                    <a:pt x="707" y="514"/>
                  </a:lnTo>
                  <a:lnTo>
                    <a:pt x="709" y="518"/>
                  </a:lnTo>
                  <a:lnTo>
                    <a:pt x="711" y="520"/>
                  </a:lnTo>
                  <a:lnTo>
                    <a:pt x="711" y="524"/>
                  </a:lnTo>
                  <a:lnTo>
                    <a:pt x="711" y="526"/>
                  </a:lnTo>
                  <a:lnTo>
                    <a:pt x="711" y="528"/>
                  </a:lnTo>
                  <a:lnTo>
                    <a:pt x="711" y="530"/>
                  </a:lnTo>
                  <a:lnTo>
                    <a:pt x="713" y="532"/>
                  </a:lnTo>
                  <a:lnTo>
                    <a:pt x="713" y="534"/>
                  </a:lnTo>
                  <a:lnTo>
                    <a:pt x="715" y="534"/>
                  </a:lnTo>
                  <a:lnTo>
                    <a:pt x="717" y="534"/>
                  </a:lnTo>
                  <a:lnTo>
                    <a:pt x="719" y="534"/>
                  </a:lnTo>
                  <a:lnTo>
                    <a:pt x="721" y="534"/>
                  </a:lnTo>
                  <a:lnTo>
                    <a:pt x="721" y="532"/>
                  </a:lnTo>
                  <a:lnTo>
                    <a:pt x="723" y="532"/>
                  </a:lnTo>
                  <a:lnTo>
                    <a:pt x="724" y="534"/>
                  </a:lnTo>
                  <a:lnTo>
                    <a:pt x="724" y="535"/>
                  </a:lnTo>
                  <a:lnTo>
                    <a:pt x="723" y="537"/>
                  </a:lnTo>
                  <a:lnTo>
                    <a:pt x="721" y="539"/>
                  </a:lnTo>
                  <a:lnTo>
                    <a:pt x="719" y="541"/>
                  </a:lnTo>
                  <a:lnTo>
                    <a:pt x="717" y="541"/>
                  </a:lnTo>
                  <a:lnTo>
                    <a:pt x="715" y="541"/>
                  </a:lnTo>
                  <a:lnTo>
                    <a:pt x="713" y="543"/>
                  </a:lnTo>
                  <a:lnTo>
                    <a:pt x="711" y="541"/>
                  </a:lnTo>
                  <a:lnTo>
                    <a:pt x="709" y="541"/>
                  </a:lnTo>
                  <a:lnTo>
                    <a:pt x="705" y="541"/>
                  </a:lnTo>
                  <a:lnTo>
                    <a:pt x="703" y="539"/>
                  </a:lnTo>
                  <a:lnTo>
                    <a:pt x="702" y="539"/>
                  </a:lnTo>
                  <a:lnTo>
                    <a:pt x="702" y="537"/>
                  </a:lnTo>
                  <a:lnTo>
                    <a:pt x="700" y="535"/>
                  </a:lnTo>
                  <a:lnTo>
                    <a:pt x="698" y="535"/>
                  </a:lnTo>
                  <a:lnTo>
                    <a:pt x="696" y="535"/>
                  </a:lnTo>
                  <a:lnTo>
                    <a:pt x="696" y="534"/>
                  </a:lnTo>
                  <a:lnTo>
                    <a:pt x="696" y="532"/>
                  </a:lnTo>
                  <a:lnTo>
                    <a:pt x="694" y="530"/>
                  </a:lnTo>
                  <a:lnTo>
                    <a:pt x="692" y="528"/>
                  </a:lnTo>
                  <a:lnTo>
                    <a:pt x="690" y="528"/>
                  </a:lnTo>
                  <a:lnTo>
                    <a:pt x="690" y="526"/>
                  </a:lnTo>
                  <a:lnTo>
                    <a:pt x="688" y="524"/>
                  </a:lnTo>
                  <a:lnTo>
                    <a:pt x="686" y="524"/>
                  </a:lnTo>
                  <a:lnTo>
                    <a:pt x="684" y="524"/>
                  </a:lnTo>
                  <a:lnTo>
                    <a:pt x="683" y="522"/>
                  </a:lnTo>
                  <a:lnTo>
                    <a:pt x="681" y="522"/>
                  </a:lnTo>
                  <a:lnTo>
                    <a:pt x="677" y="524"/>
                  </a:lnTo>
                  <a:lnTo>
                    <a:pt x="675" y="526"/>
                  </a:lnTo>
                  <a:lnTo>
                    <a:pt x="675" y="528"/>
                  </a:lnTo>
                  <a:lnTo>
                    <a:pt x="673" y="530"/>
                  </a:lnTo>
                  <a:lnTo>
                    <a:pt x="673" y="532"/>
                  </a:lnTo>
                  <a:lnTo>
                    <a:pt x="673" y="534"/>
                  </a:lnTo>
                  <a:lnTo>
                    <a:pt x="673" y="535"/>
                  </a:lnTo>
                  <a:lnTo>
                    <a:pt x="675" y="537"/>
                  </a:lnTo>
                  <a:lnTo>
                    <a:pt x="675" y="541"/>
                  </a:lnTo>
                  <a:lnTo>
                    <a:pt x="675" y="543"/>
                  </a:lnTo>
                  <a:lnTo>
                    <a:pt x="673" y="545"/>
                  </a:lnTo>
                  <a:lnTo>
                    <a:pt x="673" y="547"/>
                  </a:lnTo>
                  <a:lnTo>
                    <a:pt x="671" y="547"/>
                  </a:lnTo>
                  <a:lnTo>
                    <a:pt x="669" y="547"/>
                  </a:lnTo>
                  <a:lnTo>
                    <a:pt x="667" y="549"/>
                  </a:lnTo>
                  <a:lnTo>
                    <a:pt x="663" y="553"/>
                  </a:lnTo>
                  <a:lnTo>
                    <a:pt x="662" y="553"/>
                  </a:lnTo>
                  <a:lnTo>
                    <a:pt x="658" y="553"/>
                  </a:lnTo>
                  <a:lnTo>
                    <a:pt x="654" y="555"/>
                  </a:lnTo>
                  <a:lnTo>
                    <a:pt x="650" y="555"/>
                  </a:lnTo>
                  <a:lnTo>
                    <a:pt x="648" y="556"/>
                  </a:lnTo>
                  <a:lnTo>
                    <a:pt x="646" y="560"/>
                  </a:lnTo>
                  <a:lnTo>
                    <a:pt x="644" y="560"/>
                  </a:lnTo>
                  <a:lnTo>
                    <a:pt x="642" y="564"/>
                  </a:lnTo>
                  <a:lnTo>
                    <a:pt x="641" y="566"/>
                  </a:lnTo>
                  <a:lnTo>
                    <a:pt x="641" y="568"/>
                  </a:lnTo>
                  <a:lnTo>
                    <a:pt x="641" y="570"/>
                  </a:lnTo>
                  <a:lnTo>
                    <a:pt x="641" y="572"/>
                  </a:lnTo>
                  <a:lnTo>
                    <a:pt x="641" y="576"/>
                  </a:lnTo>
                  <a:lnTo>
                    <a:pt x="641" y="577"/>
                  </a:lnTo>
                  <a:lnTo>
                    <a:pt x="639" y="583"/>
                  </a:lnTo>
                  <a:lnTo>
                    <a:pt x="637" y="587"/>
                  </a:lnTo>
                  <a:lnTo>
                    <a:pt x="635" y="589"/>
                  </a:lnTo>
                  <a:lnTo>
                    <a:pt x="633" y="593"/>
                  </a:lnTo>
                  <a:lnTo>
                    <a:pt x="631" y="593"/>
                  </a:lnTo>
                  <a:lnTo>
                    <a:pt x="629" y="593"/>
                  </a:lnTo>
                  <a:lnTo>
                    <a:pt x="623" y="593"/>
                  </a:lnTo>
                  <a:lnTo>
                    <a:pt x="621" y="593"/>
                  </a:lnTo>
                  <a:lnTo>
                    <a:pt x="620" y="593"/>
                  </a:lnTo>
                  <a:lnTo>
                    <a:pt x="618" y="593"/>
                  </a:lnTo>
                  <a:lnTo>
                    <a:pt x="616" y="593"/>
                  </a:lnTo>
                  <a:lnTo>
                    <a:pt x="616" y="595"/>
                  </a:lnTo>
                  <a:lnTo>
                    <a:pt x="614" y="595"/>
                  </a:lnTo>
                  <a:lnTo>
                    <a:pt x="612" y="595"/>
                  </a:lnTo>
                  <a:lnTo>
                    <a:pt x="610" y="597"/>
                  </a:lnTo>
                  <a:lnTo>
                    <a:pt x="610" y="598"/>
                  </a:lnTo>
                  <a:lnTo>
                    <a:pt x="608" y="600"/>
                  </a:lnTo>
                  <a:lnTo>
                    <a:pt x="606" y="600"/>
                  </a:lnTo>
                  <a:lnTo>
                    <a:pt x="604" y="604"/>
                  </a:lnTo>
                  <a:lnTo>
                    <a:pt x="602" y="606"/>
                  </a:lnTo>
                  <a:lnTo>
                    <a:pt x="602" y="608"/>
                  </a:lnTo>
                  <a:lnTo>
                    <a:pt x="602" y="610"/>
                  </a:lnTo>
                  <a:lnTo>
                    <a:pt x="604" y="612"/>
                  </a:lnTo>
                  <a:lnTo>
                    <a:pt x="608" y="616"/>
                  </a:lnTo>
                  <a:lnTo>
                    <a:pt x="610" y="617"/>
                  </a:lnTo>
                  <a:lnTo>
                    <a:pt x="614" y="623"/>
                  </a:lnTo>
                  <a:lnTo>
                    <a:pt x="614" y="627"/>
                  </a:lnTo>
                  <a:lnTo>
                    <a:pt x="616" y="629"/>
                  </a:lnTo>
                  <a:lnTo>
                    <a:pt x="616" y="633"/>
                  </a:lnTo>
                  <a:lnTo>
                    <a:pt x="616" y="635"/>
                  </a:lnTo>
                  <a:lnTo>
                    <a:pt x="614" y="637"/>
                  </a:lnTo>
                  <a:lnTo>
                    <a:pt x="612" y="638"/>
                  </a:lnTo>
                  <a:lnTo>
                    <a:pt x="610" y="640"/>
                  </a:lnTo>
                  <a:lnTo>
                    <a:pt x="608" y="644"/>
                  </a:lnTo>
                  <a:lnTo>
                    <a:pt x="608" y="646"/>
                  </a:lnTo>
                  <a:lnTo>
                    <a:pt x="606" y="648"/>
                  </a:lnTo>
                  <a:lnTo>
                    <a:pt x="606" y="650"/>
                  </a:lnTo>
                  <a:lnTo>
                    <a:pt x="604" y="652"/>
                  </a:lnTo>
                  <a:lnTo>
                    <a:pt x="602" y="652"/>
                  </a:lnTo>
                  <a:lnTo>
                    <a:pt x="600" y="652"/>
                  </a:lnTo>
                  <a:lnTo>
                    <a:pt x="599" y="654"/>
                  </a:lnTo>
                  <a:lnTo>
                    <a:pt x="597" y="654"/>
                  </a:lnTo>
                  <a:lnTo>
                    <a:pt x="595" y="656"/>
                  </a:lnTo>
                  <a:lnTo>
                    <a:pt x="593" y="658"/>
                  </a:lnTo>
                  <a:lnTo>
                    <a:pt x="593" y="659"/>
                  </a:lnTo>
                  <a:lnTo>
                    <a:pt x="591" y="661"/>
                  </a:lnTo>
                  <a:lnTo>
                    <a:pt x="591" y="663"/>
                  </a:lnTo>
                  <a:lnTo>
                    <a:pt x="593" y="663"/>
                  </a:lnTo>
                  <a:lnTo>
                    <a:pt x="593" y="665"/>
                  </a:lnTo>
                  <a:lnTo>
                    <a:pt x="591" y="665"/>
                  </a:lnTo>
                  <a:lnTo>
                    <a:pt x="591" y="667"/>
                  </a:lnTo>
                  <a:lnTo>
                    <a:pt x="591" y="669"/>
                  </a:lnTo>
                  <a:lnTo>
                    <a:pt x="591" y="671"/>
                  </a:lnTo>
                  <a:lnTo>
                    <a:pt x="593" y="673"/>
                  </a:lnTo>
                  <a:lnTo>
                    <a:pt x="593" y="675"/>
                  </a:lnTo>
                  <a:lnTo>
                    <a:pt x="593" y="677"/>
                  </a:lnTo>
                  <a:lnTo>
                    <a:pt x="595" y="677"/>
                  </a:lnTo>
                  <a:lnTo>
                    <a:pt x="595" y="679"/>
                  </a:lnTo>
                  <a:lnTo>
                    <a:pt x="595" y="680"/>
                  </a:lnTo>
                  <a:lnTo>
                    <a:pt x="595" y="682"/>
                  </a:lnTo>
                  <a:lnTo>
                    <a:pt x="595" y="684"/>
                  </a:lnTo>
                  <a:lnTo>
                    <a:pt x="595" y="686"/>
                  </a:lnTo>
                  <a:lnTo>
                    <a:pt x="593" y="688"/>
                  </a:lnTo>
                  <a:lnTo>
                    <a:pt x="593" y="690"/>
                  </a:lnTo>
                  <a:lnTo>
                    <a:pt x="595" y="692"/>
                  </a:lnTo>
                  <a:lnTo>
                    <a:pt x="597" y="696"/>
                  </a:lnTo>
                  <a:lnTo>
                    <a:pt x="599" y="696"/>
                  </a:lnTo>
                  <a:lnTo>
                    <a:pt x="600" y="696"/>
                  </a:lnTo>
                  <a:lnTo>
                    <a:pt x="604" y="696"/>
                  </a:lnTo>
                  <a:lnTo>
                    <a:pt x="606" y="694"/>
                  </a:lnTo>
                  <a:lnTo>
                    <a:pt x="608" y="694"/>
                  </a:lnTo>
                  <a:lnTo>
                    <a:pt x="610" y="694"/>
                  </a:lnTo>
                  <a:lnTo>
                    <a:pt x="612" y="696"/>
                  </a:lnTo>
                  <a:lnTo>
                    <a:pt x="612" y="694"/>
                  </a:lnTo>
                  <a:lnTo>
                    <a:pt x="614" y="696"/>
                  </a:lnTo>
                  <a:lnTo>
                    <a:pt x="616" y="696"/>
                  </a:lnTo>
                  <a:lnTo>
                    <a:pt x="616" y="698"/>
                  </a:lnTo>
                  <a:lnTo>
                    <a:pt x="614" y="699"/>
                  </a:lnTo>
                  <a:lnTo>
                    <a:pt x="614" y="701"/>
                  </a:lnTo>
                  <a:lnTo>
                    <a:pt x="616" y="701"/>
                  </a:lnTo>
                  <a:lnTo>
                    <a:pt x="618" y="701"/>
                  </a:lnTo>
                  <a:lnTo>
                    <a:pt x="618" y="703"/>
                  </a:lnTo>
                  <a:lnTo>
                    <a:pt x="618" y="705"/>
                  </a:lnTo>
                  <a:lnTo>
                    <a:pt x="616" y="705"/>
                  </a:lnTo>
                  <a:lnTo>
                    <a:pt x="616" y="707"/>
                  </a:lnTo>
                  <a:lnTo>
                    <a:pt x="614" y="709"/>
                  </a:lnTo>
                  <a:lnTo>
                    <a:pt x="614" y="711"/>
                  </a:lnTo>
                  <a:lnTo>
                    <a:pt x="614" y="713"/>
                  </a:lnTo>
                  <a:lnTo>
                    <a:pt x="612" y="713"/>
                  </a:lnTo>
                  <a:lnTo>
                    <a:pt x="612" y="715"/>
                  </a:lnTo>
                  <a:lnTo>
                    <a:pt x="610" y="715"/>
                  </a:lnTo>
                  <a:lnTo>
                    <a:pt x="612" y="717"/>
                  </a:lnTo>
                  <a:lnTo>
                    <a:pt x="610" y="719"/>
                  </a:lnTo>
                  <a:lnTo>
                    <a:pt x="608" y="720"/>
                  </a:lnTo>
                  <a:lnTo>
                    <a:pt x="608" y="722"/>
                  </a:lnTo>
                  <a:lnTo>
                    <a:pt x="606" y="722"/>
                  </a:lnTo>
                  <a:lnTo>
                    <a:pt x="604" y="722"/>
                  </a:lnTo>
                  <a:lnTo>
                    <a:pt x="606" y="724"/>
                  </a:lnTo>
                  <a:lnTo>
                    <a:pt x="608" y="724"/>
                  </a:lnTo>
                  <a:lnTo>
                    <a:pt x="608" y="726"/>
                  </a:lnTo>
                  <a:lnTo>
                    <a:pt x="610" y="730"/>
                  </a:lnTo>
                  <a:lnTo>
                    <a:pt x="612" y="732"/>
                  </a:lnTo>
                  <a:lnTo>
                    <a:pt x="614" y="732"/>
                  </a:lnTo>
                  <a:lnTo>
                    <a:pt x="616" y="732"/>
                  </a:lnTo>
                  <a:lnTo>
                    <a:pt x="616" y="730"/>
                  </a:lnTo>
                  <a:lnTo>
                    <a:pt x="618" y="730"/>
                  </a:lnTo>
                  <a:lnTo>
                    <a:pt x="620" y="730"/>
                  </a:lnTo>
                  <a:lnTo>
                    <a:pt x="620" y="732"/>
                  </a:lnTo>
                  <a:lnTo>
                    <a:pt x="621" y="732"/>
                  </a:lnTo>
                  <a:lnTo>
                    <a:pt x="623" y="732"/>
                  </a:lnTo>
                  <a:lnTo>
                    <a:pt x="623" y="730"/>
                  </a:lnTo>
                  <a:lnTo>
                    <a:pt x="625" y="730"/>
                  </a:lnTo>
                  <a:lnTo>
                    <a:pt x="625" y="732"/>
                  </a:lnTo>
                  <a:lnTo>
                    <a:pt x="627" y="734"/>
                  </a:lnTo>
                  <a:lnTo>
                    <a:pt x="629" y="736"/>
                  </a:lnTo>
                  <a:lnTo>
                    <a:pt x="631" y="738"/>
                  </a:lnTo>
                  <a:lnTo>
                    <a:pt x="633" y="738"/>
                  </a:lnTo>
                  <a:lnTo>
                    <a:pt x="635" y="740"/>
                  </a:lnTo>
                  <a:lnTo>
                    <a:pt x="637" y="741"/>
                  </a:lnTo>
                  <a:lnTo>
                    <a:pt x="637" y="743"/>
                  </a:lnTo>
                  <a:lnTo>
                    <a:pt x="637" y="745"/>
                  </a:lnTo>
                  <a:lnTo>
                    <a:pt x="639" y="747"/>
                  </a:lnTo>
                  <a:lnTo>
                    <a:pt x="637" y="747"/>
                  </a:lnTo>
                  <a:lnTo>
                    <a:pt x="639" y="749"/>
                  </a:lnTo>
                  <a:lnTo>
                    <a:pt x="639" y="751"/>
                  </a:lnTo>
                  <a:lnTo>
                    <a:pt x="639" y="755"/>
                  </a:lnTo>
                  <a:lnTo>
                    <a:pt x="641" y="757"/>
                  </a:lnTo>
                  <a:lnTo>
                    <a:pt x="642" y="757"/>
                  </a:lnTo>
                  <a:lnTo>
                    <a:pt x="642" y="759"/>
                  </a:lnTo>
                  <a:lnTo>
                    <a:pt x="644" y="761"/>
                  </a:lnTo>
                  <a:lnTo>
                    <a:pt x="644" y="762"/>
                  </a:lnTo>
                  <a:lnTo>
                    <a:pt x="644" y="764"/>
                  </a:lnTo>
                  <a:lnTo>
                    <a:pt x="644" y="766"/>
                  </a:lnTo>
                  <a:lnTo>
                    <a:pt x="644" y="768"/>
                  </a:lnTo>
                  <a:lnTo>
                    <a:pt x="644" y="770"/>
                  </a:lnTo>
                  <a:lnTo>
                    <a:pt x="644" y="772"/>
                  </a:lnTo>
                  <a:lnTo>
                    <a:pt x="642" y="772"/>
                  </a:lnTo>
                  <a:lnTo>
                    <a:pt x="641" y="772"/>
                  </a:lnTo>
                  <a:lnTo>
                    <a:pt x="641" y="770"/>
                  </a:lnTo>
                  <a:lnTo>
                    <a:pt x="639" y="770"/>
                  </a:lnTo>
                  <a:lnTo>
                    <a:pt x="637" y="770"/>
                  </a:lnTo>
                  <a:lnTo>
                    <a:pt x="637" y="772"/>
                  </a:lnTo>
                  <a:lnTo>
                    <a:pt x="635" y="776"/>
                  </a:lnTo>
                  <a:lnTo>
                    <a:pt x="635" y="778"/>
                  </a:lnTo>
                  <a:lnTo>
                    <a:pt x="635" y="780"/>
                  </a:lnTo>
                  <a:lnTo>
                    <a:pt x="633" y="780"/>
                  </a:lnTo>
                  <a:lnTo>
                    <a:pt x="633" y="782"/>
                  </a:lnTo>
                  <a:lnTo>
                    <a:pt x="633" y="783"/>
                  </a:lnTo>
                  <a:lnTo>
                    <a:pt x="633" y="785"/>
                  </a:lnTo>
                  <a:lnTo>
                    <a:pt x="633" y="787"/>
                  </a:lnTo>
                  <a:lnTo>
                    <a:pt x="631" y="787"/>
                  </a:lnTo>
                  <a:lnTo>
                    <a:pt x="631" y="789"/>
                  </a:lnTo>
                  <a:lnTo>
                    <a:pt x="623" y="802"/>
                  </a:lnTo>
                  <a:lnTo>
                    <a:pt x="612" y="802"/>
                  </a:lnTo>
                  <a:lnTo>
                    <a:pt x="600" y="802"/>
                  </a:lnTo>
                  <a:lnTo>
                    <a:pt x="589" y="802"/>
                  </a:lnTo>
                  <a:lnTo>
                    <a:pt x="578" y="802"/>
                  </a:lnTo>
                  <a:lnTo>
                    <a:pt x="566" y="802"/>
                  </a:lnTo>
                  <a:lnTo>
                    <a:pt x="564" y="795"/>
                  </a:lnTo>
                  <a:lnTo>
                    <a:pt x="553" y="797"/>
                  </a:lnTo>
                  <a:lnTo>
                    <a:pt x="551" y="801"/>
                  </a:lnTo>
                  <a:lnTo>
                    <a:pt x="551" y="802"/>
                  </a:lnTo>
                  <a:lnTo>
                    <a:pt x="534" y="802"/>
                  </a:lnTo>
                  <a:lnTo>
                    <a:pt x="532" y="802"/>
                  </a:lnTo>
                  <a:lnTo>
                    <a:pt x="524" y="822"/>
                  </a:lnTo>
                  <a:lnTo>
                    <a:pt x="511" y="822"/>
                  </a:lnTo>
                  <a:lnTo>
                    <a:pt x="517" y="812"/>
                  </a:lnTo>
                  <a:lnTo>
                    <a:pt x="503" y="812"/>
                  </a:lnTo>
                  <a:lnTo>
                    <a:pt x="501" y="802"/>
                  </a:lnTo>
                  <a:lnTo>
                    <a:pt x="499" y="797"/>
                  </a:lnTo>
                  <a:lnTo>
                    <a:pt x="488" y="797"/>
                  </a:lnTo>
                  <a:lnTo>
                    <a:pt x="477" y="797"/>
                  </a:lnTo>
                  <a:lnTo>
                    <a:pt x="465" y="797"/>
                  </a:lnTo>
                  <a:lnTo>
                    <a:pt x="454" y="797"/>
                  </a:lnTo>
                  <a:lnTo>
                    <a:pt x="444" y="799"/>
                  </a:lnTo>
                  <a:lnTo>
                    <a:pt x="444" y="791"/>
                  </a:lnTo>
                  <a:lnTo>
                    <a:pt x="435" y="791"/>
                  </a:lnTo>
                  <a:lnTo>
                    <a:pt x="433" y="791"/>
                  </a:lnTo>
                  <a:lnTo>
                    <a:pt x="421" y="791"/>
                  </a:lnTo>
                  <a:lnTo>
                    <a:pt x="410" y="791"/>
                  </a:lnTo>
                  <a:lnTo>
                    <a:pt x="398" y="791"/>
                  </a:lnTo>
                  <a:lnTo>
                    <a:pt x="387" y="791"/>
                  </a:lnTo>
                  <a:lnTo>
                    <a:pt x="375" y="791"/>
                  </a:lnTo>
                  <a:lnTo>
                    <a:pt x="374" y="793"/>
                  </a:lnTo>
                  <a:lnTo>
                    <a:pt x="375" y="802"/>
                  </a:lnTo>
                  <a:lnTo>
                    <a:pt x="366" y="802"/>
                  </a:lnTo>
                  <a:lnTo>
                    <a:pt x="364" y="802"/>
                  </a:lnTo>
                  <a:lnTo>
                    <a:pt x="353" y="802"/>
                  </a:lnTo>
                  <a:lnTo>
                    <a:pt x="341" y="802"/>
                  </a:lnTo>
                  <a:lnTo>
                    <a:pt x="330" y="802"/>
                  </a:lnTo>
                  <a:lnTo>
                    <a:pt x="318" y="802"/>
                  </a:lnTo>
                  <a:lnTo>
                    <a:pt x="307" y="802"/>
                  </a:lnTo>
                  <a:lnTo>
                    <a:pt x="295" y="802"/>
                  </a:lnTo>
                  <a:lnTo>
                    <a:pt x="284" y="802"/>
                  </a:lnTo>
                  <a:lnTo>
                    <a:pt x="272" y="802"/>
                  </a:lnTo>
                  <a:lnTo>
                    <a:pt x="261" y="802"/>
                  </a:lnTo>
                  <a:lnTo>
                    <a:pt x="250" y="802"/>
                  </a:lnTo>
                  <a:lnTo>
                    <a:pt x="238" y="802"/>
                  </a:lnTo>
                  <a:lnTo>
                    <a:pt x="227" y="802"/>
                  </a:lnTo>
                  <a:lnTo>
                    <a:pt x="215" y="802"/>
                  </a:lnTo>
                  <a:lnTo>
                    <a:pt x="202" y="802"/>
                  </a:lnTo>
                  <a:lnTo>
                    <a:pt x="198" y="802"/>
                  </a:lnTo>
                  <a:lnTo>
                    <a:pt x="198" y="801"/>
                  </a:lnTo>
                  <a:lnTo>
                    <a:pt x="196" y="801"/>
                  </a:lnTo>
                  <a:lnTo>
                    <a:pt x="190" y="801"/>
                  </a:lnTo>
                  <a:lnTo>
                    <a:pt x="190" y="802"/>
                  </a:lnTo>
                  <a:lnTo>
                    <a:pt x="190" y="801"/>
                  </a:lnTo>
                  <a:lnTo>
                    <a:pt x="179" y="795"/>
                  </a:lnTo>
                  <a:lnTo>
                    <a:pt x="168" y="787"/>
                  </a:lnTo>
                  <a:lnTo>
                    <a:pt x="164" y="783"/>
                  </a:lnTo>
                  <a:lnTo>
                    <a:pt x="141" y="770"/>
                  </a:lnTo>
                  <a:lnTo>
                    <a:pt x="139" y="768"/>
                  </a:lnTo>
                  <a:lnTo>
                    <a:pt x="137" y="768"/>
                  </a:lnTo>
                  <a:lnTo>
                    <a:pt x="133" y="764"/>
                  </a:lnTo>
                  <a:lnTo>
                    <a:pt x="131" y="764"/>
                  </a:lnTo>
                  <a:lnTo>
                    <a:pt x="129" y="762"/>
                  </a:lnTo>
                  <a:lnTo>
                    <a:pt x="129" y="759"/>
                  </a:lnTo>
                  <a:lnTo>
                    <a:pt x="128" y="759"/>
                  </a:lnTo>
                  <a:lnTo>
                    <a:pt x="126" y="759"/>
                  </a:lnTo>
                  <a:lnTo>
                    <a:pt x="126" y="757"/>
                  </a:lnTo>
                  <a:lnTo>
                    <a:pt x="124" y="755"/>
                  </a:lnTo>
                  <a:lnTo>
                    <a:pt x="122" y="755"/>
                  </a:lnTo>
                  <a:lnTo>
                    <a:pt x="120" y="753"/>
                  </a:lnTo>
                  <a:lnTo>
                    <a:pt x="118" y="751"/>
                  </a:lnTo>
                  <a:lnTo>
                    <a:pt x="118" y="749"/>
                  </a:lnTo>
                  <a:lnTo>
                    <a:pt x="116" y="749"/>
                  </a:lnTo>
                  <a:lnTo>
                    <a:pt x="116" y="747"/>
                  </a:lnTo>
                  <a:lnTo>
                    <a:pt x="116" y="745"/>
                  </a:lnTo>
                  <a:lnTo>
                    <a:pt x="118" y="745"/>
                  </a:lnTo>
                  <a:lnTo>
                    <a:pt x="120" y="745"/>
                  </a:lnTo>
                  <a:lnTo>
                    <a:pt x="122" y="745"/>
                  </a:lnTo>
                  <a:lnTo>
                    <a:pt x="122" y="743"/>
                  </a:lnTo>
                  <a:lnTo>
                    <a:pt x="122" y="741"/>
                  </a:lnTo>
                  <a:lnTo>
                    <a:pt x="124" y="741"/>
                  </a:lnTo>
                  <a:lnTo>
                    <a:pt x="124" y="740"/>
                  </a:lnTo>
                  <a:lnTo>
                    <a:pt x="122" y="738"/>
                  </a:lnTo>
                  <a:lnTo>
                    <a:pt x="120" y="738"/>
                  </a:lnTo>
                  <a:lnTo>
                    <a:pt x="118" y="738"/>
                  </a:lnTo>
                  <a:lnTo>
                    <a:pt x="116" y="738"/>
                  </a:lnTo>
                  <a:lnTo>
                    <a:pt x="114" y="738"/>
                  </a:lnTo>
                  <a:lnTo>
                    <a:pt x="112" y="738"/>
                  </a:lnTo>
                  <a:lnTo>
                    <a:pt x="110" y="740"/>
                  </a:lnTo>
                  <a:lnTo>
                    <a:pt x="108" y="740"/>
                  </a:lnTo>
                  <a:lnTo>
                    <a:pt x="108" y="741"/>
                  </a:lnTo>
                  <a:lnTo>
                    <a:pt x="107" y="740"/>
                  </a:lnTo>
                  <a:lnTo>
                    <a:pt x="105" y="740"/>
                  </a:lnTo>
                  <a:lnTo>
                    <a:pt x="105" y="738"/>
                  </a:lnTo>
                  <a:lnTo>
                    <a:pt x="103" y="738"/>
                  </a:lnTo>
                  <a:lnTo>
                    <a:pt x="103" y="736"/>
                  </a:lnTo>
                  <a:lnTo>
                    <a:pt x="101" y="736"/>
                  </a:lnTo>
                  <a:lnTo>
                    <a:pt x="99" y="736"/>
                  </a:lnTo>
                  <a:lnTo>
                    <a:pt x="97" y="736"/>
                  </a:lnTo>
                  <a:lnTo>
                    <a:pt x="95" y="736"/>
                  </a:lnTo>
                  <a:lnTo>
                    <a:pt x="93" y="738"/>
                  </a:lnTo>
                  <a:lnTo>
                    <a:pt x="93" y="740"/>
                  </a:lnTo>
                  <a:lnTo>
                    <a:pt x="91" y="740"/>
                  </a:lnTo>
                  <a:lnTo>
                    <a:pt x="89" y="740"/>
                  </a:lnTo>
                  <a:lnTo>
                    <a:pt x="87" y="740"/>
                  </a:lnTo>
                  <a:lnTo>
                    <a:pt x="86" y="740"/>
                  </a:lnTo>
                  <a:lnTo>
                    <a:pt x="84" y="740"/>
                  </a:lnTo>
                  <a:lnTo>
                    <a:pt x="82" y="740"/>
                  </a:lnTo>
                  <a:lnTo>
                    <a:pt x="80" y="740"/>
                  </a:lnTo>
                  <a:lnTo>
                    <a:pt x="80" y="738"/>
                  </a:lnTo>
                  <a:lnTo>
                    <a:pt x="78" y="738"/>
                  </a:lnTo>
                  <a:lnTo>
                    <a:pt x="78" y="736"/>
                  </a:lnTo>
                  <a:lnTo>
                    <a:pt x="76" y="734"/>
                  </a:lnTo>
                  <a:lnTo>
                    <a:pt x="78" y="734"/>
                  </a:lnTo>
                  <a:lnTo>
                    <a:pt x="78" y="732"/>
                  </a:lnTo>
                  <a:lnTo>
                    <a:pt x="80" y="732"/>
                  </a:lnTo>
                  <a:lnTo>
                    <a:pt x="80" y="730"/>
                  </a:lnTo>
                  <a:lnTo>
                    <a:pt x="76" y="726"/>
                  </a:lnTo>
                  <a:lnTo>
                    <a:pt x="74" y="726"/>
                  </a:lnTo>
                  <a:lnTo>
                    <a:pt x="72" y="726"/>
                  </a:lnTo>
                  <a:lnTo>
                    <a:pt x="70" y="728"/>
                  </a:lnTo>
                  <a:lnTo>
                    <a:pt x="68" y="730"/>
                  </a:lnTo>
                  <a:lnTo>
                    <a:pt x="67" y="730"/>
                  </a:lnTo>
                  <a:lnTo>
                    <a:pt x="65" y="730"/>
                  </a:lnTo>
                  <a:lnTo>
                    <a:pt x="65" y="728"/>
                  </a:lnTo>
                  <a:lnTo>
                    <a:pt x="63" y="728"/>
                  </a:lnTo>
                  <a:lnTo>
                    <a:pt x="61" y="728"/>
                  </a:lnTo>
                  <a:lnTo>
                    <a:pt x="61" y="726"/>
                  </a:lnTo>
                  <a:lnTo>
                    <a:pt x="61" y="724"/>
                  </a:lnTo>
                  <a:lnTo>
                    <a:pt x="63" y="724"/>
                  </a:lnTo>
                  <a:lnTo>
                    <a:pt x="61" y="722"/>
                  </a:lnTo>
                  <a:lnTo>
                    <a:pt x="63" y="720"/>
                  </a:lnTo>
                  <a:lnTo>
                    <a:pt x="63" y="719"/>
                  </a:lnTo>
                  <a:lnTo>
                    <a:pt x="65" y="719"/>
                  </a:lnTo>
                  <a:lnTo>
                    <a:pt x="65" y="717"/>
                  </a:lnTo>
                  <a:lnTo>
                    <a:pt x="65" y="715"/>
                  </a:lnTo>
                  <a:lnTo>
                    <a:pt x="63" y="715"/>
                  </a:lnTo>
                  <a:lnTo>
                    <a:pt x="63" y="713"/>
                  </a:lnTo>
                  <a:lnTo>
                    <a:pt x="61" y="713"/>
                  </a:lnTo>
                  <a:lnTo>
                    <a:pt x="59" y="713"/>
                  </a:lnTo>
                  <a:lnTo>
                    <a:pt x="57" y="713"/>
                  </a:lnTo>
                  <a:lnTo>
                    <a:pt x="55" y="715"/>
                  </a:lnTo>
                  <a:lnTo>
                    <a:pt x="53" y="715"/>
                  </a:lnTo>
                  <a:lnTo>
                    <a:pt x="49" y="715"/>
                  </a:lnTo>
                  <a:lnTo>
                    <a:pt x="47" y="717"/>
                  </a:lnTo>
                  <a:lnTo>
                    <a:pt x="46" y="719"/>
                  </a:lnTo>
                  <a:lnTo>
                    <a:pt x="44" y="719"/>
                  </a:lnTo>
                  <a:lnTo>
                    <a:pt x="42" y="719"/>
                  </a:lnTo>
                  <a:lnTo>
                    <a:pt x="40" y="717"/>
                  </a:lnTo>
                  <a:lnTo>
                    <a:pt x="38" y="717"/>
                  </a:lnTo>
                  <a:lnTo>
                    <a:pt x="36" y="717"/>
                  </a:lnTo>
                  <a:lnTo>
                    <a:pt x="36" y="715"/>
                  </a:lnTo>
                  <a:lnTo>
                    <a:pt x="36" y="711"/>
                  </a:lnTo>
                  <a:lnTo>
                    <a:pt x="36" y="709"/>
                  </a:lnTo>
                  <a:lnTo>
                    <a:pt x="36" y="707"/>
                  </a:lnTo>
                  <a:lnTo>
                    <a:pt x="34" y="705"/>
                  </a:lnTo>
                  <a:lnTo>
                    <a:pt x="32" y="705"/>
                  </a:lnTo>
                  <a:lnTo>
                    <a:pt x="30" y="703"/>
                  </a:lnTo>
                  <a:lnTo>
                    <a:pt x="28" y="703"/>
                  </a:lnTo>
                  <a:lnTo>
                    <a:pt x="25" y="701"/>
                  </a:lnTo>
                  <a:lnTo>
                    <a:pt x="23" y="699"/>
                  </a:lnTo>
                  <a:lnTo>
                    <a:pt x="21" y="699"/>
                  </a:lnTo>
                  <a:lnTo>
                    <a:pt x="19" y="699"/>
                  </a:lnTo>
                  <a:lnTo>
                    <a:pt x="19" y="698"/>
                  </a:lnTo>
                  <a:lnTo>
                    <a:pt x="17" y="698"/>
                  </a:lnTo>
                  <a:lnTo>
                    <a:pt x="17" y="696"/>
                  </a:lnTo>
                  <a:lnTo>
                    <a:pt x="17" y="694"/>
                  </a:lnTo>
                  <a:lnTo>
                    <a:pt x="17" y="692"/>
                  </a:lnTo>
                  <a:lnTo>
                    <a:pt x="17" y="690"/>
                  </a:lnTo>
                  <a:lnTo>
                    <a:pt x="15" y="690"/>
                  </a:lnTo>
                  <a:lnTo>
                    <a:pt x="13" y="690"/>
                  </a:lnTo>
                  <a:lnTo>
                    <a:pt x="13" y="692"/>
                  </a:lnTo>
                  <a:lnTo>
                    <a:pt x="11" y="692"/>
                  </a:lnTo>
                  <a:lnTo>
                    <a:pt x="7" y="692"/>
                  </a:lnTo>
                  <a:lnTo>
                    <a:pt x="5" y="692"/>
                  </a:lnTo>
                  <a:lnTo>
                    <a:pt x="4" y="690"/>
                  </a:lnTo>
                  <a:lnTo>
                    <a:pt x="2" y="690"/>
                  </a:lnTo>
                  <a:lnTo>
                    <a:pt x="0" y="688"/>
                  </a:lnTo>
                  <a:lnTo>
                    <a:pt x="2" y="688"/>
                  </a:lnTo>
                  <a:lnTo>
                    <a:pt x="2" y="686"/>
                  </a:lnTo>
                  <a:lnTo>
                    <a:pt x="4" y="682"/>
                  </a:lnTo>
                  <a:lnTo>
                    <a:pt x="4" y="680"/>
                  </a:lnTo>
                  <a:lnTo>
                    <a:pt x="9" y="675"/>
                  </a:lnTo>
                  <a:lnTo>
                    <a:pt x="13" y="669"/>
                  </a:lnTo>
                  <a:lnTo>
                    <a:pt x="17" y="663"/>
                  </a:lnTo>
                  <a:lnTo>
                    <a:pt x="23" y="658"/>
                  </a:lnTo>
                  <a:lnTo>
                    <a:pt x="26" y="654"/>
                  </a:lnTo>
                  <a:lnTo>
                    <a:pt x="26" y="652"/>
                  </a:lnTo>
                  <a:lnTo>
                    <a:pt x="28" y="650"/>
                  </a:lnTo>
                  <a:lnTo>
                    <a:pt x="28" y="646"/>
                  </a:lnTo>
                  <a:lnTo>
                    <a:pt x="26" y="644"/>
                  </a:lnTo>
                  <a:lnTo>
                    <a:pt x="26" y="642"/>
                  </a:lnTo>
                  <a:lnTo>
                    <a:pt x="25" y="638"/>
                  </a:lnTo>
                  <a:lnTo>
                    <a:pt x="26" y="637"/>
                  </a:lnTo>
                  <a:lnTo>
                    <a:pt x="26" y="635"/>
                  </a:lnTo>
                  <a:lnTo>
                    <a:pt x="26" y="631"/>
                  </a:lnTo>
                  <a:lnTo>
                    <a:pt x="26" y="625"/>
                  </a:lnTo>
                  <a:lnTo>
                    <a:pt x="26" y="623"/>
                  </a:lnTo>
                  <a:lnTo>
                    <a:pt x="28" y="619"/>
                  </a:lnTo>
                  <a:lnTo>
                    <a:pt x="30" y="616"/>
                  </a:lnTo>
                  <a:lnTo>
                    <a:pt x="32" y="614"/>
                  </a:lnTo>
                  <a:lnTo>
                    <a:pt x="36" y="612"/>
                  </a:lnTo>
                  <a:lnTo>
                    <a:pt x="40" y="610"/>
                  </a:lnTo>
                  <a:lnTo>
                    <a:pt x="42" y="606"/>
                  </a:lnTo>
                  <a:lnTo>
                    <a:pt x="44" y="604"/>
                  </a:lnTo>
                  <a:lnTo>
                    <a:pt x="44" y="598"/>
                  </a:lnTo>
                  <a:lnTo>
                    <a:pt x="44" y="595"/>
                  </a:lnTo>
                  <a:lnTo>
                    <a:pt x="42" y="591"/>
                  </a:lnTo>
                  <a:lnTo>
                    <a:pt x="42" y="585"/>
                  </a:lnTo>
                  <a:lnTo>
                    <a:pt x="40" y="583"/>
                  </a:lnTo>
                  <a:lnTo>
                    <a:pt x="40" y="579"/>
                  </a:lnTo>
                  <a:lnTo>
                    <a:pt x="42" y="576"/>
                  </a:lnTo>
                  <a:lnTo>
                    <a:pt x="42" y="574"/>
                  </a:lnTo>
                  <a:lnTo>
                    <a:pt x="44" y="572"/>
                  </a:lnTo>
                  <a:lnTo>
                    <a:pt x="46" y="568"/>
                  </a:lnTo>
                  <a:lnTo>
                    <a:pt x="49" y="564"/>
                  </a:lnTo>
                  <a:lnTo>
                    <a:pt x="49" y="558"/>
                  </a:lnTo>
                  <a:lnTo>
                    <a:pt x="51" y="555"/>
                  </a:lnTo>
                  <a:lnTo>
                    <a:pt x="53" y="551"/>
                  </a:lnTo>
                  <a:lnTo>
                    <a:pt x="53" y="547"/>
                  </a:lnTo>
                  <a:lnTo>
                    <a:pt x="55" y="543"/>
                  </a:lnTo>
                  <a:lnTo>
                    <a:pt x="57" y="541"/>
                  </a:lnTo>
                  <a:lnTo>
                    <a:pt x="59" y="539"/>
                  </a:lnTo>
                  <a:lnTo>
                    <a:pt x="59" y="537"/>
                  </a:lnTo>
                  <a:lnTo>
                    <a:pt x="61" y="537"/>
                  </a:lnTo>
                  <a:lnTo>
                    <a:pt x="63" y="535"/>
                  </a:lnTo>
                  <a:lnTo>
                    <a:pt x="65" y="534"/>
                  </a:lnTo>
                  <a:lnTo>
                    <a:pt x="67" y="534"/>
                  </a:lnTo>
                  <a:lnTo>
                    <a:pt x="68" y="532"/>
                  </a:lnTo>
                  <a:lnTo>
                    <a:pt x="70" y="532"/>
                  </a:lnTo>
                  <a:lnTo>
                    <a:pt x="72" y="530"/>
                  </a:lnTo>
                  <a:lnTo>
                    <a:pt x="74" y="534"/>
                  </a:lnTo>
                  <a:lnTo>
                    <a:pt x="78" y="537"/>
                  </a:lnTo>
                  <a:lnTo>
                    <a:pt x="80" y="539"/>
                  </a:lnTo>
                  <a:lnTo>
                    <a:pt x="82" y="539"/>
                  </a:lnTo>
                  <a:lnTo>
                    <a:pt x="84" y="539"/>
                  </a:lnTo>
                  <a:lnTo>
                    <a:pt x="87" y="539"/>
                  </a:lnTo>
                  <a:lnTo>
                    <a:pt x="93" y="539"/>
                  </a:lnTo>
                  <a:lnTo>
                    <a:pt x="95" y="539"/>
                  </a:lnTo>
                  <a:lnTo>
                    <a:pt x="99" y="537"/>
                  </a:lnTo>
                  <a:lnTo>
                    <a:pt x="101" y="534"/>
                  </a:lnTo>
                  <a:lnTo>
                    <a:pt x="105" y="528"/>
                  </a:lnTo>
                  <a:lnTo>
                    <a:pt x="107" y="522"/>
                  </a:lnTo>
                  <a:lnTo>
                    <a:pt x="108" y="518"/>
                  </a:lnTo>
                  <a:lnTo>
                    <a:pt x="112" y="514"/>
                  </a:lnTo>
                  <a:lnTo>
                    <a:pt x="116" y="513"/>
                  </a:lnTo>
                  <a:lnTo>
                    <a:pt x="120" y="511"/>
                  </a:lnTo>
                  <a:lnTo>
                    <a:pt x="122" y="511"/>
                  </a:lnTo>
                  <a:lnTo>
                    <a:pt x="126" y="509"/>
                  </a:lnTo>
                  <a:lnTo>
                    <a:pt x="128" y="507"/>
                  </a:lnTo>
                  <a:lnTo>
                    <a:pt x="129" y="503"/>
                  </a:lnTo>
                  <a:lnTo>
                    <a:pt x="135" y="499"/>
                  </a:lnTo>
                  <a:lnTo>
                    <a:pt x="141" y="497"/>
                  </a:lnTo>
                  <a:lnTo>
                    <a:pt x="145" y="495"/>
                  </a:lnTo>
                  <a:lnTo>
                    <a:pt x="150" y="492"/>
                  </a:lnTo>
                  <a:lnTo>
                    <a:pt x="156" y="490"/>
                  </a:lnTo>
                  <a:lnTo>
                    <a:pt x="160" y="488"/>
                  </a:lnTo>
                  <a:lnTo>
                    <a:pt x="164" y="488"/>
                  </a:lnTo>
                  <a:lnTo>
                    <a:pt x="168" y="488"/>
                  </a:lnTo>
                  <a:lnTo>
                    <a:pt x="171" y="486"/>
                  </a:lnTo>
                  <a:lnTo>
                    <a:pt x="173" y="482"/>
                  </a:lnTo>
                  <a:lnTo>
                    <a:pt x="175" y="478"/>
                  </a:lnTo>
                  <a:lnTo>
                    <a:pt x="177" y="476"/>
                  </a:lnTo>
                  <a:lnTo>
                    <a:pt x="179" y="476"/>
                  </a:lnTo>
                  <a:lnTo>
                    <a:pt x="181" y="478"/>
                  </a:lnTo>
                  <a:lnTo>
                    <a:pt x="183" y="478"/>
                  </a:lnTo>
                  <a:lnTo>
                    <a:pt x="183" y="476"/>
                  </a:lnTo>
                  <a:lnTo>
                    <a:pt x="185" y="476"/>
                  </a:lnTo>
                  <a:lnTo>
                    <a:pt x="187" y="473"/>
                  </a:lnTo>
                  <a:lnTo>
                    <a:pt x="189" y="471"/>
                  </a:lnTo>
                  <a:lnTo>
                    <a:pt x="190" y="469"/>
                  </a:lnTo>
                  <a:lnTo>
                    <a:pt x="192" y="46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7" name="Freeform 116"/>
            <p:cNvSpPr>
              <a:spLocks/>
            </p:cNvSpPr>
            <p:nvPr/>
          </p:nvSpPr>
          <p:spPr bwMode="auto">
            <a:xfrm>
              <a:off x="2573" y="2422"/>
              <a:ext cx="488" cy="473"/>
            </a:xfrm>
            <a:custGeom>
              <a:avLst/>
              <a:gdLst>
                <a:gd name="T0" fmla="*/ 460 w 488"/>
                <a:gd name="T1" fmla="*/ 454 h 473"/>
                <a:gd name="T2" fmla="*/ 485 w 488"/>
                <a:gd name="T3" fmla="*/ 446 h 473"/>
                <a:gd name="T4" fmla="*/ 477 w 488"/>
                <a:gd name="T5" fmla="*/ 433 h 473"/>
                <a:gd name="T6" fmla="*/ 471 w 488"/>
                <a:gd name="T7" fmla="*/ 419 h 473"/>
                <a:gd name="T8" fmla="*/ 462 w 488"/>
                <a:gd name="T9" fmla="*/ 410 h 473"/>
                <a:gd name="T10" fmla="*/ 446 w 488"/>
                <a:gd name="T11" fmla="*/ 404 h 473"/>
                <a:gd name="T12" fmla="*/ 433 w 488"/>
                <a:gd name="T13" fmla="*/ 406 h 473"/>
                <a:gd name="T14" fmla="*/ 431 w 488"/>
                <a:gd name="T15" fmla="*/ 395 h 473"/>
                <a:gd name="T16" fmla="*/ 416 w 488"/>
                <a:gd name="T17" fmla="*/ 391 h 473"/>
                <a:gd name="T18" fmla="*/ 412 w 488"/>
                <a:gd name="T19" fmla="*/ 381 h 473"/>
                <a:gd name="T20" fmla="*/ 405 w 488"/>
                <a:gd name="T21" fmla="*/ 377 h 473"/>
                <a:gd name="T22" fmla="*/ 393 w 488"/>
                <a:gd name="T23" fmla="*/ 368 h 473"/>
                <a:gd name="T24" fmla="*/ 391 w 488"/>
                <a:gd name="T25" fmla="*/ 355 h 473"/>
                <a:gd name="T26" fmla="*/ 385 w 488"/>
                <a:gd name="T27" fmla="*/ 345 h 473"/>
                <a:gd name="T28" fmla="*/ 370 w 488"/>
                <a:gd name="T29" fmla="*/ 349 h 473"/>
                <a:gd name="T30" fmla="*/ 366 w 488"/>
                <a:gd name="T31" fmla="*/ 332 h 473"/>
                <a:gd name="T32" fmla="*/ 349 w 488"/>
                <a:gd name="T33" fmla="*/ 330 h 473"/>
                <a:gd name="T34" fmla="*/ 340 w 488"/>
                <a:gd name="T35" fmla="*/ 326 h 473"/>
                <a:gd name="T36" fmla="*/ 332 w 488"/>
                <a:gd name="T37" fmla="*/ 320 h 473"/>
                <a:gd name="T38" fmla="*/ 323 w 488"/>
                <a:gd name="T39" fmla="*/ 311 h 473"/>
                <a:gd name="T40" fmla="*/ 313 w 488"/>
                <a:gd name="T41" fmla="*/ 299 h 473"/>
                <a:gd name="T42" fmla="*/ 298 w 488"/>
                <a:gd name="T43" fmla="*/ 288 h 473"/>
                <a:gd name="T44" fmla="*/ 286 w 488"/>
                <a:gd name="T45" fmla="*/ 282 h 473"/>
                <a:gd name="T46" fmla="*/ 271 w 488"/>
                <a:gd name="T47" fmla="*/ 284 h 473"/>
                <a:gd name="T48" fmla="*/ 263 w 488"/>
                <a:gd name="T49" fmla="*/ 276 h 473"/>
                <a:gd name="T50" fmla="*/ 260 w 488"/>
                <a:gd name="T51" fmla="*/ 263 h 473"/>
                <a:gd name="T52" fmla="*/ 246 w 488"/>
                <a:gd name="T53" fmla="*/ 255 h 473"/>
                <a:gd name="T54" fmla="*/ 235 w 488"/>
                <a:gd name="T55" fmla="*/ 246 h 473"/>
                <a:gd name="T56" fmla="*/ 231 w 488"/>
                <a:gd name="T57" fmla="*/ 232 h 473"/>
                <a:gd name="T58" fmla="*/ 218 w 488"/>
                <a:gd name="T59" fmla="*/ 225 h 473"/>
                <a:gd name="T60" fmla="*/ 208 w 488"/>
                <a:gd name="T61" fmla="*/ 211 h 473"/>
                <a:gd name="T62" fmla="*/ 193 w 488"/>
                <a:gd name="T63" fmla="*/ 204 h 473"/>
                <a:gd name="T64" fmla="*/ 181 w 488"/>
                <a:gd name="T65" fmla="*/ 192 h 473"/>
                <a:gd name="T66" fmla="*/ 178 w 488"/>
                <a:gd name="T67" fmla="*/ 179 h 473"/>
                <a:gd name="T68" fmla="*/ 174 w 488"/>
                <a:gd name="T69" fmla="*/ 170 h 473"/>
                <a:gd name="T70" fmla="*/ 159 w 488"/>
                <a:gd name="T71" fmla="*/ 164 h 473"/>
                <a:gd name="T72" fmla="*/ 143 w 488"/>
                <a:gd name="T73" fmla="*/ 166 h 473"/>
                <a:gd name="T74" fmla="*/ 134 w 488"/>
                <a:gd name="T75" fmla="*/ 173 h 473"/>
                <a:gd name="T76" fmla="*/ 120 w 488"/>
                <a:gd name="T77" fmla="*/ 183 h 473"/>
                <a:gd name="T78" fmla="*/ 103 w 488"/>
                <a:gd name="T79" fmla="*/ 194 h 473"/>
                <a:gd name="T80" fmla="*/ 84 w 488"/>
                <a:gd name="T81" fmla="*/ 181 h 473"/>
                <a:gd name="T82" fmla="*/ 71 w 488"/>
                <a:gd name="T83" fmla="*/ 187 h 473"/>
                <a:gd name="T84" fmla="*/ 46 w 488"/>
                <a:gd name="T85" fmla="*/ 181 h 473"/>
                <a:gd name="T86" fmla="*/ 42 w 488"/>
                <a:gd name="T87" fmla="*/ 164 h 473"/>
                <a:gd name="T88" fmla="*/ 25 w 488"/>
                <a:gd name="T89" fmla="*/ 154 h 473"/>
                <a:gd name="T90" fmla="*/ 6 w 488"/>
                <a:gd name="T91" fmla="*/ 139 h 473"/>
                <a:gd name="T92" fmla="*/ 0 w 488"/>
                <a:gd name="T93" fmla="*/ 128 h 473"/>
                <a:gd name="T94" fmla="*/ 46 w 488"/>
                <a:gd name="T95" fmla="*/ 101 h 473"/>
                <a:gd name="T96" fmla="*/ 57 w 488"/>
                <a:gd name="T97" fmla="*/ 78 h 473"/>
                <a:gd name="T98" fmla="*/ 44 w 488"/>
                <a:gd name="T99" fmla="*/ 59 h 473"/>
                <a:gd name="T100" fmla="*/ 61 w 488"/>
                <a:gd name="T101" fmla="*/ 49 h 473"/>
                <a:gd name="T102" fmla="*/ 80 w 488"/>
                <a:gd name="T103" fmla="*/ 42 h 473"/>
                <a:gd name="T104" fmla="*/ 90 w 488"/>
                <a:gd name="T105" fmla="*/ 30 h 473"/>
                <a:gd name="T106" fmla="*/ 149 w 488"/>
                <a:gd name="T107" fmla="*/ 34 h 473"/>
                <a:gd name="T108" fmla="*/ 168 w 488"/>
                <a:gd name="T109" fmla="*/ 68 h 473"/>
                <a:gd name="T110" fmla="*/ 189 w 488"/>
                <a:gd name="T111" fmla="*/ 76 h 473"/>
                <a:gd name="T112" fmla="*/ 225 w 488"/>
                <a:gd name="T113" fmla="*/ 86 h 473"/>
                <a:gd name="T114" fmla="*/ 244 w 488"/>
                <a:gd name="T115" fmla="*/ 95 h 473"/>
                <a:gd name="T116" fmla="*/ 260 w 488"/>
                <a:gd name="T117" fmla="*/ 74 h 473"/>
                <a:gd name="T118" fmla="*/ 284 w 488"/>
                <a:gd name="T119" fmla="*/ 65 h 473"/>
                <a:gd name="T120" fmla="*/ 315 w 488"/>
                <a:gd name="T121" fmla="*/ 44 h 473"/>
                <a:gd name="T122" fmla="*/ 336 w 488"/>
                <a:gd name="T123" fmla="*/ 13 h 473"/>
                <a:gd name="T124" fmla="*/ 370 w 488"/>
                <a:gd name="T125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88" h="473">
                  <a:moveTo>
                    <a:pt x="448" y="473"/>
                  </a:moveTo>
                  <a:lnTo>
                    <a:pt x="450" y="469"/>
                  </a:lnTo>
                  <a:lnTo>
                    <a:pt x="452" y="465"/>
                  </a:lnTo>
                  <a:lnTo>
                    <a:pt x="454" y="463"/>
                  </a:lnTo>
                  <a:lnTo>
                    <a:pt x="456" y="461"/>
                  </a:lnTo>
                  <a:lnTo>
                    <a:pt x="456" y="459"/>
                  </a:lnTo>
                  <a:lnTo>
                    <a:pt x="458" y="456"/>
                  </a:lnTo>
                  <a:lnTo>
                    <a:pt x="460" y="454"/>
                  </a:lnTo>
                  <a:lnTo>
                    <a:pt x="462" y="454"/>
                  </a:lnTo>
                  <a:lnTo>
                    <a:pt x="466" y="454"/>
                  </a:lnTo>
                  <a:lnTo>
                    <a:pt x="469" y="456"/>
                  </a:lnTo>
                  <a:lnTo>
                    <a:pt x="471" y="456"/>
                  </a:lnTo>
                  <a:lnTo>
                    <a:pt x="473" y="456"/>
                  </a:lnTo>
                  <a:lnTo>
                    <a:pt x="479" y="452"/>
                  </a:lnTo>
                  <a:lnTo>
                    <a:pt x="481" y="448"/>
                  </a:lnTo>
                  <a:lnTo>
                    <a:pt x="485" y="446"/>
                  </a:lnTo>
                  <a:lnTo>
                    <a:pt x="488" y="440"/>
                  </a:lnTo>
                  <a:lnTo>
                    <a:pt x="487" y="438"/>
                  </a:lnTo>
                  <a:lnTo>
                    <a:pt x="485" y="438"/>
                  </a:lnTo>
                  <a:lnTo>
                    <a:pt x="483" y="438"/>
                  </a:lnTo>
                  <a:lnTo>
                    <a:pt x="481" y="437"/>
                  </a:lnTo>
                  <a:lnTo>
                    <a:pt x="479" y="435"/>
                  </a:lnTo>
                  <a:lnTo>
                    <a:pt x="477" y="435"/>
                  </a:lnTo>
                  <a:lnTo>
                    <a:pt x="477" y="433"/>
                  </a:lnTo>
                  <a:lnTo>
                    <a:pt x="477" y="431"/>
                  </a:lnTo>
                  <a:lnTo>
                    <a:pt x="475" y="429"/>
                  </a:lnTo>
                  <a:lnTo>
                    <a:pt x="475" y="427"/>
                  </a:lnTo>
                  <a:lnTo>
                    <a:pt x="473" y="427"/>
                  </a:lnTo>
                  <a:lnTo>
                    <a:pt x="471" y="425"/>
                  </a:lnTo>
                  <a:lnTo>
                    <a:pt x="471" y="423"/>
                  </a:lnTo>
                  <a:lnTo>
                    <a:pt x="471" y="421"/>
                  </a:lnTo>
                  <a:lnTo>
                    <a:pt x="471" y="419"/>
                  </a:lnTo>
                  <a:lnTo>
                    <a:pt x="471" y="417"/>
                  </a:lnTo>
                  <a:lnTo>
                    <a:pt x="469" y="417"/>
                  </a:lnTo>
                  <a:lnTo>
                    <a:pt x="469" y="416"/>
                  </a:lnTo>
                  <a:lnTo>
                    <a:pt x="467" y="414"/>
                  </a:lnTo>
                  <a:lnTo>
                    <a:pt x="466" y="414"/>
                  </a:lnTo>
                  <a:lnTo>
                    <a:pt x="466" y="412"/>
                  </a:lnTo>
                  <a:lnTo>
                    <a:pt x="464" y="410"/>
                  </a:lnTo>
                  <a:lnTo>
                    <a:pt x="462" y="410"/>
                  </a:lnTo>
                  <a:lnTo>
                    <a:pt x="460" y="408"/>
                  </a:lnTo>
                  <a:lnTo>
                    <a:pt x="460" y="406"/>
                  </a:lnTo>
                  <a:lnTo>
                    <a:pt x="460" y="404"/>
                  </a:lnTo>
                  <a:lnTo>
                    <a:pt x="458" y="404"/>
                  </a:lnTo>
                  <a:lnTo>
                    <a:pt x="454" y="404"/>
                  </a:lnTo>
                  <a:lnTo>
                    <a:pt x="450" y="404"/>
                  </a:lnTo>
                  <a:lnTo>
                    <a:pt x="448" y="404"/>
                  </a:lnTo>
                  <a:lnTo>
                    <a:pt x="446" y="404"/>
                  </a:lnTo>
                  <a:lnTo>
                    <a:pt x="445" y="404"/>
                  </a:lnTo>
                  <a:lnTo>
                    <a:pt x="443" y="404"/>
                  </a:lnTo>
                  <a:lnTo>
                    <a:pt x="441" y="404"/>
                  </a:lnTo>
                  <a:lnTo>
                    <a:pt x="439" y="406"/>
                  </a:lnTo>
                  <a:lnTo>
                    <a:pt x="437" y="406"/>
                  </a:lnTo>
                  <a:lnTo>
                    <a:pt x="435" y="408"/>
                  </a:lnTo>
                  <a:lnTo>
                    <a:pt x="433" y="408"/>
                  </a:lnTo>
                  <a:lnTo>
                    <a:pt x="433" y="406"/>
                  </a:lnTo>
                  <a:lnTo>
                    <a:pt x="433" y="404"/>
                  </a:lnTo>
                  <a:lnTo>
                    <a:pt x="433" y="402"/>
                  </a:lnTo>
                  <a:lnTo>
                    <a:pt x="431" y="400"/>
                  </a:lnTo>
                  <a:lnTo>
                    <a:pt x="431" y="398"/>
                  </a:lnTo>
                  <a:lnTo>
                    <a:pt x="431" y="397"/>
                  </a:lnTo>
                  <a:lnTo>
                    <a:pt x="433" y="397"/>
                  </a:lnTo>
                  <a:lnTo>
                    <a:pt x="433" y="395"/>
                  </a:lnTo>
                  <a:lnTo>
                    <a:pt x="431" y="395"/>
                  </a:lnTo>
                  <a:lnTo>
                    <a:pt x="429" y="395"/>
                  </a:lnTo>
                  <a:lnTo>
                    <a:pt x="427" y="395"/>
                  </a:lnTo>
                  <a:lnTo>
                    <a:pt x="426" y="395"/>
                  </a:lnTo>
                  <a:lnTo>
                    <a:pt x="422" y="395"/>
                  </a:lnTo>
                  <a:lnTo>
                    <a:pt x="420" y="395"/>
                  </a:lnTo>
                  <a:lnTo>
                    <a:pt x="418" y="395"/>
                  </a:lnTo>
                  <a:lnTo>
                    <a:pt x="418" y="393"/>
                  </a:lnTo>
                  <a:lnTo>
                    <a:pt x="416" y="391"/>
                  </a:lnTo>
                  <a:lnTo>
                    <a:pt x="414" y="391"/>
                  </a:lnTo>
                  <a:lnTo>
                    <a:pt x="412" y="391"/>
                  </a:lnTo>
                  <a:lnTo>
                    <a:pt x="412" y="389"/>
                  </a:lnTo>
                  <a:lnTo>
                    <a:pt x="414" y="387"/>
                  </a:lnTo>
                  <a:lnTo>
                    <a:pt x="414" y="385"/>
                  </a:lnTo>
                  <a:lnTo>
                    <a:pt x="414" y="383"/>
                  </a:lnTo>
                  <a:lnTo>
                    <a:pt x="412" y="383"/>
                  </a:lnTo>
                  <a:lnTo>
                    <a:pt x="412" y="381"/>
                  </a:lnTo>
                  <a:lnTo>
                    <a:pt x="410" y="383"/>
                  </a:lnTo>
                  <a:lnTo>
                    <a:pt x="408" y="383"/>
                  </a:lnTo>
                  <a:lnTo>
                    <a:pt x="406" y="383"/>
                  </a:lnTo>
                  <a:lnTo>
                    <a:pt x="405" y="383"/>
                  </a:lnTo>
                  <a:lnTo>
                    <a:pt x="403" y="381"/>
                  </a:lnTo>
                  <a:lnTo>
                    <a:pt x="405" y="381"/>
                  </a:lnTo>
                  <a:lnTo>
                    <a:pt x="405" y="379"/>
                  </a:lnTo>
                  <a:lnTo>
                    <a:pt x="405" y="377"/>
                  </a:lnTo>
                  <a:lnTo>
                    <a:pt x="403" y="377"/>
                  </a:lnTo>
                  <a:lnTo>
                    <a:pt x="401" y="377"/>
                  </a:lnTo>
                  <a:lnTo>
                    <a:pt x="399" y="377"/>
                  </a:lnTo>
                  <a:lnTo>
                    <a:pt x="395" y="377"/>
                  </a:lnTo>
                  <a:lnTo>
                    <a:pt x="393" y="376"/>
                  </a:lnTo>
                  <a:lnTo>
                    <a:pt x="393" y="372"/>
                  </a:lnTo>
                  <a:lnTo>
                    <a:pt x="393" y="370"/>
                  </a:lnTo>
                  <a:lnTo>
                    <a:pt x="393" y="368"/>
                  </a:lnTo>
                  <a:lnTo>
                    <a:pt x="393" y="366"/>
                  </a:lnTo>
                  <a:lnTo>
                    <a:pt x="395" y="366"/>
                  </a:lnTo>
                  <a:lnTo>
                    <a:pt x="393" y="362"/>
                  </a:lnTo>
                  <a:lnTo>
                    <a:pt x="393" y="360"/>
                  </a:lnTo>
                  <a:lnTo>
                    <a:pt x="393" y="358"/>
                  </a:lnTo>
                  <a:lnTo>
                    <a:pt x="393" y="356"/>
                  </a:lnTo>
                  <a:lnTo>
                    <a:pt x="393" y="355"/>
                  </a:lnTo>
                  <a:lnTo>
                    <a:pt x="391" y="355"/>
                  </a:lnTo>
                  <a:lnTo>
                    <a:pt x="389" y="355"/>
                  </a:lnTo>
                  <a:lnTo>
                    <a:pt x="389" y="353"/>
                  </a:lnTo>
                  <a:lnTo>
                    <a:pt x="389" y="349"/>
                  </a:lnTo>
                  <a:lnTo>
                    <a:pt x="389" y="347"/>
                  </a:lnTo>
                  <a:lnTo>
                    <a:pt x="389" y="345"/>
                  </a:lnTo>
                  <a:lnTo>
                    <a:pt x="387" y="343"/>
                  </a:lnTo>
                  <a:lnTo>
                    <a:pt x="385" y="343"/>
                  </a:lnTo>
                  <a:lnTo>
                    <a:pt x="385" y="345"/>
                  </a:lnTo>
                  <a:lnTo>
                    <a:pt x="384" y="347"/>
                  </a:lnTo>
                  <a:lnTo>
                    <a:pt x="382" y="347"/>
                  </a:lnTo>
                  <a:lnTo>
                    <a:pt x="380" y="347"/>
                  </a:lnTo>
                  <a:lnTo>
                    <a:pt x="376" y="347"/>
                  </a:lnTo>
                  <a:lnTo>
                    <a:pt x="374" y="349"/>
                  </a:lnTo>
                  <a:lnTo>
                    <a:pt x="372" y="349"/>
                  </a:lnTo>
                  <a:lnTo>
                    <a:pt x="370" y="351"/>
                  </a:lnTo>
                  <a:lnTo>
                    <a:pt x="370" y="349"/>
                  </a:lnTo>
                  <a:lnTo>
                    <a:pt x="368" y="349"/>
                  </a:lnTo>
                  <a:lnTo>
                    <a:pt x="368" y="347"/>
                  </a:lnTo>
                  <a:lnTo>
                    <a:pt x="368" y="343"/>
                  </a:lnTo>
                  <a:lnTo>
                    <a:pt x="366" y="341"/>
                  </a:lnTo>
                  <a:lnTo>
                    <a:pt x="366" y="337"/>
                  </a:lnTo>
                  <a:lnTo>
                    <a:pt x="366" y="335"/>
                  </a:lnTo>
                  <a:lnTo>
                    <a:pt x="366" y="334"/>
                  </a:lnTo>
                  <a:lnTo>
                    <a:pt x="366" y="332"/>
                  </a:lnTo>
                  <a:lnTo>
                    <a:pt x="364" y="330"/>
                  </a:lnTo>
                  <a:lnTo>
                    <a:pt x="363" y="330"/>
                  </a:lnTo>
                  <a:lnTo>
                    <a:pt x="361" y="330"/>
                  </a:lnTo>
                  <a:lnTo>
                    <a:pt x="361" y="328"/>
                  </a:lnTo>
                  <a:lnTo>
                    <a:pt x="359" y="328"/>
                  </a:lnTo>
                  <a:lnTo>
                    <a:pt x="357" y="330"/>
                  </a:lnTo>
                  <a:lnTo>
                    <a:pt x="353" y="332"/>
                  </a:lnTo>
                  <a:lnTo>
                    <a:pt x="349" y="330"/>
                  </a:lnTo>
                  <a:lnTo>
                    <a:pt x="347" y="330"/>
                  </a:lnTo>
                  <a:lnTo>
                    <a:pt x="345" y="330"/>
                  </a:lnTo>
                  <a:lnTo>
                    <a:pt x="343" y="330"/>
                  </a:lnTo>
                  <a:lnTo>
                    <a:pt x="343" y="332"/>
                  </a:lnTo>
                  <a:lnTo>
                    <a:pt x="342" y="332"/>
                  </a:lnTo>
                  <a:lnTo>
                    <a:pt x="340" y="330"/>
                  </a:lnTo>
                  <a:lnTo>
                    <a:pt x="340" y="328"/>
                  </a:lnTo>
                  <a:lnTo>
                    <a:pt x="340" y="326"/>
                  </a:lnTo>
                  <a:lnTo>
                    <a:pt x="340" y="324"/>
                  </a:lnTo>
                  <a:lnTo>
                    <a:pt x="338" y="324"/>
                  </a:lnTo>
                  <a:lnTo>
                    <a:pt x="338" y="322"/>
                  </a:lnTo>
                  <a:lnTo>
                    <a:pt x="338" y="320"/>
                  </a:lnTo>
                  <a:lnTo>
                    <a:pt x="336" y="320"/>
                  </a:lnTo>
                  <a:lnTo>
                    <a:pt x="336" y="318"/>
                  </a:lnTo>
                  <a:lnTo>
                    <a:pt x="334" y="318"/>
                  </a:lnTo>
                  <a:lnTo>
                    <a:pt x="332" y="320"/>
                  </a:lnTo>
                  <a:lnTo>
                    <a:pt x="328" y="320"/>
                  </a:lnTo>
                  <a:lnTo>
                    <a:pt x="326" y="320"/>
                  </a:lnTo>
                  <a:lnTo>
                    <a:pt x="326" y="318"/>
                  </a:lnTo>
                  <a:lnTo>
                    <a:pt x="324" y="316"/>
                  </a:lnTo>
                  <a:lnTo>
                    <a:pt x="324" y="314"/>
                  </a:lnTo>
                  <a:lnTo>
                    <a:pt x="323" y="314"/>
                  </a:lnTo>
                  <a:lnTo>
                    <a:pt x="323" y="313"/>
                  </a:lnTo>
                  <a:lnTo>
                    <a:pt x="323" y="311"/>
                  </a:lnTo>
                  <a:lnTo>
                    <a:pt x="323" y="307"/>
                  </a:lnTo>
                  <a:lnTo>
                    <a:pt x="324" y="307"/>
                  </a:lnTo>
                  <a:lnTo>
                    <a:pt x="326" y="307"/>
                  </a:lnTo>
                  <a:lnTo>
                    <a:pt x="324" y="305"/>
                  </a:lnTo>
                  <a:lnTo>
                    <a:pt x="323" y="303"/>
                  </a:lnTo>
                  <a:lnTo>
                    <a:pt x="319" y="301"/>
                  </a:lnTo>
                  <a:lnTo>
                    <a:pt x="317" y="301"/>
                  </a:lnTo>
                  <a:lnTo>
                    <a:pt x="313" y="299"/>
                  </a:lnTo>
                  <a:lnTo>
                    <a:pt x="311" y="297"/>
                  </a:lnTo>
                  <a:lnTo>
                    <a:pt x="307" y="297"/>
                  </a:lnTo>
                  <a:lnTo>
                    <a:pt x="305" y="295"/>
                  </a:lnTo>
                  <a:lnTo>
                    <a:pt x="302" y="295"/>
                  </a:lnTo>
                  <a:lnTo>
                    <a:pt x="300" y="294"/>
                  </a:lnTo>
                  <a:lnTo>
                    <a:pt x="300" y="292"/>
                  </a:lnTo>
                  <a:lnTo>
                    <a:pt x="298" y="290"/>
                  </a:lnTo>
                  <a:lnTo>
                    <a:pt x="298" y="288"/>
                  </a:lnTo>
                  <a:lnTo>
                    <a:pt x="296" y="286"/>
                  </a:lnTo>
                  <a:lnTo>
                    <a:pt x="294" y="286"/>
                  </a:lnTo>
                  <a:lnTo>
                    <a:pt x="292" y="286"/>
                  </a:lnTo>
                  <a:lnTo>
                    <a:pt x="292" y="284"/>
                  </a:lnTo>
                  <a:lnTo>
                    <a:pt x="290" y="284"/>
                  </a:lnTo>
                  <a:lnTo>
                    <a:pt x="288" y="284"/>
                  </a:lnTo>
                  <a:lnTo>
                    <a:pt x="286" y="284"/>
                  </a:lnTo>
                  <a:lnTo>
                    <a:pt x="286" y="282"/>
                  </a:lnTo>
                  <a:lnTo>
                    <a:pt x="286" y="280"/>
                  </a:lnTo>
                  <a:lnTo>
                    <a:pt x="284" y="278"/>
                  </a:lnTo>
                  <a:lnTo>
                    <a:pt x="282" y="278"/>
                  </a:lnTo>
                  <a:lnTo>
                    <a:pt x="281" y="280"/>
                  </a:lnTo>
                  <a:lnTo>
                    <a:pt x="277" y="282"/>
                  </a:lnTo>
                  <a:lnTo>
                    <a:pt x="275" y="282"/>
                  </a:lnTo>
                  <a:lnTo>
                    <a:pt x="273" y="282"/>
                  </a:lnTo>
                  <a:lnTo>
                    <a:pt x="271" y="284"/>
                  </a:lnTo>
                  <a:lnTo>
                    <a:pt x="269" y="284"/>
                  </a:lnTo>
                  <a:lnTo>
                    <a:pt x="267" y="284"/>
                  </a:lnTo>
                  <a:lnTo>
                    <a:pt x="267" y="282"/>
                  </a:lnTo>
                  <a:lnTo>
                    <a:pt x="265" y="282"/>
                  </a:lnTo>
                  <a:lnTo>
                    <a:pt x="265" y="280"/>
                  </a:lnTo>
                  <a:lnTo>
                    <a:pt x="263" y="280"/>
                  </a:lnTo>
                  <a:lnTo>
                    <a:pt x="261" y="276"/>
                  </a:lnTo>
                  <a:lnTo>
                    <a:pt x="263" y="276"/>
                  </a:lnTo>
                  <a:lnTo>
                    <a:pt x="265" y="274"/>
                  </a:lnTo>
                  <a:lnTo>
                    <a:pt x="265" y="273"/>
                  </a:lnTo>
                  <a:lnTo>
                    <a:pt x="263" y="273"/>
                  </a:lnTo>
                  <a:lnTo>
                    <a:pt x="261" y="271"/>
                  </a:lnTo>
                  <a:lnTo>
                    <a:pt x="261" y="269"/>
                  </a:lnTo>
                  <a:lnTo>
                    <a:pt x="260" y="267"/>
                  </a:lnTo>
                  <a:lnTo>
                    <a:pt x="260" y="265"/>
                  </a:lnTo>
                  <a:lnTo>
                    <a:pt x="260" y="263"/>
                  </a:lnTo>
                  <a:lnTo>
                    <a:pt x="258" y="263"/>
                  </a:lnTo>
                  <a:lnTo>
                    <a:pt x="256" y="261"/>
                  </a:lnTo>
                  <a:lnTo>
                    <a:pt x="256" y="259"/>
                  </a:lnTo>
                  <a:lnTo>
                    <a:pt x="254" y="259"/>
                  </a:lnTo>
                  <a:lnTo>
                    <a:pt x="252" y="257"/>
                  </a:lnTo>
                  <a:lnTo>
                    <a:pt x="250" y="257"/>
                  </a:lnTo>
                  <a:lnTo>
                    <a:pt x="248" y="257"/>
                  </a:lnTo>
                  <a:lnTo>
                    <a:pt x="246" y="255"/>
                  </a:lnTo>
                  <a:lnTo>
                    <a:pt x="244" y="253"/>
                  </a:lnTo>
                  <a:lnTo>
                    <a:pt x="242" y="253"/>
                  </a:lnTo>
                  <a:lnTo>
                    <a:pt x="241" y="252"/>
                  </a:lnTo>
                  <a:lnTo>
                    <a:pt x="239" y="252"/>
                  </a:lnTo>
                  <a:lnTo>
                    <a:pt x="237" y="250"/>
                  </a:lnTo>
                  <a:lnTo>
                    <a:pt x="237" y="248"/>
                  </a:lnTo>
                  <a:lnTo>
                    <a:pt x="235" y="248"/>
                  </a:lnTo>
                  <a:lnTo>
                    <a:pt x="235" y="246"/>
                  </a:lnTo>
                  <a:lnTo>
                    <a:pt x="235" y="244"/>
                  </a:lnTo>
                  <a:lnTo>
                    <a:pt x="235" y="242"/>
                  </a:lnTo>
                  <a:lnTo>
                    <a:pt x="235" y="240"/>
                  </a:lnTo>
                  <a:lnTo>
                    <a:pt x="233" y="236"/>
                  </a:lnTo>
                  <a:lnTo>
                    <a:pt x="231" y="234"/>
                  </a:lnTo>
                  <a:lnTo>
                    <a:pt x="233" y="232"/>
                  </a:lnTo>
                  <a:lnTo>
                    <a:pt x="231" y="231"/>
                  </a:lnTo>
                  <a:lnTo>
                    <a:pt x="231" y="232"/>
                  </a:lnTo>
                  <a:lnTo>
                    <a:pt x="229" y="232"/>
                  </a:lnTo>
                  <a:lnTo>
                    <a:pt x="229" y="231"/>
                  </a:lnTo>
                  <a:lnTo>
                    <a:pt x="227" y="231"/>
                  </a:lnTo>
                  <a:lnTo>
                    <a:pt x="225" y="229"/>
                  </a:lnTo>
                  <a:lnTo>
                    <a:pt x="223" y="227"/>
                  </a:lnTo>
                  <a:lnTo>
                    <a:pt x="221" y="227"/>
                  </a:lnTo>
                  <a:lnTo>
                    <a:pt x="220" y="225"/>
                  </a:lnTo>
                  <a:lnTo>
                    <a:pt x="218" y="225"/>
                  </a:lnTo>
                  <a:lnTo>
                    <a:pt x="218" y="223"/>
                  </a:lnTo>
                  <a:lnTo>
                    <a:pt x="216" y="223"/>
                  </a:lnTo>
                  <a:lnTo>
                    <a:pt x="216" y="221"/>
                  </a:lnTo>
                  <a:lnTo>
                    <a:pt x="214" y="217"/>
                  </a:lnTo>
                  <a:lnTo>
                    <a:pt x="212" y="215"/>
                  </a:lnTo>
                  <a:lnTo>
                    <a:pt x="212" y="213"/>
                  </a:lnTo>
                  <a:lnTo>
                    <a:pt x="210" y="211"/>
                  </a:lnTo>
                  <a:lnTo>
                    <a:pt x="208" y="211"/>
                  </a:lnTo>
                  <a:lnTo>
                    <a:pt x="206" y="211"/>
                  </a:lnTo>
                  <a:lnTo>
                    <a:pt x="206" y="213"/>
                  </a:lnTo>
                  <a:lnTo>
                    <a:pt x="204" y="213"/>
                  </a:lnTo>
                  <a:lnTo>
                    <a:pt x="202" y="211"/>
                  </a:lnTo>
                  <a:lnTo>
                    <a:pt x="199" y="210"/>
                  </a:lnTo>
                  <a:lnTo>
                    <a:pt x="195" y="206"/>
                  </a:lnTo>
                  <a:lnTo>
                    <a:pt x="193" y="206"/>
                  </a:lnTo>
                  <a:lnTo>
                    <a:pt x="193" y="204"/>
                  </a:lnTo>
                  <a:lnTo>
                    <a:pt x="191" y="204"/>
                  </a:lnTo>
                  <a:lnTo>
                    <a:pt x="189" y="202"/>
                  </a:lnTo>
                  <a:lnTo>
                    <a:pt x="187" y="200"/>
                  </a:lnTo>
                  <a:lnTo>
                    <a:pt x="183" y="198"/>
                  </a:lnTo>
                  <a:lnTo>
                    <a:pt x="183" y="196"/>
                  </a:lnTo>
                  <a:lnTo>
                    <a:pt x="183" y="194"/>
                  </a:lnTo>
                  <a:lnTo>
                    <a:pt x="181" y="194"/>
                  </a:lnTo>
                  <a:lnTo>
                    <a:pt x="181" y="192"/>
                  </a:lnTo>
                  <a:lnTo>
                    <a:pt x="179" y="192"/>
                  </a:lnTo>
                  <a:lnTo>
                    <a:pt x="178" y="191"/>
                  </a:lnTo>
                  <a:lnTo>
                    <a:pt x="176" y="189"/>
                  </a:lnTo>
                  <a:lnTo>
                    <a:pt x="176" y="187"/>
                  </a:lnTo>
                  <a:lnTo>
                    <a:pt x="176" y="185"/>
                  </a:lnTo>
                  <a:lnTo>
                    <a:pt x="176" y="183"/>
                  </a:lnTo>
                  <a:lnTo>
                    <a:pt x="176" y="181"/>
                  </a:lnTo>
                  <a:lnTo>
                    <a:pt x="178" y="179"/>
                  </a:lnTo>
                  <a:lnTo>
                    <a:pt x="178" y="177"/>
                  </a:lnTo>
                  <a:lnTo>
                    <a:pt x="176" y="175"/>
                  </a:lnTo>
                  <a:lnTo>
                    <a:pt x="176" y="173"/>
                  </a:lnTo>
                  <a:lnTo>
                    <a:pt x="178" y="173"/>
                  </a:lnTo>
                  <a:lnTo>
                    <a:pt x="178" y="171"/>
                  </a:lnTo>
                  <a:lnTo>
                    <a:pt x="176" y="171"/>
                  </a:lnTo>
                  <a:lnTo>
                    <a:pt x="174" y="171"/>
                  </a:lnTo>
                  <a:lnTo>
                    <a:pt x="174" y="170"/>
                  </a:lnTo>
                  <a:lnTo>
                    <a:pt x="170" y="168"/>
                  </a:lnTo>
                  <a:lnTo>
                    <a:pt x="168" y="166"/>
                  </a:lnTo>
                  <a:lnTo>
                    <a:pt x="166" y="166"/>
                  </a:lnTo>
                  <a:lnTo>
                    <a:pt x="166" y="164"/>
                  </a:lnTo>
                  <a:lnTo>
                    <a:pt x="166" y="162"/>
                  </a:lnTo>
                  <a:lnTo>
                    <a:pt x="164" y="162"/>
                  </a:lnTo>
                  <a:lnTo>
                    <a:pt x="162" y="162"/>
                  </a:lnTo>
                  <a:lnTo>
                    <a:pt x="159" y="164"/>
                  </a:lnTo>
                  <a:lnTo>
                    <a:pt x="157" y="162"/>
                  </a:lnTo>
                  <a:lnTo>
                    <a:pt x="155" y="162"/>
                  </a:lnTo>
                  <a:lnTo>
                    <a:pt x="153" y="162"/>
                  </a:lnTo>
                  <a:lnTo>
                    <a:pt x="151" y="164"/>
                  </a:lnTo>
                  <a:lnTo>
                    <a:pt x="149" y="166"/>
                  </a:lnTo>
                  <a:lnTo>
                    <a:pt x="147" y="166"/>
                  </a:lnTo>
                  <a:lnTo>
                    <a:pt x="145" y="166"/>
                  </a:lnTo>
                  <a:lnTo>
                    <a:pt x="143" y="166"/>
                  </a:lnTo>
                  <a:lnTo>
                    <a:pt x="141" y="164"/>
                  </a:lnTo>
                  <a:lnTo>
                    <a:pt x="139" y="164"/>
                  </a:lnTo>
                  <a:lnTo>
                    <a:pt x="138" y="164"/>
                  </a:lnTo>
                  <a:lnTo>
                    <a:pt x="138" y="166"/>
                  </a:lnTo>
                  <a:lnTo>
                    <a:pt x="136" y="168"/>
                  </a:lnTo>
                  <a:lnTo>
                    <a:pt x="136" y="170"/>
                  </a:lnTo>
                  <a:lnTo>
                    <a:pt x="136" y="171"/>
                  </a:lnTo>
                  <a:lnTo>
                    <a:pt x="134" y="173"/>
                  </a:lnTo>
                  <a:lnTo>
                    <a:pt x="130" y="173"/>
                  </a:lnTo>
                  <a:lnTo>
                    <a:pt x="128" y="173"/>
                  </a:lnTo>
                  <a:lnTo>
                    <a:pt x="126" y="175"/>
                  </a:lnTo>
                  <a:lnTo>
                    <a:pt x="124" y="175"/>
                  </a:lnTo>
                  <a:lnTo>
                    <a:pt x="124" y="177"/>
                  </a:lnTo>
                  <a:lnTo>
                    <a:pt x="122" y="179"/>
                  </a:lnTo>
                  <a:lnTo>
                    <a:pt x="122" y="181"/>
                  </a:lnTo>
                  <a:lnTo>
                    <a:pt x="120" y="183"/>
                  </a:lnTo>
                  <a:lnTo>
                    <a:pt x="118" y="185"/>
                  </a:lnTo>
                  <a:lnTo>
                    <a:pt x="118" y="187"/>
                  </a:lnTo>
                  <a:lnTo>
                    <a:pt x="117" y="189"/>
                  </a:lnTo>
                  <a:lnTo>
                    <a:pt x="113" y="191"/>
                  </a:lnTo>
                  <a:lnTo>
                    <a:pt x="109" y="192"/>
                  </a:lnTo>
                  <a:lnTo>
                    <a:pt x="107" y="194"/>
                  </a:lnTo>
                  <a:lnTo>
                    <a:pt x="105" y="194"/>
                  </a:lnTo>
                  <a:lnTo>
                    <a:pt x="103" y="194"/>
                  </a:lnTo>
                  <a:lnTo>
                    <a:pt x="101" y="194"/>
                  </a:lnTo>
                  <a:lnTo>
                    <a:pt x="99" y="192"/>
                  </a:lnTo>
                  <a:lnTo>
                    <a:pt x="97" y="191"/>
                  </a:lnTo>
                  <a:lnTo>
                    <a:pt x="94" y="189"/>
                  </a:lnTo>
                  <a:lnTo>
                    <a:pt x="92" y="187"/>
                  </a:lnTo>
                  <a:lnTo>
                    <a:pt x="88" y="185"/>
                  </a:lnTo>
                  <a:lnTo>
                    <a:pt x="86" y="183"/>
                  </a:lnTo>
                  <a:lnTo>
                    <a:pt x="84" y="181"/>
                  </a:lnTo>
                  <a:lnTo>
                    <a:pt x="82" y="179"/>
                  </a:lnTo>
                  <a:lnTo>
                    <a:pt x="80" y="179"/>
                  </a:lnTo>
                  <a:lnTo>
                    <a:pt x="78" y="179"/>
                  </a:lnTo>
                  <a:lnTo>
                    <a:pt x="78" y="181"/>
                  </a:lnTo>
                  <a:lnTo>
                    <a:pt x="78" y="183"/>
                  </a:lnTo>
                  <a:lnTo>
                    <a:pt x="78" y="185"/>
                  </a:lnTo>
                  <a:lnTo>
                    <a:pt x="77" y="185"/>
                  </a:lnTo>
                  <a:lnTo>
                    <a:pt x="71" y="187"/>
                  </a:lnTo>
                  <a:lnTo>
                    <a:pt x="69" y="189"/>
                  </a:lnTo>
                  <a:lnTo>
                    <a:pt x="67" y="189"/>
                  </a:lnTo>
                  <a:lnTo>
                    <a:pt x="63" y="189"/>
                  </a:lnTo>
                  <a:lnTo>
                    <a:pt x="57" y="189"/>
                  </a:lnTo>
                  <a:lnTo>
                    <a:pt x="54" y="189"/>
                  </a:lnTo>
                  <a:lnTo>
                    <a:pt x="50" y="185"/>
                  </a:lnTo>
                  <a:lnTo>
                    <a:pt x="48" y="183"/>
                  </a:lnTo>
                  <a:lnTo>
                    <a:pt x="46" y="181"/>
                  </a:lnTo>
                  <a:lnTo>
                    <a:pt x="46" y="179"/>
                  </a:lnTo>
                  <a:lnTo>
                    <a:pt x="46" y="177"/>
                  </a:lnTo>
                  <a:lnTo>
                    <a:pt x="46" y="175"/>
                  </a:lnTo>
                  <a:lnTo>
                    <a:pt x="46" y="173"/>
                  </a:lnTo>
                  <a:lnTo>
                    <a:pt x="44" y="171"/>
                  </a:lnTo>
                  <a:lnTo>
                    <a:pt x="44" y="168"/>
                  </a:lnTo>
                  <a:lnTo>
                    <a:pt x="44" y="166"/>
                  </a:lnTo>
                  <a:lnTo>
                    <a:pt x="42" y="164"/>
                  </a:lnTo>
                  <a:lnTo>
                    <a:pt x="40" y="164"/>
                  </a:lnTo>
                  <a:lnTo>
                    <a:pt x="38" y="164"/>
                  </a:lnTo>
                  <a:lnTo>
                    <a:pt x="36" y="162"/>
                  </a:lnTo>
                  <a:lnTo>
                    <a:pt x="35" y="160"/>
                  </a:lnTo>
                  <a:lnTo>
                    <a:pt x="35" y="158"/>
                  </a:lnTo>
                  <a:lnTo>
                    <a:pt x="31" y="156"/>
                  </a:lnTo>
                  <a:lnTo>
                    <a:pt x="27" y="156"/>
                  </a:lnTo>
                  <a:lnTo>
                    <a:pt x="25" y="154"/>
                  </a:lnTo>
                  <a:lnTo>
                    <a:pt x="23" y="152"/>
                  </a:lnTo>
                  <a:lnTo>
                    <a:pt x="21" y="150"/>
                  </a:lnTo>
                  <a:lnTo>
                    <a:pt x="21" y="149"/>
                  </a:lnTo>
                  <a:lnTo>
                    <a:pt x="19" y="147"/>
                  </a:lnTo>
                  <a:lnTo>
                    <a:pt x="15" y="143"/>
                  </a:lnTo>
                  <a:lnTo>
                    <a:pt x="12" y="141"/>
                  </a:lnTo>
                  <a:lnTo>
                    <a:pt x="8" y="141"/>
                  </a:lnTo>
                  <a:lnTo>
                    <a:pt x="6" y="139"/>
                  </a:lnTo>
                  <a:lnTo>
                    <a:pt x="8" y="139"/>
                  </a:lnTo>
                  <a:lnTo>
                    <a:pt x="8" y="137"/>
                  </a:lnTo>
                  <a:lnTo>
                    <a:pt x="6" y="135"/>
                  </a:lnTo>
                  <a:lnTo>
                    <a:pt x="4" y="133"/>
                  </a:lnTo>
                  <a:lnTo>
                    <a:pt x="0" y="133"/>
                  </a:lnTo>
                  <a:lnTo>
                    <a:pt x="0" y="131"/>
                  </a:lnTo>
                  <a:lnTo>
                    <a:pt x="0" y="129"/>
                  </a:lnTo>
                  <a:lnTo>
                    <a:pt x="0" y="128"/>
                  </a:lnTo>
                  <a:lnTo>
                    <a:pt x="15" y="120"/>
                  </a:lnTo>
                  <a:lnTo>
                    <a:pt x="33" y="110"/>
                  </a:lnTo>
                  <a:lnTo>
                    <a:pt x="35" y="109"/>
                  </a:lnTo>
                  <a:lnTo>
                    <a:pt x="35" y="107"/>
                  </a:lnTo>
                  <a:lnTo>
                    <a:pt x="36" y="107"/>
                  </a:lnTo>
                  <a:lnTo>
                    <a:pt x="40" y="105"/>
                  </a:lnTo>
                  <a:lnTo>
                    <a:pt x="42" y="103"/>
                  </a:lnTo>
                  <a:lnTo>
                    <a:pt x="46" y="101"/>
                  </a:lnTo>
                  <a:lnTo>
                    <a:pt x="50" y="99"/>
                  </a:lnTo>
                  <a:lnTo>
                    <a:pt x="56" y="93"/>
                  </a:lnTo>
                  <a:lnTo>
                    <a:pt x="61" y="88"/>
                  </a:lnTo>
                  <a:lnTo>
                    <a:pt x="61" y="86"/>
                  </a:lnTo>
                  <a:lnTo>
                    <a:pt x="61" y="84"/>
                  </a:lnTo>
                  <a:lnTo>
                    <a:pt x="61" y="82"/>
                  </a:lnTo>
                  <a:lnTo>
                    <a:pt x="61" y="80"/>
                  </a:lnTo>
                  <a:lnTo>
                    <a:pt x="57" y="78"/>
                  </a:lnTo>
                  <a:lnTo>
                    <a:pt x="57" y="76"/>
                  </a:lnTo>
                  <a:lnTo>
                    <a:pt x="56" y="74"/>
                  </a:lnTo>
                  <a:lnTo>
                    <a:pt x="54" y="70"/>
                  </a:lnTo>
                  <a:lnTo>
                    <a:pt x="52" y="68"/>
                  </a:lnTo>
                  <a:lnTo>
                    <a:pt x="50" y="67"/>
                  </a:lnTo>
                  <a:lnTo>
                    <a:pt x="48" y="65"/>
                  </a:lnTo>
                  <a:lnTo>
                    <a:pt x="46" y="61"/>
                  </a:lnTo>
                  <a:lnTo>
                    <a:pt x="44" y="59"/>
                  </a:lnTo>
                  <a:lnTo>
                    <a:pt x="44" y="57"/>
                  </a:lnTo>
                  <a:lnTo>
                    <a:pt x="44" y="53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50" y="55"/>
                  </a:lnTo>
                  <a:lnTo>
                    <a:pt x="56" y="53"/>
                  </a:lnTo>
                  <a:lnTo>
                    <a:pt x="59" y="49"/>
                  </a:lnTo>
                  <a:lnTo>
                    <a:pt x="61" y="49"/>
                  </a:lnTo>
                  <a:lnTo>
                    <a:pt x="61" y="47"/>
                  </a:lnTo>
                  <a:lnTo>
                    <a:pt x="65" y="47"/>
                  </a:lnTo>
                  <a:lnTo>
                    <a:pt x="67" y="47"/>
                  </a:lnTo>
                  <a:lnTo>
                    <a:pt x="71" y="49"/>
                  </a:lnTo>
                  <a:lnTo>
                    <a:pt x="73" y="49"/>
                  </a:lnTo>
                  <a:lnTo>
                    <a:pt x="75" y="47"/>
                  </a:lnTo>
                  <a:lnTo>
                    <a:pt x="77" y="46"/>
                  </a:lnTo>
                  <a:lnTo>
                    <a:pt x="80" y="42"/>
                  </a:lnTo>
                  <a:lnTo>
                    <a:pt x="80" y="40"/>
                  </a:lnTo>
                  <a:lnTo>
                    <a:pt x="82" y="38"/>
                  </a:lnTo>
                  <a:lnTo>
                    <a:pt x="82" y="36"/>
                  </a:lnTo>
                  <a:lnTo>
                    <a:pt x="82" y="32"/>
                  </a:lnTo>
                  <a:lnTo>
                    <a:pt x="84" y="30"/>
                  </a:lnTo>
                  <a:lnTo>
                    <a:pt x="86" y="30"/>
                  </a:lnTo>
                  <a:lnTo>
                    <a:pt x="88" y="30"/>
                  </a:lnTo>
                  <a:lnTo>
                    <a:pt x="90" y="30"/>
                  </a:lnTo>
                  <a:lnTo>
                    <a:pt x="96" y="30"/>
                  </a:lnTo>
                  <a:lnTo>
                    <a:pt x="107" y="30"/>
                  </a:lnTo>
                  <a:lnTo>
                    <a:pt x="117" y="30"/>
                  </a:lnTo>
                  <a:lnTo>
                    <a:pt x="130" y="30"/>
                  </a:lnTo>
                  <a:lnTo>
                    <a:pt x="138" y="30"/>
                  </a:lnTo>
                  <a:lnTo>
                    <a:pt x="145" y="30"/>
                  </a:lnTo>
                  <a:lnTo>
                    <a:pt x="149" y="30"/>
                  </a:lnTo>
                  <a:lnTo>
                    <a:pt x="149" y="34"/>
                  </a:lnTo>
                  <a:lnTo>
                    <a:pt x="151" y="36"/>
                  </a:lnTo>
                  <a:lnTo>
                    <a:pt x="153" y="42"/>
                  </a:lnTo>
                  <a:lnTo>
                    <a:pt x="157" y="46"/>
                  </a:lnTo>
                  <a:lnTo>
                    <a:pt x="159" y="49"/>
                  </a:lnTo>
                  <a:lnTo>
                    <a:pt x="160" y="53"/>
                  </a:lnTo>
                  <a:lnTo>
                    <a:pt x="162" y="59"/>
                  </a:lnTo>
                  <a:lnTo>
                    <a:pt x="166" y="63"/>
                  </a:lnTo>
                  <a:lnTo>
                    <a:pt x="168" y="68"/>
                  </a:lnTo>
                  <a:lnTo>
                    <a:pt x="170" y="70"/>
                  </a:lnTo>
                  <a:lnTo>
                    <a:pt x="170" y="72"/>
                  </a:lnTo>
                  <a:lnTo>
                    <a:pt x="172" y="74"/>
                  </a:lnTo>
                  <a:lnTo>
                    <a:pt x="174" y="74"/>
                  </a:lnTo>
                  <a:lnTo>
                    <a:pt x="176" y="74"/>
                  </a:lnTo>
                  <a:lnTo>
                    <a:pt x="178" y="74"/>
                  </a:lnTo>
                  <a:lnTo>
                    <a:pt x="181" y="74"/>
                  </a:lnTo>
                  <a:lnTo>
                    <a:pt x="189" y="76"/>
                  </a:lnTo>
                  <a:lnTo>
                    <a:pt x="197" y="76"/>
                  </a:lnTo>
                  <a:lnTo>
                    <a:pt x="204" y="76"/>
                  </a:lnTo>
                  <a:lnTo>
                    <a:pt x="208" y="74"/>
                  </a:lnTo>
                  <a:lnTo>
                    <a:pt x="216" y="74"/>
                  </a:lnTo>
                  <a:lnTo>
                    <a:pt x="218" y="76"/>
                  </a:lnTo>
                  <a:lnTo>
                    <a:pt x="220" y="78"/>
                  </a:lnTo>
                  <a:lnTo>
                    <a:pt x="221" y="82"/>
                  </a:lnTo>
                  <a:lnTo>
                    <a:pt x="225" y="86"/>
                  </a:lnTo>
                  <a:lnTo>
                    <a:pt x="229" y="89"/>
                  </a:lnTo>
                  <a:lnTo>
                    <a:pt x="233" y="97"/>
                  </a:lnTo>
                  <a:lnTo>
                    <a:pt x="237" y="101"/>
                  </a:lnTo>
                  <a:lnTo>
                    <a:pt x="239" y="103"/>
                  </a:lnTo>
                  <a:lnTo>
                    <a:pt x="241" y="101"/>
                  </a:lnTo>
                  <a:lnTo>
                    <a:pt x="242" y="101"/>
                  </a:lnTo>
                  <a:lnTo>
                    <a:pt x="242" y="99"/>
                  </a:lnTo>
                  <a:lnTo>
                    <a:pt x="244" y="95"/>
                  </a:lnTo>
                  <a:lnTo>
                    <a:pt x="248" y="91"/>
                  </a:lnTo>
                  <a:lnTo>
                    <a:pt x="250" y="89"/>
                  </a:lnTo>
                  <a:lnTo>
                    <a:pt x="250" y="86"/>
                  </a:lnTo>
                  <a:lnTo>
                    <a:pt x="254" y="82"/>
                  </a:lnTo>
                  <a:lnTo>
                    <a:pt x="256" y="80"/>
                  </a:lnTo>
                  <a:lnTo>
                    <a:pt x="256" y="76"/>
                  </a:lnTo>
                  <a:lnTo>
                    <a:pt x="258" y="74"/>
                  </a:lnTo>
                  <a:lnTo>
                    <a:pt x="260" y="74"/>
                  </a:lnTo>
                  <a:lnTo>
                    <a:pt x="261" y="72"/>
                  </a:lnTo>
                  <a:lnTo>
                    <a:pt x="263" y="74"/>
                  </a:lnTo>
                  <a:lnTo>
                    <a:pt x="267" y="74"/>
                  </a:lnTo>
                  <a:lnTo>
                    <a:pt x="271" y="72"/>
                  </a:lnTo>
                  <a:lnTo>
                    <a:pt x="273" y="72"/>
                  </a:lnTo>
                  <a:lnTo>
                    <a:pt x="275" y="72"/>
                  </a:lnTo>
                  <a:lnTo>
                    <a:pt x="281" y="68"/>
                  </a:lnTo>
                  <a:lnTo>
                    <a:pt x="284" y="65"/>
                  </a:lnTo>
                  <a:lnTo>
                    <a:pt x="288" y="63"/>
                  </a:lnTo>
                  <a:lnTo>
                    <a:pt x="292" y="61"/>
                  </a:lnTo>
                  <a:lnTo>
                    <a:pt x="296" y="59"/>
                  </a:lnTo>
                  <a:lnTo>
                    <a:pt x="300" y="55"/>
                  </a:lnTo>
                  <a:lnTo>
                    <a:pt x="302" y="53"/>
                  </a:lnTo>
                  <a:lnTo>
                    <a:pt x="305" y="49"/>
                  </a:lnTo>
                  <a:lnTo>
                    <a:pt x="313" y="46"/>
                  </a:lnTo>
                  <a:lnTo>
                    <a:pt x="315" y="44"/>
                  </a:lnTo>
                  <a:lnTo>
                    <a:pt x="319" y="42"/>
                  </a:lnTo>
                  <a:lnTo>
                    <a:pt x="321" y="40"/>
                  </a:lnTo>
                  <a:lnTo>
                    <a:pt x="321" y="38"/>
                  </a:lnTo>
                  <a:lnTo>
                    <a:pt x="324" y="34"/>
                  </a:lnTo>
                  <a:lnTo>
                    <a:pt x="326" y="28"/>
                  </a:lnTo>
                  <a:lnTo>
                    <a:pt x="328" y="25"/>
                  </a:lnTo>
                  <a:lnTo>
                    <a:pt x="332" y="19"/>
                  </a:lnTo>
                  <a:lnTo>
                    <a:pt x="336" y="13"/>
                  </a:lnTo>
                  <a:lnTo>
                    <a:pt x="338" y="9"/>
                  </a:lnTo>
                  <a:lnTo>
                    <a:pt x="342" y="7"/>
                  </a:lnTo>
                  <a:lnTo>
                    <a:pt x="345" y="6"/>
                  </a:lnTo>
                  <a:lnTo>
                    <a:pt x="351" y="4"/>
                  </a:lnTo>
                  <a:lnTo>
                    <a:pt x="357" y="4"/>
                  </a:lnTo>
                  <a:lnTo>
                    <a:pt x="363" y="2"/>
                  </a:lnTo>
                  <a:lnTo>
                    <a:pt x="368" y="2"/>
                  </a:lnTo>
                  <a:lnTo>
                    <a:pt x="370" y="0"/>
                  </a:lnTo>
                  <a:lnTo>
                    <a:pt x="372" y="0"/>
                  </a:lnTo>
                  <a:lnTo>
                    <a:pt x="372" y="2"/>
                  </a:lnTo>
                  <a:lnTo>
                    <a:pt x="374" y="4"/>
                  </a:lnTo>
                  <a:lnTo>
                    <a:pt x="376" y="6"/>
                  </a:lnTo>
                  <a:lnTo>
                    <a:pt x="378" y="7"/>
                  </a:lnTo>
                  <a:lnTo>
                    <a:pt x="382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8" name="Freeform 117"/>
            <p:cNvSpPr>
              <a:spLocks/>
            </p:cNvSpPr>
            <p:nvPr/>
          </p:nvSpPr>
          <p:spPr bwMode="auto">
            <a:xfrm>
              <a:off x="3328" y="2181"/>
              <a:ext cx="981" cy="1109"/>
            </a:xfrm>
            <a:custGeom>
              <a:avLst/>
              <a:gdLst>
                <a:gd name="T0" fmla="*/ 424 w 981"/>
                <a:gd name="T1" fmla="*/ 44 h 1109"/>
                <a:gd name="T2" fmla="*/ 445 w 981"/>
                <a:gd name="T3" fmla="*/ 86 h 1109"/>
                <a:gd name="T4" fmla="*/ 496 w 981"/>
                <a:gd name="T5" fmla="*/ 115 h 1109"/>
                <a:gd name="T6" fmla="*/ 468 w 981"/>
                <a:gd name="T7" fmla="*/ 147 h 1109"/>
                <a:gd name="T8" fmla="*/ 456 w 981"/>
                <a:gd name="T9" fmla="*/ 185 h 1109"/>
                <a:gd name="T10" fmla="*/ 529 w 981"/>
                <a:gd name="T11" fmla="*/ 216 h 1109"/>
                <a:gd name="T12" fmla="*/ 571 w 981"/>
                <a:gd name="T13" fmla="*/ 273 h 1109"/>
                <a:gd name="T14" fmla="*/ 569 w 981"/>
                <a:gd name="T15" fmla="*/ 311 h 1109"/>
                <a:gd name="T16" fmla="*/ 529 w 981"/>
                <a:gd name="T17" fmla="*/ 319 h 1109"/>
                <a:gd name="T18" fmla="*/ 508 w 981"/>
                <a:gd name="T19" fmla="*/ 370 h 1109"/>
                <a:gd name="T20" fmla="*/ 510 w 981"/>
                <a:gd name="T21" fmla="*/ 426 h 1109"/>
                <a:gd name="T22" fmla="*/ 553 w 981"/>
                <a:gd name="T23" fmla="*/ 460 h 1109"/>
                <a:gd name="T24" fmla="*/ 605 w 981"/>
                <a:gd name="T25" fmla="*/ 546 h 1109"/>
                <a:gd name="T26" fmla="*/ 676 w 981"/>
                <a:gd name="T27" fmla="*/ 521 h 1109"/>
                <a:gd name="T28" fmla="*/ 729 w 981"/>
                <a:gd name="T29" fmla="*/ 535 h 1109"/>
                <a:gd name="T30" fmla="*/ 878 w 981"/>
                <a:gd name="T31" fmla="*/ 596 h 1109"/>
                <a:gd name="T32" fmla="*/ 927 w 981"/>
                <a:gd name="T33" fmla="*/ 584 h 1109"/>
                <a:gd name="T34" fmla="*/ 937 w 981"/>
                <a:gd name="T35" fmla="*/ 660 h 1109"/>
                <a:gd name="T36" fmla="*/ 967 w 981"/>
                <a:gd name="T37" fmla="*/ 769 h 1109"/>
                <a:gd name="T38" fmla="*/ 946 w 981"/>
                <a:gd name="T39" fmla="*/ 819 h 1109"/>
                <a:gd name="T40" fmla="*/ 960 w 981"/>
                <a:gd name="T41" fmla="*/ 864 h 1109"/>
                <a:gd name="T42" fmla="*/ 969 w 981"/>
                <a:gd name="T43" fmla="*/ 906 h 1109"/>
                <a:gd name="T44" fmla="*/ 935 w 981"/>
                <a:gd name="T45" fmla="*/ 1002 h 1109"/>
                <a:gd name="T46" fmla="*/ 889 w 981"/>
                <a:gd name="T47" fmla="*/ 983 h 1109"/>
                <a:gd name="T48" fmla="*/ 672 w 981"/>
                <a:gd name="T49" fmla="*/ 992 h 1109"/>
                <a:gd name="T50" fmla="*/ 405 w 981"/>
                <a:gd name="T51" fmla="*/ 945 h 1109"/>
                <a:gd name="T52" fmla="*/ 355 w 981"/>
                <a:gd name="T53" fmla="*/ 994 h 1109"/>
                <a:gd name="T54" fmla="*/ 304 w 981"/>
                <a:gd name="T55" fmla="*/ 1027 h 1109"/>
                <a:gd name="T56" fmla="*/ 218 w 981"/>
                <a:gd name="T57" fmla="*/ 1055 h 1109"/>
                <a:gd name="T58" fmla="*/ 168 w 981"/>
                <a:gd name="T59" fmla="*/ 1084 h 1109"/>
                <a:gd name="T60" fmla="*/ 134 w 981"/>
                <a:gd name="T61" fmla="*/ 1030 h 1109"/>
                <a:gd name="T62" fmla="*/ 138 w 981"/>
                <a:gd name="T63" fmla="*/ 988 h 1109"/>
                <a:gd name="T64" fmla="*/ 113 w 981"/>
                <a:gd name="T65" fmla="*/ 962 h 1109"/>
                <a:gd name="T66" fmla="*/ 96 w 981"/>
                <a:gd name="T67" fmla="*/ 931 h 1109"/>
                <a:gd name="T68" fmla="*/ 113 w 981"/>
                <a:gd name="T69" fmla="*/ 885 h 1109"/>
                <a:gd name="T70" fmla="*/ 136 w 981"/>
                <a:gd name="T71" fmla="*/ 836 h 1109"/>
                <a:gd name="T72" fmla="*/ 174 w 981"/>
                <a:gd name="T73" fmla="*/ 777 h 1109"/>
                <a:gd name="T74" fmla="*/ 224 w 981"/>
                <a:gd name="T75" fmla="*/ 784 h 1109"/>
                <a:gd name="T76" fmla="*/ 212 w 981"/>
                <a:gd name="T77" fmla="*/ 741 h 1109"/>
                <a:gd name="T78" fmla="*/ 199 w 981"/>
                <a:gd name="T79" fmla="*/ 712 h 1109"/>
                <a:gd name="T80" fmla="*/ 149 w 981"/>
                <a:gd name="T81" fmla="*/ 670 h 1109"/>
                <a:gd name="T82" fmla="*/ 109 w 981"/>
                <a:gd name="T83" fmla="*/ 679 h 1109"/>
                <a:gd name="T84" fmla="*/ 67 w 981"/>
                <a:gd name="T85" fmla="*/ 649 h 1109"/>
                <a:gd name="T86" fmla="*/ 2 w 981"/>
                <a:gd name="T87" fmla="*/ 575 h 1109"/>
                <a:gd name="T88" fmla="*/ 42 w 981"/>
                <a:gd name="T89" fmla="*/ 510 h 1109"/>
                <a:gd name="T90" fmla="*/ 54 w 981"/>
                <a:gd name="T91" fmla="*/ 462 h 1109"/>
                <a:gd name="T92" fmla="*/ 138 w 981"/>
                <a:gd name="T93" fmla="*/ 451 h 1109"/>
                <a:gd name="T94" fmla="*/ 163 w 981"/>
                <a:gd name="T95" fmla="*/ 420 h 1109"/>
                <a:gd name="T96" fmla="*/ 229 w 981"/>
                <a:gd name="T97" fmla="*/ 367 h 1109"/>
                <a:gd name="T98" fmla="*/ 290 w 981"/>
                <a:gd name="T99" fmla="*/ 367 h 1109"/>
                <a:gd name="T100" fmla="*/ 315 w 981"/>
                <a:gd name="T101" fmla="*/ 330 h 1109"/>
                <a:gd name="T102" fmla="*/ 311 w 981"/>
                <a:gd name="T103" fmla="*/ 285 h 1109"/>
                <a:gd name="T104" fmla="*/ 296 w 981"/>
                <a:gd name="T105" fmla="*/ 247 h 1109"/>
                <a:gd name="T106" fmla="*/ 264 w 981"/>
                <a:gd name="T107" fmla="*/ 187 h 1109"/>
                <a:gd name="T108" fmla="*/ 245 w 981"/>
                <a:gd name="T109" fmla="*/ 132 h 1109"/>
                <a:gd name="T110" fmla="*/ 233 w 981"/>
                <a:gd name="T111" fmla="*/ 84 h 1109"/>
                <a:gd name="T112" fmla="*/ 178 w 981"/>
                <a:gd name="T113" fmla="*/ 50 h 1109"/>
                <a:gd name="T114" fmla="*/ 201 w 981"/>
                <a:gd name="T115" fmla="*/ 18 h 1109"/>
                <a:gd name="T116" fmla="*/ 241 w 981"/>
                <a:gd name="T117" fmla="*/ 31 h 1109"/>
                <a:gd name="T118" fmla="*/ 283 w 981"/>
                <a:gd name="T119" fmla="*/ 46 h 1109"/>
                <a:gd name="T120" fmla="*/ 327 w 981"/>
                <a:gd name="T121" fmla="*/ 48 h 1109"/>
                <a:gd name="T122" fmla="*/ 365 w 981"/>
                <a:gd name="T123" fmla="*/ 20 h 1109"/>
                <a:gd name="T124" fmla="*/ 401 w 981"/>
                <a:gd name="T125" fmla="*/ 8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81" h="1109">
                  <a:moveTo>
                    <a:pt x="428" y="2"/>
                  </a:moveTo>
                  <a:lnTo>
                    <a:pt x="430" y="2"/>
                  </a:lnTo>
                  <a:lnTo>
                    <a:pt x="431" y="2"/>
                  </a:lnTo>
                  <a:lnTo>
                    <a:pt x="433" y="2"/>
                  </a:lnTo>
                  <a:lnTo>
                    <a:pt x="435" y="2"/>
                  </a:lnTo>
                  <a:lnTo>
                    <a:pt x="433" y="4"/>
                  </a:lnTo>
                  <a:lnTo>
                    <a:pt x="433" y="6"/>
                  </a:lnTo>
                  <a:lnTo>
                    <a:pt x="431" y="8"/>
                  </a:lnTo>
                  <a:lnTo>
                    <a:pt x="430" y="8"/>
                  </a:lnTo>
                  <a:lnTo>
                    <a:pt x="430" y="10"/>
                  </a:lnTo>
                  <a:lnTo>
                    <a:pt x="430" y="12"/>
                  </a:lnTo>
                  <a:lnTo>
                    <a:pt x="430" y="14"/>
                  </a:lnTo>
                  <a:lnTo>
                    <a:pt x="430" y="16"/>
                  </a:lnTo>
                  <a:lnTo>
                    <a:pt x="430" y="18"/>
                  </a:lnTo>
                  <a:lnTo>
                    <a:pt x="430" y="20"/>
                  </a:lnTo>
                  <a:lnTo>
                    <a:pt x="428" y="21"/>
                  </a:lnTo>
                  <a:lnTo>
                    <a:pt x="430" y="23"/>
                  </a:lnTo>
                  <a:lnTo>
                    <a:pt x="430" y="25"/>
                  </a:lnTo>
                  <a:lnTo>
                    <a:pt x="430" y="27"/>
                  </a:lnTo>
                  <a:lnTo>
                    <a:pt x="430" y="29"/>
                  </a:lnTo>
                  <a:lnTo>
                    <a:pt x="428" y="29"/>
                  </a:lnTo>
                  <a:lnTo>
                    <a:pt x="428" y="31"/>
                  </a:lnTo>
                  <a:lnTo>
                    <a:pt x="426" y="33"/>
                  </a:lnTo>
                  <a:lnTo>
                    <a:pt x="426" y="35"/>
                  </a:lnTo>
                  <a:lnTo>
                    <a:pt x="426" y="37"/>
                  </a:lnTo>
                  <a:lnTo>
                    <a:pt x="426" y="39"/>
                  </a:lnTo>
                  <a:lnTo>
                    <a:pt x="426" y="41"/>
                  </a:lnTo>
                  <a:lnTo>
                    <a:pt x="424" y="42"/>
                  </a:lnTo>
                  <a:lnTo>
                    <a:pt x="424" y="44"/>
                  </a:lnTo>
                  <a:lnTo>
                    <a:pt x="424" y="46"/>
                  </a:lnTo>
                  <a:lnTo>
                    <a:pt x="424" y="48"/>
                  </a:lnTo>
                  <a:lnTo>
                    <a:pt x="422" y="48"/>
                  </a:lnTo>
                  <a:lnTo>
                    <a:pt x="422" y="50"/>
                  </a:lnTo>
                  <a:lnTo>
                    <a:pt x="424" y="50"/>
                  </a:lnTo>
                  <a:lnTo>
                    <a:pt x="424" y="52"/>
                  </a:lnTo>
                  <a:lnTo>
                    <a:pt x="424" y="54"/>
                  </a:lnTo>
                  <a:lnTo>
                    <a:pt x="424" y="56"/>
                  </a:lnTo>
                  <a:lnTo>
                    <a:pt x="422" y="56"/>
                  </a:lnTo>
                  <a:lnTo>
                    <a:pt x="422" y="58"/>
                  </a:lnTo>
                  <a:lnTo>
                    <a:pt x="422" y="60"/>
                  </a:lnTo>
                  <a:lnTo>
                    <a:pt x="422" y="61"/>
                  </a:lnTo>
                  <a:lnTo>
                    <a:pt x="420" y="61"/>
                  </a:lnTo>
                  <a:lnTo>
                    <a:pt x="420" y="63"/>
                  </a:lnTo>
                  <a:lnTo>
                    <a:pt x="420" y="65"/>
                  </a:lnTo>
                  <a:lnTo>
                    <a:pt x="420" y="67"/>
                  </a:lnTo>
                  <a:lnTo>
                    <a:pt x="420" y="69"/>
                  </a:lnTo>
                  <a:lnTo>
                    <a:pt x="420" y="71"/>
                  </a:lnTo>
                  <a:lnTo>
                    <a:pt x="420" y="73"/>
                  </a:lnTo>
                  <a:lnTo>
                    <a:pt x="422" y="75"/>
                  </a:lnTo>
                  <a:lnTo>
                    <a:pt x="424" y="79"/>
                  </a:lnTo>
                  <a:lnTo>
                    <a:pt x="426" y="81"/>
                  </a:lnTo>
                  <a:lnTo>
                    <a:pt x="428" y="82"/>
                  </a:lnTo>
                  <a:lnTo>
                    <a:pt x="431" y="84"/>
                  </a:lnTo>
                  <a:lnTo>
                    <a:pt x="433" y="86"/>
                  </a:lnTo>
                  <a:lnTo>
                    <a:pt x="435" y="86"/>
                  </a:lnTo>
                  <a:lnTo>
                    <a:pt x="439" y="86"/>
                  </a:lnTo>
                  <a:lnTo>
                    <a:pt x="443" y="86"/>
                  </a:lnTo>
                  <a:lnTo>
                    <a:pt x="445" y="86"/>
                  </a:lnTo>
                  <a:lnTo>
                    <a:pt x="450" y="86"/>
                  </a:lnTo>
                  <a:lnTo>
                    <a:pt x="454" y="86"/>
                  </a:lnTo>
                  <a:lnTo>
                    <a:pt x="456" y="86"/>
                  </a:lnTo>
                  <a:lnTo>
                    <a:pt x="460" y="86"/>
                  </a:lnTo>
                  <a:lnTo>
                    <a:pt x="464" y="84"/>
                  </a:lnTo>
                  <a:lnTo>
                    <a:pt x="466" y="84"/>
                  </a:lnTo>
                  <a:lnTo>
                    <a:pt x="468" y="84"/>
                  </a:lnTo>
                  <a:lnTo>
                    <a:pt x="470" y="86"/>
                  </a:lnTo>
                  <a:lnTo>
                    <a:pt x="471" y="86"/>
                  </a:lnTo>
                  <a:lnTo>
                    <a:pt x="473" y="88"/>
                  </a:lnTo>
                  <a:lnTo>
                    <a:pt x="475" y="90"/>
                  </a:lnTo>
                  <a:lnTo>
                    <a:pt x="477" y="92"/>
                  </a:lnTo>
                  <a:lnTo>
                    <a:pt x="479" y="92"/>
                  </a:lnTo>
                  <a:lnTo>
                    <a:pt x="481" y="92"/>
                  </a:lnTo>
                  <a:lnTo>
                    <a:pt x="483" y="94"/>
                  </a:lnTo>
                  <a:lnTo>
                    <a:pt x="483" y="96"/>
                  </a:lnTo>
                  <a:lnTo>
                    <a:pt x="485" y="98"/>
                  </a:lnTo>
                  <a:lnTo>
                    <a:pt x="485" y="100"/>
                  </a:lnTo>
                  <a:lnTo>
                    <a:pt x="487" y="102"/>
                  </a:lnTo>
                  <a:lnTo>
                    <a:pt x="489" y="102"/>
                  </a:lnTo>
                  <a:lnTo>
                    <a:pt x="491" y="102"/>
                  </a:lnTo>
                  <a:lnTo>
                    <a:pt x="492" y="103"/>
                  </a:lnTo>
                  <a:lnTo>
                    <a:pt x="494" y="105"/>
                  </a:lnTo>
                  <a:lnTo>
                    <a:pt x="496" y="107"/>
                  </a:lnTo>
                  <a:lnTo>
                    <a:pt x="496" y="109"/>
                  </a:lnTo>
                  <a:lnTo>
                    <a:pt x="498" y="109"/>
                  </a:lnTo>
                  <a:lnTo>
                    <a:pt x="498" y="111"/>
                  </a:lnTo>
                  <a:lnTo>
                    <a:pt x="498" y="113"/>
                  </a:lnTo>
                  <a:lnTo>
                    <a:pt x="496" y="115"/>
                  </a:lnTo>
                  <a:lnTo>
                    <a:pt x="496" y="117"/>
                  </a:lnTo>
                  <a:lnTo>
                    <a:pt x="494" y="117"/>
                  </a:lnTo>
                  <a:lnTo>
                    <a:pt x="492" y="119"/>
                  </a:lnTo>
                  <a:lnTo>
                    <a:pt x="492" y="121"/>
                  </a:lnTo>
                  <a:lnTo>
                    <a:pt x="492" y="123"/>
                  </a:lnTo>
                  <a:lnTo>
                    <a:pt x="491" y="123"/>
                  </a:lnTo>
                  <a:lnTo>
                    <a:pt x="491" y="124"/>
                  </a:lnTo>
                  <a:lnTo>
                    <a:pt x="489" y="124"/>
                  </a:lnTo>
                  <a:lnTo>
                    <a:pt x="489" y="126"/>
                  </a:lnTo>
                  <a:lnTo>
                    <a:pt x="489" y="128"/>
                  </a:lnTo>
                  <a:lnTo>
                    <a:pt x="487" y="128"/>
                  </a:lnTo>
                  <a:lnTo>
                    <a:pt x="485" y="128"/>
                  </a:lnTo>
                  <a:lnTo>
                    <a:pt x="483" y="128"/>
                  </a:lnTo>
                  <a:lnTo>
                    <a:pt x="483" y="130"/>
                  </a:lnTo>
                  <a:lnTo>
                    <a:pt x="483" y="132"/>
                  </a:lnTo>
                  <a:lnTo>
                    <a:pt x="481" y="134"/>
                  </a:lnTo>
                  <a:lnTo>
                    <a:pt x="481" y="136"/>
                  </a:lnTo>
                  <a:lnTo>
                    <a:pt x="479" y="136"/>
                  </a:lnTo>
                  <a:lnTo>
                    <a:pt x="479" y="138"/>
                  </a:lnTo>
                  <a:lnTo>
                    <a:pt x="477" y="138"/>
                  </a:lnTo>
                  <a:lnTo>
                    <a:pt x="475" y="138"/>
                  </a:lnTo>
                  <a:lnTo>
                    <a:pt x="473" y="138"/>
                  </a:lnTo>
                  <a:lnTo>
                    <a:pt x="473" y="140"/>
                  </a:lnTo>
                  <a:lnTo>
                    <a:pt x="473" y="142"/>
                  </a:lnTo>
                  <a:lnTo>
                    <a:pt x="473" y="144"/>
                  </a:lnTo>
                  <a:lnTo>
                    <a:pt x="471" y="144"/>
                  </a:lnTo>
                  <a:lnTo>
                    <a:pt x="470" y="144"/>
                  </a:lnTo>
                  <a:lnTo>
                    <a:pt x="470" y="145"/>
                  </a:lnTo>
                  <a:lnTo>
                    <a:pt x="468" y="147"/>
                  </a:lnTo>
                  <a:lnTo>
                    <a:pt x="468" y="149"/>
                  </a:lnTo>
                  <a:lnTo>
                    <a:pt x="468" y="151"/>
                  </a:lnTo>
                  <a:lnTo>
                    <a:pt x="468" y="153"/>
                  </a:lnTo>
                  <a:lnTo>
                    <a:pt x="470" y="155"/>
                  </a:lnTo>
                  <a:lnTo>
                    <a:pt x="468" y="155"/>
                  </a:lnTo>
                  <a:lnTo>
                    <a:pt x="468" y="157"/>
                  </a:lnTo>
                  <a:lnTo>
                    <a:pt x="466" y="159"/>
                  </a:lnTo>
                  <a:lnTo>
                    <a:pt x="468" y="159"/>
                  </a:lnTo>
                  <a:lnTo>
                    <a:pt x="466" y="161"/>
                  </a:lnTo>
                  <a:lnTo>
                    <a:pt x="464" y="161"/>
                  </a:lnTo>
                  <a:lnTo>
                    <a:pt x="462" y="161"/>
                  </a:lnTo>
                  <a:lnTo>
                    <a:pt x="460" y="161"/>
                  </a:lnTo>
                  <a:lnTo>
                    <a:pt x="460" y="163"/>
                  </a:lnTo>
                  <a:lnTo>
                    <a:pt x="458" y="163"/>
                  </a:lnTo>
                  <a:lnTo>
                    <a:pt x="458" y="164"/>
                  </a:lnTo>
                  <a:lnTo>
                    <a:pt x="458" y="166"/>
                  </a:lnTo>
                  <a:lnTo>
                    <a:pt x="458" y="168"/>
                  </a:lnTo>
                  <a:lnTo>
                    <a:pt x="458" y="170"/>
                  </a:lnTo>
                  <a:lnTo>
                    <a:pt x="458" y="172"/>
                  </a:lnTo>
                  <a:lnTo>
                    <a:pt x="458" y="174"/>
                  </a:lnTo>
                  <a:lnTo>
                    <a:pt x="456" y="174"/>
                  </a:lnTo>
                  <a:lnTo>
                    <a:pt x="458" y="174"/>
                  </a:lnTo>
                  <a:lnTo>
                    <a:pt x="458" y="176"/>
                  </a:lnTo>
                  <a:lnTo>
                    <a:pt x="458" y="178"/>
                  </a:lnTo>
                  <a:lnTo>
                    <a:pt x="460" y="178"/>
                  </a:lnTo>
                  <a:lnTo>
                    <a:pt x="458" y="180"/>
                  </a:lnTo>
                  <a:lnTo>
                    <a:pt x="458" y="182"/>
                  </a:lnTo>
                  <a:lnTo>
                    <a:pt x="458" y="184"/>
                  </a:lnTo>
                  <a:lnTo>
                    <a:pt x="456" y="185"/>
                  </a:lnTo>
                  <a:lnTo>
                    <a:pt x="458" y="185"/>
                  </a:lnTo>
                  <a:lnTo>
                    <a:pt x="458" y="187"/>
                  </a:lnTo>
                  <a:lnTo>
                    <a:pt x="460" y="187"/>
                  </a:lnTo>
                  <a:lnTo>
                    <a:pt x="462" y="187"/>
                  </a:lnTo>
                  <a:lnTo>
                    <a:pt x="462" y="189"/>
                  </a:lnTo>
                  <a:lnTo>
                    <a:pt x="464" y="189"/>
                  </a:lnTo>
                  <a:lnTo>
                    <a:pt x="466" y="191"/>
                  </a:lnTo>
                  <a:lnTo>
                    <a:pt x="468" y="191"/>
                  </a:lnTo>
                  <a:lnTo>
                    <a:pt x="470" y="191"/>
                  </a:lnTo>
                  <a:lnTo>
                    <a:pt x="477" y="195"/>
                  </a:lnTo>
                  <a:lnTo>
                    <a:pt x="483" y="195"/>
                  </a:lnTo>
                  <a:lnTo>
                    <a:pt x="487" y="195"/>
                  </a:lnTo>
                  <a:lnTo>
                    <a:pt x="489" y="197"/>
                  </a:lnTo>
                  <a:lnTo>
                    <a:pt x="491" y="197"/>
                  </a:lnTo>
                  <a:lnTo>
                    <a:pt x="492" y="199"/>
                  </a:lnTo>
                  <a:lnTo>
                    <a:pt x="496" y="201"/>
                  </a:lnTo>
                  <a:lnTo>
                    <a:pt x="498" y="201"/>
                  </a:lnTo>
                  <a:lnTo>
                    <a:pt x="502" y="203"/>
                  </a:lnTo>
                  <a:lnTo>
                    <a:pt x="506" y="203"/>
                  </a:lnTo>
                  <a:lnTo>
                    <a:pt x="510" y="203"/>
                  </a:lnTo>
                  <a:lnTo>
                    <a:pt x="512" y="205"/>
                  </a:lnTo>
                  <a:lnTo>
                    <a:pt x="515" y="206"/>
                  </a:lnTo>
                  <a:lnTo>
                    <a:pt x="517" y="206"/>
                  </a:lnTo>
                  <a:lnTo>
                    <a:pt x="519" y="208"/>
                  </a:lnTo>
                  <a:lnTo>
                    <a:pt x="523" y="208"/>
                  </a:lnTo>
                  <a:lnTo>
                    <a:pt x="525" y="210"/>
                  </a:lnTo>
                  <a:lnTo>
                    <a:pt x="525" y="212"/>
                  </a:lnTo>
                  <a:lnTo>
                    <a:pt x="527" y="214"/>
                  </a:lnTo>
                  <a:lnTo>
                    <a:pt x="529" y="216"/>
                  </a:lnTo>
                  <a:lnTo>
                    <a:pt x="531" y="218"/>
                  </a:lnTo>
                  <a:lnTo>
                    <a:pt x="531" y="220"/>
                  </a:lnTo>
                  <a:lnTo>
                    <a:pt x="532" y="222"/>
                  </a:lnTo>
                  <a:lnTo>
                    <a:pt x="532" y="224"/>
                  </a:lnTo>
                  <a:lnTo>
                    <a:pt x="534" y="227"/>
                  </a:lnTo>
                  <a:lnTo>
                    <a:pt x="536" y="229"/>
                  </a:lnTo>
                  <a:lnTo>
                    <a:pt x="538" y="233"/>
                  </a:lnTo>
                  <a:lnTo>
                    <a:pt x="540" y="235"/>
                  </a:lnTo>
                  <a:lnTo>
                    <a:pt x="542" y="237"/>
                  </a:lnTo>
                  <a:lnTo>
                    <a:pt x="546" y="239"/>
                  </a:lnTo>
                  <a:lnTo>
                    <a:pt x="550" y="239"/>
                  </a:lnTo>
                  <a:lnTo>
                    <a:pt x="552" y="239"/>
                  </a:lnTo>
                  <a:lnTo>
                    <a:pt x="553" y="239"/>
                  </a:lnTo>
                  <a:lnTo>
                    <a:pt x="555" y="241"/>
                  </a:lnTo>
                  <a:lnTo>
                    <a:pt x="557" y="243"/>
                  </a:lnTo>
                  <a:lnTo>
                    <a:pt x="559" y="247"/>
                  </a:lnTo>
                  <a:lnTo>
                    <a:pt x="559" y="248"/>
                  </a:lnTo>
                  <a:lnTo>
                    <a:pt x="559" y="250"/>
                  </a:lnTo>
                  <a:lnTo>
                    <a:pt x="559" y="254"/>
                  </a:lnTo>
                  <a:lnTo>
                    <a:pt x="559" y="256"/>
                  </a:lnTo>
                  <a:lnTo>
                    <a:pt x="561" y="258"/>
                  </a:lnTo>
                  <a:lnTo>
                    <a:pt x="561" y="260"/>
                  </a:lnTo>
                  <a:lnTo>
                    <a:pt x="561" y="264"/>
                  </a:lnTo>
                  <a:lnTo>
                    <a:pt x="563" y="267"/>
                  </a:lnTo>
                  <a:lnTo>
                    <a:pt x="563" y="269"/>
                  </a:lnTo>
                  <a:lnTo>
                    <a:pt x="563" y="273"/>
                  </a:lnTo>
                  <a:lnTo>
                    <a:pt x="565" y="273"/>
                  </a:lnTo>
                  <a:lnTo>
                    <a:pt x="567" y="273"/>
                  </a:lnTo>
                  <a:lnTo>
                    <a:pt x="571" y="273"/>
                  </a:lnTo>
                  <a:lnTo>
                    <a:pt x="573" y="273"/>
                  </a:lnTo>
                  <a:lnTo>
                    <a:pt x="576" y="275"/>
                  </a:lnTo>
                  <a:lnTo>
                    <a:pt x="578" y="275"/>
                  </a:lnTo>
                  <a:lnTo>
                    <a:pt x="580" y="277"/>
                  </a:lnTo>
                  <a:lnTo>
                    <a:pt x="580" y="279"/>
                  </a:lnTo>
                  <a:lnTo>
                    <a:pt x="582" y="283"/>
                  </a:lnTo>
                  <a:lnTo>
                    <a:pt x="582" y="285"/>
                  </a:lnTo>
                  <a:lnTo>
                    <a:pt x="584" y="287"/>
                  </a:lnTo>
                  <a:lnTo>
                    <a:pt x="586" y="288"/>
                  </a:lnTo>
                  <a:lnTo>
                    <a:pt x="586" y="290"/>
                  </a:lnTo>
                  <a:lnTo>
                    <a:pt x="588" y="294"/>
                  </a:lnTo>
                  <a:lnTo>
                    <a:pt x="588" y="296"/>
                  </a:lnTo>
                  <a:lnTo>
                    <a:pt x="590" y="298"/>
                  </a:lnTo>
                  <a:lnTo>
                    <a:pt x="592" y="300"/>
                  </a:lnTo>
                  <a:lnTo>
                    <a:pt x="590" y="300"/>
                  </a:lnTo>
                  <a:lnTo>
                    <a:pt x="590" y="302"/>
                  </a:lnTo>
                  <a:lnTo>
                    <a:pt x="588" y="302"/>
                  </a:lnTo>
                  <a:lnTo>
                    <a:pt x="588" y="304"/>
                  </a:lnTo>
                  <a:lnTo>
                    <a:pt x="586" y="306"/>
                  </a:lnTo>
                  <a:lnTo>
                    <a:pt x="584" y="308"/>
                  </a:lnTo>
                  <a:lnTo>
                    <a:pt x="582" y="308"/>
                  </a:lnTo>
                  <a:lnTo>
                    <a:pt x="580" y="308"/>
                  </a:lnTo>
                  <a:lnTo>
                    <a:pt x="580" y="309"/>
                  </a:lnTo>
                  <a:lnTo>
                    <a:pt x="578" y="309"/>
                  </a:lnTo>
                  <a:lnTo>
                    <a:pt x="576" y="309"/>
                  </a:lnTo>
                  <a:lnTo>
                    <a:pt x="574" y="311"/>
                  </a:lnTo>
                  <a:lnTo>
                    <a:pt x="573" y="311"/>
                  </a:lnTo>
                  <a:lnTo>
                    <a:pt x="571" y="311"/>
                  </a:lnTo>
                  <a:lnTo>
                    <a:pt x="569" y="311"/>
                  </a:lnTo>
                  <a:lnTo>
                    <a:pt x="567" y="311"/>
                  </a:lnTo>
                  <a:lnTo>
                    <a:pt x="565" y="311"/>
                  </a:lnTo>
                  <a:lnTo>
                    <a:pt x="563" y="311"/>
                  </a:lnTo>
                  <a:lnTo>
                    <a:pt x="561" y="309"/>
                  </a:lnTo>
                  <a:lnTo>
                    <a:pt x="559" y="311"/>
                  </a:lnTo>
                  <a:lnTo>
                    <a:pt x="557" y="313"/>
                  </a:lnTo>
                  <a:lnTo>
                    <a:pt x="557" y="315"/>
                  </a:lnTo>
                  <a:lnTo>
                    <a:pt x="557" y="317"/>
                  </a:lnTo>
                  <a:lnTo>
                    <a:pt x="557" y="319"/>
                  </a:lnTo>
                  <a:lnTo>
                    <a:pt x="555" y="319"/>
                  </a:lnTo>
                  <a:lnTo>
                    <a:pt x="555" y="321"/>
                  </a:lnTo>
                  <a:lnTo>
                    <a:pt x="555" y="323"/>
                  </a:lnTo>
                  <a:lnTo>
                    <a:pt x="555" y="325"/>
                  </a:lnTo>
                  <a:lnTo>
                    <a:pt x="555" y="327"/>
                  </a:lnTo>
                  <a:lnTo>
                    <a:pt x="553" y="327"/>
                  </a:lnTo>
                  <a:lnTo>
                    <a:pt x="553" y="329"/>
                  </a:lnTo>
                  <a:lnTo>
                    <a:pt x="552" y="327"/>
                  </a:lnTo>
                  <a:lnTo>
                    <a:pt x="550" y="327"/>
                  </a:lnTo>
                  <a:lnTo>
                    <a:pt x="548" y="327"/>
                  </a:lnTo>
                  <a:lnTo>
                    <a:pt x="546" y="325"/>
                  </a:lnTo>
                  <a:lnTo>
                    <a:pt x="544" y="325"/>
                  </a:lnTo>
                  <a:lnTo>
                    <a:pt x="542" y="325"/>
                  </a:lnTo>
                  <a:lnTo>
                    <a:pt x="542" y="323"/>
                  </a:lnTo>
                  <a:lnTo>
                    <a:pt x="540" y="323"/>
                  </a:lnTo>
                  <a:lnTo>
                    <a:pt x="538" y="323"/>
                  </a:lnTo>
                  <a:lnTo>
                    <a:pt x="536" y="321"/>
                  </a:lnTo>
                  <a:lnTo>
                    <a:pt x="534" y="321"/>
                  </a:lnTo>
                  <a:lnTo>
                    <a:pt x="531" y="321"/>
                  </a:lnTo>
                  <a:lnTo>
                    <a:pt x="529" y="319"/>
                  </a:lnTo>
                  <a:lnTo>
                    <a:pt x="527" y="319"/>
                  </a:lnTo>
                  <a:lnTo>
                    <a:pt x="525" y="321"/>
                  </a:lnTo>
                  <a:lnTo>
                    <a:pt x="523" y="321"/>
                  </a:lnTo>
                  <a:lnTo>
                    <a:pt x="521" y="321"/>
                  </a:lnTo>
                  <a:lnTo>
                    <a:pt x="521" y="323"/>
                  </a:lnTo>
                  <a:lnTo>
                    <a:pt x="519" y="323"/>
                  </a:lnTo>
                  <a:lnTo>
                    <a:pt x="519" y="325"/>
                  </a:lnTo>
                  <a:lnTo>
                    <a:pt x="517" y="325"/>
                  </a:lnTo>
                  <a:lnTo>
                    <a:pt x="515" y="327"/>
                  </a:lnTo>
                  <a:lnTo>
                    <a:pt x="513" y="329"/>
                  </a:lnTo>
                  <a:lnTo>
                    <a:pt x="512" y="330"/>
                  </a:lnTo>
                  <a:lnTo>
                    <a:pt x="512" y="332"/>
                  </a:lnTo>
                  <a:lnTo>
                    <a:pt x="512" y="334"/>
                  </a:lnTo>
                  <a:lnTo>
                    <a:pt x="512" y="336"/>
                  </a:lnTo>
                  <a:lnTo>
                    <a:pt x="513" y="338"/>
                  </a:lnTo>
                  <a:lnTo>
                    <a:pt x="515" y="340"/>
                  </a:lnTo>
                  <a:lnTo>
                    <a:pt x="515" y="344"/>
                  </a:lnTo>
                  <a:lnTo>
                    <a:pt x="515" y="346"/>
                  </a:lnTo>
                  <a:lnTo>
                    <a:pt x="513" y="348"/>
                  </a:lnTo>
                  <a:lnTo>
                    <a:pt x="513" y="350"/>
                  </a:lnTo>
                  <a:lnTo>
                    <a:pt x="512" y="351"/>
                  </a:lnTo>
                  <a:lnTo>
                    <a:pt x="512" y="353"/>
                  </a:lnTo>
                  <a:lnTo>
                    <a:pt x="510" y="355"/>
                  </a:lnTo>
                  <a:lnTo>
                    <a:pt x="508" y="357"/>
                  </a:lnTo>
                  <a:lnTo>
                    <a:pt x="508" y="361"/>
                  </a:lnTo>
                  <a:lnTo>
                    <a:pt x="508" y="363"/>
                  </a:lnTo>
                  <a:lnTo>
                    <a:pt x="508" y="365"/>
                  </a:lnTo>
                  <a:lnTo>
                    <a:pt x="508" y="369"/>
                  </a:lnTo>
                  <a:lnTo>
                    <a:pt x="508" y="370"/>
                  </a:lnTo>
                  <a:lnTo>
                    <a:pt x="508" y="374"/>
                  </a:lnTo>
                  <a:lnTo>
                    <a:pt x="510" y="376"/>
                  </a:lnTo>
                  <a:lnTo>
                    <a:pt x="510" y="378"/>
                  </a:lnTo>
                  <a:lnTo>
                    <a:pt x="508" y="378"/>
                  </a:lnTo>
                  <a:lnTo>
                    <a:pt x="508" y="380"/>
                  </a:lnTo>
                  <a:lnTo>
                    <a:pt x="510" y="384"/>
                  </a:lnTo>
                  <a:lnTo>
                    <a:pt x="510" y="386"/>
                  </a:lnTo>
                  <a:lnTo>
                    <a:pt x="508" y="388"/>
                  </a:lnTo>
                  <a:lnTo>
                    <a:pt x="506" y="390"/>
                  </a:lnTo>
                  <a:lnTo>
                    <a:pt x="504" y="391"/>
                  </a:lnTo>
                  <a:lnTo>
                    <a:pt x="502" y="395"/>
                  </a:lnTo>
                  <a:lnTo>
                    <a:pt x="502" y="397"/>
                  </a:lnTo>
                  <a:lnTo>
                    <a:pt x="502" y="399"/>
                  </a:lnTo>
                  <a:lnTo>
                    <a:pt x="502" y="401"/>
                  </a:lnTo>
                  <a:lnTo>
                    <a:pt x="502" y="403"/>
                  </a:lnTo>
                  <a:lnTo>
                    <a:pt x="502" y="405"/>
                  </a:lnTo>
                  <a:lnTo>
                    <a:pt x="502" y="407"/>
                  </a:lnTo>
                  <a:lnTo>
                    <a:pt x="502" y="409"/>
                  </a:lnTo>
                  <a:lnTo>
                    <a:pt x="502" y="411"/>
                  </a:lnTo>
                  <a:lnTo>
                    <a:pt x="502" y="412"/>
                  </a:lnTo>
                  <a:lnTo>
                    <a:pt x="500" y="414"/>
                  </a:lnTo>
                  <a:lnTo>
                    <a:pt x="498" y="416"/>
                  </a:lnTo>
                  <a:lnTo>
                    <a:pt x="498" y="418"/>
                  </a:lnTo>
                  <a:lnTo>
                    <a:pt x="498" y="420"/>
                  </a:lnTo>
                  <a:lnTo>
                    <a:pt x="500" y="422"/>
                  </a:lnTo>
                  <a:lnTo>
                    <a:pt x="500" y="424"/>
                  </a:lnTo>
                  <a:lnTo>
                    <a:pt x="502" y="426"/>
                  </a:lnTo>
                  <a:lnTo>
                    <a:pt x="508" y="426"/>
                  </a:lnTo>
                  <a:lnTo>
                    <a:pt x="510" y="426"/>
                  </a:lnTo>
                  <a:lnTo>
                    <a:pt x="512" y="426"/>
                  </a:lnTo>
                  <a:lnTo>
                    <a:pt x="513" y="428"/>
                  </a:lnTo>
                  <a:lnTo>
                    <a:pt x="515" y="428"/>
                  </a:lnTo>
                  <a:lnTo>
                    <a:pt x="517" y="430"/>
                  </a:lnTo>
                  <a:lnTo>
                    <a:pt x="519" y="432"/>
                  </a:lnTo>
                  <a:lnTo>
                    <a:pt x="521" y="433"/>
                  </a:lnTo>
                  <a:lnTo>
                    <a:pt x="521" y="435"/>
                  </a:lnTo>
                  <a:lnTo>
                    <a:pt x="521" y="437"/>
                  </a:lnTo>
                  <a:lnTo>
                    <a:pt x="521" y="439"/>
                  </a:lnTo>
                  <a:lnTo>
                    <a:pt x="521" y="441"/>
                  </a:lnTo>
                  <a:lnTo>
                    <a:pt x="521" y="443"/>
                  </a:lnTo>
                  <a:lnTo>
                    <a:pt x="521" y="445"/>
                  </a:lnTo>
                  <a:lnTo>
                    <a:pt x="521" y="449"/>
                  </a:lnTo>
                  <a:lnTo>
                    <a:pt x="521" y="451"/>
                  </a:lnTo>
                  <a:lnTo>
                    <a:pt x="521" y="452"/>
                  </a:lnTo>
                  <a:lnTo>
                    <a:pt x="521" y="454"/>
                  </a:lnTo>
                  <a:lnTo>
                    <a:pt x="523" y="456"/>
                  </a:lnTo>
                  <a:lnTo>
                    <a:pt x="523" y="458"/>
                  </a:lnTo>
                  <a:lnTo>
                    <a:pt x="525" y="458"/>
                  </a:lnTo>
                  <a:lnTo>
                    <a:pt x="529" y="458"/>
                  </a:lnTo>
                  <a:lnTo>
                    <a:pt x="531" y="460"/>
                  </a:lnTo>
                  <a:lnTo>
                    <a:pt x="534" y="460"/>
                  </a:lnTo>
                  <a:lnTo>
                    <a:pt x="536" y="462"/>
                  </a:lnTo>
                  <a:lnTo>
                    <a:pt x="538" y="464"/>
                  </a:lnTo>
                  <a:lnTo>
                    <a:pt x="542" y="464"/>
                  </a:lnTo>
                  <a:lnTo>
                    <a:pt x="544" y="464"/>
                  </a:lnTo>
                  <a:lnTo>
                    <a:pt x="546" y="464"/>
                  </a:lnTo>
                  <a:lnTo>
                    <a:pt x="550" y="462"/>
                  </a:lnTo>
                  <a:lnTo>
                    <a:pt x="553" y="460"/>
                  </a:lnTo>
                  <a:lnTo>
                    <a:pt x="557" y="458"/>
                  </a:lnTo>
                  <a:lnTo>
                    <a:pt x="563" y="456"/>
                  </a:lnTo>
                  <a:lnTo>
                    <a:pt x="567" y="456"/>
                  </a:lnTo>
                  <a:lnTo>
                    <a:pt x="569" y="456"/>
                  </a:lnTo>
                  <a:lnTo>
                    <a:pt x="574" y="458"/>
                  </a:lnTo>
                  <a:lnTo>
                    <a:pt x="576" y="458"/>
                  </a:lnTo>
                  <a:lnTo>
                    <a:pt x="578" y="460"/>
                  </a:lnTo>
                  <a:lnTo>
                    <a:pt x="580" y="462"/>
                  </a:lnTo>
                  <a:lnTo>
                    <a:pt x="582" y="464"/>
                  </a:lnTo>
                  <a:lnTo>
                    <a:pt x="586" y="468"/>
                  </a:lnTo>
                  <a:lnTo>
                    <a:pt x="588" y="470"/>
                  </a:lnTo>
                  <a:lnTo>
                    <a:pt x="588" y="472"/>
                  </a:lnTo>
                  <a:lnTo>
                    <a:pt x="590" y="473"/>
                  </a:lnTo>
                  <a:lnTo>
                    <a:pt x="592" y="475"/>
                  </a:lnTo>
                  <a:lnTo>
                    <a:pt x="594" y="475"/>
                  </a:lnTo>
                  <a:lnTo>
                    <a:pt x="594" y="481"/>
                  </a:lnTo>
                  <a:lnTo>
                    <a:pt x="594" y="485"/>
                  </a:lnTo>
                  <a:lnTo>
                    <a:pt x="595" y="489"/>
                  </a:lnTo>
                  <a:lnTo>
                    <a:pt x="595" y="494"/>
                  </a:lnTo>
                  <a:lnTo>
                    <a:pt x="597" y="500"/>
                  </a:lnTo>
                  <a:lnTo>
                    <a:pt x="597" y="506"/>
                  </a:lnTo>
                  <a:lnTo>
                    <a:pt x="599" y="510"/>
                  </a:lnTo>
                  <a:lnTo>
                    <a:pt x="599" y="515"/>
                  </a:lnTo>
                  <a:lnTo>
                    <a:pt x="599" y="519"/>
                  </a:lnTo>
                  <a:lnTo>
                    <a:pt x="601" y="523"/>
                  </a:lnTo>
                  <a:lnTo>
                    <a:pt x="601" y="527"/>
                  </a:lnTo>
                  <a:lnTo>
                    <a:pt x="603" y="535"/>
                  </a:lnTo>
                  <a:lnTo>
                    <a:pt x="603" y="538"/>
                  </a:lnTo>
                  <a:lnTo>
                    <a:pt x="605" y="546"/>
                  </a:lnTo>
                  <a:lnTo>
                    <a:pt x="607" y="546"/>
                  </a:lnTo>
                  <a:lnTo>
                    <a:pt x="613" y="544"/>
                  </a:lnTo>
                  <a:lnTo>
                    <a:pt x="616" y="542"/>
                  </a:lnTo>
                  <a:lnTo>
                    <a:pt x="620" y="540"/>
                  </a:lnTo>
                  <a:lnTo>
                    <a:pt x="624" y="536"/>
                  </a:lnTo>
                  <a:lnTo>
                    <a:pt x="626" y="535"/>
                  </a:lnTo>
                  <a:lnTo>
                    <a:pt x="624" y="531"/>
                  </a:lnTo>
                  <a:lnTo>
                    <a:pt x="624" y="527"/>
                  </a:lnTo>
                  <a:lnTo>
                    <a:pt x="624" y="523"/>
                  </a:lnTo>
                  <a:lnTo>
                    <a:pt x="624" y="519"/>
                  </a:lnTo>
                  <a:lnTo>
                    <a:pt x="626" y="517"/>
                  </a:lnTo>
                  <a:lnTo>
                    <a:pt x="626" y="515"/>
                  </a:lnTo>
                  <a:lnTo>
                    <a:pt x="630" y="512"/>
                  </a:lnTo>
                  <a:lnTo>
                    <a:pt x="634" y="508"/>
                  </a:lnTo>
                  <a:lnTo>
                    <a:pt x="635" y="508"/>
                  </a:lnTo>
                  <a:lnTo>
                    <a:pt x="637" y="510"/>
                  </a:lnTo>
                  <a:lnTo>
                    <a:pt x="639" y="512"/>
                  </a:lnTo>
                  <a:lnTo>
                    <a:pt x="641" y="514"/>
                  </a:lnTo>
                  <a:lnTo>
                    <a:pt x="643" y="515"/>
                  </a:lnTo>
                  <a:lnTo>
                    <a:pt x="647" y="515"/>
                  </a:lnTo>
                  <a:lnTo>
                    <a:pt x="651" y="517"/>
                  </a:lnTo>
                  <a:lnTo>
                    <a:pt x="655" y="519"/>
                  </a:lnTo>
                  <a:lnTo>
                    <a:pt x="662" y="519"/>
                  </a:lnTo>
                  <a:lnTo>
                    <a:pt x="664" y="519"/>
                  </a:lnTo>
                  <a:lnTo>
                    <a:pt x="666" y="521"/>
                  </a:lnTo>
                  <a:lnTo>
                    <a:pt x="670" y="521"/>
                  </a:lnTo>
                  <a:lnTo>
                    <a:pt x="672" y="521"/>
                  </a:lnTo>
                  <a:lnTo>
                    <a:pt x="674" y="521"/>
                  </a:lnTo>
                  <a:lnTo>
                    <a:pt x="676" y="521"/>
                  </a:lnTo>
                  <a:lnTo>
                    <a:pt x="677" y="519"/>
                  </a:lnTo>
                  <a:lnTo>
                    <a:pt x="679" y="519"/>
                  </a:lnTo>
                  <a:lnTo>
                    <a:pt x="681" y="517"/>
                  </a:lnTo>
                  <a:lnTo>
                    <a:pt x="685" y="517"/>
                  </a:lnTo>
                  <a:lnTo>
                    <a:pt x="687" y="517"/>
                  </a:lnTo>
                  <a:lnTo>
                    <a:pt x="689" y="515"/>
                  </a:lnTo>
                  <a:lnTo>
                    <a:pt x="693" y="515"/>
                  </a:lnTo>
                  <a:lnTo>
                    <a:pt x="695" y="515"/>
                  </a:lnTo>
                  <a:lnTo>
                    <a:pt x="697" y="517"/>
                  </a:lnTo>
                  <a:lnTo>
                    <a:pt x="698" y="519"/>
                  </a:lnTo>
                  <a:lnTo>
                    <a:pt x="700" y="519"/>
                  </a:lnTo>
                  <a:lnTo>
                    <a:pt x="702" y="517"/>
                  </a:lnTo>
                  <a:lnTo>
                    <a:pt x="704" y="517"/>
                  </a:lnTo>
                  <a:lnTo>
                    <a:pt x="706" y="517"/>
                  </a:lnTo>
                  <a:lnTo>
                    <a:pt x="706" y="519"/>
                  </a:lnTo>
                  <a:lnTo>
                    <a:pt x="708" y="519"/>
                  </a:lnTo>
                  <a:lnTo>
                    <a:pt x="710" y="519"/>
                  </a:lnTo>
                  <a:lnTo>
                    <a:pt x="712" y="519"/>
                  </a:lnTo>
                  <a:lnTo>
                    <a:pt x="712" y="521"/>
                  </a:lnTo>
                  <a:lnTo>
                    <a:pt x="712" y="523"/>
                  </a:lnTo>
                  <a:lnTo>
                    <a:pt x="712" y="525"/>
                  </a:lnTo>
                  <a:lnTo>
                    <a:pt x="714" y="527"/>
                  </a:lnTo>
                  <a:lnTo>
                    <a:pt x="716" y="529"/>
                  </a:lnTo>
                  <a:lnTo>
                    <a:pt x="716" y="531"/>
                  </a:lnTo>
                  <a:lnTo>
                    <a:pt x="717" y="533"/>
                  </a:lnTo>
                  <a:lnTo>
                    <a:pt x="719" y="533"/>
                  </a:lnTo>
                  <a:lnTo>
                    <a:pt x="721" y="535"/>
                  </a:lnTo>
                  <a:lnTo>
                    <a:pt x="723" y="535"/>
                  </a:lnTo>
                  <a:lnTo>
                    <a:pt x="729" y="535"/>
                  </a:lnTo>
                  <a:lnTo>
                    <a:pt x="735" y="535"/>
                  </a:lnTo>
                  <a:lnTo>
                    <a:pt x="740" y="535"/>
                  </a:lnTo>
                  <a:lnTo>
                    <a:pt x="748" y="535"/>
                  </a:lnTo>
                  <a:lnTo>
                    <a:pt x="756" y="535"/>
                  </a:lnTo>
                  <a:lnTo>
                    <a:pt x="765" y="533"/>
                  </a:lnTo>
                  <a:lnTo>
                    <a:pt x="769" y="535"/>
                  </a:lnTo>
                  <a:lnTo>
                    <a:pt x="773" y="535"/>
                  </a:lnTo>
                  <a:lnTo>
                    <a:pt x="775" y="535"/>
                  </a:lnTo>
                  <a:lnTo>
                    <a:pt x="777" y="536"/>
                  </a:lnTo>
                  <a:lnTo>
                    <a:pt x="779" y="536"/>
                  </a:lnTo>
                  <a:lnTo>
                    <a:pt x="780" y="538"/>
                  </a:lnTo>
                  <a:lnTo>
                    <a:pt x="784" y="542"/>
                  </a:lnTo>
                  <a:lnTo>
                    <a:pt x="790" y="548"/>
                  </a:lnTo>
                  <a:lnTo>
                    <a:pt x="796" y="552"/>
                  </a:lnTo>
                  <a:lnTo>
                    <a:pt x="799" y="555"/>
                  </a:lnTo>
                  <a:lnTo>
                    <a:pt x="807" y="559"/>
                  </a:lnTo>
                  <a:lnTo>
                    <a:pt x="815" y="561"/>
                  </a:lnTo>
                  <a:lnTo>
                    <a:pt x="820" y="565"/>
                  </a:lnTo>
                  <a:lnTo>
                    <a:pt x="826" y="569"/>
                  </a:lnTo>
                  <a:lnTo>
                    <a:pt x="830" y="571"/>
                  </a:lnTo>
                  <a:lnTo>
                    <a:pt x="836" y="575"/>
                  </a:lnTo>
                  <a:lnTo>
                    <a:pt x="843" y="578"/>
                  </a:lnTo>
                  <a:lnTo>
                    <a:pt x="851" y="582"/>
                  </a:lnTo>
                  <a:lnTo>
                    <a:pt x="859" y="586"/>
                  </a:lnTo>
                  <a:lnTo>
                    <a:pt x="866" y="590"/>
                  </a:lnTo>
                  <a:lnTo>
                    <a:pt x="868" y="590"/>
                  </a:lnTo>
                  <a:lnTo>
                    <a:pt x="872" y="594"/>
                  </a:lnTo>
                  <a:lnTo>
                    <a:pt x="876" y="594"/>
                  </a:lnTo>
                  <a:lnTo>
                    <a:pt x="878" y="596"/>
                  </a:lnTo>
                  <a:lnTo>
                    <a:pt x="880" y="596"/>
                  </a:lnTo>
                  <a:lnTo>
                    <a:pt x="881" y="596"/>
                  </a:lnTo>
                  <a:lnTo>
                    <a:pt x="883" y="594"/>
                  </a:lnTo>
                  <a:lnTo>
                    <a:pt x="883" y="596"/>
                  </a:lnTo>
                  <a:lnTo>
                    <a:pt x="885" y="596"/>
                  </a:lnTo>
                  <a:lnTo>
                    <a:pt x="885" y="594"/>
                  </a:lnTo>
                  <a:lnTo>
                    <a:pt x="887" y="594"/>
                  </a:lnTo>
                  <a:lnTo>
                    <a:pt x="889" y="594"/>
                  </a:lnTo>
                  <a:lnTo>
                    <a:pt x="891" y="594"/>
                  </a:lnTo>
                  <a:lnTo>
                    <a:pt x="893" y="594"/>
                  </a:lnTo>
                  <a:lnTo>
                    <a:pt x="895" y="594"/>
                  </a:lnTo>
                  <a:lnTo>
                    <a:pt x="901" y="594"/>
                  </a:lnTo>
                  <a:lnTo>
                    <a:pt x="902" y="594"/>
                  </a:lnTo>
                  <a:lnTo>
                    <a:pt x="904" y="594"/>
                  </a:lnTo>
                  <a:lnTo>
                    <a:pt x="906" y="592"/>
                  </a:lnTo>
                  <a:lnTo>
                    <a:pt x="908" y="592"/>
                  </a:lnTo>
                  <a:lnTo>
                    <a:pt x="910" y="592"/>
                  </a:lnTo>
                  <a:lnTo>
                    <a:pt x="912" y="590"/>
                  </a:lnTo>
                  <a:lnTo>
                    <a:pt x="914" y="592"/>
                  </a:lnTo>
                  <a:lnTo>
                    <a:pt x="914" y="590"/>
                  </a:lnTo>
                  <a:lnTo>
                    <a:pt x="916" y="590"/>
                  </a:lnTo>
                  <a:lnTo>
                    <a:pt x="918" y="590"/>
                  </a:lnTo>
                  <a:lnTo>
                    <a:pt x="920" y="590"/>
                  </a:lnTo>
                  <a:lnTo>
                    <a:pt x="922" y="586"/>
                  </a:lnTo>
                  <a:lnTo>
                    <a:pt x="923" y="586"/>
                  </a:lnTo>
                  <a:lnTo>
                    <a:pt x="923" y="584"/>
                  </a:lnTo>
                  <a:lnTo>
                    <a:pt x="925" y="584"/>
                  </a:lnTo>
                  <a:lnTo>
                    <a:pt x="927" y="582"/>
                  </a:lnTo>
                  <a:lnTo>
                    <a:pt x="927" y="584"/>
                  </a:lnTo>
                  <a:lnTo>
                    <a:pt x="929" y="586"/>
                  </a:lnTo>
                  <a:lnTo>
                    <a:pt x="929" y="588"/>
                  </a:lnTo>
                  <a:lnTo>
                    <a:pt x="931" y="592"/>
                  </a:lnTo>
                  <a:lnTo>
                    <a:pt x="931" y="596"/>
                  </a:lnTo>
                  <a:lnTo>
                    <a:pt x="931" y="599"/>
                  </a:lnTo>
                  <a:lnTo>
                    <a:pt x="931" y="601"/>
                  </a:lnTo>
                  <a:lnTo>
                    <a:pt x="933" y="603"/>
                  </a:lnTo>
                  <a:lnTo>
                    <a:pt x="933" y="605"/>
                  </a:lnTo>
                  <a:lnTo>
                    <a:pt x="931" y="605"/>
                  </a:lnTo>
                  <a:lnTo>
                    <a:pt x="931" y="607"/>
                  </a:lnTo>
                  <a:lnTo>
                    <a:pt x="931" y="611"/>
                  </a:lnTo>
                  <a:lnTo>
                    <a:pt x="931" y="613"/>
                  </a:lnTo>
                  <a:lnTo>
                    <a:pt x="931" y="615"/>
                  </a:lnTo>
                  <a:lnTo>
                    <a:pt x="933" y="617"/>
                  </a:lnTo>
                  <a:lnTo>
                    <a:pt x="933" y="618"/>
                  </a:lnTo>
                  <a:lnTo>
                    <a:pt x="933" y="620"/>
                  </a:lnTo>
                  <a:lnTo>
                    <a:pt x="933" y="622"/>
                  </a:lnTo>
                  <a:lnTo>
                    <a:pt x="933" y="624"/>
                  </a:lnTo>
                  <a:lnTo>
                    <a:pt x="931" y="626"/>
                  </a:lnTo>
                  <a:lnTo>
                    <a:pt x="931" y="630"/>
                  </a:lnTo>
                  <a:lnTo>
                    <a:pt x="931" y="632"/>
                  </a:lnTo>
                  <a:lnTo>
                    <a:pt x="931" y="634"/>
                  </a:lnTo>
                  <a:lnTo>
                    <a:pt x="933" y="636"/>
                  </a:lnTo>
                  <a:lnTo>
                    <a:pt x="933" y="639"/>
                  </a:lnTo>
                  <a:lnTo>
                    <a:pt x="933" y="641"/>
                  </a:lnTo>
                  <a:lnTo>
                    <a:pt x="935" y="645"/>
                  </a:lnTo>
                  <a:lnTo>
                    <a:pt x="935" y="651"/>
                  </a:lnTo>
                  <a:lnTo>
                    <a:pt x="937" y="657"/>
                  </a:lnTo>
                  <a:lnTo>
                    <a:pt x="937" y="660"/>
                  </a:lnTo>
                  <a:lnTo>
                    <a:pt x="939" y="664"/>
                  </a:lnTo>
                  <a:lnTo>
                    <a:pt x="939" y="668"/>
                  </a:lnTo>
                  <a:lnTo>
                    <a:pt x="941" y="672"/>
                  </a:lnTo>
                  <a:lnTo>
                    <a:pt x="941" y="678"/>
                  </a:lnTo>
                  <a:lnTo>
                    <a:pt x="943" y="681"/>
                  </a:lnTo>
                  <a:lnTo>
                    <a:pt x="943" y="687"/>
                  </a:lnTo>
                  <a:lnTo>
                    <a:pt x="943" y="691"/>
                  </a:lnTo>
                  <a:lnTo>
                    <a:pt x="943" y="693"/>
                  </a:lnTo>
                  <a:lnTo>
                    <a:pt x="943" y="695"/>
                  </a:lnTo>
                  <a:lnTo>
                    <a:pt x="943" y="697"/>
                  </a:lnTo>
                  <a:lnTo>
                    <a:pt x="943" y="700"/>
                  </a:lnTo>
                  <a:lnTo>
                    <a:pt x="943" y="704"/>
                  </a:lnTo>
                  <a:lnTo>
                    <a:pt x="943" y="708"/>
                  </a:lnTo>
                  <a:lnTo>
                    <a:pt x="943" y="710"/>
                  </a:lnTo>
                  <a:lnTo>
                    <a:pt x="943" y="712"/>
                  </a:lnTo>
                  <a:lnTo>
                    <a:pt x="944" y="714"/>
                  </a:lnTo>
                  <a:lnTo>
                    <a:pt x="944" y="716"/>
                  </a:lnTo>
                  <a:lnTo>
                    <a:pt x="944" y="718"/>
                  </a:lnTo>
                  <a:lnTo>
                    <a:pt x="946" y="720"/>
                  </a:lnTo>
                  <a:lnTo>
                    <a:pt x="948" y="721"/>
                  </a:lnTo>
                  <a:lnTo>
                    <a:pt x="950" y="725"/>
                  </a:lnTo>
                  <a:lnTo>
                    <a:pt x="952" y="727"/>
                  </a:lnTo>
                  <a:lnTo>
                    <a:pt x="954" y="729"/>
                  </a:lnTo>
                  <a:lnTo>
                    <a:pt x="954" y="731"/>
                  </a:lnTo>
                  <a:lnTo>
                    <a:pt x="956" y="737"/>
                  </a:lnTo>
                  <a:lnTo>
                    <a:pt x="960" y="746"/>
                  </a:lnTo>
                  <a:lnTo>
                    <a:pt x="962" y="752"/>
                  </a:lnTo>
                  <a:lnTo>
                    <a:pt x="965" y="760"/>
                  </a:lnTo>
                  <a:lnTo>
                    <a:pt x="967" y="769"/>
                  </a:lnTo>
                  <a:lnTo>
                    <a:pt x="971" y="777"/>
                  </a:lnTo>
                  <a:lnTo>
                    <a:pt x="975" y="786"/>
                  </a:lnTo>
                  <a:lnTo>
                    <a:pt x="977" y="792"/>
                  </a:lnTo>
                  <a:lnTo>
                    <a:pt x="977" y="796"/>
                  </a:lnTo>
                  <a:lnTo>
                    <a:pt x="979" y="798"/>
                  </a:lnTo>
                  <a:lnTo>
                    <a:pt x="979" y="800"/>
                  </a:lnTo>
                  <a:lnTo>
                    <a:pt x="979" y="802"/>
                  </a:lnTo>
                  <a:lnTo>
                    <a:pt x="981" y="802"/>
                  </a:lnTo>
                  <a:lnTo>
                    <a:pt x="981" y="803"/>
                  </a:lnTo>
                  <a:lnTo>
                    <a:pt x="979" y="803"/>
                  </a:lnTo>
                  <a:lnTo>
                    <a:pt x="979" y="805"/>
                  </a:lnTo>
                  <a:lnTo>
                    <a:pt x="975" y="807"/>
                  </a:lnTo>
                  <a:lnTo>
                    <a:pt x="973" y="807"/>
                  </a:lnTo>
                  <a:lnTo>
                    <a:pt x="971" y="807"/>
                  </a:lnTo>
                  <a:lnTo>
                    <a:pt x="969" y="809"/>
                  </a:lnTo>
                  <a:lnTo>
                    <a:pt x="969" y="807"/>
                  </a:lnTo>
                  <a:lnTo>
                    <a:pt x="967" y="809"/>
                  </a:lnTo>
                  <a:lnTo>
                    <a:pt x="965" y="809"/>
                  </a:lnTo>
                  <a:lnTo>
                    <a:pt x="963" y="809"/>
                  </a:lnTo>
                  <a:lnTo>
                    <a:pt x="962" y="809"/>
                  </a:lnTo>
                  <a:lnTo>
                    <a:pt x="960" y="809"/>
                  </a:lnTo>
                  <a:lnTo>
                    <a:pt x="958" y="811"/>
                  </a:lnTo>
                  <a:lnTo>
                    <a:pt x="956" y="811"/>
                  </a:lnTo>
                  <a:lnTo>
                    <a:pt x="954" y="813"/>
                  </a:lnTo>
                  <a:lnTo>
                    <a:pt x="952" y="815"/>
                  </a:lnTo>
                  <a:lnTo>
                    <a:pt x="952" y="817"/>
                  </a:lnTo>
                  <a:lnTo>
                    <a:pt x="950" y="817"/>
                  </a:lnTo>
                  <a:lnTo>
                    <a:pt x="948" y="817"/>
                  </a:lnTo>
                  <a:lnTo>
                    <a:pt x="946" y="819"/>
                  </a:lnTo>
                  <a:lnTo>
                    <a:pt x="944" y="821"/>
                  </a:lnTo>
                  <a:lnTo>
                    <a:pt x="946" y="823"/>
                  </a:lnTo>
                  <a:lnTo>
                    <a:pt x="948" y="823"/>
                  </a:lnTo>
                  <a:lnTo>
                    <a:pt x="948" y="824"/>
                  </a:lnTo>
                  <a:lnTo>
                    <a:pt x="950" y="826"/>
                  </a:lnTo>
                  <a:lnTo>
                    <a:pt x="950" y="828"/>
                  </a:lnTo>
                  <a:lnTo>
                    <a:pt x="950" y="830"/>
                  </a:lnTo>
                  <a:lnTo>
                    <a:pt x="950" y="832"/>
                  </a:lnTo>
                  <a:lnTo>
                    <a:pt x="950" y="834"/>
                  </a:lnTo>
                  <a:lnTo>
                    <a:pt x="952" y="834"/>
                  </a:lnTo>
                  <a:lnTo>
                    <a:pt x="952" y="836"/>
                  </a:lnTo>
                  <a:lnTo>
                    <a:pt x="954" y="838"/>
                  </a:lnTo>
                  <a:lnTo>
                    <a:pt x="954" y="842"/>
                  </a:lnTo>
                  <a:lnTo>
                    <a:pt x="954" y="844"/>
                  </a:lnTo>
                  <a:lnTo>
                    <a:pt x="954" y="845"/>
                  </a:lnTo>
                  <a:lnTo>
                    <a:pt x="954" y="847"/>
                  </a:lnTo>
                  <a:lnTo>
                    <a:pt x="954" y="849"/>
                  </a:lnTo>
                  <a:lnTo>
                    <a:pt x="954" y="851"/>
                  </a:lnTo>
                  <a:lnTo>
                    <a:pt x="954" y="853"/>
                  </a:lnTo>
                  <a:lnTo>
                    <a:pt x="954" y="855"/>
                  </a:lnTo>
                  <a:lnTo>
                    <a:pt x="952" y="857"/>
                  </a:lnTo>
                  <a:lnTo>
                    <a:pt x="952" y="859"/>
                  </a:lnTo>
                  <a:lnTo>
                    <a:pt x="954" y="859"/>
                  </a:lnTo>
                  <a:lnTo>
                    <a:pt x="954" y="861"/>
                  </a:lnTo>
                  <a:lnTo>
                    <a:pt x="956" y="861"/>
                  </a:lnTo>
                  <a:lnTo>
                    <a:pt x="956" y="863"/>
                  </a:lnTo>
                  <a:lnTo>
                    <a:pt x="958" y="863"/>
                  </a:lnTo>
                  <a:lnTo>
                    <a:pt x="958" y="864"/>
                  </a:lnTo>
                  <a:lnTo>
                    <a:pt x="960" y="864"/>
                  </a:lnTo>
                  <a:lnTo>
                    <a:pt x="960" y="866"/>
                  </a:lnTo>
                  <a:lnTo>
                    <a:pt x="960" y="868"/>
                  </a:lnTo>
                  <a:lnTo>
                    <a:pt x="960" y="870"/>
                  </a:lnTo>
                  <a:lnTo>
                    <a:pt x="960" y="874"/>
                  </a:lnTo>
                  <a:lnTo>
                    <a:pt x="962" y="876"/>
                  </a:lnTo>
                  <a:lnTo>
                    <a:pt x="963" y="876"/>
                  </a:lnTo>
                  <a:lnTo>
                    <a:pt x="963" y="874"/>
                  </a:lnTo>
                  <a:lnTo>
                    <a:pt x="965" y="874"/>
                  </a:lnTo>
                  <a:lnTo>
                    <a:pt x="965" y="876"/>
                  </a:lnTo>
                  <a:lnTo>
                    <a:pt x="967" y="876"/>
                  </a:lnTo>
                  <a:lnTo>
                    <a:pt x="967" y="878"/>
                  </a:lnTo>
                  <a:lnTo>
                    <a:pt x="967" y="880"/>
                  </a:lnTo>
                  <a:lnTo>
                    <a:pt x="969" y="880"/>
                  </a:lnTo>
                  <a:lnTo>
                    <a:pt x="969" y="882"/>
                  </a:lnTo>
                  <a:lnTo>
                    <a:pt x="967" y="882"/>
                  </a:lnTo>
                  <a:lnTo>
                    <a:pt x="967" y="884"/>
                  </a:lnTo>
                  <a:lnTo>
                    <a:pt x="967" y="885"/>
                  </a:lnTo>
                  <a:lnTo>
                    <a:pt x="965" y="887"/>
                  </a:lnTo>
                  <a:lnTo>
                    <a:pt x="965" y="889"/>
                  </a:lnTo>
                  <a:lnTo>
                    <a:pt x="963" y="891"/>
                  </a:lnTo>
                  <a:lnTo>
                    <a:pt x="963" y="893"/>
                  </a:lnTo>
                  <a:lnTo>
                    <a:pt x="963" y="895"/>
                  </a:lnTo>
                  <a:lnTo>
                    <a:pt x="965" y="897"/>
                  </a:lnTo>
                  <a:lnTo>
                    <a:pt x="965" y="899"/>
                  </a:lnTo>
                  <a:lnTo>
                    <a:pt x="967" y="899"/>
                  </a:lnTo>
                  <a:lnTo>
                    <a:pt x="969" y="901"/>
                  </a:lnTo>
                  <a:lnTo>
                    <a:pt x="969" y="903"/>
                  </a:lnTo>
                  <a:lnTo>
                    <a:pt x="969" y="905"/>
                  </a:lnTo>
                  <a:lnTo>
                    <a:pt x="969" y="906"/>
                  </a:lnTo>
                  <a:lnTo>
                    <a:pt x="967" y="906"/>
                  </a:lnTo>
                  <a:lnTo>
                    <a:pt x="965" y="906"/>
                  </a:lnTo>
                  <a:lnTo>
                    <a:pt x="963" y="906"/>
                  </a:lnTo>
                  <a:lnTo>
                    <a:pt x="962" y="910"/>
                  </a:lnTo>
                  <a:lnTo>
                    <a:pt x="962" y="912"/>
                  </a:lnTo>
                  <a:lnTo>
                    <a:pt x="962" y="916"/>
                  </a:lnTo>
                  <a:lnTo>
                    <a:pt x="960" y="918"/>
                  </a:lnTo>
                  <a:lnTo>
                    <a:pt x="952" y="927"/>
                  </a:lnTo>
                  <a:lnTo>
                    <a:pt x="948" y="935"/>
                  </a:lnTo>
                  <a:lnTo>
                    <a:pt x="944" y="943"/>
                  </a:lnTo>
                  <a:lnTo>
                    <a:pt x="939" y="952"/>
                  </a:lnTo>
                  <a:lnTo>
                    <a:pt x="937" y="956"/>
                  </a:lnTo>
                  <a:lnTo>
                    <a:pt x="937" y="958"/>
                  </a:lnTo>
                  <a:lnTo>
                    <a:pt x="937" y="960"/>
                  </a:lnTo>
                  <a:lnTo>
                    <a:pt x="937" y="964"/>
                  </a:lnTo>
                  <a:lnTo>
                    <a:pt x="937" y="967"/>
                  </a:lnTo>
                  <a:lnTo>
                    <a:pt x="937" y="971"/>
                  </a:lnTo>
                  <a:lnTo>
                    <a:pt x="937" y="975"/>
                  </a:lnTo>
                  <a:lnTo>
                    <a:pt x="937" y="977"/>
                  </a:lnTo>
                  <a:lnTo>
                    <a:pt x="937" y="979"/>
                  </a:lnTo>
                  <a:lnTo>
                    <a:pt x="937" y="983"/>
                  </a:lnTo>
                  <a:lnTo>
                    <a:pt x="937" y="987"/>
                  </a:lnTo>
                  <a:lnTo>
                    <a:pt x="939" y="988"/>
                  </a:lnTo>
                  <a:lnTo>
                    <a:pt x="939" y="992"/>
                  </a:lnTo>
                  <a:lnTo>
                    <a:pt x="939" y="996"/>
                  </a:lnTo>
                  <a:lnTo>
                    <a:pt x="939" y="998"/>
                  </a:lnTo>
                  <a:lnTo>
                    <a:pt x="939" y="1000"/>
                  </a:lnTo>
                  <a:lnTo>
                    <a:pt x="937" y="1000"/>
                  </a:lnTo>
                  <a:lnTo>
                    <a:pt x="935" y="1002"/>
                  </a:lnTo>
                  <a:lnTo>
                    <a:pt x="933" y="1002"/>
                  </a:lnTo>
                  <a:lnTo>
                    <a:pt x="929" y="1002"/>
                  </a:lnTo>
                  <a:lnTo>
                    <a:pt x="927" y="1002"/>
                  </a:lnTo>
                  <a:lnTo>
                    <a:pt x="925" y="1000"/>
                  </a:lnTo>
                  <a:lnTo>
                    <a:pt x="925" y="998"/>
                  </a:lnTo>
                  <a:lnTo>
                    <a:pt x="923" y="996"/>
                  </a:lnTo>
                  <a:lnTo>
                    <a:pt x="922" y="992"/>
                  </a:lnTo>
                  <a:lnTo>
                    <a:pt x="920" y="988"/>
                  </a:lnTo>
                  <a:lnTo>
                    <a:pt x="916" y="987"/>
                  </a:lnTo>
                  <a:lnTo>
                    <a:pt x="916" y="985"/>
                  </a:lnTo>
                  <a:lnTo>
                    <a:pt x="916" y="983"/>
                  </a:lnTo>
                  <a:lnTo>
                    <a:pt x="916" y="981"/>
                  </a:lnTo>
                  <a:lnTo>
                    <a:pt x="914" y="979"/>
                  </a:lnTo>
                  <a:lnTo>
                    <a:pt x="912" y="979"/>
                  </a:lnTo>
                  <a:lnTo>
                    <a:pt x="910" y="981"/>
                  </a:lnTo>
                  <a:lnTo>
                    <a:pt x="908" y="981"/>
                  </a:lnTo>
                  <a:lnTo>
                    <a:pt x="906" y="981"/>
                  </a:lnTo>
                  <a:lnTo>
                    <a:pt x="906" y="979"/>
                  </a:lnTo>
                  <a:lnTo>
                    <a:pt x="904" y="977"/>
                  </a:lnTo>
                  <a:lnTo>
                    <a:pt x="904" y="975"/>
                  </a:lnTo>
                  <a:lnTo>
                    <a:pt x="902" y="973"/>
                  </a:lnTo>
                  <a:lnTo>
                    <a:pt x="901" y="973"/>
                  </a:lnTo>
                  <a:lnTo>
                    <a:pt x="899" y="975"/>
                  </a:lnTo>
                  <a:lnTo>
                    <a:pt x="897" y="975"/>
                  </a:lnTo>
                  <a:lnTo>
                    <a:pt x="895" y="975"/>
                  </a:lnTo>
                  <a:lnTo>
                    <a:pt x="893" y="975"/>
                  </a:lnTo>
                  <a:lnTo>
                    <a:pt x="889" y="979"/>
                  </a:lnTo>
                  <a:lnTo>
                    <a:pt x="889" y="981"/>
                  </a:lnTo>
                  <a:lnTo>
                    <a:pt x="889" y="983"/>
                  </a:lnTo>
                  <a:lnTo>
                    <a:pt x="889" y="985"/>
                  </a:lnTo>
                  <a:lnTo>
                    <a:pt x="889" y="987"/>
                  </a:lnTo>
                  <a:lnTo>
                    <a:pt x="887" y="990"/>
                  </a:lnTo>
                  <a:lnTo>
                    <a:pt x="885" y="996"/>
                  </a:lnTo>
                  <a:lnTo>
                    <a:pt x="881" y="1006"/>
                  </a:lnTo>
                  <a:lnTo>
                    <a:pt x="881" y="1009"/>
                  </a:lnTo>
                  <a:lnTo>
                    <a:pt x="880" y="1015"/>
                  </a:lnTo>
                  <a:lnTo>
                    <a:pt x="878" y="1017"/>
                  </a:lnTo>
                  <a:lnTo>
                    <a:pt x="878" y="1019"/>
                  </a:lnTo>
                  <a:lnTo>
                    <a:pt x="868" y="1032"/>
                  </a:lnTo>
                  <a:lnTo>
                    <a:pt x="857" y="1030"/>
                  </a:lnTo>
                  <a:lnTo>
                    <a:pt x="845" y="1029"/>
                  </a:lnTo>
                  <a:lnTo>
                    <a:pt x="834" y="1025"/>
                  </a:lnTo>
                  <a:lnTo>
                    <a:pt x="822" y="1023"/>
                  </a:lnTo>
                  <a:lnTo>
                    <a:pt x="811" y="1021"/>
                  </a:lnTo>
                  <a:lnTo>
                    <a:pt x="799" y="1019"/>
                  </a:lnTo>
                  <a:lnTo>
                    <a:pt x="788" y="1015"/>
                  </a:lnTo>
                  <a:lnTo>
                    <a:pt x="777" y="1013"/>
                  </a:lnTo>
                  <a:lnTo>
                    <a:pt x="765" y="1011"/>
                  </a:lnTo>
                  <a:lnTo>
                    <a:pt x="754" y="1009"/>
                  </a:lnTo>
                  <a:lnTo>
                    <a:pt x="742" y="1008"/>
                  </a:lnTo>
                  <a:lnTo>
                    <a:pt x="737" y="1006"/>
                  </a:lnTo>
                  <a:lnTo>
                    <a:pt x="731" y="1004"/>
                  </a:lnTo>
                  <a:lnTo>
                    <a:pt x="717" y="1002"/>
                  </a:lnTo>
                  <a:lnTo>
                    <a:pt x="706" y="1000"/>
                  </a:lnTo>
                  <a:lnTo>
                    <a:pt x="700" y="998"/>
                  </a:lnTo>
                  <a:lnTo>
                    <a:pt x="695" y="996"/>
                  </a:lnTo>
                  <a:lnTo>
                    <a:pt x="683" y="994"/>
                  </a:lnTo>
                  <a:lnTo>
                    <a:pt x="672" y="992"/>
                  </a:lnTo>
                  <a:lnTo>
                    <a:pt x="660" y="990"/>
                  </a:lnTo>
                  <a:lnTo>
                    <a:pt x="649" y="988"/>
                  </a:lnTo>
                  <a:lnTo>
                    <a:pt x="637" y="985"/>
                  </a:lnTo>
                  <a:lnTo>
                    <a:pt x="626" y="983"/>
                  </a:lnTo>
                  <a:lnTo>
                    <a:pt x="615" y="981"/>
                  </a:lnTo>
                  <a:lnTo>
                    <a:pt x="607" y="979"/>
                  </a:lnTo>
                  <a:lnTo>
                    <a:pt x="603" y="977"/>
                  </a:lnTo>
                  <a:lnTo>
                    <a:pt x="594" y="975"/>
                  </a:lnTo>
                  <a:lnTo>
                    <a:pt x="592" y="975"/>
                  </a:lnTo>
                  <a:lnTo>
                    <a:pt x="580" y="973"/>
                  </a:lnTo>
                  <a:lnTo>
                    <a:pt x="569" y="971"/>
                  </a:lnTo>
                  <a:lnTo>
                    <a:pt x="557" y="969"/>
                  </a:lnTo>
                  <a:lnTo>
                    <a:pt x="546" y="966"/>
                  </a:lnTo>
                  <a:lnTo>
                    <a:pt x="534" y="964"/>
                  </a:lnTo>
                  <a:lnTo>
                    <a:pt x="523" y="962"/>
                  </a:lnTo>
                  <a:lnTo>
                    <a:pt x="512" y="960"/>
                  </a:lnTo>
                  <a:lnTo>
                    <a:pt x="500" y="956"/>
                  </a:lnTo>
                  <a:lnTo>
                    <a:pt x="494" y="956"/>
                  </a:lnTo>
                  <a:lnTo>
                    <a:pt x="489" y="954"/>
                  </a:lnTo>
                  <a:lnTo>
                    <a:pt x="477" y="952"/>
                  </a:lnTo>
                  <a:lnTo>
                    <a:pt x="466" y="950"/>
                  </a:lnTo>
                  <a:lnTo>
                    <a:pt x="454" y="946"/>
                  </a:lnTo>
                  <a:lnTo>
                    <a:pt x="443" y="945"/>
                  </a:lnTo>
                  <a:lnTo>
                    <a:pt x="431" y="943"/>
                  </a:lnTo>
                  <a:lnTo>
                    <a:pt x="420" y="941"/>
                  </a:lnTo>
                  <a:lnTo>
                    <a:pt x="409" y="937"/>
                  </a:lnTo>
                  <a:lnTo>
                    <a:pt x="407" y="937"/>
                  </a:lnTo>
                  <a:lnTo>
                    <a:pt x="405" y="941"/>
                  </a:lnTo>
                  <a:lnTo>
                    <a:pt x="405" y="945"/>
                  </a:lnTo>
                  <a:lnTo>
                    <a:pt x="405" y="948"/>
                  </a:lnTo>
                  <a:lnTo>
                    <a:pt x="405" y="952"/>
                  </a:lnTo>
                  <a:lnTo>
                    <a:pt x="409" y="954"/>
                  </a:lnTo>
                  <a:lnTo>
                    <a:pt x="410" y="954"/>
                  </a:lnTo>
                  <a:lnTo>
                    <a:pt x="412" y="958"/>
                  </a:lnTo>
                  <a:lnTo>
                    <a:pt x="412" y="962"/>
                  </a:lnTo>
                  <a:lnTo>
                    <a:pt x="410" y="966"/>
                  </a:lnTo>
                  <a:lnTo>
                    <a:pt x="410" y="967"/>
                  </a:lnTo>
                  <a:lnTo>
                    <a:pt x="407" y="969"/>
                  </a:lnTo>
                  <a:lnTo>
                    <a:pt x="403" y="969"/>
                  </a:lnTo>
                  <a:lnTo>
                    <a:pt x="401" y="971"/>
                  </a:lnTo>
                  <a:lnTo>
                    <a:pt x="397" y="975"/>
                  </a:lnTo>
                  <a:lnTo>
                    <a:pt x="393" y="975"/>
                  </a:lnTo>
                  <a:lnTo>
                    <a:pt x="389" y="975"/>
                  </a:lnTo>
                  <a:lnTo>
                    <a:pt x="388" y="977"/>
                  </a:lnTo>
                  <a:lnTo>
                    <a:pt x="386" y="979"/>
                  </a:lnTo>
                  <a:lnTo>
                    <a:pt x="382" y="981"/>
                  </a:lnTo>
                  <a:lnTo>
                    <a:pt x="380" y="985"/>
                  </a:lnTo>
                  <a:lnTo>
                    <a:pt x="378" y="987"/>
                  </a:lnTo>
                  <a:lnTo>
                    <a:pt x="376" y="990"/>
                  </a:lnTo>
                  <a:lnTo>
                    <a:pt x="374" y="992"/>
                  </a:lnTo>
                  <a:lnTo>
                    <a:pt x="370" y="992"/>
                  </a:lnTo>
                  <a:lnTo>
                    <a:pt x="368" y="996"/>
                  </a:lnTo>
                  <a:lnTo>
                    <a:pt x="367" y="998"/>
                  </a:lnTo>
                  <a:lnTo>
                    <a:pt x="365" y="1000"/>
                  </a:lnTo>
                  <a:lnTo>
                    <a:pt x="363" y="1002"/>
                  </a:lnTo>
                  <a:lnTo>
                    <a:pt x="359" y="1000"/>
                  </a:lnTo>
                  <a:lnTo>
                    <a:pt x="357" y="998"/>
                  </a:lnTo>
                  <a:lnTo>
                    <a:pt x="355" y="994"/>
                  </a:lnTo>
                  <a:lnTo>
                    <a:pt x="355" y="992"/>
                  </a:lnTo>
                  <a:lnTo>
                    <a:pt x="353" y="988"/>
                  </a:lnTo>
                  <a:lnTo>
                    <a:pt x="351" y="985"/>
                  </a:lnTo>
                  <a:lnTo>
                    <a:pt x="351" y="981"/>
                  </a:lnTo>
                  <a:lnTo>
                    <a:pt x="349" y="979"/>
                  </a:lnTo>
                  <a:lnTo>
                    <a:pt x="346" y="977"/>
                  </a:lnTo>
                  <a:lnTo>
                    <a:pt x="342" y="975"/>
                  </a:lnTo>
                  <a:lnTo>
                    <a:pt x="338" y="977"/>
                  </a:lnTo>
                  <a:lnTo>
                    <a:pt x="334" y="977"/>
                  </a:lnTo>
                  <a:lnTo>
                    <a:pt x="330" y="977"/>
                  </a:lnTo>
                  <a:lnTo>
                    <a:pt x="328" y="979"/>
                  </a:lnTo>
                  <a:lnTo>
                    <a:pt x="325" y="979"/>
                  </a:lnTo>
                  <a:lnTo>
                    <a:pt x="321" y="979"/>
                  </a:lnTo>
                  <a:lnTo>
                    <a:pt x="319" y="981"/>
                  </a:lnTo>
                  <a:lnTo>
                    <a:pt x="315" y="985"/>
                  </a:lnTo>
                  <a:lnTo>
                    <a:pt x="313" y="987"/>
                  </a:lnTo>
                  <a:lnTo>
                    <a:pt x="313" y="990"/>
                  </a:lnTo>
                  <a:lnTo>
                    <a:pt x="313" y="994"/>
                  </a:lnTo>
                  <a:lnTo>
                    <a:pt x="311" y="998"/>
                  </a:lnTo>
                  <a:lnTo>
                    <a:pt x="309" y="1002"/>
                  </a:lnTo>
                  <a:lnTo>
                    <a:pt x="307" y="1004"/>
                  </a:lnTo>
                  <a:lnTo>
                    <a:pt x="306" y="1008"/>
                  </a:lnTo>
                  <a:lnTo>
                    <a:pt x="306" y="1009"/>
                  </a:lnTo>
                  <a:lnTo>
                    <a:pt x="307" y="1013"/>
                  </a:lnTo>
                  <a:lnTo>
                    <a:pt x="309" y="1015"/>
                  </a:lnTo>
                  <a:lnTo>
                    <a:pt x="311" y="1019"/>
                  </a:lnTo>
                  <a:lnTo>
                    <a:pt x="311" y="1023"/>
                  </a:lnTo>
                  <a:lnTo>
                    <a:pt x="307" y="1025"/>
                  </a:lnTo>
                  <a:lnTo>
                    <a:pt x="304" y="1027"/>
                  </a:lnTo>
                  <a:lnTo>
                    <a:pt x="302" y="1029"/>
                  </a:lnTo>
                  <a:lnTo>
                    <a:pt x="298" y="1030"/>
                  </a:lnTo>
                  <a:lnTo>
                    <a:pt x="296" y="1032"/>
                  </a:lnTo>
                  <a:lnTo>
                    <a:pt x="292" y="1034"/>
                  </a:lnTo>
                  <a:lnTo>
                    <a:pt x="290" y="1034"/>
                  </a:lnTo>
                  <a:lnTo>
                    <a:pt x="286" y="1036"/>
                  </a:lnTo>
                  <a:lnTo>
                    <a:pt x="285" y="1038"/>
                  </a:lnTo>
                  <a:lnTo>
                    <a:pt x="281" y="1040"/>
                  </a:lnTo>
                  <a:lnTo>
                    <a:pt x="277" y="1040"/>
                  </a:lnTo>
                  <a:lnTo>
                    <a:pt x="275" y="1044"/>
                  </a:lnTo>
                  <a:lnTo>
                    <a:pt x="273" y="1046"/>
                  </a:lnTo>
                  <a:lnTo>
                    <a:pt x="273" y="1049"/>
                  </a:lnTo>
                  <a:lnTo>
                    <a:pt x="269" y="1051"/>
                  </a:lnTo>
                  <a:lnTo>
                    <a:pt x="267" y="1053"/>
                  </a:lnTo>
                  <a:lnTo>
                    <a:pt x="266" y="1053"/>
                  </a:lnTo>
                  <a:lnTo>
                    <a:pt x="264" y="1053"/>
                  </a:lnTo>
                  <a:lnTo>
                    <a:pt x="260" y="1053"/>
                  </a:lnTo>
                  <a:lnTo>
                    <a:pt x="256" y="1051"/>
                  </a:lnTo>
                  <a:lnTo>
                    <a:pt x="252" y="1053"/>
                  </a:lnTo>
                  <a:lnTo>
                    <a:pt x="250" y="1055"/>
                  </a:lnTo>
                  <a:lnTo>
                    <a:pt x="246" y="1057"/>
                  </a:lnTo>
                  <a:lnTo>
                    <a:pt x="243" y="1057"/>
                  </a:lnTo>
                  <a:lnTo>
                    <a:pt x="239" y="1057"/>
                  </a:lnTo>
                  <a:lnTo>
                    <a:pt x="235" y="1055"/>
                  </a:lnTo>
                  <a:lnTo>
                    <a:pt x="231" y="1053"/>
                  </a:lnTo>
                  <a:lnTo>
                    <a:pt x="227" y="1053"/>
                  </a:lnTo>
                  <a:lnTo>
                    <a:pt x="224" y="1053"/>
                  </a:lnTo>
                  <a:lnTo>
                    <a:pt x="220" y="1053"/>
                  </a:lnTo>
                  <a:lnTo>
                    <a:pt x="218" y="1055"/>
                  </a:lnTo>
                  <a:lnTo>
                    <a:pt x="216" y="1057"/>
                  </a:lnTo>
                  <a:lnTo>
                    <a:pt x="216" y="1063"/>
                  </a:lnTo>
                  <a:lnTo>
                    <a:pt x="214" y="1067"/>
                  </a:lnTo>
                  <a:lnTo>
                    <a:pt x="214" y="1069"/>
                  </a:lnTo>
                  <a:lnTo>
                    <a:pt x="212" y="1072"/>
                  </a:lnTo>
                  <a:lnTo>
                    <a:pt x="210" y="1076"/>
                  </a:lnTo>
                  <a:lnTo>
                    <a:pt x="208" y="1078"/>
                  </a:lnTo>
                  <a:lnTo>
                    <a:pt x="206" y="1082"/>
                  </a:lnTo>
                  <a:lnTo>
                    <a:pt x="204" y="1084"/>
                  </a:lnTo>
                  <a:lnTo>
                    <a:pt x="203" y="1088"/>
                  </a:lnTo>
                  <a:lnTo>
                    <a:pt x="203" y="1091"/>
                  </a:lnTo>
                  <a:lnTo>
                    <a:pt x="203" y="1095"/>
                  </a:lnTo>
                  <a:lnTo>
                    <a:pt x="199" y="1097"/>
                  </a:lnTo>
                  <a:lnTo>
                    <a:pt x="197" y="1099"/>
                  </a:lnTo>
                  <a:lnTo>
                    <a:pt x="195" y="1101"/>
                  </a:lnTo>
                  <a:lnTo>
                    <a:pt x="193" y="1105"/>
                  </a:lnTo>
                  <a:lnTo>
                    <a:pt x="189" y="1107"/>
                  </a:lnTo>
                  <a:lnTo>
                    <a:pt x="187" y="1109"/>
                  </a:lnTo>
                  <a:lnTo>
                    <a:pt x="185" y="1107"/>
                  </a:lnTo>
                  <a:lnTo>
                    <a:pt x="184" y="1107"/>
                  </a:lnTo>
                  <a:lnTo>
                    <a:pt x="184" y="1101"/>
                  </a:lnTo>
                  <a:lnTo>
                    <a:pt x="180" y="1099"/>
                  </a:lnTo>
                  <a:lnTo>
                    <a:pt x="178" y="1097"/>
                  </a:lnTo>
                  <a:lnTo>
                    <a:pt x="176" y="1095"/>
                  </a:lnTo>
                  <a:lnTo>
                    <a:pt x="172" y="1095"/>
                  </a:lnTo>
                  <a:lnTo>
                    <a:pt x="170" y="1091"/>
                  </a:lnTo>
                  <a:lnTo>
                    <a:pt x="170" y="1088"/>
                  </a:lnTo>
                  <a:lnTo>
                    <a:pt x="168" y="1086"/>
                  </a:lnTo>
                  <a:lnTo>
                    <a:pt x="168" y="1084"/>
                  </a:lnTo>
                  <a:lnTo>
                    <a:pt x="166" y="1082"/>
                  </a:lnTo>
                  <a:lnTo>
                    <a:pt x="164" y="1080"/>
                  </a:lnTo>
                  <a:lnTo>
                    <a:pt x="161" y="1078"/>
                  </a:lnTo>
                  <a:lnTo>
                    <a:pt x="157" y="1078"/>
                  </a:lnTo>
                  <a:lnTo>
                    <a:pt x="155" y="1078"/>
                  </a:lnTo>
                  <a:lnTo>
                    <a:pt x="155" y="1076"/>
                  </a:lnTo>
                  <a:lnTo>
                    <a:pt x="155" y="1072"/>
                  </a:lnTo>
                  <a:lnTo>
                    <a:pt x="157" y="1070"/>
                  </a:lnTo>
                  <a:lnTo>
                    <a:pt x="161" y="1069"/>
                  </a:lnTo>
                  <a:lnTo>
                    <a:pt x="163" y="1069"/>
                  </a:lnTo>
                  <a:lnTo>
                    <a:pt x="164" y="1067"/>
                  </a:lnTo>
                  <a:lnTo>
                    <a:pt x="164" y="1065"/>
                  </a:lnTo>
                  <a:lnTo>
                    <a:pt x="164" y="1061"/>
                  </a:lnTo>
                  <a:lnTo>
                    <a:pt x="163" y="1057"/>
                  </a:lnTo>
                  <a:lnTo>
                    <a:pt x="161" y="1057"/>
                  </a:lnTo>
                  <a:lnTo>
                    <a:pt x="155" y="1057"/>
                  </a:lnTo>
                  <a:lnTo>
                    <a:pt x="153" y="1059"/>
                  </a:lnTo>
                  <a:lnTo>
                    <a:pt x="151" y="1059"/>
                  </a:lnTo>
                  <a:lnTo>
                    <a:pt x="149" y="1059"/>
                  </a:lnTo>
                  <a:lnTo>
                    <a:pt x="147" y="1059"/>
                  </a:lnTo>
                  <a:lnTo>
                    <a:pt x="147" y="1053"/>
                  </a:lnTo>
                  <a:lnTo>
                    <a:pt x="147" y="1049"/>
                  </a:lnTo>
                  <a:lnTo>
                    <a:pt x="136" y="1049"/>
                  </a:lnTo>
                  <a:lnTo>
                    <a:pt x="124" y="1049"/>
                  </a:lnTo>
                  <a:lnTo>
                    <a:pt x="132" y="1036"/>
                  </a:lnTo>
                  <a:lnTo>
                    <a:pt x="132" y="1034"/>
                  </a:lnTo>
                  <a:lnTo>
                    <a:pt x="134" y="1034"/>
                  </a:lnTo>
                  <a:lnTo>
                    <a:pt x="134" y="1032"/>
                  </a:lnTo>
                  <a:lnTo>
                    <a:pt x="134" y="1030"/>
                  </a:lnTo>
                  <a:lnTo>
                    <a:pt x="134" y="1029"/>
                  </a:lnTo>
                  <a:lnTo>
                    <a:pt x="134" y="1027"/>
                  </a:lnTo>
                  <a:lnTo>
                    <a:pt x="136" y="1027"/>
                  </a:lnTo>
                  <a:lnTo>
                    <a:pt x="136" y="1025"/>
                  </a:lnTo>
                  <a:lnTo>
                    <a:pt x="136" y="1023"/>
                  </a:lnTo>
                  <a:lnTo>
                    <a:pt x="138" y="1019"/>
                  </a:lnTo>
                  <a:lnTo>
                    <a:pt x="138" y="1017"/>
                  </a:lnTo>
                  <a:lnTo>
                    <a:pt x="140" y="1017"/>
                  </a:lnTo>
                  <a:lnTo>
                    <a:pt x="142" y="1017"/>
                  </a:lnTo>
                  <a:lnTo>
                    <a:pt x="142" y="1019"/>
                  </a:lnTo>
                  <a:lnTo>
                    <a:pt x="143" y="1019"/>
                  </a:lnTo>
                  <a:lnTo>
                    <a:pt x="145" y="1019"/>
                  </a:lnTo>
                  <a:lnTo>
                    <a:pt x="145" y="1017"/>
                  </a:lnTo>
                  <a:lnTo>
                    <a:pt x="145" y="1015"/>
                  </a:lnTo>
                  <a:lnTo>
                    <a:pt x="145" y="1013"/>
                  </a:lnTo>
                  <a:lnTo>
                    <a:pt x="145" y="1011"/>
                  </a:lnTo>
                  <a:lnTo>
                    <a:pt x="145" y="1009"/>
                  </a:lnTo>
                  <a:lnTo>
                    <a:pt x="145" y="1008"/>
                  </a:lnTo>
                  <a:lnTo>
                    <a:pt x="143" y="1006"/>
                  </a:lnTo>
                  <a:lnTo>
                    <a:pt x="143" y="1004"/>
                  </a:lnTo>
                  <a:lnTo>
                    <a:pt x="142" y="1004"/>
                  </a:lnTo>
                  <a:lnTo>
                    <a:pt x="140" y="1002"/>
                  </a:lnTo>
                  <a:lnTo>
                    <a:pt x="140" y="998"/>
                  </a:lnTo>
                  <a:lnTo>
                    <a:pt x="140" y="996"/>
                  </a:lnTo>
                  <a:lnTo>
                    <a:pt x="138" y="994"/>
                  </a:lnTo>
                  <a:lnTo>
                    <a:pt x="140" y="994"/>
                  </a:lnTo>
                  <a:lnTo>
                    <a:pt x="138" y="992"/>
                  </a:lnTo>
                  <a:lnTo>
                    <a:pt x="138" y="990"/>
                  </a:lnTo>
                  <a:lnTo>
                    <a:pt x="138" y="988"/>
                  </a:lnTo>
                  <a:lnTo>
                    <a:pt x="136" y="987"/>
                  </a:lnTo>
                  <a:lnTo>
                    <a:pt x="134" y="985"/>
                  </a:lnTo>
                  <a:lnTo>
                    <a:pt x="132" y="985"/>
                  </a:lnTo>
                  <a:lnTo>
                    <a:pt x="130" y="983"/>
                  </a:lnTo>
                  <a:lnTo>
                    <a:pt x="128" y="981"/>
                  </a:lnTo>
                  <a:lnTo>
                    <a:pt x="126" y="979"/>
                  </a:lnTo>
                  <a:lnTo>
                    <a:pt x="126" y="977"/>
                  </a:lnTo>
                  <a:lnTo>
                    <a:pt x="124" y="977"/>
                  </a:lnTo>
                  <a:lnTo>
                    <a:pt x="124" y="979"/>
                  </a:lnTo>
                  <a:lnTo>
                    <a:pt x="122" y="979"/>
                  </a:lnTo>
                  <a:lnTo>
                    <a:pt x="121" y="979"/>
                  </a:lnTo>
                  <a:lnTo>
                    <a:pt x="121" y="977"/>
                  </a:lnTo>
                  <a:lnTo>
                    <a:pt x="119" y="977"/>
                  </a:lnTo>
                  <a:lnTo>
                    <a:pt x="117" y="977"/>
                  </a:lnTo>
                  <a:lnTo>
                    <a:pt x="117" y="979"/>
                  </a:lnTo>
                  <a:lnTo>
                    <a:pt x="115" y="979"/>
                  </a:lnTo>
                  <a:lnTo>
                    <a:pt x="113" y="979"/>
                  </a:lnTo>
                  <a:lnTo>
                    <a:pt x="111" y="977"/>
                  </a:lnTo>
                  <a:lnTo>
                    <a:pt x="109" y="973"/>
                  </a:lnTo>
                  <a:lnTo>
                    <a:pt x="109" y="971"/>
                  </a:lnTo>
                  <a:lnTo>
                    <a:pt x="107" y="971"/>
                  </a:lnTo>
                  <a:lnTo>
                    <a:pt x="105" y="969"/>
                  </a:lnTo>
                  <a:lnTo>
                    <a:pt x="107" y="969"/>
                  </a:lnTo>
                  <a:lnTo>
                    <a:pt x="109" y="969"/>
                  </a:lnTo>
                  <a:lnTo>
                    <a:pt x="109" y="967"/>
                  </a:lnTo>
                  <a:lnTo>
                    <a:pt x="111" y="966"/>
                  </a:lnTo>
                  <a:lnTo>
                    <a:pt x="113" y="964"/>
                  </a:lnTo>
                  <a:lnTo>
                    <a:pt x="111" y="962"/>
                  </a:lnTo>
                  <a:lnTo>
                    <a:pt x="113" y="962"/>
                  </a:lnTo>
                  <a:lnTo>
                    <a:pt x="113" y="960"/>
                  </a:lnTo>
                  <a:lnTo>
                    <a:pt x="115" y="960"/>
                  </a:lnTo>
                  <a:lnTo>
                    <a:pt x="115" y="958"/>
                  </a:lnTo>
                  <a:lnTo>
                    <a:pt x="115" y="956"/>
                  </a:lnTo>
                  <a:lnTo>
                    <a:pt x="117" y="954"/>
                  </a:lnTo>
                  <a:lnTo>
                    <a:pt x="117" y="952"/>
                  </a:lnTo>
                  <a:lnTo>
                    <a:pt x="119" y="952"/>
                  </a:lnTo>
                  <a:lnTo>
                    <a:pt x="119" y="950"/>
                  </a:lnTo>
                  <a:lnTo>
                    <a:pt x="119" y="948"/>
                  </a:lnTo>
                  <a:lnTo>
                    <a:pt x="117" y="948"/>
                  </a:lnTo>
                  <a:lnTo>
                    <a:pt x="115" y="948"/>
                  </a:lnTo>
                  <a:lnTo>
                    <a:pt x="115" y="946"/>
                  </a:lnTo>
                  <a:lnTo>
                    <a:pt x="117" y="945"/>
                  </a:lnTo>
                  <a:lnTo>
                    <a:pt x="117" y="943"/>
                  </a:lnTo>
                  <a:lnTo>
                    <a:pt x="115" y="943"/>
                  </a:lnTo>
                  <a:lnTo>
                    <a:pt x="113" y="941"/>
                  </a:lnTo>
                  <a:lnTo>
                    <a:pt x="113" y="943"/>
                  </a:lnTo>
                  <a:lnTo>
                    <a:pt x="111" y="941"/>
                  </a:lnTo>
                  <a:lnTo>
                    <a:pt x="109" y="941"/>
                  </a:lnTo>
                  <a:lnTo>
                    <a:pt x="107" y="941"/>
                  </a:lnTo>
                  <a:lnTo>
                    <a:pt x="105" y="943"/>
                  </a:lnTo>
                  <a:lnTo>
                    <a:pt x="101" y="943"/>
                  </a:lnTo>
                  <a:lnTo>
                    <a:pt x="100" y="943"/>
                  </a:lnTo>
                  <a:lnTo>
                    <a:pt x="98" y="943"/>
                  </a:lnTo>
                  <a:lnTo>
                    <a:pt x="96" y="939"/>
                  </a:lnTo>
                  <a:lnTo>
                    <a:pt x="94" y="937"/>
                  </a:lnTo>
                  <a:lnTo>
                    <a:pt x="94" y="935"/>
                  </a:lnTo>
                  <a:lnTo>
                    <a:pt x="96" y="933"/>
                  </a:lnTo>
                  <a:lnTo>
                    <a:pt x="96" y="931"/>
                  </a:lnTo>
                  <a:lnTo>
                    <a:pt x="96" y="929"/>
                  </a:lnTo>
                  <a:lnTo>
                    <a:pt x="96" y="927"/>
                  </a:lnTo>
                  <a:lnTo>
                    <a:pt x="96" y="926"/>
                  </a:lnTo>
                  <a:lnTo>
                    <a:pt x="96" y="924"/>
                  </a:lnTo>
                  <a:lnTo>
                    <a:pt x="94" y="924"/>
                  </a:lnTo>
                  <a:lnTo>
                    <a:pt x="94" y="922"/>
                  </a:lnTo>
                  <a:lnTo>
                    <a:pt x="94" y="920"/>
                  </a:lnTo>
                  <a:lnTo>
                    <a:pt x="92" y="918"/>
                  </a:lnTo>
                  <a:lnTo>
                    <a:pt x="92" y="916"/>
                  </a:lnTo>
                  <a:lnTo>
                    <a:pt x="92" y="914"/>
                  </a:lnTo>
                  <a:lnTo>
                    <a:pt x="92" y="912"/>
                  </a:lnTo>
                  <a:lnTo>
                    <a:pt x="94" y="912"/>
                  </a:lnTo>
                  <a:lnTo>
                    <a:pt x="94" y="910"/>
                  </a:lnTo>
                  <a:lnTo>
                    <a:pt x="92" y="910"/>
                  </a:lnTo>
                  <a:lnTo>
                    <a:pt x="92" y="908"/>
                  </a:lnTo>
                  <a:lnTo>
                    <a:pt x="94" y="906"/>
                  </a:lnTo>
                  <a:lnTo>
                    <a:pt x="94" y="905"/>
                  </a:lnTo>
                  <a:lnTo>
                    <a:pt x="96" y="903"/>
                  </a:lnTo>
                  <a:lnTo>
                    <a:pt x="98" y="901"/>
                  </a:lnTo>
                  <a:lnTo>
                    <a:pt x="100" y="901"/>
                  </a:lnTo>
                  <a:lnTo>
                    <a:pt x="101" y="899"/>
                  </a:lnTo>
                  <a:lnTo>
                    <a:pt x="103" y="899"/>
                  </a:lnTo>
                  <a:lnTo>
                    <a:pt x="105" y="899"/>
                  </a:lnTo>
                  <a:lnTo>
                    <a:pt x="107" y="897"/>
                  </a:lnTo>
                  <a:lnTo>
                    <a:pt x="107" y="895"/>
                  </a:lnTo>
                  <a:lnTo>
                    <a:pt x="109" y="893"/>
                  </a:lnTo>
                  <a:lnTo>
                    <a:pt x="109" y="891"/>
                  </a:lnTo>
                  <a:lnTo>
                    <a:pt x="111" y="887"/>
                  </a:lnTo>
                  <a:lnTo>
                    <a:pt x="113" y="885"/>
                  </a:lnTo>
                  <a:lnTo>
                    <a:pt x="115" y="884"/>
                  </a:lnTo>
                  <a:lnTo>
                    <a:pt x="117" y="882"/>
                  </a:lnTo>
                  <a:lnTo>
                    <a:pt x="117" y="880"/>
                  </a:lnTo>
                  <a:lnTo>
                    <a:pt x="117" y="876"/>
                  </a:lnTo>
                  <a:lnTo>
                    <a:pt x="115" y="874"/>
                  </a:lnTo>
                  <a:lnTo>
                    <a:pt x="115" y="870"/>
                  </a:lnTo>
                  <a:lnTo>
                    <a:pt x="111" y="864"/>
                  </a:lnTo>
                  <a:lnTo>
                    <a:pt x="109" y="863"/>
                  </a:lnTo>
                  <a:lnTo>
                    <a:pt x="105" y="859"/>
                  </a:lnTo>
                  <a:lnTo>
                    <a:pt x="103" y="857"/>
                  </a:lnTo>
                  <a:lnTo>
                    <a:pt x="103" y="855"/>
                  </a:lnTo>
                  <a:lnTo>
                    <a:pt x="103" y="853"/>
                  </a:lnTo>
                  <a:lnTo>
                    <a:pt x="105" y="851"/>
                  </a:lnTo>
                  <a:lnTo>
                    <a:pt x="107" y="847"/>
                  </a:lnTo>
                  <a:lnTo>
                    <a:pt x="109" y="847"/>
                  </a:lnTo>
                  <a:lnTo>
                    <a:pt x="111" y="845"/>
                  </a:lnTo>
                  <a:lnTo>
                    <a:pt x="111" y="844"/>
                  </a:lnTo>
                  <a:lnTo>
                    <a:pt x="113" y="842"/>
                  </a:lnTo>
                  <a:lnTo>
                    <a:pt x="115" y="842"/>
                  </a:lnTo>
                  <a:lnTo>
                    <a:pt x="117" y="842"/>
                  </a:lnTo>
                  <a:lnTo>
                    <a:pt x="117" y="840"/>
                  </a:lnTo>
                  <a:lnTo>
                    <a:pt x="119" y="840"/>
                  </a:lnTo>
                  <a:lnTo>
                    <a:pt x="121" y="840"/>
                  </a:lnTo>
                  <a:lnTo>
                    <a:pt x="122" y="840"/>
                  </a:lnTo>
                  <a:lnTo>
                    <a:pt x="124" y="840"/>
                  </a:lnTo>
                  <a:lnTo>
                    <a:pt x="130" y="840"/>
                  </a:lnTo>
                  <a:lnTo>
                    <a:pt x="132" y="840"/>
                  </a:lnTo>
                  <a:lnTo>
                    <a:pt x="134" y="840"/>
                  </a:lnTo>
                  <a:lnTo>
                    <a:pt x="136" y="836"/>
                  </a:lnTo>
                  <a:lnTo>
                    <a:pt x="138" y="834"/>
                  </a:lnTo>
                  <a:lnTo>
                    <a:pt x="140" y="830"/>
                  </a:lnTo>
                  <a:lnTo>
                    <a:pt x="142" y="824"/>
                  </a:lnTo>
                  <a:lnTo>
                    <a:pt x="142" y="823"/>
                  </a:lnTo>
                  <a:lnTo>
                    <a:pt x="142" y="819"/>
                  </a:lnTo>
                  <a:lnTo>
                    <a:pt x="142" y="817"/>
                  </a:lnTo>
                  <a:lnTo>
                    <a:pt x="142" y="815"/>
                  </a:lnTo>
                  <a:lnTo>
                    <a:pt x="142" y="813"/>
                  </a:lnTo>
                  <a:lnTo>
                    <a:pt x="143" y="811"/>
                  </a:lnTo>
                  <a:lnTo>
                    <a:pt x="145" y="807"/>
                  </a:lnTo>
                  <a:lnTo>
                    <a:pt x="147" y="807"/>
                  </a:lnTo>
                  <a:lnTo>
                    <a:pt x="149" y="803"/>
                  </a:lnTo>
                  <a:lnTo>
                    <a:pt x="151" y="802"/>
                  </a:lnTo>
                  <a:lnTo>
                    <a:pt x="155" y="802"/>
                  </a:lnTo>
                  <a:lnTo>
                    <a:pt x="159" y="800"/>
                  </a:lnTo>
                  <a:lnTo>
                    <a:pt x="163" y="800"/>
                  </a:lnTo>
                  <a:lnTo>
                    <a:pt x="164" y="800"/>
                  </a:lnTo>
                  <a:lnTo>
                    <a:pt x="168" y="796"/>
                  </a:lnTo>
                  <a:lnTo>
                    <a:pt x="170" y="794"/>
                  </a:lnTo>
                  <a:lnTo>
                    <a:pt x="172" y="794"/>
                  </a:lnTo>
                  <a:lnTo>
                    <a:pt x="174" y="794"/>
                  </a:lnTo>
                  <a:lnTo>
                    <a:pt x="174" y="792"/>
                  </a:lnTo>
                  <a:lnTo>
                    <a:pt x="176" y="790"/>
                  </a:lnTo>
                  <a:lnTo>
                    <a:pt x="176" y="788"/>
                  </a:lnTo>
                  <a:lnTo>
                    <a:pt x="176" y="784"/>
                  </a:lnTo>
                  <a:lnTo>
                    <a:pt x="174" y="782"/>
                  </a:lnTo>
                  <a:lnTo>
                    <a:pt x="174" y="781"/>
                  </a:lnTo>
                  <a:lnTo>
                    <a:pt x="174" y="779"/>
                  </a:lnTo>
                  <a:lnTo>
                    <a:pt x="174" y="777"/>
                  </a:lnTo>
                  <a:lnTo>
                    <a:pt x="176" y="775"/>
                  </a:lnTo>
                  <a:lnTo>
                    <a:pt x="176" y="773"/>
                  </a:lnTo>
                  <a:lnTo>
                    <a:pt x="178" y="771"/>
                  </a:lnTo>
                  <a:lnTo>
                    <a:pt x="182" y="769"/>
                  </a:lnTo>
                  <a:lnTo>
                    <a:pt x="184" y="769"/>
                  </a:lnTo>
                  <a:lnTo>
                    <a:pt x="185" y="771"/>
                  </a:lnTo>
                  <a:lnTo>
                    <a:pt x="187" y="771"/>
                  </a:lnTo>
                  <a:lnTo>
                    <a:pt x="189" y="771"/>
                  </a:lnTo>
                  <a:lnTo>
                    <a:pt x="191" y="773"/>
                  </a:lnTo>
                  <a:lnTo>
                    <a:pt x="191" y="775"/>
                  </a:lnTo>
                  <a:lnTo>
                    <a:pt x="193" y="775"/>
                  </a:lnTo>
                  <a:lnTo>
                    <a:pt x="195" y="777"/>
                  </a:lnTo>
                  <a:lnTo>
                    <a:pt x="197" y="779"/>
                  </a:lnTo>
                  <a:lnTo>
                    <a:pt x="197" y="781"/>
                  </a:lnTo>
                  <a:lnTo>
                    <a:pt x="197" y="782"/>
                  </a:lnTo>
                  <a:lnTo>
                    <a:pt x="199" y="782"/>
                  </a:lnTo>
                  <a:lnTo>
                    <a:pt x="201" y="782"/>
                  </a:lnTo>
                  <a:lnTo>
                    <a:pt x="203" y="784"/>
                  </a:lnTo>
                  <a:lnTo>
                    <a:pt x="203" y="786"/>
                  </a:lnTo>
                  <a:lnTo>
                    <a:pt x="204" y="786"/>
                  </a:lnTo>
                  <a:lnTo>
                    <a:pt x="206" y="788"/>
                  </a:lnTo>
                  <a:lnTo>
                    <a:pt x="210" y="788"/>
                  </a:lnTo>
                  <a:lnTo>
                    <a:pt x="212" y="788"/>
                  </a:lnTo>
                  <a:lnTo>
                    <a:pt x="214" y="790"/>
                  </a:lnTo>
                  <a:lnTo>
                    <a:pt x="216" y="788"/>
                  </a:lnTo>
                  <a:lnTo>
                    <a:pt x="218" y="788"/>
                  </a:lnTo>
                  <a:lnTo>
                    <a:pt x="220" y="788"/>
                  </a:lnTo>
                  <a:lnTo>
                    <a:pt x="222" y="786"/>
                  </a:lnTo>
                  <a:lnTo>
                    <a:pt x="224" y="784"/>
                  </a:lnTo>
                  <a:lnTo>
                    <a:pt x="225" y="782"/>
                  </a:lnTo>
                  <a:lnTo>
                    <a:pt x="225" y="781"/>
                  </a:lnTo>
                  <a:lnTo>
                    <a:pt x="224" y="779"/>
                  </a:lnTo>
                  <a:lnTo>
                    <a:pt x="222" y="779"/>
                  </a:lnTo>
                  <a:lnTo>
                    <a:pt x="222" y="781"/>
                  </a:lnTo>
                  <a:lnTo>
                    <a:pt x="220" y="781"/>
                  </a:lnTo>
                  <a:lnTo>
                    <a:pt x="218" y="781"/>
                  </a:lnTo>
                  <a:lnTo>
                    <a:pt x="216" y="781"/>
                  </a:lnTo>
                  <a:lnTo>
                    <a:pt x="214" y="781"/>
                  </a:lnTo>
                  <a:lnTo>
                    <a:pt x="214" y="779"/>
                  </a:lnTo>
                  <a:lnTo>
                    <a:pt x="212" y="777"/>
                  </a:lnTo>
                  <a:lnTo>
                    <a:pt x="212" y="775"/>
                  </a:lnTo>
                  <a:lnTo>
                    <a:pt x="212" y="773"/>
                  </a:lnTo>
                  <a:lnTo>
                    <a:pt x="212" y="771"/>
                  </a:lnTo>
                  <a:lnTo>
                    <a:pt x="212" y="767"/>
                  </a:lnTo>
                  <a:lnTo>
                    <a:pt x="210" y="765"/>
                  </a:lnTo>
                  <a:lnTo>
                    <a:pt x="208" y="761"/>
                  </a:lnTo>
                  <a:lnTo>
                    <a:pt x="206" y="760"/>
                  </a:lnTo>
                  <a:lnTo>
                    <a:pt x="204" y="760"/>
                  </a:lnTo>
                  <a:lnTo>
                    <a:pt x="203" y="758"/>
                  </a:lnTo>
                  <a:lnTo>
                    <a:pt x="203" y="756"/>
                  </a:lnTo>
                  <a:lnTo>
                    <a:pt x="203" y="754"/>
                  </a:lnTo>
                  <a:lnTo>
                    <a:pt x="203" y="752"/>
                  </a:lnTo>
                  <a:lnTo>
                    <a:pt x="204" y="750"/>
                  </a:lnTo>
                  <a:lnTo>
                    <a:pt x="206" y="748"/>
                  </a:lnTo>
                  <a:lnTo>
                    <a:pt x="208" y="746"/>
                  </a:lnTo>
                  <a:lnTo>
                    <a:pt x="210" y="744"/>
                  </a:lnTo>
                  <a:lnTo>
                    <a:pt x="212" y="742"/>
                  </a:lnTo>
                  <a:lnTo>
                    <a:pt x="212" y="741"/>
                  </a:lnTo>
                  <a:lnTo>
                    <a:pt x="216" y="739"/>
                  </a:lnTo>
                  <a:lnTo>
                    <a:pt x="218" y="739"/>
                  </a:lnTo>
                  <a:lnTo>
                    <a:pt x="220" y="739"/>
                  </a:lnTo>
                  <a:lnTo>
                    <a:pt x="222" y="739"/>
                  </a:lnTo>
                  <a:lnTo>
                    <a:pt x="222" y="737"/>
                  </a:lnTo>
                  <a:lnTo>
                    <a:pt x="224" y="737"/>
                  </a:lnTo>
                  <a:lnTo>
                    <a:pt x="224" y="733"/>
                  </a:lnTo>
                  <a:lnTo>
                    <a:pt x="225" y="731"/>
                  </a:lnTo>
                  <a:lnTo>
                    <a:pt x="225" y="729"/>
                  </a:lnTo>
                  <a:lnTo>
                    <a:pt x="227" y="727"/>
                  </a:lnTo>
                  <a:lnTo>
                    <a:pt x="225" y="727"/>
                  </a:lnTo>
                  <a:lnTo>
                    <a:pt x="225" y="725"/>
                  </a:lnTo>
                  <a:lnTo>
                    <a:pt x="225" y="723"/>
                  </a:lnTo>
                  <a:lnTo>
                    <a:pt x="224" y="723"/>
                  </a:lnTo>
                  <a:lnTo>
                    <a:pt x="222" y="725"/>
                  </a:lnTo>
                  <a:lnTo>
                    <a:pt x="218" y="725"/>
                  </a:lnTo>
                  <a:lnTo>
                    <a:pt x="218" y="723"/>
                  </a:lnTo>
                  <a:lnTo>
                    <a:pt x="216" y="723"/>
                  </a:lnTo>
                  <a:lnTo>
                    <a:pt x="214" y="721"/>
                  </a:lnTo>
                  <a:lnTo>
                    <a:pt x="212" y="720"/>
                  </a:lnTo>
                  <a:lnTo>
                    <a:pt x="210" y="720"/>
                  </a:lnTo>
                  <a:lnTo>
                    <a:pt x="208" y="718"/>
                  </a:lnTo>
                  <a:lnTo>
                    <a:pt x="206" y="718"/>
                  </a:lnTo>
                  <a:lnTo>
                    <a:pt x="204" y="718"/>
                  </a:lnTo>
                  <a:lnTo>
                    <a:pt x="204" y="716"/>
                  </a:lnTo>
                  <a:lnTo>
                    <a:pt x="204" y="714"/>
                  </a:lnTo>
                  <a:lnTo>
                    <a:pt x="203" y="714"/>
                  </a:lnTo>
                  <a:lnTo>
                    <a:pt x="203" y="712"/>
                  </a:lnTo>
                  <a:lnTo>
                    <a:pt x="199" y="712"/>
                  </a:lnTo>
                  <a:lnTo>
                    <a:pt x="197" y="710"/>
                  </a:lnTo>
                  <a:lnTo>
                    <a:pt x="195" y="710"/>
                  </a:lnTo>
                  <a:lnTo>
                    <a:pt x="193" y="710"/>
                  </a:lnTo>
                  <a:lnTo>
                    <a:pt x="191" y="708"/>
                  </a:lnTo>
                  <a:lnTo>
                    <a:pt x="189" y="708"/>
                  </a:lnTo>
                  <a:lnTo>
                    <a:pt x="187" y="708"/>
                  </a:lnTo>
                  <a:lnTo>
                    <a:pt x="185" y="704"/>
                  </a:lnTo>
                  <a:lnTo>
                    <a:pt x="184" y="704"/>
                  </a:lnTo>
                  <a:lnTo>
                    <a:pt x="182" y="702"/>
                  </a:lnTo>
                  <a:lnTo>
                    <a:pt x="182" y="700"/>
                  </a:lnTo>
                  <a:lnTo>
                    <a:pt x="180" y="700"/>
                  </a:lnTo>
                  <a:lnTo>
                    <a:pt x="178" y="700"/>
                  </a:lnTo>
                  <a:lnTo>
                    <a:pt x="176" y="700"/>
                  </a:lnTo>
                  <a:lnTo>
                    <a:pt x="174" y="699"/>
                  </a:lnTo>
                  <a:lnTo>
                    <a:pt x="170" y="697"/>
                  </a:lnTo>
                  <a:lnTo>
                    <a:pt x="168" y="697"/>
                  </a:lnTo>
                  <a:lnTo>
                    <a:pt x="166" y="695"/>
                  </a:lnTo>
                  <a:lnTo>
                    <a:pt x="166" y="693"/>
                  </a:lnTo>
                  <a:lnTo>
                    <a:pt x="166" y="691"/>
                  </a:lnTo>
                  <a:lnTo>
                    <a:pt x="164" y="689"/>
                  </a:lnTo>
                  <a:lnTo>
                    <a:pt x="164" y="687"/>
                  </a:lnTo>
                  <a:lnTo>
                    <a:pt x="164" y="685"/>
                  </a:lnTo>
                  <a:lnTo>
                    <a:pt x="163" y="685"/>
                  </a:lnTo>
                  <a:lnTo>
                    <a:pt x="161" y="681"/>
                  </a:lnTo>
                  <a:lnTo>
                    <a:pt x="159" y="679"/>
                  </a:lnTo>
                  <a:lnTo>
                    <a:pt x="157" y="678"/>
                  </a:lnTo>
                  <a:lnTo>
                    <a:pt x="155" y="676"/>
                  </a:lnTo>
                  <a:lnTo>
                    <a:pt x="153" y="674"/>
                  </a:lnTo>
                  <a:lnTo>
                    <a:pt x="149" y="670"/>
                  </a:lnTo>
                  <a:lnTo>
                    <a:pt x="147" y="668"/>
                  </a:lnTo>
                  <a:lnTo>
                    <a:pt x="145" y="666"/>
                  </a:lnTo>
                  <a:lnTo>
                    <a:pt x="140" y="664"/>
                  </a:lnTo>
                  <a:lnTo>
                    <a:pt x="138" y="662"/>
                  </a:lnTo>
                  <a:lnTo>
                    <a:pt x="136" y="662"/>
                  </a:lnTo>
                  <a:lnTo>
                    <a:pt x="134" y="662"/>
                  </a:lnTo>
                  <a:lnTo>
                    <a:pt x="134" y="664"/>
                  </a:lnTo>
                  <a:lnTo>
                    <a:pt x="132" y="664"/>
                  </a:lnTo>
                  <a:lnTo>
                    <a:pt x="132" y="666"/>
                  </a:lnTo>
                  <a:lnTo>
                    <a:pt x="132" y="668"/>
                  </a:lnTo>
                  <a:lnTo>
                    <a:pt x="130" y="668"/>
                  </a:lnTo>
                  <a:lnTo>
                    <a:pt x="130" y="670"/>
                  </a:lnTo>
                  <a:lnTo>
                    <a:pt x="128" y="670"/>
                  </a:lnTo>
                  <a:lnTo>
                    <a:pt x="126" y="674"/>
                  </a:lnTo>
                  <a:lnTo>
                    <a:pt x="126" y="676"/>
                  </a:lnTo>
                  <a:lnTo>
                    <a:pt x="124" y="678"/>
                  </a:lnTo>
                  <a:lnTo>
                    <a:pt x="124" y="679"/>
                  </a:lnTo>
                  <a:lnTo>
                    <a:pt x="122" y="681"/>
                  </a:lnTo>
                  <a:lnTo>
                    <a:pt x="122" y="683"/>
                  </a:lnTo>
                  <a:lnTo>
                    <a:pt x="121" y="685"/>
                  </a:lnTo>
                  <a:lnTo>
                    <a:pt x="119" y="685"/>
                  </a:lnTo>
                  <a:lnTo>
                    <a:pt x="119" y="683"/>
                  </a:lnTo>
                  <a:lnTo>
                    <a:pt x="117" y="683"/>
                  </a:lnTo>
                  <a:lnTo>
                    <a:pt x="115" y="683"/>
                  </a:lnTo>
                  <a:lnTo>
                    <a:pt x="113" y="683"/>
                  </a:lnTo>
                  <a:lnTo>
                    <a:pt x="111" y="683"/>
                  </a:lnTo>
                  <a:lnTo>
                    <a:pt x="109" y="683"/>
                  </a:lnTo>
                  <a:lnTo>
                    <a:pt x="109" y="681"/>
                  </a:lnTo>
                  <a:lnTo>
                    <a:pt x="109" y="679"/>
                  </a:lnTo>
                  <a:lnTo>
                    <a:pt x="107" y="678"/>
                  </a:lnTo>
                  <a:lnTo>
                    <a:pt x="105" y="678"/>
                  </a:lnTo>
                  <a:lnTo>
                    <a:pt x="103" y="674"/>
                  </a:lnTo>
                  <a:lnTo>
                    <a:pt x="101" y="674"/>
                  </a:lnTo>
                  <a:lnTo>
                    <a:pt x="100" y="672"/>
                  </a:lnTo>
                  <a:lnTo>
                    <a:pt x="94" y="668"/>
                  </a:lnTo>
                  <a:lnTo>
                    <a:pt x="92" y="668"/>
                  </a:lnTo>
                  <a:lnTo>
                    <a:pt x="90" y="666"/>
                  </a:lnTo>
                  <a:lnTo>
                    <a:pt x="88" y="666"/>
                  </a:lnTo>
                  <a:lnTo>
                    <a:pt x="86" y="662"/>
                  </a:lnTo>
                  <a:lnTo>
                    <a:pt x="86" y="660"/>
                  </a:lnTo>
                  <a:lnTo>
                    <a:pt x="86" y="658"/>
                  </a:lnTo>
                  <a:lnTo>
                    <a:pt x="86" y="657"/>
                  </a:lnTo>
                  <a:lnTo>
                    <a:pt x="84" y="655"/>
                  </a:lnTo>
                  <a:lnTo>
                    <a:pt x="84" y="653"/>
                  </a:lnTo>
                  <a:lnTo>
                    <a:pt x="79" y="653"/>
                  </a:lnTo>
                  <a:lnTo>
                    <a:pt x="79" y="651"/>
                  </a:lnTo>
                  <a:lnTo>
                    <a:pt x="77" y="651"/>
                  </a:lnTo>
                  <a:lnTo>
                    <a:pt x="77" y="649"/>
                  </a:lnTo>
                  <a:lnTo>
                    <a:pt x="75" y="649"/>
                  </a:lnTo>
                  <a:lnTo>
                    <a:pt x="73" y="651"/>
                  </a:lnTo>
                  <a:lnTo>
                    <a:pt x="71" y="651"/>
                  </a:lnTo>
                  <a:lnTo>
                    <a:pt x="71" y="649"/>
                  </a:lnTo>
                  <a:lnTo>
                    <a:pt x="69" y="649"/>
                  </a:lnTo>
                  <a:lnTo>
                    <a:pt x="67" y="649"/>
                  </a:lnTo>
                  <a:lnTo>
                    <a:pt x="67" y="651"/>
                  </a:lnTo>
                  <a:lnTo>
                    <a:pt x="65" y="651"/>
                  </a:lnTo>
                  <a:lnTo>
                    <a:pt x="65" y="649"/>
                  </a:lnTo>
                  <a:lnTo>
                    <a:pt x="67" y="649"/>
                  </a:lnTo>
                  <a:lnTo>
                    <a:pt x="67" y="647"/>
                  </a:lnTo>
                  <a:lnTo>
                    <a:pt x="65" y="647"/>
                  </a:lnTo>
                  <a:lnTo>
                    <a:pt x="65" y="649"/>
                  </a:lnTo>
                  <a:lnTo>
                    <a:pt x="63" y="649"/>
                  </a:lnTo>
                  <a:lnTo>
                    <a:pt x="63" y="647"/>
                  </a:lnTo>
                  <a:lnTo>
                    <a:pt x="65" y="647"/>
                  </a:lnTo>
                  <a:lnTo>
                    <a:pt x="65" y="645"/>
                  </a:lnTo>
                  <a:lnTo>
                    <a:pt x="63" y="645"/>
                  </a:lnTo>
                  <a:lnTo>
                    <a:pt x="61" y="645"/>
                  </a:lnTo>
                  <a:lnTo>
                    <a:pt x="60" y="645"/>
                  </a:lnTo>
                  <a:lnTo>
                    <a:pt x="60" y="643"/>
                  </a:lnTo>
                  <a:lnTo>
                    <a:pt x="58" y="643"/>
                  </a:lnTo>
                  <a:lnTo>
                    <a:pt x="54" y="639"/>
                  </a:lnTo>
                  <a:lnTo>
                    <a:pt x="50" y="636"/>
                  </a:lnTo>
                  <a:lnTo>
                    <a:pt x="46" y="632"/>
                  </a:lnTo>
                  <a:lnTo>
                    <a:pt x="42" y="628"/>
                  </a:lnTo>
                  <a:lnTo>
                    <a:pt x="39" y="624"/>
                  </a:lnTo>
                  <a:lnTo>
                    <a:pt x="35" y="620"/>
                  </a:lnTo>
                  <a:lnTo>
                    <a:pt x="33" y="618"/>
                  </a:lnTo>
                  <a:lnTo>
                    <a:pt x="25" y="613"/>
                  </a:lnTo>
                  <a:lnTo>
                    <a:pt x="19" y="607"/>
                  </a:lnTo>
                  <a:lnTo>
                    <a:pt x="14" y="601"/>
                  </a:lnTo>
                  <a:lnTo>
                    <a:pt x="12" y="599"/>
                  </a:lnTo>
                  <a:lnTo>
                    <a:pt x="8" y="596"/>
                  </a:lnTo>
                  <a:lnTo>
                    <a:pt x="4" y="588"/>
                  </a:lnTo>
                  <a:lnTo>
                    <a:pt x="0" y="586"/>
                  </a:lnTo>
                  <a:lnTo>
                    <a:pt x="0" y="584"/>
                  </a:lnTo>
                  <a:lnTo>
                    <a:pt x="2" y="580"/>
                  </a:lnTo>
                  <a:lnTo>
                    <a:pt x="2" y="575"/>
                  </a:lnTo>
                  <a:lnTo>
                    <a:pt x="2" y="567"/>
                  </a:lnTo>
                  <a:lnTo>
                    <a:pt x="2" y="559"/>
                  </a:lnTo>
                  <a:lnTo>
                    <a:pt x="2" y="550"/>
                  </a:lnTo>
                  <a:lnTo>
                    <a:pt x="2" y="542"/>
                  </a:lnTo>
                  <a:lnTo>
                    <a:pt x="4" y="538"/>
                  </a:lnTo>
                  <a:lnTo>
                    <a:pt x="2" y="533"/>
                  </a:lnTo>
                  <a:lnTo>
                    <a:pt x="4" y="529"/>
                  </a:lnTo>
                  <a:lnTo>
                    <a:pt x="4" y="527"/>
                  </a:lnTo>
                  <a:lnTo>
                    <a:pt x="4" y="525"/>
                  </a:lnTo>
                  <a:lnTo>
                    <a:pt x="6" y="525"/>
                  </a:lnTo>
                  <a:lnTo>
                    <a:pt x="8" y="525"/>
                  </a:lnTo>
                  <a:lnTo>
                    <a:pt x="10" y="525"/>
                  </a:lnTo>
                  <a:lnTo>
                    <a:pt x="12" y="525"/>
                  </a:lnTo>
                  <a:lnTo>
                    <a:pt x="14" y="525"/>
                  </a:lnTo>
                  <a:lnTo>
                    <a:pt x="16" y="525"/>
                  </a:lnTo>
                  <a:lnTo>
                    <a:pt x="18" y="525"/>
                  </a:lnTo>
                  <a:lnTo>
                    <a:pt x="19" y="525"/>
                  </a:lnTo>
                  <a:lnTo>
                    <a:pt x="21" y="523"/>
                  </a:lnTo>
                  <a:lnTo>
                    <a:pt x="23" y="523"/>
                  </a:lnTo>
                  <a:lnTo>
                    <a:pt x="25" y="521"/>
                  </a:lnTo>
                  <a:lnTo>
                    <a:pt x="27" y="521"/>
                  </a:lnTo>
                  <a:lnTo>
                    <a:pt x="29" y="521"/>
                  </a:lnTo>
                  <a:lnTo>
                    <a:pt x="31" y="521"/>
                  </a:lnTo>
                  <a:lnTo>
                    <a:pt x="33" y="519"/>
                  </a:lnTo>
                  <a:lnTo>
                    <a:pt x="35" y="519"/>
                  </a:lnTo>
                  <a:lnTo>
                    <a:pt x="37" y="517"/>
                  </a:lnTo>
                  <a:lnTo>
                    <a:pt x="39" y="514"/>
                  </a:lnTo>
                  <a:lnTo>
                    <a:pt x="40" y="512"/>
                  </a:lnTo>
                  <a:lnTo>
                    <a:pt x="42" y="510"/>
                  </a:lnTo>
                  <a:lnTo>
                    <a:pt x="44" y="506"/>
                  </a:lnTo>
                  <a:lnTo>
                    <a:pt x="46" y="502"/>
                  </a:lnTo>
                  <a:lnTo>
                    <a:pt x="48" y="498"/>
                  </a:lnTo>
                  <a:lnTo>
                    <a:pt x="50" y="494"/>
                  </a:lnTo>
                  <a:lnTo>
                    <a:pt x="50" y="493"/>
                  </a:lnTo>
                  <a:lnTo>
                    <a:pt x="52" y="491"/>
                  </a:lnTo>
                  <a:lnTo>
                    <a:pt x="52" y="489"/>
                  </a:lnTo>
                  <a:lnTo>
                    <a:pt x="54" y="489"/>
                  </a:lnTo>
                  <a:lnTo>
                    <a:pt x="54" y="485"/>
                  </a:lnTo>
                  <a:lnTo>
                    <a:pt x="54" y="483"/>
                  </a:lnTo>
                  <a:lnTo>
                    <a:pt x="54" y="481"/>
                  </a:lnTo>
                  <a:lnTo>
                    <a:pt x="56" y="481"/>
                  </a:lnTo>
                  <a:lnTo>
                    <a:pt x="56" y="479"/>
                  </a:lnTo>
                  <a:lnTo>
                    <a:pt x="52" y="481"/>
                  </a:lnTo>
                  <a:lnTo>
                    <a:pt x="52" y="479"/>
                  </a:lnTo>
                  <a:lnTo>
                    <a:pt x="50" y="477"/>
                  </a:lnTo>
                  <a:lnTo>
                    <a:pt x="46" y="477"/>
                  </a:lnTo>
                  <a:lnTo>
                    <a:pt x="46" y="475"/>
                  </a:lnTo>
                  <a:lnTo>
                    <a:pt x="46" y="473"/>
                  </a:lnTo>
                  <a:lnTo>
                    <a:pt x="46" y="472"/>
                  </a:lnTo>
                  <a:lnTo>
                    <a:pt x="48" y="472"/>
                  </a:lnTo>
                  <a:lnTo>
                    <a:pt x="50" y="472"/>
                  </a:lnTo>
                  <a:lnTo>
                    <a:pt x="50" y="470"/>
                  </a:lnTo>
                  <a:lnTo>
                    <a:pt x="50" y="468"/>
                  </a:lnTo>
                  <a:lnTo>
                    <a:pt x="50" y="466"/>
                  </a:lnTo>
                  <a:lnTo>
                    <a:pt x="52" y="464"/>
                  </a:lnTo>
                  <a:lnTo>
                    <a:pt x="52" y="462"/>
                  </a:lnTo>
                  <a:lnTo>
                    <a:pt x="50" y="462"/>
                  </a:lnTo>
                  <a:lnTo>
                    <a:pt x="54" y="462"/>
                  </a:lnTo>
                  <a:lnTo>
                    <a:pt x="58" y="462"/>
                  </a:lnTo>
                  <a:lnTo>
                    <a:pt x="60" y="462"/>
                  </a:lnTo>
                  <a:lnTo>
                    <a:pt x="63" y="462"/>
                  </a:lnTo>
                  <a:lnTo>
                    <a:pt x="69" y="462"/>
                  </a:lnTo>
                  <a:lnTo>
                    <a:pt x="82" y="462"/>
                  </a:lnTo>
                  <a:lnTo>
                    <a:pt x="96" y="462"/>
                  </a:lnTo>
                  <a:lnTo>
                    <a:pt x="101" y="462"/>
                  </a:lnTo>
                  <a:lnTo>
                    <a:pt x="109" y="462"/>
                  </a:lnTo>
                  <a:lnTo>
                    <a:pt x="111" y="460"/>
                  </a:lnTo>
                  <a:lnTo>
                    <a:pt x="113" y="462"/>
                  </a:lnTo>
                  <a:lnTo>
                    <a:pt x="115" y="460"/>
                  </a:lnTo>
                  <a:lnTo>
                    <a:pt x="117" y="460"/>
                  </a:lnTo>
                  <a:lnTo>
                    <a:pt x="119" y="458"/>
                  </a:lnTo>
                  <a:lnTo>
                    <a:pt x="121" y="456"/>
                  </a:lnTo>
                  <a:lnTo>
                    <a:pt x="121" y="454"/>
                  </a:lnTo>
                  <a:lnTo>
                    <a:pt x="122" y="452"/>
                  </a:lnTo>
                  <a:lnTo>
                    <a:pt x="122" y="451"/>
                  </a:lnTo>
                  <a:lnTo>
                    <a:pt x="124" y="451"/>
                  </a:lnTo>
                  <a:lnTo>
                    <a:pt x="126" y="451"/>
                  </a:lnTo>
                  <a:lnTo>
                    <a:pt x="126" y="452"/>
                  </a:lnTo>
                  <a:lnTo>
                    <a:pt x="128" y="452"/>
                  </a:lnTo>
                  <a:lnTo>
                    <a:pt x="130" y="452"/>
                  </a:lnTo>
                  <a:lnTo>
                    <a:pt x="130" y="454"/>
                  </a:lnTo>
                  <a:lnTo>
                    <a:pt x="132" y="454"/>
                  </a:lnTo>
                  <a:lnTo>
                    <a:pt x="134" y="454"/>
                  </a:lnTo>
                  <a:lnTo>
                    <a:pt x="134" y="452"/>
                  </a:lnTo>
                  <a:lnTo>
                    <a:pt x="136" y="452"/>
                  </a:lnTo>
                  <a:lnTo>
                    <a:pt x="136" y="451"/>
                  </a:lnTo>
                  <a:lnTo>
                    <a:pt x="138" y="451"/>
                  </a:lnTo>
                  <a:lnTo>
                    <a:pt x="140" y="449"/>
                  </a:lnTo>
                  <a:lnTo>
                    <a:pt x="140" y="447"/>
                  </a:lnTo>
                  <a:lnTo>
                    <a:pt x="142" y="447"/>
                  </a:lnTo>
                  <a:lnTo>
                    <a:pt x="142" y="445"/>
                  </a:lnTo>
                  <a:lnTo>
                    <a:pt x="143" y="445"/>
                  </a:lnTo>
                  <a:lnTo>
                    <a:pt x="145" y="443"/>
                  </a:lnTo>
                  <a:lnTo>
                    <a:pt x="147" y="443"/>
                  </a:lnTo>
                  <a:lnTo>
                    <a:pt x="147" y="441"/>
                  </a:lnTo>
                  <a:lnTo>
                    <a:pt x="149" y="441"/>
                  </a:lnTo>
                  <a:lnTo>
                    <a:pt x="149" y="439"/>
                  </a:lnTo>
                  <a:lnTo>
                    <a:pt x="149" y="435"/>
                  </a:lnTo>
                  <a:lnTo>
                    <a:pt x="151" y="435"/>
                  </a:lnTo>
                  <a:lnTo>
                    <a:pt x="153" y="435"/>
                  </a:lnTo>
                  <a:lnTo>
                    <a:pt x="155" y="433"/>
                  </a:lnTo>
                  <a:lnTo>
                    <a:pt x="155" y="435"/>
                  </a:lnTo>
                  <a:lnTo>
                    <a:pt x="157" y="435"/>
                  </a:lnTo>
                  <a:lnTo>
                    <a:pt x="157" y="433"/>
                  </a:lnTo>
                  <a:lnTo>
                    <a:pt x="157" y="432"/>
                  </a:lnTo>
                  <a:lnTo>
                    <a:pt x="159" y="432"/>
                  </a:lnTo>
                  <a:lnTo>
                    <a:pt x="159" y="433"/>
                  </a:lnTo>
                  <a:lnTo>
                    <a:pt x="161" y="433"/>
                  </a:lnTo>
                  <a:lnTo>
                    <a:pt x="159" y="432"/>
                  </a:lnTo>
                  <a:lnTo>
                    <a:pt x="161" y="432"/>
                  </a:lnTo>
                  <a:lnTo>
                    <a:pt x="161" y="430"/>
                  </a:lnTo>
                  <a:lnTo>
                    <a:pt x="161" y="428"/>
                  </a:lnTo>
                  <a:lnTo>
                    <a:pt x="163" y="426"/>
                  </a:lnTo>
                  <a:lnTo>
                    <a:pt x="163" y="424"/>
                  </a:lnTo>
                  <a:lnTo>
                    <a:pt x="163" y="422"/>
                  </a:lnTo>
                  <a:lnTo>
                    <a:pt x="163" y="420"/>
                  </a:lnTo>
                  <a:lnTo>
                    <a:pt x="163" y="418"/>
                  </a:lnTo>
                  <a:lnTo>
                    <a:pt x="164" y="416"/>
                  </a:lnTo>
                  <a:lnTo>
                    <a:pt x="166" y="412"/>
                  </a:lnTo>
                  <a:lnTo>
                    <a:pt x="168" y="409"/>
                  </a:lnTo>
                  <a:lnTo>
                    <a:pt x="170" y="407"/>
                  </a:lnTo>
                  <a:lnTo>
                    <a:pt x="172" y="405"/>
                  </a:lnTo>
                  <a:lnTo>
                    <a:pt x="176" y="399"/>
                  </a:lnTo>
                  <a:lnTo>
                    <a:pt x="178" y="395"/>
                  </a:lnTo>
                  <a:lnTo>
                    <a:pt x="180" y="393"/>
                  </a:lnTo>
                  <a:lnTo>
                    <a:pt x="182" y="390"/>
                  </a:lnTo>
                  <a:lnTo>
                    <a:pt x="185" y="388"/>
                  </a:lnTo>
                  <a:lnTo>
                    <a:pt x="187" y="384"/>
                  </a:lnTo>
                  <a:lnTo>
                    <a:pt x="191" y="382"/>
                  </a:lnTo>
                  <a:lnTo>
                    <a:pt x="195" y="380"/>
                  </a:lnTo>
                  <a:lnTo>
                    <a:pt x="197" y="378"/>
                  </a:lnTo>
                  <a:lnTo>
                    <a:pt x="197" y="376"/>
                  </a:lnTo>
                  <a:lnTo>
                    <a:pt x="199" y="376"/>
                  </a:lnTo>
                  <a:lnTo>
                    <a:pt x="203" y="374"/>
                  </a:lnTo>
                  <a:lnTo>
                    <a:pt x="204" y="372"/>
                  </a:lnTo>
                  <a:lnTo>
                    <a:pt x="206" y="370"/>
                  </a:lnTo>
                  <a:lnTo>
                    <a:pt x="208" y="370"/>
                  </a:lnTo>
                  <a:lnTo>
                    <a:pt x="212" y="369"/>
                  </a:lnTo>
                  <a:lnTo>
                    <a:pt x="214" y="367"/>
                  </a:lnTo>
                  <a:lnTo>
                    <a:pt x="218" y="367"/>
                  </a:lnTo>
                  <a:lnTo>
                    <a:pt x="220" y="367"/>
                  </a:lnTo>
                  <a:lnTo>
                    <a:pt x="222" y="367"/>
                  </a:lnTo>
                  <a:lnTo>
                    <a:pt x="224" y="365"/>
                  </a:lnTo>
                  <a:lnTo>
                    <a:pt x="227" y="365"/>
                  </a:lnTo>
                  <a:lnTo>
                    <a:pt x="229" y="367"/>
                  </a:lnTo>
                  <a:lnTo>
                    <a:pt x="233" y="367"/>
                  </a:lnTo>
                  <a:lnTo>
                    <a:pt x="235" y="367"/>
                  </a:lnTo>
                  <a:lnTo>
                    <a:pt x="237" y="369"/>
                  </a:lnTo>
                  <a:lnTo>
                    <a:pt x="239" y="369"/>
                  </a:lnTo>
                  <a:lnTo>
                    <a:pt x="243" y="369"/>
                  </a:lnTo>
                  <a:lnTo>
                    <a:pt x="245" y="370"/>
                  </a:lnTo>
                  <a:lnTo>
                    <a:pt x="246" y="370"/>
                  </a:lnTo>
                  <a:lnTo>
                    <a:pt x="248" y="372"/>
                  </a:lnTo>
                  <a:lnTo>
                    <a:pt x="252" y="374"/>
                  </a:lnTo>
                  <a:lnTo>
                    <a:pt x="254" y="374"/>
                  </a:lnTo>
                  <a:lnTo>
                    <a:pt x="258" y="374"/>
                  </a:lnTo>
                  <a:lnTo>
                    <a:pt x="260" y="376"/>
                  </a:lnTo>
                  <a:lnTo>
                    <a:pt x="264" y="378"/>
                  </a:lnTo>
                  <a:lnTo>
                    <a:pt x="266" y="378"/>
                  </a:lnTo>
                  <a:lnTo>
                    <a:pt x="269" y="376"/>
                  </a:lnTo>
                  <a:lnTo>
                    <a:pt x="271" y="376"/>
                  </a:lnTo>
                  <a:lnTo>
                    <a:pt x="273" y="374"/>
                  </a:lnTo>
                  <a:lnTo>
                    <a:pt x="273" y="372"/>
                  </a:lnTo>
                  <a:lnTo>
                    <a:pt x="275" y="372"/>
                  </a:lnTo>
                  <a:lnTo>
                    <a:pt x="277" y="374"/>
                  </a:lnTo>
                  <a:lnTo>
                    <a:pt x="279" y="372"/>
                  </a:lnTo>
                  <a:lnTo>
                    <a:pt x="281" y="372"/>
                  </a:lnTo>
                  <a:lnTo>
                    <a:pt x="283" y="372"/>
                  </a:lnTo>
                  <a:lnTo>
                    <a:pt x="285" y="372"/>
                  </a:lnTo>
                  <a:lnTo>
                    <a:pt x="285" y="370"/>
                  </a:lnTo>
                  <a:lnTo>
                    <a:pt x="286" y="370"/>
                  </a:lnTo>
                  <a:lnTo>
                    <a:pt x="288" y="370"/>
                  </a:lnTo>
                  <a:lnTo>
                    <a:pt x="288" y="369"/>
                  </a:lnTo>
                  <a:lnTo>
                    <a:pt x="290" y="367"/>
                  </a:lnTo>
                  <a:lnTo>
                    <a:pt x="292" y="367"/>
                  </a:lnTo>
                  <a:lnTo>
                    <a:pt x="294" y="367"/>
                  </a:lnTo>
                  <a:lnTo>
                    <a:pt x="296" y="365"/>
                  </a:lnTo>
                  <a:lnTo>
                    <a:pt x="296" y="363"/>
                  </a:lnTo>
                  <a:lnTo>
                    <a:pt x="296" y="361"/>
                  </a:lnTo>
                  <a:lnTo>
                    <a:pt x="296" y="363"/>
                  </a:lnTo>
                  <a:lnTo>
                    <a:pt x="298" y="361"/>
                  </a:lnTo>
                  <a:lnTo>
                    <a:pt x="298" y="359"/>
                  </a:lnTo>
                  <a:lnTo>
                    <a:pt x="300" y="359"/>
                  </a:lnTo>
                  <a:lnTo>
                    <a:pt x="300" y="357"/>
                  </a:lnTo>
                  <a:lnTo>
                    <a:pt x="302" y="357"/>
                  </a:lnTo>
                  <a:lnTo>
                    <a:pt x="302" y="355"/>
                  </a:lnTo>
                  <a:lnTo>
                    <a:pt x="304" y="355"/>
                  </a:lnTo>
                  <a:lnTo>
                    <a:pt x="306" y="353"/>
                  </a:lnTo>
                  <a:lnTo>
                    <a:pt x="306" y="351"/>
                  </a:lnTo>
                  <a:lnTo>
                    <a:pt x="307" y="350"/>
                  </a:lnTo>
                  <a:lnTo>
                    <a:pt x="307" y="348"/>
                  </a:lnTo>
                  <a:lnTo>
                    <a:pt x="309" y="348"/>
                  </a:lnTo>
                  <a:lnTo>
                    <a:pt x="309" y="346"/>
                  </a:lnTo>
                  <a:lnTo>
                    <a:pt x="309" y="344"/>
                  </a:lnTo>
                  <a:lnTo>
                    <a:pt x="309" y="342"/>
                  </a:lnTo>
                  <a:lnTo>
                    <a:pt x="311" y="342"/>
                  </a:lnTo>
                  <a:lnTo>
                    <a:pt x="313" y="340"/>
                  </a:lnTo>
                  <a:lnTo>
                    <a:pt x="313" y="338"/>
                  </a:lnTo>
                  <a:lnTo>
                    <a:pt x="313" y="336"/>
                  </a:lnTo>
                  <a:lnTo>
                    <a:pt x="315" y="336"/>
                  </a:lnTo>
                  <a:lnTo>
                    <a:pt x="315" y="334"/>
                  </a:lnTo>
                  <a:lnTo>
                    <a:pt x="315" y="332"/>
                  </a:lnTo>
                  <a:lnTo>
                    <a:pt x="315" y="330"/>
                  </a:lnTo>
                  <a:lnTo>
                    <a:pt x="317" y="329"/>
                  </a:lnTo>
                  <a:lnTo>
                    <a:pt x="317" y="327"/>
                  </a:lnTo>
                  <a:lnTo>
                    <a:pt x="319" y="327"/>
                  </a:lnTo>
                  <a:lnTo>
                    <a:pt x="319" y="325"/>
                  </a:lnTo>
                  <a:lnTo>
                    <a:pt x="321" y="325"/>
                  </a:lnTo>
                  <a:lnTo>
                    <a:pt x="321" y="323"/>
                  </a:lnTo>
                  <a:lnTo>
                    <a:pt x="321" y="321"/>
                  </a:lnTo>
                  <a:lnTo>
                    <a:pt x="321" y="319"/>
                  </a:lnTo>
                  <a:lnTo>
                    <a:pt x="323" y="317"/>
                  </a:lnTo>
                  <a:lnTo>
                    <a:pt x="323" y="315"/>
                  </a:lnTo>
                  <a:lnTo>
                    <a:pt x="323" y="313"/>
                  </a:lnTo>
                  <a:lnTo>
                    <a:pt x="321" y="311"/>
                  </a:lnTo>
                  <a:lnTo>
                    <a:pt x="319" y="311"/>
                  </a:lnTo>
                  <a:lnTo>
                    <a:pt x="317" y="309"/>
                  </a:lnTo>
                  <a:lnTo>
                    <a:pt x="317" y="308"/>
                  </a:lnTo>
                  <a:lnTo>
                    <a:pt x="315" y="306"/>
                  </a:lnTo>
                  <a:lnTo>
                    <a:pt x="313" y="306"/>
                  </a:lnTo>
                  <a:lnTo>
                    <a:pt x="311" y="306"/>
                  </a:lnTo>
                  <a:lnTo>
                    <a:pt x="311" y="304"/>
                  </a:lnTo>
                  <a:lnTo>
                    <a:pt x="311" y="302"/>
                  </a:lnTo>
                  <a:lnTo>
                    <a:pt x="311" y="300"/>
                  </a:lnTo>
                  <a:lnTo>
                    <a:pt x="311" y="298"/>
                  </a:lnTo>
                  <a:lnTo>
                    <a:pt x="313" y="296"/>
                  </a:lnTo>
                  <a:lnTo>
                    <a:pt x="313" y="294"/>
                  </a:lnTo>
                  <a:lnTo>
                    <a:pt x="313" y="292"/>
                  </a:lnTo>
                  <a:lnTo>
                    <a:pt x="313" y="290"/>
                  </a:lnTo>
                  <a:lnTo>
                    <a:pt x="313" y="288"/>
                  </a:lnTo>
                  <a:lnTo>
                    <a:pt x="313" y="287"/>
                  </a:lnTo>
                  <a:lnTo>
                    <a:pt x="311" y="285"/>
                  </a:lnTo>
                  <a:lnTo>
                    <a:pt x="311" y="283"/>
                  </a:lnTo>
                  <a:lnTo>
                    <a:pt x="309" y="283"/>
                  </a:lnTo>
                  <a:lnTo>
                    <a:pt x="309" y="281"/>
                  </a:lnTo>
                  <a:lnTo>
                    <a:pt x="307" y="279"/>
                  </a:lnTo>
                  <a:lnTo>
                    <a:pt x="307" y="277"/>
                  </a:lnTo>
                  <a:lnTo>
                    <a:pt x="306" y="275"/>
                  </a:lnTo>
                  <a:lnTo>
                    <a:pt x="306" y="273"/>
                  </a:lnTo>
                  <a:lnTo>
                    <a:pt x="304" y="271"/>
                  </a:lnTo>
                  <a:lnTo>
                    <a:pt x="304" y="269"/>
                  </a:lnTo>
                  <a:lnTo>
                    <a:pt x="306" y="267"/>
                  </a:lnTo>
                  <a:lnTo>
                    <a:pt x="307" y="267"/>
                  </a:lnTo>
                  <a:lnTo>
                    <a:pt x="309" y="267"/>
                  </a:lnTo>
                  <a:lnTo>
                    <a:pt x="311" y="267"/>
                  </a:lnTo>
                  <a:lnTo>
                    <a:pt x="313" y="267"/>
                  </a:lnTo>
                  <a:lnTo>
                    <a:pt x="315" y="267"/>
                  </a:lnTo>
                  <a:lnTo>
                    <a:pt x="315" y="266"/>
                  </a:lnTo>
                  <a:lnTo>
                    <a:pt x="313" y="266"/>
                  </a:lnTo>
                  <a:lnTo>
                    <a:pt x="313" y="264"/>
                  </a:lnTo>
                  <a:lnTo>
                    <a:pt x="311" y="262"/>
                  </a:lnTo>
                  <a:lnTo>
                    <a:pt x="309" y="260"/>
                  </a:lnTo>
                  <a:lnTo>
                    <a:pt x="309" y="258"/>
                  </a:lnTo>
                  <a:lnTo>
                    <a:pt x="307" y="256"/>
                  </a:lnTo>
                  <a:lnTo>
                    <a:pt x="306" y="254"/>
                  </a:lnTo>
                  <a:lnTo>
                    <a:pt x="304" y="252"/>
                  </a:lnTo>
                  <a:lnTo>
                    <a:pt x="304" y="250"/>
                  </a:lnTo>
                  <a:lnTo>
                    <a:pt x="302" y="250"/>
                  </a:lnTo>
                  <a:lnTo>
                    <a:pt x="300" y="250"/>
                  </a:lnTo>
                  <a:lnTo>
                    <a:pt x="298" y="250"/>
                  </a:lnTo>
                  <a:lnTo>
                    <a:pt x="296" y="247"/>
                  </a:lnTo>
                  <a:lnTo>
                    <a:pt x="294" y="245"/>
                  </a:lnTo>
                  <a:lnTo>
                    <a:pt x="292" y="243"/>
                  </a:lnTo>
                  <a:lnTo>
                    <a:pt x="292" y="241"/>
                  </a:lnTo>
                  <a:lnTo>
                    <a:pt x="292" y="239"/>
                  </a:lnTo>
                  <a:lnTo>
                    <a:pt x="290" y="237"/>
                  </a:lnTo>
                  <a:lnTo>
                    <a:pt x="286" y="233"/>
                  </a:lnTo>
                  <a:lnTo>
                    <a:pt x="283" y="233"/>
                  </a:lnTo>
                  <a:lnTo>
                    <a:pt x="281" y="231"/>
                  </a:lnTo>
                  <a:lnTo>
                    <a:pt x="277" y="231"/>
                  </a:lnTo>
                  <a:lnTo>
                    <a:pt x="273" y="231"/>
                  </a:lnTo>
                  <a:lnTo>
                    <a:pt x="271" y="231"/>
                  </a:lnTo>
                  <a:lnTo>
                    <a:pt x="269" y="229"/>
                  </a:lnTo>
                  <a:lnTo>
                    <a:pt x="269" y="227"/>
                  </a:lnTo>
                  <a:lnTo>
                    <a:pt x="269" y="226"/>
                  </a:lnTo>
                  <a:lnTo>
                    <a:pt x="269" y="222"/>
                  </a:lnTo>
                  <a:lnTo>
                    <a:pt x="269" y="220"/>
                  </a:lnTo>
                  <a:lnTo>
                    <a:pt x="269" y="218"/>
                  </a:lnTo>
                  <a:lnTo>
                    <a:pt x="271" y="216"/>
                  </a:lnTo>
                  <a:lnTo>
                    <a:pt x="271" y="214"/>
                  </a:lnTo>
                  <a:lnTo>
                    <a:pt x="271" y="212"/>
                  </a:lnTo>
                  <a:lnTo>
                    <a:pt x="271" y="210"/>
                  </a:lnTo>
                  <a:lnTo>
                    <a:pt x="271" y="208"/>
                  </a:lnTo>
                  <a:lnTo>
                    <a:pt x="269" y="203"/>
                  </a:lnTo>
                  <a:lnTo>
                    <a:pt x="269" y="199"/>
                  </a:lnTo>
                  <a:lnTo>
                    <a:pt x="269" y="195"/>
                  </a:lnTo>
                  <a:lnTo>
                    <a:pt x="267" y="191"/>
                  </a:lnTo>
                  <a:lnTo>
                    <a:pt x="266" y="189"/>
                  </a:lnTo>
                  <a:lnTo>
                    <a:pt x="266" y="187"/>
                  </a:lnTo>
                  <a:lnTo>
                    <a:pt x="264" y="187"/>
                  </a:lnTo>
                  <a:lnTo>
                    <a:pt x="262" y="185"/>
                  </a:lnTo>
                  <a:lnTo>
                    <a:pt x="260" y="185"/>
                  </a:lnTo>
                  <a:lnTo>
                    <a:pt x="258" y="185"/>
                  </a:lnTo>
                  <a:lnTo>
                    <a:pt x="256" y="185"/>
                  </a:lnTo>
                  <a:lnTo>
                    <a:pt x="256" y="184"/>
                  </a:lnTo>
                  <a:lnTo>
                    <a:pt x="254" y="184"/>
                  </a:lnTo>
                  <a:lnTo>
                    <a:pt x="252" y="182"/>
                  </a:lnTo>
                  <a:lnTo>
                    <a:pt x="252" y="180"/>
                  </a:lnTo>
                  <a:lnTo>
                    <a:pt x="252" y="178"/>
                  </a:lnTo>
                  <a:lnTo>
                    <a:pt x="252" y="176"/>
                  </a:lnTo>
                  <a:lnTo>
                    <a:pt x="252" y="174"/>
                  </a:lnTo>
                  <a:lnTo>
                    <a:pt x="252" y="172"/>
                  </a:lnTo>
                  <a:lnTo>
                    <a:pt x="252" y="170"/>
                  </a:lnTo>
                  <a:lnTo>
                    <a:pt x="254" y="168"/>
                  </a:lnTo>
                  <a:lnTo>
                    <a:pt x="250" y="168"/>
                  </a:lnTo>
                  <a:lnTo>
                    <a:pt x="248" y="164"/>
                  </a:lnTo>
                  <a:lnTo>
                    <a:pt x="246" y="163"/>
                  </a:lnTo>
                  <a:lnTo>
                    <a:pt x="243" y="159"/>
                  </a:lnTo>
                  <a:lnTo>
                    <a:pt x="241" y="157"/>
                  </a:lnTo>
                  <a:lnTo>
                    <a:pt x="239" y="155"/>
                  </a:lnTo>
                  <a:lnTo>
                    <a:pt x="239" y="153"/>
                  </a:lnTo>
                  <a:lnTo>
                    <a:pt x="239" y="151"/>
                  </a:lnTo>
                  <a:lnTo>
                    <a:pt x="241" y="147"/>
                  </a:lnTo>
                  <a:lnTo>
                    <a:pt x="241" y="145"/>
                  </a:lnTo>
                  <a:lnTo>
                    <a:pt x="243" y="144"/>
                  </a:lnTo>
                  <a:lnTo>
                    <a:pt x="243" y="142"/>
                  </a:lnTo>
                  <a:lnTo>
                    <a:pt x="243" y="138"/>
                  </a:lnTo>
                  <a:lnTo>
                    <a:pt x="245" y="136"/>
                  </a:lnTo>
                  <a:lnTo>
                    <a:pt x="245" y="132"/>
                  </a:lnTo>
                  <a:lnTo>
                    <a:pt x="245" y="130"/>
                  </a:lnTo>
                  <a:lnTo>
                    <a:pt x="246" y="130"/>
                  </a:lnTo>
                  <a:lnTo>
                    <a:pt x="250" y="128"/>
                  </a:lnTo>
                  <a:lnTo>
                    <a:pt x="252" y="128"/>
                  </a:lnTo>
                  <a:lnTo>
                    <a:pt x="254" y="126"/>
                  </a:lnTo>
                  <a:lnTo>
                    <a:pt x="254" y="124"/>
                  </a:lnTo>
                  <a:lnTo>
                    <a:pt x="254" y="123"/>
                  </a:lnTo>
                  <a:lnTo>
                    <a:pt x="256" y="119"/>
                  </a:lnTo>
                  <a:lnTo>
                    <a:pt x="256" y="115"/>
                  </a:lnTo>
                  <a:lnTo>
                    <a:pt x="256" y="113"/>
                  </a:lnTo>
                  <a:lnTo>
                    <a:pt x="254" y="107"/>
                  </a:lnTo>
                  <a:lnTo>
                    <a:pt x="254" y="103"/>
                  </a:lnTo>
                  <a:lnTo>
                    <a:pt x="252" y="103"/>
                  </a:lnTo>
                  <a:lnTo>
                    <a:pt x="250" y="103"/>
                  </a:lnTo>
                  <a:lnTo>
                    <a:pt x="248" y="103"/>
                  </a:lnTo>
                  <a:lnTo>
                    <a:pt x="246" y="103"/>
                  </a:lnTo>
                  <a:lnTo>
                    <a:pt x="245" y="103"/>
                  </a:lnTo>
                  <a:lnTo>
                    <a:pt x="243" y="103"/>
                  </a:lnTo>
                  <a:lnTo>
                    <a:pt x="241" y="103"/>
                  </a:lnTo>
                  <a:lnTo>
                    <a:pt x="239" y="103"/>
                  </a:lnTo>
                  <a:lnTo>
                    <a:pt x="237" y="103"/>
                  </a:lnTo>
                  <a:lnTo>
                    <a:pt x="233" y="103"/>
                  </a:lnTo>
                  <a:lnTo>
                    <a:pt x="231" y="100"/>
                  </a:lnTo>
                  <a:lnTo>
                    <a:pt x="231" y="98"/>
                  </a:lnTo>
                  <a:lnTo>
                    <a:pt x="233" y="96"/>
                  </a:lnTo>
                  <a:lnTo>
                    <a:pt x="233" y="92"/>
                  </a:lnTo>
                  <a:lnTo>
                    <a:pt x="231" y="90"/>
                  </a:lnTo>
                  <a:lnTo>
                    <a:pt x="231" y="88"/>
                  </a:lnTo>
                  <a:lnTo>
                    <a:pt x="233" y="84"/>
                  </a:lnTo>
                  <a:lnTo>
                    <a:pt x="233" y="82"/>
                  </a:lnTo>
                  <a:lnTo>
                    <a:pt x="233" y="79"/>
                  </a:lnTo>
                  <a:lnTo>
                    <a:pt x="233" y="75"/>
                  </a:lnTo>
                  <a:lnTo>
                    <a:pt x="231" y="73"/>
                  </a:lnTo>
                  <a:lnTo>
                    <a:pt x="231" y="71"/>
                  </a:lnTo>
                  <a:lnTo>
                    <a:pt x="231" y="69"/>
                  </a:lnTo>
                  <a:lnTo>
                    <a:pt x="231" y="67"/>
                  </a:lnTo>
                  <a:lnTo>
                    <a:pt x="231" y="63"/>
                  </a:lnTo>
                  <a:lnTo>
                    <a:pt x="229" y="61"/>
                  </a:lnTo>
                  <a:lnTo>
                    <a:pt x="225" y="61"/>
                  </a:lnTo>
                  <a:lnTo>
                    <a:pt x="224" y="60"/>
                  </a:lnTo>
                  <a:lnTo>
                    <a:pt x="222" y="60"/>
                  </a:lnTo>
                  <a:lnTo>
                    <a:pt x="218" y="60"/>
                  </a:lnTo>
                  <a:lnTo>
                    <a:pt x="216" y="60"/>
                  </a:lnTo>
                  <a:lnTo>
                    <a:pt x="214" y="60"/>
                  </a:lnTo>
                  <a:lnTo>
                    <a:pt x="210" y="61"/>
                  </a:lnTo>
                  <a:lnTo>
                    <a:pt x="208" y="61"/>
                  </a:lnTo>
                  <a:lnTo>
                    <a:pt x="204" y="61"/>
                  </a:lnTo>
                  <a:lnTo>
                    <a:pt x="201" y="61"/>
                  </a:lnTo>
                  <a:lnTo>
                    <a:pt x="199" y="61"/>
                  </a:lnTo>
                  <a:lnTo>
                    <a:pt x="197" y="61"/>
                  </a:lnTo>
                  <a:lnTo>
                    <a:pt x="195" y="63"/>
                  </a:lnTo>
                  <a:lnTo>
                    <a:pt x="189" y="61"/>
                  </a:lnTo>
                  <a:lnTo>
                    <a:pt x="187" y="60"/>
                  </a:lnTo>
                  <a:lnTo>
                    <a:pt x="185" y="58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0" y="52"/>
                  </a:lnTo>
                  <a:lnTo>
                    <a:pt x="178" y="50"/>
                  </a:lnTo>
                  <a:lnTo>
                    <a:pt x="178" y="48"/>
                  </a:lnTo>
                  <a:lnTo>
                    <a:pt x="178" y="44"/>
                  </a:lnTo>
                  <a:lnTo>
                    <a:pt x="178" y="42"/>
                  </a:lnTo>
                  <a:lnTo>
                    <a:pt x="178" y="41"/>
                  </a:lnTo>
                  <a:lnTo>
                    <a:pt x="178" y="37"/>
                  </a:lnTo>
                  <a:lnTo>
                    <a:pt x="178" y="35"/>
                  </a:lnTo>
                  <a:lnTo>
                    <a:pt x="178" y="31"/>
                  </a:lnTo>
                  <a:lnTo>
                    <a:pt x="178" y="29"/>
                  </a:lnTo>
                  <a:lnTo>
                    <a:pt x="178" y="25"/>
                  </a:lnTo>
                  <a:lnTo>
                    <a:pt x="178" y="23"/>
                  </a:lnTo>
                  <a:lnTo>
                    <a:pt x="178" y="21"/>
                  </a:lnTo>
                  <a:lnTo>
                    <a:pt x="178" y="20"/>
                  </a:lnTo>
                  <a:lnTo>
                    <a:pt x="178" y="18"/>
                  </a:lnTo>
                  <a:lnTo>
                    <a:pt x="178" y="16"/>
                  </a:lnTo>
                  <a:lnTo>
                    <a:pt x="178" y="14"/>
                  </a:lnTo>
                  <a:lnTo>
                    <a:pt x="180" y="14"/>
                  </a:lnTo>
                  <a:lnTo>
                    <a:pt x="182" y="14"/>
                  </a:lnTo>
                  <a:lnTo>
                    <a:pt x="184" y="14"/>
                  </a:lnTo>
                  <a:lnTo>
                    <a:pt x="185" y="16"/>
                  </a:lnTo>
                  <a:lnTo>
                    <a:pt x="187" y="18"/>
                  </a:lnTo>
                  <a:lnTo>
                    <a:pt x="189" y="18"/>
                  </a:lnTo>
                  <a:lnTo>
                    <a:pt x="191" y="18"/>
                  </a:lnTo>
                  <a:lnTo>
                    <a:pt x="193" y="16"/>
                  </a:lnTo>
                  <a:lnTo>
                    <a:pt x="195" y="16"/>
                  </a:lnTo>
                  <a:lnTo>
                    <a:pt x="195" y="18"/>
                  </a:lnTo>
                  <a:lnTo>
                    <a:pt x="195" y="20"/>
                  </a:lnTo>
                  <a:lnTo>
                    <a:pt x="197" y="20"/>
                  </a:lnTo>
                  <a:lnTo>
                    <a:pt x="199" y="18"/>
                  </a:lnTo>
                  <a:lnTo>
                    <a:pt x="201" y="18"/>
                  </a:lnTo>
                  <a:lnTo>
                    <a:pt x="201" y="20"/>
                  </a:lnTo>
                  <a:lnTo>
                    <a:pt x="203" y="20"/>
                  </a:lnTo>
                  <a:lnTo>
                    <a:pt x="203" y="21"/>
                  </a:lnTo>
                  <a:lnTo>
                    <a:pt x="204" y="21"/>
                  </a:lnTo>
                  <a:lnTo>
                    <a:pt x="206" y="21"/>
                  </a:lnTo>
                  <a:lnTo>
                    <a:pt x="208" y="21"/>
                  </a:lnTo>
                  <a:lnTo>
                    <a:pt x="210" y="23"/>
                  </a:lnTo>
                  <a:lnTo>
                    <a:pt x="212" y="23"/>
                  </a:lnTo>
                  <a:lnTo>
                    <a:pt x="212" y="25"/>
                  </a:lnTo>
                  <a:lnTo>
                    <a:pt x="214" y="25"/>
                  </a:lnTo>
                  <a:lnTo>
                    <a:pt x="216" y="27"/>
                  </a:lnTo>
                  <a:lnTo>
                    <a:pt x="218" y="27"/>
                  </a:lnTo>
                  <a:lnTo>
                    <a:pt x="220" y="29"/>
                  </a:lnTo>
                  <a:lnTo>
                    <a:pt x="220" y="27"/>
                  </a:lnTo>
                  <a:lnTo>
                    <a:pt x="222" y="27"/>
                  </a:lnTo>
                  <a:lnTo>
                    <a:pt x="224" y="29"/>
                  </a:lnTo>
                  <a:lnTo>
                    <a:pt x="224" y="27"/>
                  </a:lnTo>
                  <a:lnTo>
                    <a:pt x="224" y="29"/>
                  </a:lnTo>
                  <a:lnTo>
                    <a:pt x="225" y="29"/>
                  </a:lnTo>
                  <a:lnTo>
                    <a:pt x="227" y="29"/>
                  </a:lnTo>
                  <a:lnTo>
                    <a:pt x="229" y="31"/>
                  </a:lnTo>
                  <a:lnTo>
                    <a:pt x="231" y="31"/>
                  </a:lnTo>
                  <a:lnTo>
                    <a:pt x="233" y="31"/>
                  </a:lnTo>
                  <a:lnTo>
                    <a:pt x="235" y="33"/>
                  </a:lnTo>
                  <a:lnTo>
                    <a:pt x="235" y="35"/>
                  </a:lnTo>
                  <a:lnTo>
                    <a:pt x="237" y="35"/>
                  </a:lnTo>
                  <a:lnTo>
                    <a:pt x="239" y="33"/>
                  </a:lnTo>
                  <a:lnTo>
                    <a:pt x="239" y="31"/>
                  </a:lnTo>
                  <a:lnTo>
                    <a:pt x="241" y="31"/>
                  </a:lnTo>
                  <a:lnTo>
                    <a:pt x="243" y="31"/>
                  </a:lnTo>
                  <a:lnTo>
                    <a:pt x="243" y="33"/>
                  </a:lnTo>
                  <a:lnTo>
                    <a:pt x="245" y="35"/>
                  </a:lnTo>
                  <a:lnTo>
                    <a:pt x="246" y="35"/>
                  </a:lnTo>
                  <a:lnTo>
                    <a:pt x="248" y="35"/>
                  </a:lnTo>
                  <a:lnTo>
                    <a:pt x="250" y="37"/>
                  </a:lnTo>
                  <a:lnTo>
                    <a:pt x="252" y="37"/>
                  </a:lnTo>
                  <a:lnTo>
                    <a:pt x="252" y="35"/>
                  </a:lnTo>
                  <a:lnTo>
                    <a:pt x="254" y="35"/>
                  </a:lnTo>
                  <a:lnTo>
                    <a:pt x="256" y="35"/>
                  </a:lnTo>
                  <a:lnTo>
                    <a:pt x="258" y="37"/>
                  </a:lnTo>
                  <a:lnTo>
                    <a:pt x="260" y="39"/>
                  </a:lnTo>
                  <a:lnTo>
                    <a:pt x="262" y="41"/>
                  </a:lnTo>
                  <a:lnTo>
                    <a:pt x="264" y="41"/>
                  </a:lnTo>
                  <a:lnTo>
                    <a:pt x="264" y="42"/>
                  </a:lnTo>
                  <a:lnTo>
                    <a:pt x="266" y="42"/>
                  </a:lnTo>
                  <a:lnTo>
                    <a:pt x="267" y="42"/>
                  </a:lnTo>
                  <a:lnTo>
                    <a:pt x="269" y="42"/>
                  </a:lnTo>
                  <a:lnTo>
                    <a:pt x="269" y="44"/>
                  </a:lnTo>
                  <a:lnTo>
                    <a:pt x="271" y="42"/>
                  </a:lnTo>
                  <a:lnTo>
                    <a:pt x="271" y="41"/>
                  </a:lnTo>
                  <a:lnTo>
                    <a:pt x="273" y="41"/>
                  </a:lnTo>
                  <a:lnTo>
                    <a:pt x="275" y="42"/>
                  </a:lnTo>
                  <a:lnTo>
                    <a:pt x="275" y="44"/>
                  </a:lnTo>
                  <a:lnTo>
                    <a:pt x="277" y="44"/>
                  </a:lnTo>
                  <a:lnTo>
                    <a:pt x="279" y="44"/>
                  </a:lnTo>
                  <a:lnTo>
                    <a:pt x="279" y="46"/>
                  </a:lnTo>
                  <a:lnTo>
                    <a:pt x="281" y="46"/>
                  </a:lnTo>
                  <a:lnTo>
                    <a:pt x="283" y="46"/>
                  </a:lnTo>
                  <a:lnTo>
                    <a:pt x="285" y="46"/>
                  </a:lnTo>
                  <a:lnTo>
                    <a:pt x="286" y="48"/>
                  </a:lnTo>
                  <a:lnTo>
                    <a:pt x="288" y="48"/>
                  </a:lnTo>
                  <a:lnTo>
                    <a:pt x="290" y="50"/>
                  </a:lnTo>
                  <a:lnTo>
                    <a:pt x="290" y="48"/>
                  </a:lnTo>
                  <a:lnTo>
                    <a:pt x="292" y="48"/>
                  </a:lnTo>
                  <a:lnTo>
                    <a:pt x="294" y="48"/>
                  </a:lnTo>
                  <a:lnTo>
                    <a:pt x="296" y="48"/>
                  </a:lnTo>
                  <a:lnTo>
                    <a:pt x="298" y="48"/>
                  </a:lnTo>
                  <a:lnTo>
                    <a:pt x="300" y="50"/>
                  </a:lnTo>
                  <a:lnTo>
                    <a:pt x="302" y="52"/>
                  </a:lnTo>
                  <a:lnTo>
                    <a:pt x="302" y="54"/>
                  </a:lnTo>
                  <a:lnTo>
                    <a:pt x="304" y="52"/>
                  </a:lnTo>
                  <a:lnTo>
                    <a:pt x="306" y="52"/>
                  </a:lnTo>
                  <a:lnTo>
                    <a:pt x="307" y="54"/>
                  </a:lnTo>
                  <a:lnTo>
                    <a:pt x="309" y="52"/>
                  </a:lnTo>
                  <a:lnTo>
                    <a:pt x="309" y="54"/>
                  </a:lnTo>
                  <a:lnTo>
                    <a:pt x="311" y="56"/>
                  </a:lnTo>
                  <a:lnTo>
                    <a:pt x="313" y="56"/>
                  </a:lnTo>
                  <a:lnTo>
                    <a:pt x="313" y="54"/>
                  </a:lnTo>
                  <a:lnTo>
                    <a:pt x="313" y="52"/>
                  </a:lnTo>
                  <a:lnTo>
                    <a:pt x="313" y="50"/>
                  </a:lnTo>
                  <a:lnTo>
                    <a:pt x="315" y="50"/>
                  </a:lnTo>
                  <a:lnTo>
                    <a:pt x="317" y="50"/>
                  </a:lnTo>
                  <a:lnTo>
                    <a:pt x="319" y="48"/>
                  </a:lnTo>
                  <a:lnTo>
                    <a:pt x="321" y="50"/>
                  </a:lnTo>
                  <a:lnTo>
                    <a:pt x="323" y="50"/>
                  </a:lnTo>
                  <a:lnTo>
                    <a:pt x="325" y="48"/>
                  </a:lnTo>
                  <a:lnTo>
                    <a:pt x="327" y="48"/>
                  </a:lnTo>
                  <a:lnTo>
                    <a:pt x="327" y="46"/>
                  </a:lnTo>
                  <a:lnTo>
                    <a:pt x="327" y="44"/>
                  </a:lnTo>
                  <a:lnTo>
                    <a:pt x="328" y="42"/>
                  </a:lnTo>
                  <a:lnTo>
                    <a:pt x="330" y="41"/>
                  </a:lnTo>
                  <a:lnTo>
                    <a:pt x="330" y="39"/>
                  </a:lnTo>
                  <a:lnTo>
                    <a:pt x="330" y="37"/>
                  </a:lnTo>
                  <a:lnTo>
                    <a:pt x="330" y="35"/>
                  </a:lnTo>
                  <a:lnTo>
                    <a:pt x="332" y="35"/>
                  </a:lnTo>
                  <a:lnTo>
                    <a:pt x="332" y="33"/>
                  </a:lnTo>
                  <a:lnTo>
                    <a:pt x="334" y="33"/>
                  </a:lnTo>
                  <a:lnTo>
                    <a:pt x="336" y="31"/>
                  </a:lnTo>
                  <a:lnTo>
                    <a:pt x="338" y="31"/>
                  </a:lnTo>
                  <a:lnTo>
                    <a:pt x="340" y="29"/>
                  </a:lnTo>
                  <a:lnTo>
                    <a:pt x="342" y="29"/>
                  </a:lnTo>
                  <a:lnTo>
                    <a:pt x="344" y="27"/>
                  </a:lnTo>
                  <a:lnTo>
                    <a:pt x="348" y="27"/>
                  </a:lnTo>
                  <a:lnTo>
                    <a:pt x="348" y="25"/>
                  </a:lnTo>
                  <a:lnTo>
                    <a:pt x="349" y="25"/>
                  </a:lnTo>
                  <a:lnTo>
                    <a:pt x="351" y="25"/>
                  </a:lnTo>
                  <a:lnTo>
                    <a:pt x="353" y="25"/>
                  </a:lnTo>
                  <a:lnTo>
                    <a:pt x="353" y="23"/>
                  </a:lnTo>
                  <a:lnTo>
                    <a:pt x="353" y="21"/>
                  </a:lnTo>
                  <a:lnTo>
                    <a:pt x="355" y="21"/>
                  </a:lnTo>
                  <a:lnTo>
                    <a:pt x="357" y="23"/>
                  </a:lnTo>
                  <a:lnTo>
                    <a:pt x="359" y="23"/>
                  </a:lnTo>
                  <a:lnTo>
                    <a:pt x="361" y="23"/>
                  </a:lnTo>
                  <a:lnTo>
                    <a:pt x="363" y="21"/>
                  </a:lnTo>
                  <a:lnTo>
                    <a:pt x="365" y="21"/>
                  </a:lnTo>
                  <a:lnTo>
                    <a:pt x="365" y="20"/>
                  </a:lnTo>
                  <a:lnTo>
                    <a:pt x="367" y="20"/>
                  </a:lnTo>
                  <a:lnTo>
                    <a:pt x="368" y="18"/>
                  </a:lnTo>
                  <a:lnTo>
                    <a:pt x="370" y="18"/>
                  </a:lnTo>
                  <a:lnTo>
                    <a:pt x="372" y="18"/>
                  </a:lnTo>
                  <a:lnTo>
                    <a:pt x="374" y="18"/>
                  </a:lnTo>
                  <a:lnTo>
                    <a:pt x="374" y="16"/>
                  </a:lnTo>
                  <a:lnTo>
                    <a:pt x="374" y="14"/>
                  </a:lnTo>
                  <a:lnTo>
                    <a:pt x="374" y="12"/>
                  </a:lnTo>
                  <a:lnTo>
                    <a:pt x="378" y="12"/>
                  </a:lnTo>
                  <a:lnTo>
                    <a:pt x="378" y="14"/>
                  </a:lnTo>
                  <a:lnTo>
                    <a:pt x="380" y="14"/>
                  </a:lnTo>
                  <a:lnTo>
                    <a:pt x="382" y="12"/>
                  </a:lnTo>
                  <a:lnTo>
                    <a:pt x="384" y="12"/>
                  </a:lnTo>
                  <a:lnTo>
                    <a:pt x="386" y="12"/>
                  </a:lnTo>
                  <a:lnTo>
                    <a:pt x="388" y="10"/>
                  </a:lnTo>
                  <a:lnTo>
                    <a:pt x="388" y="12"/>
                  </a:lnTo>
                  <a:lnTo>
                    <a:pt x="388" y="10"/>
                  </a:lnTo>
                  <a:lnTo>
                    <a:pt x="389" y="8"/>
                  </a:lnTo>
                  <a:lnTo>
                    <a:pt x="391" y="10"/>
                  </a:lnTo>
                  <a:lnTo>
                    <a:pt x="393" y="10"/>
                  </a:lnTo>
                  <a:lnTo>
                    <a:pt x="393" y="8"/>
                  </a:lnTo>
                  <a:lnTo>
                    <a:pt x="393" y="6"/>
                  </a:lnTo>
                  <a:lnTo>
                    <a:pt x="393" y="4"/>
                  </a:lnTo>
                  <a:lnTo>
                    <a:pt x="395" y="4"/>
                  </a:lnTo>
                  <a:lnTo>
                    <a:pt x="397" y="4"/>
                  </a:lnTo>
                  <a:lnTo>
                    <a:pt x="399" y="4"/>
                  </a:lnTo>
                  <a:lnTo>
                    <a:pt x="399" y="6"/>
                  </a:lnTo>
                  <a:lnTo>
                    <a:pt x="401" y="6"/>
                  </a:lnTo>
                  <a:lnTo>
                    <a:pt x="401" y="8"/>
                  </a:lnTo>
                  <a:lnTo>
                    <a:pt x="403" y="8"/>
                  </a:lnTo>
                  <a:lnTo>
                    <a:pt x="401" y="10"/>
                  </a:lnTo>
                  <a:lnTo>
                    <a:pt x="405" y="10"/>
                  </a:lnTo>
                  <a:lnTo>
                    <a:pt x="405" y="8"/>
                  </a:lnTo>
                  <a:lnTo>
                    <a:pt x="407" y="8"/>
                  </a:lnTo>
                  <a:lnTo>
                    <a:pt x="409" y="8"/>
                  </a:lnTo>
                  <a:lnTo>
                    <a:pt x="409" y="10"/>
                  </a:lnTo>
                  <a:lnTo>
                    <a:pt x="409" y="12"/>
                  </a:lnTo>
                  <a:lnTo>
                    <a:pt x="410" y="12"/>
                  </a:lnTo>
                  <a:lnTo>
                    <a:pt x="412" y="10"/>
                  </a:lnTo>
                  <a:lnTo>
                    <a:pt x="412" y="12"/>
                  </a:lnTo>
                  <a:lnTo>
                    <a:pt x="414" y="12"/>
                  </a:lnTo>
                  <a:lnTo>
                    <a:pt x="414" y="10"/>
                  </a:lnTo>
                  <a:lnTo>
                    <a:pt x="414" y="8"/>
                  </a:lnTo>
                  <a:lnTo>
                    <a:pt x="416" y="6"/>
                  </a:lnTo>
                  <a:lnTo>
                    <a:pt x="418" y="6"/>
                  </a:lnTo>
                  <a:lnTo>
                    <a:pt x="420" y="6"/>
                  </a:lnTo>
                  <a:lnTo>
                    <a:pt x="422" y="8"/>
                  </a:lnTo>
                  <a:lnTo>
                    <a:pt x="422" y="6"/>
                  </a:lnTo>
                  <a:lnTo>
                    <a:pt x="424" y="4"/>
                  </a:lnTo>
                  <a:lnTo>
                    <a:pt x="424" y="2"/>
                  </a:lnTo>
                  <a:lnTo>
                    <a:pt x="426" y="0"/>
                  </a:lnTo>
                  <a:lnTo>
                    <a:pt x="428" y="2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9" name="Freeform 118"/>
            <p:cNvSpPr>
              <a:spLocks/>
            </p:cNvSpPr>
            <p:nvPr/>
          </p:nvSpPr>
          <p:spPr bwMode="auto">
            <a:xfrm>
              <a:off x="3420" y="2183"/>
              <a:ext cx="889" cy="1107"/>
            </a:xfrm>
            <a:custGeom>
              <a:avLst/>
              <a:gdLst>
                <a:gd name="T0" fmla="*/ 338 w 889"/>
                <a:gd name="T1" fmla="*/ 21 h 1107"/>
                <a:gd name="T2" fmla="*/ 332 w 889"/>
                <a:gd name="T3" fmla="*/ 48 h 1107"/>
                <a:gd name="T4" fmla="*/ 334 w 889"/>
                <a:gd name="T5" fmla="*/ 79 h 1107"/>
                <a:gd name="T6" fmla="*/ 381 w 889"/>
                <a:gd name="T7" fmla="*/ 86 h 1107"/>
                <a:gd name="T8" fmla="*/ 406 w 889"/>
                <a:gd name="T9" fmla="*/ 109 h 1107"/>
                <a:gd name="T10" fmla="*/ 391 w 889"/>
                <a:gd name="T11" fmla="*/ 130 h 1107"/>
                <a:gd name="T12" fmla="*/ 376 w 889"/>
                <a:gd name="T13" fmla="*/ 151 h 1107"/>
                <a:gd name="T14" fmla="*/ 366 w 889"/>
                <a:gd name="T15" fmla="*/ 172 h 1107"/>
                <a:gd name="T16" fmla="*/ 376 w 889"/>
                <a:gd name="T17" fmla="*/ 189 h 1107"/>
                <a:gd name="T18" fmla="*/ 431 w 889"/>
                <a:gd name="T19" fmla="*/ 206 h 1107"/>
                <a:gd name="T20" fmla="*/ 461 w 889"/>
                <a:gd name="T21" fmla="*/ 237 h 1107"/>
                <a:gd name="T22" fmla="*/ 481 w 889"/>
                <a:gd name="T23" fmla="*/ 271 h 1107"/>
                <a:gd name="T24" fmla="*/ 496 w 889"/>
                <a:gd name="T25" fmla="*/ 302 h 1107"/>
                <a:gd name="T26" fmla="*/ 465 w 889"/>
                <a:gd name="T27" fmla="*/ 311 h 1107"/>
                <a:gd name="T28" fmla="*/ 450 w 889"/>
                <a:gd name="T29" fmla="*/ 321 h 1107"/>
                <a:gd name="T30" fmla="*/ 420 w 889"/>
                <a:gd name="T31" fmla="*/ 328 h 1107"/>
                <a:gd name="T32" fmla="*/ 416 w 889"/>
                <a:gd name="T33" fmla="*/ 367 h 1107"/>
                <a:gd name="T34" fmla="*/ 410 w 889"/>
                <a:gd name="T35" fmla="*/ 403 h 1107"/>
                <a:gd name="T36" fmla="*/ 425 w 889"/>
                <a:gd name="T37" fmla="*/ 428 h 1107"/>
                <a:gd name="T38" fmla="*/ 439 w 889"/>
                <a:gd name="T39" fmla="*/ 458 h 1107"/>
                <a:gd name="T40" fmla="*/ 490 w 889"/>
                <a:gd name="T41" fmla="*/ 462 h 1107"/>
                <a:gd name="T42" fmla="*/ 509 w 889"/>
                <a:gd name="T43" fmla="*/ 525 h 1107"/>
                <a:gd name="T44" fmla="*/ 542 w 889"/>
                <a:gd name="T45" fmla="*/ 506 h 1107"/>
                <a:gd name="T46" fmla="*/ 587 w 889"/>
                <a:gd name="T47" fmla="*/ 517 h 1107"/>
                <a:gd name="T48" fmla="*/ 620 w 889"/>
                <a:gd name="T49" fmla="*/ 519 h 1107"/>
                <a:gd name="T50" fmla="*/ 681 w 889"/>
                <a:gd name="T51" fmla="*/ 533 h 1107"/>
                <a:gd name="T52" fmla="*/ 767 w 889"/>
                <a:gd name="T53" fmla="*/ 584 h 1107"/>
                <a:gd name="T54" fmla="*/ 809 w 889"/>
                <a:gd name="T55" fmla="*/ 592 h 1107"/>
                <a:gd name="T56" fmla="*/ 835 w 889"/>
                <a:gd name="T57" fmla="*/ 582 h 1107"/>
                <a:gd name="T58" fmla="*/ 841 w 889"/>
                <a:gd name="T59" fmla="*/ 620 h 1107"/>
                <a:gd name="T60" fmla="*/ 851 w 889"/>
                <a:gd name="T61" fmla="*/ 679 h 1107"/>
                <a:gd name="T62" fmla="*/ 860 w 889"/>
                <a:gd name="T63" fmla="*/ 725 h 1107"/>
                <a:gd name="T64" fmla="*/ 887 w 889"/>
                <a:gd name="T65" fmla="*/ 801 h 1107"/>
                <a:gd name="T66" fmla="*/ 858 w 889"/>
                <a:gd name="T67" fmla="*/ 815 h 1107"/>
                <a:gd name="T68" fmla="*/ 862 w 889"/>
                <a:gd name="T69" fmla="*/ 843 h 1107"/>
                <a:gd name="T70" fmla="*/ 868 w 889"/>
                <a:gd name="T71" fmla="*/ 868 h 1107"/>
                <a:gd name="T72" fmla="*/ 871 w 889"/>
                <a:gd name="T73" fmla="*/ 889 h 1107"/>
                <a:gd name="T74" fmla="*/ 860 w 889"/>
                <a:gd name="T75" fmla="*/ 925 h 1107"/>
                <a:gd name="T76" fmla="*/ 847 w 889"/>
                <a:gd name="T77" fmla="*/ 994 h 1107"/>
                <a:gd name="T78" fmla="*/ 822 w 889"/>
                <a:gd name="T79" fmla="*/ 977 h 1107"/>
                <a:gd name="T80" fmla="*/ 797 w 889"/>
                <a:gd name="T81" fmla="*/ 983 h 1107"/>
                <a:gd name="T82" fmla="*/ 685 w 889"/>
                <a:gd name="T83" fmla="*/ 1011 h 1107"/>
                <a:gd name="T84" fmla="*/ 515 w 889"/>
                <a:gd name="T85" fmla="*/ 977 h 1107"/>
                <a:gd name="T86" fmla="*/ 351 w 889"/>
                <a:gd name="T87" fmla="*/ 943 h 1107"/>
                <a:gd name="T88" fmla="*/ 309 w 889"/>
                <a:gd name="T89" fmla="*/ 969 h 1107"/>
                <a:gd name="T90" fmla="*/ 265 w 889"/>
                <a:gd name="T91" fmla="*/ 996 h 1107"/>
                <a:gd name="T92" fmla="*/ 221 w 889"/>
                <a:gd name="T93" fmla="*/ 985 h 1107"/>
                <a:gd name="T94" fmla="*/ 200 w 889"/>
                <a:gd name="T95" fmla="*/ 1032 h 1107"/>
                <a:gd name="T96" fmla="*/ 154 w 889"/>
                <a:gd name="T97" fmla="*/ 1055 h 1107"/>
                <a:gd name="T98" fmla="*/ 112 w 889"/>
                <a:gd name="T99" fmla="*/ 1082 h 1107"/>
                <a:gd name="T100" fmla="*/ 78 w 889"/>
                <a:gd name="T101" fmla="*/ 1089 h 1107"/>
                <a:gd name="T102" fmla="*/ 71 w 889"/>
                <a:gd name="T103" fmla="*/ 1055 h 1107"/>
                <a:gd name="T104" fmla="*/ 42 w 889"/>
                <a:gd name="T105" fmla="*/ 1025 h 1107"/>
                <a:gd name="T106" fmla="*/ 51 w 889"/>
                <a:gd name="T107" fmla="*/ 1004 h 1107"/>
                <a:gd name="T108" fmla="*/ 34 w 889"/>
                <a:gd name="T109" fmla="*/ 975 h 1107"/>
                <a:gd name="T110" fmla="*/ 17 w 889"/>
                <a:gd name="T111" fmla="*/ 967 h 1107"/>
                <a:gd name="T112" fmla="*/ 23 w 889"/>
                <a:gd name="T113" fmla="*/ 944 h 1107"/>
                <a:gd name="T114" fmla="*/ 4 w 889"/>
                <a:gd name="T115" fmla="*/ 929 h 1107"/>
                <a:gd name="T116" fmla="*/ 2 w 889"/>
                <a:gd name="T117" fmla="*/ 903 h 1107"/>
                <a:gd name="T118" fmla="*/ 23 w 889"/>
                <a:gd name="T119" fmla="*/ 872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9" h="1107">
                  <a:moveTo>
                    <a:pt x="336" y="0"/>
                  </a:moveTo>
                  <a:lnTo>
                    <a:pt x="338" y="0"/>
                  </a:lnTo>
                  <a:lnTo>
                    <a:pt x="339" y="0"/>
                  </a:lnTo>
                  <a:lnTo>
                    <a:pt x="341" y="0"/>
                  </a:lnTo>
                  <a:lnTo>
                    <a:pt x="343" y="0"/>
                  </a:lnTo>
                  <a:lnTo>
                    <a:pt x="341" y="2"/>
                  </a:lnTo>
                  <a:lnTo>
                    <a:pt x="341" y="4"/>
                  </a:lnTo>
                  <a:lnTo>
                    <a:pt x="339" y="6"/>
                  </a:lnTo>
                  <a:lnTo>
                    <a:pt x="338" y="6"/>
                  </a:lnTo>
                  <a:lnTo>
                    <a:pt x="338" y="8"/>
                  </a:lnTo>
                  <a:lnTo>
                    <a:pt x="338" y="10"/>
                  </a:lnTo>
                  <a:lnTo>
                    <a:pt x="338" y="12"/>
                  </a:lnTo>
                  <a:lnTo>
                    <a:pt x="338" y="14"/>
                  </a:lnTo>
                  <a:lnTo>
                    <a:pt x="338" y="16"/>
                  </a:lnTo>
                  <a:lnTo>
                    <a:pt x="338" y="18"/>
                  </a:lnTo>
                  <a:lnTo>
                    <a:pt x="336" y="19"/>
                  </a:lnTo>
                  <a:lnTo>
                    <a:pt x="338" y="21"/>
                  </a:lnTo>
                  <a:lnTo>
                    <a:pt x="338" y="23"/>
                  </a:lnTo>
                  <a:lnTo>
                    <a:pt x="338" y="25"/>
                  </a:lnTo>
                  <a:lnTo>
                    <a:pt x="338" y="27"/>
                  </a:lnTo>
                  <a:lnTo>
                    <a:pt x="336" y="27"/>
                  </a:lnTo>
                  <a:lnTo>
                    <a:pt x="336" y="29"/>
                  </a:lnTo>
                  <a:lnTo>
                    <a:pt x="334" y="31"/>
                  </a:lnTo>
                  <a:lnTo>
                    <a:pt x="334" y="33"/>
                  </a:lnTo>
                  <a:lnTo>
                    <a:pt x="334" y="35"/>
                  </a:lnTo>
                  <a:lnTo>
                    <a:pt x="334" y="37"/>
                  </a:lnTo>
                  <a:lnTo>
                    <a:pt x="334" y="39"/>
                  </a:lnTo>
                  <a:lnTo>
                    <a:pt x="332" y="40"/>
                  </a:lnTo>
                  <a:lnTo>
                    <a:pt x="332" y="42"/>
                  </a:lnTo>
                  <a:lnTo>
                    <a:pt x="332" y="44"/>
                  </a:lnTo>
                  <a:lnTo>
                    <a:pt x="332" y="46"/>
                  </a:lnTo>
                  <a:lnTo>
                    <a:pt x="330" y="46"/>
                  </a:lnTo>
                  <a:lnTo>
                    <a:pt x="330" y="48"/>
                  </a:lnTo>
                  <a:lnTo>
                    <a:pt x="332" y="48"/>
                  </a:lnTo>
                  <a:lnTo>
                    <a:pt x="332" y="50"/>
                  </a:lnTo>
                  <a:lnTo>
                    <a:pt x="332" y="52"/>
                  </a:lnTo>
                  <a:lnTo>
                    <a:pt x="332" y="54"/>
                  </a:lnTo>
                  <a:lnTo>
                    <a:pt x="330" y="54"/>
                  </a:lnTo>
                  <a:lnTo>
                    <a:pt x="330" y="56"/>
                  </a:lnTo>
                  <a:lnTo>
                    <a:pt x="330" y="58"/>
                  </a:lnTo>
                  <a:lnTo>
                    <a:pt x="330" y="59"/>
                  </a:lnTo>
                  <a:lnTo>
                    <a:pt x="328" y="59"/>
                  </a:lnTo>
                  <a:lnTo>
                    <a:pt x="328" y="61"/>
                  </a:lnTo>
                  <a:lnTo>
                    <a:pt x="328" y="63"/>
                  </a:lnTo>
                  <a:lnTo>
                    <a:pt x="328" y="65"/>
                  </a:lnTo>
                  <a:lnTo>
                    <a:pt x="328" y="67"/>
                  </a:lnTo>
                  <a:lnTo>
                    <a:pt x="328" y="69"/>
                  </a:lnTo>
                  <a:lnTo>
                    <a:pt x="328" y="71"/>
                  </a:lnTo>
                  <a:lnTo>
                    <a:pt x="330" y="73"/>
                  </a:lnTo>
                  <a:lnTo>
                    <a:pt x="332" y="77"/>
                  </a:lnTo>
                  <a:lnTo>
                    <a:pt x="334" y="79"/>
                  </a:lnTo>
                  <a:lnTo>
                    <a:pt x="336" y="80"/>
                  </a:lnTo>
                  <a:lnTo>
                    <a:pt x="339" y="82"/>
                  </a:lnTo>
                  <a:lnTo>
                    <a:pt x="341" y="84"/>
                  </a:lnTo>
                  <a:lnTo>
                    <a:pt x="343" y="84"/>
                  </a:lnTo>
                  <a:lnTo>
                    <a:pt x="347" y="84"/>
                  </a:lnTo>
                  <a:lnTo>
                    <a:pt x="351" y="84"/>
                  </a:lnTo>
                  <a:lnTo>
                    <a:pt x="353" y="84"/>
                  </a:lnTo>
                  <a:lnTo>
                    <a:pt x="358" y="84"/>
                  </a:lnTo>
                  <a:lnTo>
                    <a:pt x="362" y="84"/>
                  </a:lnTo>
                  <a:lnTo>
                    <a:pt x="364" y="84"/>
                  </a:lnTo>
                  <a:lnTo>
                    <a:pt x="368" y="84"/>
                  </a:lnTo>
                  <a:lnTo>
                    <a:pt x="372" y="82"/>
                  </a:lnTo>
                  <a:lnTo>
                    <a:pt x="374" y="82"/>
                  </a:lnTo>
                  <a:lnTo>
                    <a:pt x="376" y="82"/>
                  </a:lnTo>
                  <a:lnTo>
                    <a:pt x="378" y="84"/>
                  </a:lnTo>
                  <a:lnTo>
                    <a:pt x="379" y="84"/>
                  </a:lnTo>
                  <a:lnTo>
                    <a:pt x="381" y="86"/>
                  </a:lnTo>
                  <a:lnTo>
                    <a:pt x="383" y="88"/>
                  </a:lnTo>
                  <a:lnTo>
                    <a:pt x="385" y="90"/>
                  </a:lnTo>
                  <a:lnTo>
                    <a:pt x="387" y="90"/>
                  </a:lnTo>
                  <a:lnTo>
                    <a:pt x="389" y="90"/>
                  </a:lnTo>
                  <a:lnTo>
                    <a:pt x="391" y="92"/>
                  </a:lnTo>
                  <a:lnTo>
                    <a:pt x="391" y="94"/>
                  </a:lnTo>
                  <a:lnTo>
                    <a:pt x="393" y="96"/>
                  </a:lnTo>
                  <a:lnTo>
                    <a:pt x="393" y="98"/>
                  </a:lnTo>
                  <a:lnTo>
                    <a:pt x="395" y="100"/>
                  </a:lnTo>
                  <a:lnTo>
                    <a:pt x="397" y="100"/>
                  </a:lnTo>
                  <a:lnTo>
                    <a:pt x="399" y="100"/>
                  </a:lnTo>
                  <a:lnTo>
                    <a:pt x="400" y="101"/>
                  </a:lnTo>
                  <a:lnTo>
                    <a:pt x="402" y="103"/>
                  </a:lnTo>
                  <a:lnTo>
                    <a:pt x="404" y="105"/>
                  </a:lnTo>
                  <a:lnTo>
                    <a:pt x="404" y="107"/>
                  </a:lnTo>
                  <a:lnTo>
                    <a:pt x="406" y="107"/>
                  </a:lnTo>
                  <a:lnTo>
                    <a:pt x="406" y="109"/>
                  </a:lnTo>
                  <a:lnTo>
                    <a:pt x="406" y="111"/>
                  </a:lnTo>
                  <a:lnTo>
                    <a:pt x="404" y="113"/>
                  </a:lnTo>
                  <a:lnTo>
                    <a:pt x="404" y="115"/>
                  </a:lnTo>
                  <a:lnTo>
                    <a:pt x="402" y="115"/>
                  </a:lnTo>
                  <a:lnTo>
                    <a:pt x="400" y="117"/>
                  </a:lnTo>
                  <a:lnTo>
                    <a:pt x="400" y="119"/>
                  </a:lnTo>
                  <a:lnTo>
                    <a:pt x="400" y="121"/>
                  </a:lnTo>
                  <a:lnTo>
                    <a:pt x="399" y="121"/>
                  </a:lnTo>
                  <a:lnTo>
                    <a:pt x="399" y="122"/>
                  </a:lnTo>
                  <a:lnTo>
                    <a:pt x="397" y="122"/>
                  </a:lnTo>
                  <a:lnTo>
                    <a:pt x="397" y="124"/>
                  </a:lnTo>
                  <a:lnTo>
                    <a:pt x="397" y="126"/>
                  </a:lnTo>
                  <a:lnTo>
                    <a:pt x="395" y="126"/>
                  </a:lnTo>
                  <a:lnTo>
                    <a:pt x="393" y="126"/>
                  </a:lnTo>
                  <a:lnTo>
                    <a:pt x="391" y="126"/>
                  </a:lnTo>
                  <a:lnTo>
                    <a:pt x="391" y="128"/>
                  </a:lnTo>
                  <a:lnTo>
                    <a:pt x="391" y="130"/>
                  </a:lnTo>
                  <a:lnTo>
                    <a:pt x="389" y="132"/>
                  </a:lnTo>
                  <a:lnTo>
                    <a:pt x="389" y="134"/>
                  </a:lnTo>
                  <a:lnTo>
                    <a:pt x="387" y="134"/>
                  </a:lnTo>
                  <a:lnTo>
                    <a:pt x="387" y="136"/>
                  </a:lnTo>
                  <a:lnTo>
                    <a:pt x="385" y="136"/>
                  </a:lnTo>
                  <a:lnTo>
                    <a:pt x="383" y="136"/>
                  </a:lnTo>
                  <a:lnTo>
                    <a:pt x="381" y="136"/>
                  </a:lnTo>
                  <a:lnTo>
                    <a:pt x="381" y="138"/>
                  </a:lnTo>
                  <a:lnTo>
                    <a:pt x="381" y="140"/>
                  </a:lnTo>
                  <a:lnTo>
                    <a:pt x="381" y="142"/>
                  </a:lnTo>
                  <a:lnTo>
                    <a:pt x="379" y="142"/>
                  </a:lnTo>
                  <a:lnTo>
                    <a:pt x="378" y="142"/>
                  </a:lnTo>
                  <a:lnTo>
                    <a:pt x="378" y="143"/>
                  </a:lnTo>
                  <a:lnTo>
                    <a:pt x="376" y="145"/>
                  </a:lnTo>
                  <a:lnTo>
                    <a:pt x="376" y="147"/>
                  </a:lnTo>
                  <a:lnTo>
                    <a:pt x="376" y="149"/>
                  </a:lnTo>
                  <a:lnTo>
                    <a:pt x="376" y="151"/>
                  </a:lnTo>
                  <a:lnTo>
                    <a:pt x="378" y="153"/>
                  </a:lnTo>
                  <a:lnTo>
                    <a:pt x="376" y="153"/>
                  </a:lnTo>
                  <a:lnTo>
                    <a:pt x="376" y="155"/>
                  </a:lnTo>
                  <a:lnTo>
                    <a:pt x="374" y="157"/>
                  </a:lnTo>
                  <a:lnTo>
                    <a:pt x="376" y="157"/>
                  </a:lnTo>
                  <a:lnTo>
                    <a:pt x="374" y="159"/>
                  </a:lnTo>
                  <a:lnTo>
                    <a:pt x="372" y="159"/>
                  </a:lnTo>
                  <a:lnTo>
                    <a:pt x="370" y="159"/>
                  </a:lnTo>
                  <a:lnTo>
                    <a:pt x="368" y="159"/>
                  </a:lnTo>
                  <a:lnTo>
                    <a:pt x="368" y="161"/>
                  </a:lnTo>
                  <a:lnTo>
                    <a:pt x="366" y="161"/>
                  </a:lnTo>
                  <a:lnTo>
                    <a:pt x="366" y="162"/>
                  </a:lnTo>
                  <a:lnTo>
                    <a:pt x="366" y="164"/>
                  </a:lnTo>
                  <a:lnTo>
                    <a:pt x="366" y="166"/>
                  </a:lnTo>
                  <a:lnTo>
                    <a:pt x="366" y="168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4" y="172"/>
                  </a:lnTo>
                  <a:lnTo>
                    <a:pt x="366" y="172"/>
                  </a:lnTo>
                  <a:lnTo>
                    <a:pt x="366" y="174"/>
                  </a:lnTo>
                  <a:lnTo>
                    <a:pt x="366" y="176"/>
                  </a:lnTo>
                  <a:lnTo>
                    <a:pt x="368" y="176"/>
                  </a:lnTo>
                  <a:lnTo>
                    <a:pt x="366" y="178"/>
                  </a:lnTo>
                  <a:lnTo>
                    <a:pt x="366" y="180"/>
                  </a:lnTo>
                  <a:lnTo>
                    <a:pt x="366" y="182"/>
                  </a:lnTo>
                  <a:lnTo>
                    <a:pt x="364" y="183"/>
                  </a:lnTo>
                  <a:lnTo>
                    <a:pt x="366" y="183"/>
                  </a:lnTo>
                  <a:lnTo>
                    <a:pt x="366" y="185"/>
                  </a:lnTo>
                  <a:lnTo>
                    <a:pt x="368" y="185"/>
                  </a:lnTo>
                  <a:lnTo>
                    <a:pt x="370" y="185"/>
                  </a:lnTo>
                  <a:lnTo>
                    <a:pt x="370" y="187"/>
                  </a:lnTo>
                  <a:lnTo>
                    <a:pt x="372" y="187"/>
                  </a:lnTo>
                  <a:lnTo>
                    <a:pt x="374" y="189"/>
                  </a:lnTo>
                  <a:lnTo>
                    <a:pt x="376" y="189"/>
                  </a:lnTo>
                  <a:lnTo>
                    <a:pt x="378" y="189"/>
                  </a:lnTo>
                  <a:lnTo>
                    <a:pt x="385" y="193"/>
                  </a:lnTo>
                  <a:lnTo>
                    <a:pt x="391" y="193"/>
                  </a:lnTo>
                  <a:lnTo>
                    <a:pt x="395" y="193"/>
                  </a:lnTo>
                  <a:lnTo>
                    <a:pt x="397" y="195"/>
                  </a:lnTo>
                  <a:lnTo>
                    <a:pt x="399" y="195"/>
                  </a:lnTo>
                  <a:lnTo>
                    <a:pt x="400" y="197"/>
                  </a:lnTo>
                  <a:lnTo>
                    <a:pt x="404" y="199"/>
                  </a:lnTo>
                  <a:lnTo>
                    <a:pt x="406" y="199"/>
                  </a:lnTo>
                  <a:lnTo>
                    <a:pt x="410" y="201"/>
                  </a:lnTo>
                  <a:lnTo>
                    <a:pt x="414" y="201"/>
                  </a:lnTo>
                  <a:lnTo>
                    <a:pt x="418" y="201"/>
                  </a:lnTo>
                  <a:lnTo>
                    <a:pt x="420" y="203"/>
                  </a:lnTo>
                  <a:lnTo>
                    <a:pt x="423" y="204"/>
                  </a:lnTo>
                  <a:lnTo>
                    <a:pt x="425" y="204"/>
                  </a:lnTo>
                  <a:lnTo>
                    <a:pt x="427" y="206"/>
                  </a:lnTo>
                  <a:lnTo>
                    <a:pt x="431" y="206"/>
                  </a:lnTo>
                  <a:lnTo>
                    <a:pt x="433" y="208"/>
                  </a:lnTo>
                  <a:lnTo>
                    <a:pt x="433" y="210"/>
                  </a:lnTo>
                  <a:lnTo>
                    <a:pt x="435" y="212"/>
                  </a:lnTo>
                  <a:lnTo>
                    <a:pt x="437" y="214"/>
                  </a:lnTo>
                  <a:lnTo>
                    <a:pt x="439" y="216"/>
                  </a:lnTo>
                  <a:lnTo>
                    <a:pt x="439" y="218"/>
                  </a:lnTo>
                  <a:lnTo>
                    <a:pt x="440" y="220"/>
                  </a:lnTo>
                  <a:lnTo>
                    <a:pt x="440" y="222"/>
                  </a:lnTo>
                  <a:lnTo>
                    <a:pt x="442" y="225"/>
                  </a:lnTo>
                  <a:lnTo>
                    <a:pt x="444" y="227"/>
                  </a:lnTo>
                  <a:lnTo>
                    <a:pt x="446" y="231"/>
                  </a:lnTo>
                  <a:lnTo>
                    <a:pt x="448" y="233"/>
                  </a:lnTo>
                  <a:lnTo>
                    <a:pt x="450" y="235"/>
                  </a:lnTo>
                  <a:lnTo>
                    <a:pt x="454" y="237"/>
                  </a:lnTo>
                  <a:lnTo>
                    <a:pt x="458" y="237"/>
                  </a:lnTo>
                  <a:lnTo>
                    <a:pt x="460" y="237"/>
                  </a:lnTo>
                  <a:lnTo>
                    <a:pt x="461" y="237"/>
                  </a:lnTo>
                  <a:lnTo>
                    <a:pt x="463" y="239"/>
                  </a:lnTo>
                  <a:lnTo>
                    <a:pt x="465" y="241"/>
                  </a:lnTo>
                  <a:lnTo>
                    <a:pt x="467" y="245"/>
                  </a:lnTo>
                  <a:lnTo>
                    <a:pt x="467" y="246"/>
                  </a:lnTo>
                  <a:lnTo>
                    <a:pt x="467" y="248"/>
                  </a:lnTo>
                  <a:lnTo>
                    <a:pt x="467" y="252"/>
                  </a:lnTo>
                  <a:lnTo>
                    <a:pt x="467" y="254"/>
                  </a:lnTo>
                  <a:lnTo>
                    <a:pt x="469" y="256"/>
                  </a:lnTo>
                  <a:lnTo>
                    <a:pt x="469" y="258"/>
                  </a:lnTo>
                  <a:lnTo>
                    <a:pt x="469" y="262"/>
                  </a:lnTo>
                  <a:lnTo>
                    <a:pt x="471" y="265"/>
                  </a:lnTo>
                  <a:lnTo>
                    <a:pt x="471" y="267"/>
                  </a:lnTo>
                  <a:lnTo>
                    <a:pt x="471" y="271"/>
                  </a:lnTo>
                  <a:lnTo>
                    <a:pt x="473" y="271"/>
                  </a:lnTo>
                  <a:lnTo>
                    <a:pt x="475" y="271"/>
                  </a:lnTo>
                  <a:lnTo>
                    <a:pt x="479" y="271"/>
                  </a:lnTo>
                  <a:lnTo>
                    <a:pt x="481" y="271"/>
                  </a:lnTo>
                  <a:lnTo>
                    <a:pt x="484" y="273"/>
                  </a:lnTo>
                  <a:lnTo>
                    <a:pt x="486" y="273"/>
                  </a:lnTo>
                  <a:lnTo>
                    <a:pt x="488" y="275"/>
                  </a:lnTo>
                  <a:lnTo>
                    <a:pt x="488" y="277"/>
                  </a:lnTo>
                  <a:lnTo>
                    <a:pt x="490" y="281"/>
                  </a:lnTo>
                  <a:lnTo>
                    <a:pt x="490" y="283"/>
                  </a:lnTo>
                  <a:lnTo>
                    <a:pt x="492" y="285"/>
                  </a:lnTo>
                  <a:lnTo>
                    <a:pt x="494" y="286"/>
                  </a:lnTo>
                  <a:lnTo>
                    <a:pt x="494" y="288"/>
                  </a:lnTo>
                  <a:lnTo>
                    <a:pt x="496" y="292"/>
                  </a:lnTo>
                  <a:lnTo>
                    <a:pt x="496" y="294"/>
                  </a:lnTo>
                  <a:lnTo>
                    <a:pt x="498" y="296"/>
                  </a:lnTo>
                  <a:lnTo>
                    <a:pt x="500" y="298"/>
                  </a:lnTo>
                  <a:lnTo>
                    <a:pt x="498" y="298"/>
                  </a:lnTo>
                  <a:lnTo>
                    <a:pt x="498" y="300"/>
                  </a:lnTo>
                  <a:lnTo>
                    <a:pt x="496" y="300"/>
                  </a:lnTo>
                  <a:lnTo>
                    <a:pt x="496" y="302"/>
                  </a:lnTo>
                  <a:lnTo>
                    <a:pt x="494" y="304"/>
                  </a:lnTo>
                  <a:lnTo>
                    <a:pt x="492" y="306"/>
                  </a:lnTo>
                  <a:lnTo>
                    <a:pt x="490" y="306"/>
                  </a:lnTo>
                  <a:lnTo>
                    <a:pt x="488" y="306"/>
                  </a:lnTo>
                  <a:lnTo>
                    <a:pt x="488" y="307"/>
                  </a:lnTo>
                  <a:lnTo>
                    <a:pt x="486" y="307"/>
                  </a:lnTo>
                  <a:lnTo>
                    <a:pt x="484" y="307"/>
                  </a:lnTo>
                  <a:lnTo>
                    <a:pt x="482" y="309"/>
                  </a:lnTo>
                  <a:lnTo>
                    <a:pt x="481" y="309"/>
                  </a:lnTo>
                  <a:lnTo>
                    <a:pt x="479" y="309"/>
                  </a:lnTo>
                  <a:lnTo>
                    <a:pt x="477" y="309"/>
                  </a:lnTo>
                  <a:lnTo>
                    <a:pt x="475" y="309"/>
                  </a:lnTo>
                  <a:lnTo>
                    <a:pt x="473" y="309"/>
                  </a:lnTo>
                  <a:lnTo>
                    <a:pt x="471" y="309"/>
                  </a:lnTo>
                  <a:lnTo>
                    <a:pt x="469" y="307"/>
                  </a:lnTo>
                  <a:lnTo>
                    <a:pt x="467" y="309"/>
                  </a:lnTo>
                  <a:lnTo>
                    <a:pt x="465" y="311"/>
                  </a:lnTo>
                  <a:lnTo>
                    <a:pt x="465" y="313"/>
                  </a:lnTo>
                  <a:lnTo>
                    <a:pt x="465" y="315"/>
                  </a:lnTo>
                  <a:lnTo>
                    <a:pt x="465" y="317"/>
                  </a:lnTo>
                  <a:lnTo>
                    <a:pt x="463" y="317"/>
                  </a:lnTo>
                  <a:lnTo>
                    <a:pt x="463" y="319"/>
                  </a:lnTo>
                  <a:lnTo>
                    <a:pt x="463" y="321"/>
                  </a:lnTo>
                  <a:lnTo>
                    <a:pt x="463" y="323"/>
                  </a:lnTo>
                  <a:lnTo>
                    <a:pt x="463" y="325"/>
                  </a:lnTo>
                  <a:lnTo>
                    <a:pt x="461" y="325"/>
                  </a:lnTo>
                  <a:lnTo>
                    <a:pt x="461" y="327"/>
                  </a:lnTo>
                  <a:lnTo>
                    <a:pt x="460" y="325"/>
                  </a:lnTo>
                  <a:lnTo>
                    <a:pt x="458" y="325"/>
                  </a:lnTo>
                  <a:lnTo>
                    <a:pt x="456" y="325"/>
                  </a:lnTo>
                  <a:lnTo>
                    <a:pt x="454" y="323"/>
                  </a:lnTo>
                  <a:lnTo>
                    <a:pt x="452" y="323"/>
                  </a:lnTo>
                  <a:lnTo>
                    <a:pt x="450" y="323"/>
                  </a:lnTo>
                  <a:lnTo>
                    <a:pt x="450" y="321"/>
                  </a:lnTo>
                  <a:lnTo>
                    <a:pt x="448" y="321"/>
                  </a:lnTo>
                  <a:lnTo>
                    <a:pt x="446" y="321"/>
                  </a:lnTo>
                  <a:lnTo>
                    <a:pt x="444" y="319"/>
                  </a:lnTo>
                  <a:lnTo>
                    <a:pt x="442" y="319"/>
                  </a:lnTo>
                  <a:lnTo>
                    <a:pt x="439" y="319"/>
                  </a:lnTo>
                  <a:lnTo>
                    <a:pt x="437" y="317"/>
                  </a:lnTo>
                  <a:lnTo>
                    <a:pt x="435" y="317"/>
                  </a:lnTo>
                  <a:lnTo>
                    <a:pt x="433" y="319"/>
                  </a:lnTo>
                  <a:lnTo>
                    <a:pt x="431" y="319"/>
                  </a:lnTo>
                  <a:lnTo>
                    <a:pt x="429" y="319"/>
                  </a:lnTo>
                  <a:lnTo>
                    <a:pt x="429" y="321"/>
                  </a:lnTo>
                  <a:lnTo>
                    <a:pt x="427" y="321"/>
                  </a:lnTo>
                  <a:lnTo>
                    <a:pt x="427" y="323"/>
                  </a:lnTo>
                  <a:lnTo>
                    <a:pt x="425" y="323"/>
                  </a:lnTo>
                  <a:lnTo>
                    <a:pt x="423" y="325"/>
                  </a:lnTo>
                  <a:lnTo>
                    <a:pt x="421" y="327"/>
                  </a:lnTo>
                  <a:lnTo>
                    <a:pt x="420" y="328"/>
                  </a:lnTo>
                  <a:lnTo>
                    <a:pt x="420" y="330"/>
                  </a:lnTo>
                  <a:lnTo>
                    <a:pt x="420" y="332"/>
                  </a:lnTo>
                  <a:lnTo>
                    <a:pt x="420" y="334"/>
                  </a:lnTo>
                  <a:lnTo>
                    <a:pt x="421" y="336"/>
                  </a:lnTo>
                  <a:lnTo>
                    <a:pt x="423" y="338"/>
                  </a:lnTo>
                  <a:lnTo>
                    <a:pt x="423" y="342"/>
                  </a:lnTo>
                  <a:lnTo>
                    <a:pt x="423" y="344"/>
                  </a:lnTo>
                  <a:lnTo>
                    <a:pt x="421" y="346"/>
                  </a:lnTo>
                  <a:lnTo>
                    <a:pt x="421" y="348"/>
                  </a:lnTo>
                  <a:lnTo>
                    <a:pt x="420" y="349"/>
                  </a:lnTo>
                  <a:lnTo>
                    <a:pt x="420" y="351"/>
                  </a:lnTo>
                  <a:lnTo>
                    <a:pt x="418" y="353"/>
                  </a:lnTo>
                  <a:lnTo>
                    <a:pt x="416" y="355"/>
                  </a:lnTo>
                  <a:lnTo>
                    <a:pt x="416" y="359"/>
                  </a:lnTo>
                  <a:lnTo>
                    <a:pt x="416" y="361"/>
                  </a:lnTo>
                  <a:lnTo>
                    <a:pt x="416" y="363"/>
                  </a:lnTo>
                  <a:lnTo>
                    <a:pt x="416" y="367"/>
                  </a:lnTo>
                  <a:lnTo>
                    <a:pt x="416" y="368"/>
                  </a:lnTo>
                  <a:lnTo>
                    <a:pt x="416" y="372"/>
                  </a:lnTo>
                  <a:lnTo>
                    <a:pt x="418" y="374"/>
                  </a:lnTo>
                  <a:lnTo>
                    <a:pt x="418" y="376"/>
                  </a:lnTo>
                  <a:lnTo>
                    <a:pt x="416" y="376"/>
                  </a:lnTo>
                  <a:lnTo>
                    <a:pt x="416" y="378"/>
                  </a:lnTo>
                  <a:lnTo>
                    <a:pt x="418" y="382"/>
                  </a:lnTo>
                  <a:lnTo>
                    <a:pt x="418" y="384"/>
                  </a:lnTo>
                  <a:lnTo>
                    <a:pt x="416" y="386"/>
                  </a:lnTo>
                  <a:lnTo>
                    <a:pt x="414" y="388"/>
                  </a:lnTo>
                  <a:lnTo>
                    <a:pt x="412" y="389"/>
                  </a:lnTo>
                  <a:lnTo>
                    <a:pt x="410" y="393"/>
                  </a:lnTo>
                  <a:lnTo>
                    <a:pt x="410" y="395"/>
                  </a:lnTo>
                  <a:lnTo>
                    <a:pt x="410" y="397"/>
                  </a:lnTo>
                  <a:lnTo>
                    <a:pt x="410" y="399"/>
                  </a:lnTo>
                  <a:lnTo>
                    <a:pt x="410" y="401"/>
                  </a:lnTo>
                  <a:lnTo>
                    <a:pt x="410" y="403"/>
                  </a:lnTo>
                  <a:lnTo>
                    <a:pt x="410" y="405"/>
                  </a:lnTo>
                  <a:lnTo>
                    <a:pt x="410" y="407"/>
                  </a:lnTo>
                  <a:lnTo>
                    <a:pt x="410" y="409"/>
                  </a:lnTo>
                  <a:lnTo>
                    <a:pt x="410" y="410"/>
                  </a:lnTo>
                  <a:lnTo>
                    <a:pt x="408" y="412"/>
                  </a:lnTo>
                  <a:lnTo>
                    <a:pt x="406" y="414"/>
                  </a:lnTo>
                  <a:lnTo>
                    <a:pt x="406" y="416"/>
                  </a:lnTo>
                  <a:lnTo>
                    <a:pt x="406" y="418"/>
                  </a:lnTo>
                  <a:lnTo>
                    <a:pt x="408" y="420"/>
                  </a:lnTo>
                  <a:lnTo>
                    <a:pt x="408" y="422"/>
                  </a:lnTo>
                  <a:lnTo>
                    <a:pt x="410" y="424"/>
                  </a:lnTo>
                  <a:lnTo>
                    <a:pt x="416" y="424"/>
                  </a:lnTo>
                  <a:lnTo>
                    <a:pt x="418" y="424"/>
                  </a:lnTo>
                  <a:lnTo>
                    <a:pt x="420" y="424"/>
                  </a:lnTo>
                  <a:lnTo>
                    <a:pt x="421" y="426"/>
                  </a:lnTo>
                  <a:lnTo>
                    <a:pt x="423" y="426"/>
                  </a:lnTo>
                  <a:lnTo>
                    <a:pt x="425" y="428"/>
                  </a:lnTo>
                  <a:lnTo>
                    <a:pt x="427" y="430"/>
                  </a:lnTo>
                  <a:lnTo>
                    <a:pt x="429" y="431"/>
                  </a:lnTo>
                  <a:lnTo>
                    <a:pt x="429" y="433"/>
                  </a:lnTo>
                  <a:lnTo>
                    <a:pt x="429" y="435"/>
                  </a:lnTo>
                  <a:lnTo>
                    <a:pt x="429" y="437"/>
                  </a:lnTo>
                  <a:lnTo>
                    <a:pt x="429" y="439"/>
                  </a:lnTo>
                  <a:lnTo>
                    <a:pt x="429" y="441"/>
                  </a:lnTo>
                  <a:lnTo>
                    <a:pt x="429" y="443"/>
                  </a:lnTo>
                  <a:lnTo>
                    <a:pt x="429" y="447"/>
                  </a:lnTo>
                  <a:lnTo>
                    <a:pt x="429" y="449"/>
                  </a:lnTo>
                  <a:lnTo>
                    <a:pt x="429" y="450"/>
                  </a:lnTo>
                  <a:lnTo>
                    <a:pt x="429" y="452"/>
                  </a:lnTo>
                  <a:lnTo>
                    <a:pt x="431" y="454"/>
                  </a:lnTo>
                  <a:lnTo>
                    <a:pt x="431" y="456"/>
                  </a:lnTo>
                  <a:lnTo>
                    <a:pt x="433" y="456"/>
                  </a:lnTo>
                  <a:lnTo>
                    <a:pt x="437" y="456"/>
                  </a:lnTo>
                  <a:lnTo>
                    <a:pt x="439" y="458"/>
                  </a:lnTo>
                  <a:lnTo>
                    <a:pt x="442" y="458"/>
                  </a:lnTo>
                  <a:lnTo>
                    <a:pt x="444" y="460"/>
                  </a:lnTo>
                  <a:lnTo>
                    <a:pt x="446" y="462"/>
                  </a:lnTo>
                  <a:lnTo>
                    <a:pt x="450" y="462"/>
                  </a:lnTo>
                  <a:lnTo>
                    <a:pt x="452" y="462"/>
                  </a:lnTo>
                  <a:lnTo>
                    <a:pt x="454" y="462"/>
                  </a:lnTo>
                  <a:lnTo>
                    <a:pt x="458" y="460"/>
                  </a:lnTo>
                  <a:lnTo>
                    <a:pt x="461" y="458"/>
                  </a:lnTo>
                  <a:lnTo>
                    <a:pt x="465" y="456"/>
                  </a:lnTo>
                  <a:lnTo>
                    <a:pt x="471" y="454"/>
                  </a:lnTo>
                  <a:lnTo>
                    <a:pt x="475" y="454"/>
                  </a:lnTo>
                  <a:lnTo>
                    <a:pt x="477" y="454"/>
                  </a:lnTo>
                  <a:lnTo>
                    <a:pt x="482" y="456"/>
                  </a:lnTo>
                  <a:lnTo>
                    <a:pt x="484" y="456"/>
                  </a:lnTo>
                  <a:lnTo>
                    <a:pt x="486" y="458"/>
                  </a:lnTo>
                  <a:lnTo>
                    <a:pt x="488" y="460"/>
                  </a:lnTo>
                  <a:lnTo>
                    <a:pt x="490" y="462"/>
                  </a:lnTo>
                  <a:lnTo>
                    <a:pt x="494" y="466"/>
                  </a:lnTo>
                  <a:lnTo>
                    <a:pt x="496" y="468"/>
                  </a:lnTo>
                  <a:lnTo>
                    <a:pt x="496" y="470"/>
                  </a:lnTo>
                  <a:lnTo>
                    <a:pt x="498" y="471"/>
                  </a:lnTo>
                  <a:lnTo>
                    <a:pt x="500" y="473"/>
                  </a:lnTo>
                  <a:lnTo>
                    <a:pt x="502" y="473"/>
                  </a:lnTo>
                  <a:lnTo>
                    <a:pt x="502" y="479"/>
                  </a:lnTo>
                  <a:lnTo>
                    <a:pt x="502" y="483"/>
                  </a:lnTo>
                  <a:lnTo>
                    <a:pt x="503" y="487"/>
                  </a:lnTo>
                  <a:lnTo>
                    <a:pt x="503" y="492"/>
                  </a:lnTo>
                  <a:lnTo>
                    <a:pt x="505" y="498"/>
                  </a:lnTo>
                  <a:lnTo>
                    <a:pt x="505" y="504"/>
                  </a:lnTo>
                  <a:lnTo>
                    <a:pt x="507" y="508"/>
                  </a:lnTo>
                  <a:lnTo>
                    <a:pt x="507" y="513"/>
                  </a:lnTo>
                  <a:lnTo>
                    <a:pt x="507" y="517"/>
                  </a:lnTo>
                  <a:lnTo>
                    <a:pt x="509" y="521"/>
                  </a:lnTo>
                  <a:lnTo>
                    <a:pt x="509" y="525"/>
                  </a:lnTo>
                  <a:lnTo>
                    <a:pt x="511" y="533"/>
                  </a:lnTo>
                  <a:lnTo>
                    <a:pt x="511" y="536"/>
                  </a:lnTo>
                  <a:lnTo>
                    <a:pt x="513" y="544"/>
                  </a:lnTo>
                  <a:lnTo>
                    <a:pt x="515" y="544"/>
                  </a:lnTo>
                  <a:lnTo>
                    <a:pt x="521" y="542"/>
                  </a:lnTo>
                  <a:lnTo>
                    <a:pt x="524" y="540"/>
                  </a:lnTo>
                  <a:lnTo>
                    <a:pt x="528" y="538"/>
                  </a:lnTo>
                  <a:lnTo>
                    <a:pt x="532" y="534"/>
                  </a:lnTo>
                  <a:lnTo>
                    <a:pt x="534" y="533"/>
                  </a:lnTo>
                  <a:lnTo>
                    <a:pt x="532" y="529"/>
                  </a:lnTo>
                  <a:lnTo>
                    <a:pt x="532" y="525"/>
                  </a:lnTo>
                  <a:lnTo>
                    <a:pt x="532" y="521"/>
                  </a:lnTo>
                  <a:lnTo>
                    <a:pt x="532" y="517"/>
                  </a:lnTo>
                  <a:lnTo>
                    <a:pt x="534" y="515"/>
                  </a:lnTo>
                  <a:lnTo>
                    <a:pt x="534" y="513"/>
                  </a:lnTo>
                  <a:lnTo>
                    <a:pt x="538" y="510"/>
                  </a:lnTo>
                  <a:lnTo>
                    <a:pt x="542" y="506"/>
                  </a:lnTo>
                  <a:lnTo>
                    <a:pt x="543" y="506"/>
                  </a:lnTo>
                  <a:lnTo>
                    <a:pt x="545" y="508"/>
                  </a:lnTo>
                  <a:lnTo>
                    <a:pt x="547" y="510"/>
                  </a:lnTo>
                  <a:lnTo>
                    <a:pt x="549" y="512"/>
                  </a:lnTo>
                  <a:lnTo>
                    <a:pt x="551" y="513"/>
                  </a:lnTo>
                  <a:lnTo>
                    <a:pt x="555" y="513"/>
                  </a:lnTo>
                  <a:lnTo>
                    <a:pt x="559" y="515"/>
                  </a:lnTo>
                  <a:lnTo>
                    <a:pt x="563" y="517"/>
                  </a:lnTo>
                  <a:lnTo>
                    <a:pt x="570" y="517"/>
                  </a:lnTo>
                  <a:lnTo>
                    <a:pt x="572" y="517"/>
                  </a:lnTo>
                  <a:lnTo>
                    <a:pt x="574" y="519"/>
                  </a:lnTo>
                  <a:lnTo>
                    <a:pt x="578" y="519"/>
                  </a:lnTo>
                  <a:lnTo>
                    <a:pt x="580" y="519"/>
                  </a:lnTo>
                  <a:lnTo>
                    <a:pt x="582" y="519"/>
                  </a:lnTo>
                  <a:lnTo>
                    <a:pt x="584" y="519"/>
                  </a:lnTo>
                  <a:lnTo>
                    <a:pt x="585" y="517"/>
                  </a:lnTo>
                  <a:lnTo>
                    <a:pt x="587" y="517"/>
                  </a:lnTo>
                  <a:lnTo>
                    <a:pt x="589" y="515"/>
                  </a:lnTo>
                  <a:lnTo>
                    <a:pt x="593" y="515"/>
                  </a:lnTo>
                  <a:lnTo>
                    <a:pt x="595" y="515"/>
                  </a:lnTo>
                  <a:lnTo>
                    <a:pt x="597" y="513"/>
                  </a:lnTo>
                  <a:lnTo>
                    <a:pt x="601" y="513"/>
                  </a:lnTo>
                  <a:lnTo>
                    <a:pt x="603" y="513"/>
                  </a:lnTo>
                  <a:lnTo>
                    <a:pt x="605" y="515"/>
                  </a:lnTo>
                  <a:lnTo>
                    <a:pt x="606" y="517"/>
                  </a:lnTo>
                  <a:lnTo>
                    <a:pt x="608" y="517"/>
                  </a:lnTo>
                  <a:lnTo>
                    <a:pt x="610" y="515"/>
                  </a:lnTo>
                  <a:lnTo>
                    <a:pt x="612" y="515"/>
                  </a:lnTo>
                  <a:lnTo>
                    <a:pt x="614" y="515"/>
                  </a:lnTo>
                  <a:lnTo>
                    <a:pt x="614" y="517"/>
                  </a:lnTo>
                  <a:lnTo>
                    <a:pt x="616" y="517"/>
                  </a:lnTo>
                  <a:lnTo>
                    <a:pt x="618" y="517"/>
                  </a:lnTo>
                  <a:lnTo>
                    <a:pt x="620" y="517"/>
                  </a:lnTo>
                  <a:lnTo>
                    <a:pt x="620" y="519"/>
                  </a:lnTo>
                  <a:lnTo>
                    <a:pt x="620" y="521"/>
                  </a:lnTo>
                  <a:lnTo>
                    <a:pt x="620" y="523"/>
                  </a:lnTo>
                  <a:lnTo>
                    <a:pt x="622" y="525"/>
                  </a:lnTo>
                  <a:lnTo>
                    <a:pt x="624" y="527"/>
                  </a:lnTo>
                  <a:lnTo>
                    <a:pt x="624" y="529"/>
                  </a:lnTo>
                  <a:lnTo>
                    <a:pt x="625" y="531"/>
                  </a:lnTo>
                  <a:lnTo>
                    <a:pt x="627" y="531"/>
                  </a:lnTo>
                  <a:lnTo>
                    <a:pt x="629" y="533"/>
                  </a:lnTo>
                  <a:lnTo>
                    <a:pt x="631" y="533"/>
                  </a:lnTo>
                  <a:lnTo>
                    <a:pt x="637" y="533"/>
                  </a:lnTo>
                  <a:lnTo>
                    <a:pt x="643" y="533"/>
                  </a:lnTo>
                  <a:lnTo>
                    <a:pt x="648" y="533"/>
                  </a:lnTo>
                  <a:lnTo>
                    <a:pt x="656" y="533"/>
                  </a:lnTo>
                  <a:lnTo>
                    <a:pt x="664" y="533"/>
                  </a:lnTo>
                  <a:lnTo>
                    <a:pt x="673" y="531"/>
                  </a:lnTo>
                  <a:lnTo>
                    <a:pt x="677" y="533"/>
                  </a:lnTo>
                  <a:lnTo>
                    <a:pt x="681" y="533"/>
                  </a:lnTo>
                  <a:lnTo>
                    <a:pt x="683" y="533"/>
                  </a:lnTo>
                  <a:lnTo>
                    <a:pt x="685" y="534"/>
                  </a:lnTo>
                  <a:lnTo>
                    <a:pt x="687" y="534"/>
                  </a:lnTo>
                  <a:lnTo>
                    <a:pt x="688" y="536"/>
                  </a:lnTo>
                  <a:lnTo>
                    <a:pt x="692" y="540"/>
                  </a:lnTo>
                  <a:lnTo>
                    <a:pt x="698" y="546"/>
                  </a:lnTo>
                  <a:lnTo>
                    <a:pt x="704" y="550"/>
                  </a:lnTo>
                  <a:lnTo>
                    <a:pt x="707" y="553"/>
                  </a:lnTo>
                  <a:lnTo>
                    <a:pt x="715" y="557"/>
                  </a:lnTo>
                  <a:lnTo>
                    <a:pt x="723" y="559"/>
                  </a:lnTo>
                  <a:lnTo>
                    <a:pt x="728" y="563"/>
                  </a:lnTo>
                  <a:lnTo>
                    <a:pt x="734" y="567"/>
                  </a:lnTo>
                  <a:lnTo>
                    <a:pt x="738" y="569"/>
                  </a:lnTo>
                  <a:lnTo>
                    <a:pt x="744" y="573"/>
                  </a:lnTo>
                  <a:lnTo>
                    <a:pt x="751" y="576"/>
                  </a:lnTo>
                  <a:lnTo>
                    <a:pt x="759" y="580"/>
                  </a:lnTo>
                  <a:lnTo>
                    <a:pt x="767" y="584"/>
                  </a:lnTo>
                  <a:lnTo>
                    <a:pt x="774" y="588"/>
                  </a:lnTo>
                  <a:lnTo>
                    <a:pt x="776" y="588"/>
                  </a:lnTo>
                  <a:lnTo>
                    <a:pt x="780" y="592"/>
                  </a:lnTo>
                  <a:lnTo>
                    <a:pt x="784" y="592"/>
                  </a:lnTo>
                  <a:lnTo>
                    <a:pt x="786" y="594"/>
                  </a:lnTo>
                  <a:lnTo>
                    <a:pt x="788" y="594"/>
                  </a:lnTo>
                  <a:lnTo>
                    <a:pt x="789" y="594"/>
                  </a:lnTo>
                  <a:lnTo>
                    <a:pt x="791" y="592"/>
                  </a:lnTo>
                  <a:lnTo>
                    <a:pt x="791" y="594"/>
                  </a:lnTo>
                  <a:lnTo>
                    <a:pt x="793" y="594"/>
                  </a:lnTo>
                  <a:lnTo>
                    <a:pt x="793" y="592"/>
                  </a:lnTo>
                  <a:lnTo>
                    <a:pt x="795" y="592"/>
                  </a:lnTo>
                  <a:lnTo>
                    <a:pt x="797" y="592"/>
                  </a:lnTo>
                  <a:lnTo>
                    <a:pt x="799" y="592"/>
                  </a:lnTo>
                  <a:lnTo>
                    <a:pt x="801" y="592"/>
                  </a:lnTo>
                  <a:lnTo>
                    <a:pt x="803" y="592"/>
                  </a:lnTo>
                  <a:lnTo>
                    <a:pt x="809" y="592"/>
                  </a:lnTo>
                  <a:lnTo>
                    <a:pt x="810" y="592"/>
                  </a:lnTo>
                  <a:lnTo>
                    <a:pt x="812" y="592"/>
                  </a:lnTo>
                  <a:lnTo>
                    <a:pt x="814" y="590"/>
                  </a:lnTo>
                  <a:lnTo>
                    <a:pt x="816" y="590"/>
                  </a:lnTo>
                  <a:lnTo>
                    <a:pt x="818" y="590"/>
                  </a:lnTo>
                  <a:lnTo>
                    <a:pt x="820" y="588"/>
                  </a:lnTo>
                  <a:lnTo>
                    <a:pt x="822" y="590"/>
                  </a:lnTo>
                  <a:lnTo>
                    <a:pt x="822" y="588"/>
                  </a:lnTo>
                  <a:lnTo>
                    <a:pt x="824" y="588"/>
                  </a:lnTo>
                  <a:lnTo>
                    <a:pt x="826" y="588"/>
                  </a:lnTo>
                  <a:lnTo>
                    <a:pt x="828" y="588"/>
                  </a:lnTo>
                  <a:lnTo>
                    <a:pt x="830" y="584"/>
                  </a:lnTo>
                  <a:lnTo>
                    <a:pt x="831" y="584"/>
                  </a:lnTo>
                  <a:lnTo>
                    <a:pt x="831" y="582"/>
                  </a:lnTo>
                  <a:lnTo>
                    <a:pt x="833" y="582"/>
                  </a:lnTo>
                  <a:lnTo>
                    <a:pt x="835" y="580"/>
                  </a:lnTo>
                  <a:lnTo>
                    <a:pt x="835" y="582"/>
                  </a:lnTo>
                  <a:lnTo>
                    <a:pt x="837" y="584"/>
                  </a:lnTo>
                  <a:lnTo>
                    <a:pt x="837" y="586"/>
                  </a:lnTo>
                  <a:lnTo>
                    <a:pt x="839" y="590"/>
                  </a:lnTo>
                  <a:lnTo>
                    <a:pt x="839" y="594"/>
                  </a:lnTo>
                  <a:lnTo>
                    <a:pt x="839" y="597"/>
                  </a:lnTo>
                  <a:lnTo>
                    <a:pt x="839" y="599"/>
                  </a:lnTo>
                  <a:lnTo>
                    <a:pt x="841" y="601"/>
                  </a:lnTo>
                  <a:lnTo>
                    <a:pt x="841" y="603"/>
                  </a:lnTo>
                  <a:lnTo>
                    <a:pt x="839" y="603"/>
                  </a:lnTo>
                  <a:lnTo>
                    <a:pt x="839" y="605"/>
                  </a:lnTo>
                  <a:lnTo>
                    <a:pt x="839" y="609"/>
                  </a:lnTo>
                  <a:lnTo>
                    <a:pt x="839" y="611"/>
                  </a:lnTo>
                  <a:lnTo>
                    <a:pt x="839" y="613"/>
                  </a:lnTo>
                  <a:lnTo>
                    <a:pt x="841" y="615"/>
                  </a:lnTo>
                  <a:lnTo>
                    <a:pt x="841" y="616"/>
                  </a:lnTo>
                  <a:lnTo>
                    <a:pt x="841" y="618"/>
                  </a:lnTo>
                  <a:lnTo>
                    <a:pt x="841" y="620"/>
                  </a:lnTo>
                  <a:lnTo>
                    <a:pt x="841" y="622"/>
                  </a:lnTo>
                  <a:lnTo>
                    <a:pt x="839" y="624"/>
                  </a:lnTo>
                  <a:lnTo>
                    <a:pt x="839" y="628"/>
                  </a:lnTo>
                  <a:lnTo>
                    <a:pt x="839" y="630"/>
                  </a:lnTo>
                  <a:lnTo>
                    <a:pt x="839" y="632"/>
                  </a:lnTo>
                  <a:lnTo>
                    <a:pt x="841" y="634"/>
                  </a:lnTo>
                  <a:lnTo>
                    <a:pt x="841" y="637"/>
                  </a:lnTo>
                  <a:lnTo>
                    <a:pt x="841" y="639"/>
                  </a:lnTo>
                  <a:lnTo>
                    <a:pt x="843" y="643"/>
                  </a:lnTo>
                  <a:lnTo>
                    <a:pt x="843" y="649"/>
                  </a:lnTo>
                  <a:lnTo>
                    <a:pt x="845" y="655"/>
                  </a:lnTo>
                  <a:lnTo>
                    <a:pt x="845" y="658"/>
                  </a:lnTo>
                  <a:lnTo>
                    <a:pt x="847" y="662"/>
                  </a:lnTo>
                  <a:lnTo>
                    <a:pt x="847" y="666"/>
                  </a:lnTo>
                  <a:lnTo>
                    <a:pt x="849" y="670"/>
                  </a:lnTo>
                  <a:lnTo>
                    <a:pt x="849" y="676"/>
                  </a:lnTo>
                  <a:lnTo>
                    <a:pt x="851" y="679"/>
                  </a:lnTo>
                  <a:lnTo>
                    <a:pt x="851" y="685"/>
                  </a:lnTo>
                  <a:lnTo>
                    <a:pt x="851" y="689"/>
                  </a:lnTo>
                  <a:lnTo>
                    <a:pt x="851" y="691"/>
                  </a:lnTo>
                  <a:lnTo>
                    <a:pt x="851" y="693"/>
                  </a:lnTo>
                  <a:lnTo>
                    <a:pt x="851" y="695"/>
                  </a:lnTo>
                  <a:lnTo>
                    <a:pt x="851" y="698"/>
                  </a:lnTo>
                  <a:lnTo>
                    <a:pt x="851" y="702"/>
                  </a:lnTo>
                  <a:lnTo>
                    <a:pt x="851" y="706"/>
                  </a:lnTo>
                  <a:lnTo>
                    <a:pt x="851" y="708"/>
                  </a:lnTo>
                  <a:lnTo>
                    <a:pt x="851" y="710"/>
                  </a:lnTo>
                  <a:lnTo>
                    <a:pt x="852" y="712"/>
                  </a:lnTo>
                  <a:lnTo>
                    <a:pt x="852" y="714"/>
                  </a:lnTo>
                  <a:lnTo>
                    <a:pt x="852" y="716"/>
                  </a:lnTo>
                  <a:lnTo>
                    <a:pt x="854" y="718"/>
                  </a:lnTo>
                  <a:lnTo>
                    <a:pt x="856" y="719"/>
                  </a:lnTo>
                  <a:lnTo>
                    <a:pt x="858" y="723"/>
                  </a:lnTo>
                  <a:lnTo>
                    <a:pt x="860" y="725"/>
                  </a:lnTo>
                  <a:lnTo>
                    <a:pt x="862" y="727"/>
                  </a:lnTo>
                  <a:lnTo>
                    <a:pt x="862" y="729"/>
                  </a:lnTo>
                  <a:lnTo>
                    <a:pt x="864" y="735"/>
                  </a:lnTo>
                  <a:lnTo>
                    <a:pt x="868" y="744"/>
                  </a:lnTo>
                  <a:lnTo>
                    <a:pt x="870" y="750"/>
                  </a:lnTo>
                  <a:lnTo>
                    <a:pt x="873" y="758"/>
                  </a:lnTo>
                  <a:lnTo>
                    <a:pt x="875" y="767"/>
                  </a:lnTo>
                  <a:lnTo>
                    <a:pt x="879" y="775"/>
                  </a:lnTo>
                  <a:lnTo>
                    <a:pt x="883" y="784"/>
                  </a:lnTo>
                  <a:lnTo>
                    <a:pt x="885" y="790"/>
                  </a:lnTo>
                  <a:lnTo>
                    <a:pt x="885" y="794"/>
                  </a:lnTo>
                  <a:lnTo>
                    <a:pt x="887" y="796"/>
                  </a:lnTo>
                  <a:lnTo>
                    <a:pt x="887" y="798"/>
                  </a:lnTo>
                  <a:lnTo>
                    <a:pt x="887" y="800"/>
                  </a:lnTo>
                  <a:lnTo>
                    <a:pt x="889" y="800"/>
                  </a:lnTo>
                  <a:lnTo>
                    <a:pt x="889" y="801"/>
                  </a:lnTo>
                  <a:lnTo>
                    <a:pt x="887" y="801"/>
                  </a:lnTo>
                  <a:lnTo>
                    <a:pt x="887" y="803"/>
                  </a:lnTo>
                  <a:lnTo>
                    <a:pt x="883" y="805"/>
                  </a:lnTo>
                  <a:lnTo>
                    <a:pt x="881" y="805"/>
                  </a:lnTo>
                  <a:lnTo>
                    <a:pt x="879" y="805"/>
                  </a:lnTo>
                  <a:lnTo>
                    <a:pt x="877" y="807"/>
                  </a:lnTo>
                  <a:lnTo>
                    <a:pt x="877" y="805"/>
                  </a:lnTo>
                  <a:lnTo>
                    <a:pt x="875" y="807"/>
                  </a:lnTo>
                  <a:lnTo>
                    <a:pt x="873" y="807"/>
                  </a:lnTo>
                  <a:lnTo>
                    <a:pt x="871" y="807"/>
                  </a:lnTo>
                  <a:lnTo>
                    <a:pt x="870" y="807"/>
                  </a:lnTo>
                  <a:lnTo>
                    <a:pt x="868" y="807"/>
                  </a:lnTo>
                  <a:lnTo>
                    <a:pt x="866" y="809"/>
                  </a:lnTo>
                  <a:lnTo>
                    <a:pt x="864" y="809"/>
                  </a:lnTo>
                  <a:lnTo>
                    <a:pt x="862" y="811"/>
                  </a:lnTo>
                  <a:lnTo>
                    <a:pt x="860" y="813"/>
                  </a:lnTo>
                  <a:lnTo>
                    <a:pt x="860" y="815"/>
                  </a:lnTo>
                  <a:lnTo>
                    <a:pt x="858" y="815"/>
                  </a:lnTo>
                  <a:lnTo>
                    <a:pt x="856" y="815"/>
                  </a:lnTo>
                  <a:lnTo>
                    <a:pt x="854" y="817"/>
                  </a:lnTo>
                  <a:lnTo>
                    <a:pt x="852" y="819"/>
                  </a:lnTo>
                  <a:lnTo>
                    <a:pt x="854" y="821"/>
                  </a:lnTo>
                  <a:lnTo>
                    <a:pt x="856" y="821"/>
                  </a:lnTo>
                  <a:lnTo>
                    <a:pt x="856" y="822"/>
                  </a:lnTo>
                  <a:lnTo>
                    <a:pt x="858" y="824"/>
                  </a:lnTo>
                  <a:lnTo>
                    <a:pt x="858" y="826"/>
                  </a:lnTo>
                  <a:lnTo>
                    <a:pt x="858" y="828"/>
                  </a:lnTo>
                  <a:lnTo>
                    <a:pt x="858" y="830"/>
                  </a:lnTo>
                  <a:lnTo>
                    <a:pt x="858" y="832"/>
                  </a:lnTo>
                  <a:lnTo>
                    <a:pt x="860" y="832"/>
                  </a:lnTo>
                  <a:lnTo>
                    <a:pt x="860" y="834"/>
                  </a:lnTo>
                  <a:lnTo>
                    <a:pt x="862" y="836"/>
                  </a:lnTo>
                  <a:lnTo>
                    <a:pt x="862" y="840"/>
                  </a:lnTo>
                  <a:lnTo>
                    <a:pt x="862" y="842"/>
                  </a:lnTo>
                  <a:lnTo>
                    <a:pt x="862" y="843"/>
                  </a:lnTo>
                  <a:lnTo>
                    <a:pt x="862" y="845"/>
                  </a:lnTo>
                  <a:lnTo>
                    <a:pt x="862" y="847"/>
                  </a:lnTo>
                  <a:lnTo>
                    <a:pt x="862" y="849"/>
                  </a:lnTo>
                  <a:lnTo>
                    <a:pt x="862" y="851"/>
                  </a:lnTo>
                  <a:lnTo>
                    <a:pt x="862" y="853"/>
                  </a:lnTo>
                  <a:lnTo>
                    <a:pt x="860" y="855"/>
                  </a:lnTo>
                  <a:lnTo>
                    <a:pt x="860" y="857"/>
                  </a:lnTo>
                  <a:lnTo>
                    <a:pt x="862" y="857"/>
                  </a:lnTo>
                  <a:lnTo>
                    <a:pt x="862" y="859"/>
                  </a:lnTo>
                  <a:lnTo>
                    <a:pt x="864" y="859"/>
                  </a:lnTo>
                  <a:lnTo>
                    <a:pt x="864" y="861"/>
                  </a:lnTo>
                  <a:lnTo>
                    <a:pt x="866" y="861"/>
                  </a:lnTo>
                  <a:lnTo>
                    <a:pt x="866" y="862"/>
                  </a:lnTo>
                  <a:lnTo>
                    <a:pt x="868" y="862"/>
                  </a:lnTo>
                  <a:lnTo>
                    <a:pt x="868" y="864"/>
                  </a:lnTo>
                  <a:lnTo>
                    <a:pt x="868" y="866"/>
                  </a:lnTo>
                  <a:lnTo>
                    <a:pt x="868" y="868"/>
                  </a:lnTo>
                  <a:lnTo>
                    <a:pt x="868" y="872"/>
                  </a:lnTo>
                  <a:lnTo>
                    <a:pt x="870" y="874"/>
                  </a:lnTo>
                  <a:lnTo>
                    <a:pt x="871" y="874"/>
                  </a:lnTo>
                  <a:lnTo>
                    <a:pt x="871" y="872"/>
                  </a:lnTo>
                  <a:lnTo>
                    <a:pt x="873" y="872"/>
                  </a:lnTo>
                  <a:lnTo>
                    <a:pt x="873" y="874"/>
                  </a:lnTo>
                  <a:lnTo>
                    <a:pt x="875" y="874"/>
                  </a:lnTo>
                  <a:lnTo>
                    <a:pt x="875" y="876"/>
                  </a:lnTo>
                  <a:lnTo>
                    <a:pt x="875" y="878"/>
                  </a:lnTo>
                  <a:lnTo>
                    <a:pt x="877" y="878"/>
                  </a:lnTo>
                  <a:lnTo>
                    <a:pt x="877" y="880"/>
                  </a:lnTo>
                  <a:lnTo>
                    <a:pt x="875" y="880"/>
                  </a:lnTo>
                  <a:lnTo>
                    <a:pt x="875" y="882"/>
                  </a:lnTo>
                  <a:lnTo>
                    <a:pt x="875" y="883"/>
                  </a:lnTo>
                  <a:lnTo>
                    <a:pt x="873" y="885"/>
                  </a:lnTo>
                  <a:lnTo>
                    <a:pt x="873" y="887"/>
                  </a:lnTo>
                  <a:lnTo>
                    <a:pt x="871" y="889"/>
                  </a:lnTo>
                  <a:lnTo>
                    <a:pt x="871" y="891"/>
                  </a:lnTo>
                  <a:lnTo>
                    <a:pt x="871" y="893"/>
                  </a:lnTo>
                  <a:lnTo>
                    <a:pt x="873" y="895"/>
                  </a:lnTo>
                  <a:lnTo>
                    <a:pt x="873" y="897"/>
                  </a:lnTo>
                  <a:lnTo>
                    <a:pt x="875" y="897"/>
                  </a:lnTo>
                  <a:lnTo>
                    <a:pt x="877" y="899"/>
                  </a:lnTo>
                  <a:lnTo>
                    <a:pt x="877" y="901"/>
                  </a:lnTo>
                  <a:lnTo>
                    <a:pt x="877" y="903"/>
                  </a:lnTo>
                  <a:lnTo>
                    <a:pt x="877" y="904"/>
                  </a:lnTo>
                  <a:lnTo>
                    <a:pt x="875" y="904"/>
                  </a:lnTo>
                  <a:lnTo>
                    <a:pt x="873" y="904"/>
                  </a:lnTo>
                  <a:lnTo>
                    <a:pt x="871" y="904"/>
                  </a:lnTo>
                  <a:lnTo>
                    <a:pt x="870" y="908"/>
                  </a:lnTo>
                  <a:lnTo>
                    <a:pt x="870" y="910"/>
                  </a:lnTo>
                  <a:lnTo>
                    <a:pt x="870" y="914"/>
                  </a:lnTo>
                  <a:lnTo>
                    <a:pt x="868" y="916"/>
                  </a:lnTo>
                  <a:lnTo>
                    <a:pt x="860" y="925"/>
                  </a:lnTo>
                  <a:lnTo>
                    <a:pt x="856" y="933"/>
                  </a:lnTo>
                  <a:lnTo>
                    <a:pt x="852" y="941"/>
                  </a:lnTo>
                  <a:lnTo>
                    <a:pt x="847" y="950"/>
                  </a:lnTo>
                  <a:lnTo>
                    <a:pt x="845" y="954"/>
                  </a:lnTo>
                  <a:lnTo>
                    <a:pt x="845" y="956"/>
                  </a:lnTo>
                  <a:lnTo>
                    <a:pt x="845" y="958"/>
                  </a:lnTo>
                  <a:lnTo>
                    <a:pt x="845" y="962"/>
                  </a:lnTo>
                  <a:lnTo>
                    <a:pt x="845" y="965"/>
                  </a:lnTo>
                  <a:lnTo>
                    <a:pt x="845" y="969"/>
                  </a:lnTo>
                  <a:lnTo>
                    <a:pt x="845" y="973"/>
                  </a:lnTo>
                  <a:lnTo>
                    <a:pt x="845" y="975"/>
                  </a:lnTo>
                  <a:lnTo>
                    <a:pt x="845" y="977"/>
                  </a:lnTo>
                  <a:lnTo>
                    <a:pt x="845" y="981"/>
                  </a:lnTo>
                  <a:lnTo>
                    <a:pt x="845" y="985"/>
                  </a:lnTo>
                  <a:lnTo>
                    <a:pt x="847" y="986"/>
                  </a:lnTo>
                  <a:lnTo>
                    <a:pt x="847" y="990"/>
                  </a:lnTo>
                  <a:lnTo>
                    <a:pt x="847" y="994"/>
                  </a:lnTo>
                  <a:lnTo>
                    <a:pt x="847" y="996"/>
                  </a:lnTo>
                  <a:lnTo>
                    <a:pt x="847" y="998"/>
                  </a:lnTo>
                  <a:lnTo>
                    <a:pt x="845" y="998"/>
                  </a:lnTo>
                  <a:lnTo>
                    <a:pt x="843" y="1000"/>
                  </a:lnTo>
                  <a:lnTo>
                    <a:pt x="841" y="1000"/>
                  </a:lnTo>
                  <a:lnTo>
                    <a:pt x="837" y="1000"/>
                  </a:lnTo>
                  <a:lnTo>
                    <a:pt x="835" y="1000"/>
                  </a:lnTo>
                  <a:lnTo>
                    <a:pt x="833" y="998"/>
                  </a:lnTo>
                  <a:lnTo>
                    <a:pt x="833" y="996"/>
                  </a:lnTo>
                  <a:lnTo>
                    <a:pt x="831" y="994"/>
                  </a:lnTo>
                  <a:lnTo>
                    <a:pt x="830" y="990"/>
                  </a:lnTo>
                  <a:lnTo>
                    <a:pt x="828" y="986"/>
                  </a:lnTo>
                  <a:lnTo>
                    <a:pt x="824" y="985"/>
                  </a:lnTo>
                  <a:lnTo>
                    <a:pt x="824" y="983"/>
                  </a:lnTo>
                  <a:lnTo>
                    <a:pt x="824" y="981"/>
                  </a:lnTo>
                  <a:lnTo>
                    <a:pt x="824" y="979"/>
                  </a:lnTo>
                  <a:lnTo>
                    <a:pt x="822" y="977"/>
                  </a:lnTo>
                  <a:lnTo>
                    <a:pt x="820" y="977"/>
                  </a:lnTo>
                  <a:lnTo>
                    <a:pt x="818" y="979"/>
                  </a:lnTo>
                  <a:lnTo>
                    <a:pt x="816" y="979"/>
                  </a:lnTo>
                  <a:lnTo>
                    <a:pt x="814" y="979"/>
                  </a:lnTo>
                  <a:lnTo>
                    <a:pt x="814" y="977"/>
                  </a:lnTo>
                  <a:lnTo>
                    <a:pt x="812" y="975"/>
                  </a:lnTo>
                  <a:lnTo>
                    <a:pt x="812" y="973"/>
                  </a:lnTo>
                  <a:lnTo>
                    <a:pt x="810" y="971"/>
                  </a:lnTo>
                  <a:lnTo>
                    <a:pt x="809" y="971"/>
                  </a:lnTo>
                  <a:lnTo>
                    <a:pt x="807" y="973"/>
                  </a:lnTo>
                  <a:lnTo>
                    <a:pt x="805" y="973"/>
                  </a:lnTo>
                  <a:lnTo>
                    <a:pt x="803" y="973"/>
                  </a:lnTo>
                  <a:lnTo>
                    <a:pt x="801" y="973"/>
                  </a:lnTo>
                  <a:lnTo>
                    <a:pt x="797" y="977"/>
                  </a:lnTo>
                  <a:lnTo>
                    <a:pt x="797" y="979"/>
                  </a:lnTo>
                  <a:lnTo>
                    <a:pt x="797" y="981"/>
                  </a:lnTo>
                  <a:lnTo>
                    <a:pt x="797" y="983"/>
                  </a:lnTo>
                  <a:lnTo>
                    <a:pt x="797" y="985"/>
                  </a:lnTo>
                  <a:lnTo>
                    <a:pt x="795" y="988"/>
                  </a:lnTo>
                  <a:lnTo>
                    <a:pt x="793" y="994"/>
                  </a:lnTo>
                  <a:lnTo>
                    <a:pt x="789" y="1004"/>
                  </a:lnTo>
                  <a:lnTo>
                    <a:pt x="789" y="1007"/>
                  </a:lnTo>
                  <a:lnTo>
                    <a:pt x="788" y="1013"/>
                  </a:lnTo>
                  <a:lnTo>
                    <a:pt x="786" y="1015"/>
                  </a:lnTo>
                  <a:lnTo>
                    <a:pt x="786" y="1017"/>
                  </a:lnTo>
                  <a:lnTo>
                    <a:pt x="776" y="1030"/>
                  </a:lnTo>
                  <a:lnTo>
                    <a:pt x="765" y="1028"/>
                  </a:lnTo>
                  <a:lnTo>
                    <a:pt x="753" y="1027"/>
                  </a:lnTo>
                  <a:lnTo>
                    <a:pt x="742" y="1023"/>
                  </a:lnTo>
                  <a:lnTo>
                    <a:pt x="730" y="1021"/>
                  </a:lnTo>
                  <a:lnTo>
                    <a:pt x="719" y="1019"/>
                  </a:lnTo>
                  <a:lnTo>
                    <a:pt x="707" y="1017"/>
                  </a:lnTo>
                  <a:lnTo>
                    <a:pt x="696" y="1013"/>
                  </a:lnTo>
                  <a:lnTo>
                    <a:pt x="685" y="1011"/>
                  </a:lnTo>
                  <a:lnTo>
                    <a:pt x="673" y="1009"/>
                  </a:lnTo>
                  <a:lnTo>
                    <a:pt x="662" y="1007"/>
                  </a:lnTo>
                  <a:lnTo>
                    <a:pt x="650" y="1006"/>
                  </a:lnTo>
                  <a:lnTo>
                    <a:pt x="645" y="1004"/>
                  </a:lnTo>
                  <a:lnTo>
                    <a:pt x="639" y="1002"/>
                  </a:lnTo>
                  <a:lnTo>
                    <a:pt x="625" y="1000"/>
                  </a:lnTo>
                  <a:lnTo>
                    <a:pt x="614" y="998"/>
                  </a:lnTo>
                  <a:lnTo>
                    <a:pt x="608" y="996"/>
                  </a:lnTo>
                  <a:lnTo>
                    <a:pt x="603" y="994"/>
                  </a:lnTo>
                  <a:lnTo>
                    <a:pt x="591" y="992"/>
                  </a:lnTo>
                  <a:lnTo>
                    <a:pt x="580" y="990"/>
                  </a:lnTo>
                  <a:lnTo>
                    <a:pt x="568" y="988"/>
                  </a:lnTo>
                  <a:lnTo>
                    <a:pt x="557" y="986"/>
                  </a:lnTo>
                  <a:lnTo>
                    <a:pt x="545" y="983"/>
                  </a:lnTo>
                  <a:lnTo>
                    <a:pt x="534" y="981"/>
                  </a:lnTo>
                  <a:lnTo>
                    <a:pt x="523" y="979"/>
                  </a:lnTo>
                  <a:lnTo>
                    <a:pt x="515" y="977"/>
                  </a:lnTo>
                  <a:lnTo>
                    <a:pt x="511" y="975"/>
                  </a:lnTo>
                  <a:lnTo>
                    <a:pt x="502" y="973"/>
                  </a:lnTo>
                  <a:lnTo>
                    <a:pt x="500" y="973"/>
                  </a:lnTo>
                  <a:lnTo>
                    <a:pt x="488" y="971"/>
                  </a:lnTo>
                  <a:lnTo>
                    <a:pt x="477" y="969"/>
                  </a:lnTo>
                  <a:lnTo>
                    <a:pt x="465" y="967"/>
                  </a:lnTo>
                  <a:lnTo>
                    <a:pt x="454" y="964"/>
                  </a:lnTo>
                  <a:lnTo>
                    <a:pt x="442" y="962"/>
                  </a:lnTo>
                  <a:lnTo>
                    <a:pt x="431" y="960"/>
                  </a:lnTo>
                  <a:lnTo>
                    <a:pt x="420" y="958"/>
                  </a:lnTo>
                  <a:lnTo>
                    <a:pt x="408" y="954"/>
                  </a:lnTo>
                  <a:lnTo>
                    <a:pt x="402" y="954"/>
                  </a:lnTo>
                  <a:lnTo>
                    <a:pt x="397" y="952"/>
                  </a:lnTo>
                  <a:lnTo>
                    <a:pt x="385" y="950"/>
                  </a:lnTo>
                  <a:lnTo>
                    <a:pt x="374" y="948"/>
                  </a:lnTo>
                  <a:lnTo>
                    <a:pt x="362" y="944"/>
                  </a:lnTo>
                  <a:lnTo>
                    <a:pt x="351" y="943"/>
                  </a:lnTo>
                  <a:lnTo>
                    <a:pt x="339" y="941"/>
                  </a:lnTo>
                  <a:lnTo>
                    <a:pt x="328" y="939"/>
                  </a:lnTo>
                  <a:lnTo>
                    <a:pt x="317" y="935"/>
                  </a:lnTo>
                  <a:lnTo>
                    <a:pt x="315" y="935"/>
                  </a:lnTo>
                  <a:lnTo>
                    <a:pt x="313" y="939"/>
                  </a:lnTo>
                  <a:lnTo>
                    <a:pt x="313" y="943"/>
                  </a:lnTo>
                  <a:lnTo>
                    <a:pt x="313" y="946"/>
                  </a:lnTo>
                  <a:lnTo>
                    <a:pt x="313" y="950"/>
                  </a:lnTo>
                  <a:lnTo>
                    <a:pt x="317" y="952"/>
                  </a:lnTo>
                  <a:lnTo>
                    <a:pt x="318" y="952"/>
                  </a:lnTo>
                  <a:lnTo>
                    <a:pt x="320" y="956"/>
                  </a:lnTo>
                  <a:lnTo>
                    <a:pt x="320" y="960"/>
                  </a:lnTo>
                  <a:lnTo>
                    <a:pt x="318" y="964"/>
                  </a:lnTo>
                  <a:lnTo>
                    <a:pt x="318" y="965"/>
                  </a:lnTo>
                  <a:lnTo>
                    <a:pt x="315" y="967"/>
                  </a:lnTo>
                  <a:lnTo>
                    <a:pt x="311" y="967"/>
                  </a:lnTo>
                  <a:lnTo>
                    <a:pt x="309" y="969"/>
                  </a:lnTo>
                  <a:lnTo>
                    <a:pt x="305" y="973"/>
                  </a:lnTo>
                  <a:lnTo>
                    <a:pt x="301" y="973"/>
                  </a:lnTo>
                  <a:lnTo>
                    <a:pt x="297" y="973"/>
                  </a:lnTo>
                  <a:lnTo>
                    <a:pt x="296" y="975"/>
                  </a:lnTo>
                  <a:lnTo>
                    <a:pt x="294" y="977"/>
                  </a:lnTo>
                  <a:lnTo>
                    <a:pt x="290" y="979"/>
                  </a:lnTo>
                  <a:lnTo>
                    <a:pt x="288" y="983"/>
                  </a:lnTo>
                  <a:lnTo>
                    <a:pt x="286" y="985"/>
                  </a:lnTo>
                  <a:lnTo>
                    <a:pt x="284" y="988"/>
                  </a:lnTo>
                  <a:lnTo>
                    <a:pt x="282" y="990"/>
                  </a:lnTo>
                  <a:lnTo>
                    <a:pt x="278" y="990"/>
                  </a:lnTo>
                  <a:lnTo>
                    <a:pt x="276" y="994"/>
                  </a:lnTo>
                  <a:lnTo>
                    <a:pt x="275" y="996"/>
                  </a:lnTo>
                  <a:lnTo>
                    <a:pt x="273" y="998"/>
                  </a:lnTo>
                  <a:lnTo>
                    <a:pt x="271" y="1000"/>
                  </a:lnTo>
                  <a:lnTo>
                    <a:pt x="267" y="998"/>
                  </a:lnTo>
                  <a:lnTo>
                    <a:pt x="265" y="996"/>
                  </a:lnTo>
                  <a:lnTo>
                    <a:pt x="263" y="992"/>
                  </a:lnTo>
                  <a:lnTo>
                    <a:pt x="263" y="990"/>
                  </a:lnTo>
                  <a:lnTo>
                    <a:pt x="261" y="986"/>
                  </a:lnTo>
                  <a:lnTo>
                    <a:pt x="259" y="983"/>
                  </a:lnTo>
                  <a:lnTo>
                    <a:pt x="259" y="979"/>
                  </a:lnTo>
                  <a:lnTo>
                    <a:pt x="257" y="977"/>
                  </a:lnTo>
                  <a:lnTo>
                    <a:pt x="254" y="975"/>
                  </a:lnTo>
                  <a:lnTo>
                    <a:pt x="250" y="973"/>
                  </a:lnTo>
                  <a:lnTo>
                    <a:pt x="246" y="975"/>
                  </a:lnTo>
                  <a:lnTo>
                    <a:pt x="242" y="975"/>
                  </a:lnTo>
                  <a:lnTo>
                    <a:pt x="238" y="975"/>
                  </a:lnTo>
                  <a:lnTo>
                    <a:pt x="236" y="977"/>
                  </a:lnTo>
                  <a:lnTo>
                    <a:pt x="233" y="977"/>
                  </a:lnTo>
                  <a:lnTo>
                    <a:pt x="229" y="977"/>
                  </a:lnTo>
                  <a:lnTo>
                    <a:pt x="227" y="979"/>
                  </a:lnTo>
                  <a:lnTo>
                    <a:pt x="223" y="983"/>
                  </a:lnTo>
                  <a:lnTo>
                    <a:pt x="221" y="985"/>
                  </a:lnTo>
                  <a:lnTo>
                    <a:pt x="221" y="988"/>
                  </a:lnTo>
                  <a:lnTo>
                    <a:pt x="221" y="992"/>
                  </a:lnTo>
                  <a:lnTo>
                    <a:pt x="219" y="996"/>
                  </a:lnTo>
                  <a:lnTo>
                    <a:pt x="217" y="1000"/>
                  </a:lnTo>
                  <a:lnTo>
                    <a:pt x="215" y="1002"/>
                  </a:lnTo>
                  <a:lnTo>
                    <a:pt x="214" y="1006"/>
                  </a:lnTo>
                  <a:lnTo>
                    <a:pt x="214" y="1007"/>
                  </a:lnTo>
                  <a:lnTo>
                    <a:pt x="215" y="1011"/>
                  </a:lnTo>
                  <a:lnTo>
                    <a:pt x="217" y="1013"/>
                  </a:lnTo>
                  <a:lnTo>
                    <a:pt x="219" y="1017"/>
                  </a:lnTo>
                  <a:lnTo>
                    <a:pt x="219" y="1021"/>
                  </a:lnTo>
                  <a:lnTo>
                    <a:pt x="215" y="1023"/>
                  </a:lnTo>
                  <a:lnTo>
                    <a:pt x="212" y="1025"/>
                  </a:lnTo>
                  <a:lnTo>
                    <a:pt x="210" y="1027"/>
                  </a:lnTo>
                  <a:lnTo>
                    <a:pt x="206" y="1028"/>
                  </a:lnTo>
                  <a:lnTo>
                    <a:pt x="204" y="1030"/>
                  </a:lnTo>
                  <a:lnTo>
                    <a:pt x="200" y="1032"/>
                  </a:lnTo>
                  <a:lnTo>
                    <a:pt x="198" y="1032"/>
                  </a:lnTo>
                  <a:lnTo>
                    <a:pt x="194" y="1034"/>
                  </a:lnTo>
                  <a:lnTo>
                    <a:pt x="193" y="1036"/>
                  </a:lnTo>
                  <a:lnTo>
                    <a:pt x="189" y="1038"/>
                  </a:lnTo>
                  <a:lnTo>
                    <a:pt x="185" y="1038"/>
                  </a:lnTo>
                  <a:lnTo>
                    <a:pt x="183" y="1042"/>
                  </a:lnTo>
                  <a:lnTo>
                    <a:pt x="181" y="1044"/>
                  </a:lnTo>
                  <a:lnTo>
                    <a:pt x="181" y="1047"/>
                  </a:lnTo>
                  <a:lnTo>
                    <a:pt x="177" y="1049"/>
                  </a:lnTo>
                  <a:lnTo>
                    <a:pt x="175" y="1051"/>
                  </a:lnTo>
                  <a:lnTo>
                    <a:pt x="174" y="1051"/>
                  </a:lnTo>
                  <a:lnTo>
                    <a:pt x="172" y="1051"/>
                  </a:lnTo>
                  <a:lnTo>
                    <a:pt x="168" y="1051"/>
                  </a:lnTo>
                  <a:lnTo>
                    <a:pt x="164" y="1049"/>
                  </a:lnTo>
                  <a:lnTo>
                    <a:pt x="160" y="1051"/>
                  </a:lnTo>
                  <a:lnTo>
                    <a:pt x="158" y="1053"/>
                  </a:lnTo>
                  <a:lnTo>
                    <a:pt x="154" y="1055"/>
                  </a:lnTo>
                  <a:lnTo>
                    <a:pt x="151" y="1055"/>
                  </a:lnTo>
                  <a:lnTo>
                    <a:pt x="147" y="1055"/>
                  </a:lnTo>
                  <a:lnTo>
                    <a:pt x="143" y="1053"/>
                  </a:lnTo>
                  <a:lnTo>
                    <a:pt x="139" y="1051"/>
                  </a:lnTo>
                  <a:lnTo>
                    <a:pt x="135" y="1051"/>
                  </a:lnTo>
                  <a:lnTo>
                    <a:pt x="132" y="1051"/>
                  </a:lnTo>
                  <a:lnTo>
                    <a:pt x="128" y="1051"/>
                  </a:lnTo>
                  <a:lnTo>
                    <a:pt x="126" y="1053"/>
                  </a:lnTo>
                  <a:lnTo>
                    <a:pt x="124" y="1055"/>
                  </a:lnTo>
                  <a:lnTo>
                    <a:pt x="124" y="1061"/>
                  </a:lnTo>
                  <a:lnTo>
                    <a:pt x="122" y="1065"/>
                  </a:lnTo>
                  <a:lnTo>
                    <a:pt x="122" y="1067"/>
                  </a:lnTo>
                  <a:lnTo>
                    <a:pt x="120" y="1070"/>
                  </a:lnTo>
                  <a:lnTo>
                    <a:pt x="118" y="1074"/>
                  </a:lnTo>
                  <a:lnTo>
                    <a:pt x="116" y="1076"/>
                  </a:lnTo>
                  <a:lnTo>
                    <a:pt x="114" y="1080"/>
                  </a:lnTo>
                  <a:lnTo>
                    <a:pt x="112" y="1082"/>
                  </a:lnTo>
                  <a:lnTo>
                    <a:pt x="111" y="1086"/>
                  </a:lnTo>
                  <a:lnTo>
                    <a:pt x="111" y="1089"/>
                  </a:lnTo>
                  <a:lnTo>
                    <a:pt x="111" y="1093"/>
                  </a:lnTo>
                  <a:lnTo>
                    <a:pt x="107" y="1095"/>
                  </a:lnTo>
                  <a:lnTo>
                    <a:pt x="105" y="1097"/>
                  </a:lnTo>
                  <a:lnTo>
                    <a:pt x="103" y="1099"/>
                  </a:lnTo>
                  <a:lnTo>
                    <a:pt x="101" y="1103"/>
                  </a:lnTo>
                  <a:lnTo>
                    <a:pt x="97" y="1105"/>
                  </a:lnTo>
                  <a:lnTo>
                    <a:pt x="95" y="1107"/>
                  </a:lnTo>
                  <a:lnTo>
                    <a:pt x="93" y="1105"/>
                  </a:lnTo>
                  <a:lnTo>
                    <a:pt x="92" y="1105"/>
                  </a:lnTo>
                  <a:lnTo>
                    <a:pt x="92" y="1099"/>
                  </a:lnTo>
                  <a:lnTo>
                    <a:pt x="88" y="1097"/>
                  </a:lnTo>
                  <a:lnTo>
                    <a:pt x="86" y="1095"/>
                  </a:lnTo>
                  <a:lnTo>
                    <a:pt x="84" y="1093"/>
                  </a:lnTo>
                  <a:lnTo>
                    <a:pt x="80" y="1093"/>
                  </a:lnTo>
                  <a:lnTo>
                    <a:pt x="78" y="1089"/>
                  </a:lnTo>
                  <a:lnTo>
                    <a:pt x="78" y="1086"/>
                  </a:lnTo>
                  <a:lnTo>
                    <a:pt x="76" y="1084"/>
                  </a:lnTo>
                  <a:lnTo>
                    <a:pt x="76" y="1082"/>
                  </a:lnTo>
                  <a:lnTo>
                    <a:pt x="74" y="1080"/>
                  </a:lnTo>
                  <a:lnTo>
                    <a:pt x="72" y="1078"/>
                  </a:lnTo>
                  <a:lnTo>
                    <a:pt x="69" y="1076"/>
                  </a:lnTo>
                  <a:lnTo>
                    <a:pt x="65" y="1076"/>
                  </a:lnTo>
                  <a:lnTo>
                    <a:pt x="63" y="1076"/>
                  </a:lnTo>
                  <a:lnTo>
                    <a:pt x="63" y="1074"/>
                  </a:lnTo>
                  <a:lnTo>
                    <a:pt x="63" y="1070"/>
                  </a:lnTo>
                  <a:lnTo>
                    <a:pt x="65" y="1068"/>
                  </a:lnTo>
                  <a:lnTo>
                    <a:pt x="69" y="1067"/>
                  </a:lnTo>
                  <a:lnTo>
                    <a:pt x="71" y="1067"/>
                  </a:lnTo>
                  <a:lnTo>
                    <a:pt x="72" y="1065"/>
                  </a:lnTo>
                  <a:lnTo>
                    <a:pt x="72" y="1063"/>
                  </a:lnTo>
                  <a:lnTo>
                    <a:pt x="72" y="1059"/>
                  </a:lnTo>
                  <a:lnTo>
                    <a:pt x="71" y="1055"/>
                  </a:lnTo>
                  <a:lnTo>
                    <a:pt x="69" y="1055"/>
                  </a:lnTo>
                  <a:lnTo>
                    <a:pt x="63" y="1055"/>
                  </a:lnTo>
                  <a:lnTo>
                    <a:pt x="61" y="1057"/>
                  </a:lnTo>
                  <a:lnTo>
                    <a:pt x="59" y="1057"/>
                  </a:lnTo>
                  <a:lnTo>
                    <a:pt x="57" y="1057"/>
                  </a:lnTo>
                  <a:lnTo>
                    <a:pt x="55" y="1057"/>
                  </a:lnTo>
                  <a:lnTo>
                    <a:pt x="55" y="1051"/>
                  </a:lnTo>
                  <a:lnTo>
                    <a:pt x="55" y="1047"/>
                  </a:lnTo>
                  <a:lnTo>
                    <a:pt x="44" y="1047"/>
                  </a:lnTo>
                  <a:lnTo>
                    <a:pt x="32" y="1047"/>
                  </a:lnTo>
                  <a:lnTo>
                    <a:pt x="40" y="1034"/>
                  </a:lnTo>
                  <a:lnTo>
                    <a:pt x="40" y="1032"/>
                  </a:lnTo>
                  <a:lnTo>
                    <a:pt x="42" y="1032"/>
                  </a:lnTo>
                  <a:lnTo>
                    <a:pt x="42" y="1030"/>
                  </a:lnTo>
                  <a:lnTo>
                    <a:pt x="42" y="1028"/>
                  </a:lnTo>
                  <a:lnTo>
                    <a:pt x="42" y="1027"/>
                  </a:lnTo>
                  <a:lnTo>
                    <a:pt x="42" y="1025"/>
                  </a:lnTo>
                  <a:lnTo>
                    <a:pt x="44" y="1025"/>
                  </a:lnTo>
                  <a:lnTo>
                    <a:pt x="44" y="1023"/>
                  </a:lnTo>
                  <a:lnTo>
                    <a:pt x="44" y="1021"/>
                  </a:lnTo>
                  <a:lnTo>
                    <a:pt x="46" y="1017"/>
                  </a:lnTo>
                  <a:lnTo>
                    <a:pt x="46" y="1015"/>
                  </a:lnTo>
                  <a:lnTo>
                    <a:pt x="48" y="1015"/>
                  </a:lnTo>
                  <a:lnTo>
                    <a:pt x="50" y="1015"/>
                  </a:lnTo>
                  <a:lnTo>
                    <a:pt x="50" y="1017"/>
                  </a:lnTo>
                  <a:lnTo>
                    <a:pt x="51" y="1017"/>
                  </a:lnTo>
                  <a:lnTo>
                    <a:pt x="53" y="1017"/>
                  </a:lnTo>
                  <a:lnTo>
                    <a:pt x="53" y="1015"/>
                  </a:lnTo>
                  <a:lnTo>
                    <a:pt x="53" y="1013"/>
                  </a:lnTo>
                  <a:lnTo>
                    <a:pt x="53" y="1011"/>
                  </a:lnTo>
                  <a:lnTo>
                    <a:pt x="53" y="1009"/>
                  </a:lnTo>
                  <a:lnTo>
                    <a:pt x="53" y="1007"/>
                  </a:lnTo>
                  <a:lnTo>
                    <a:pt x="53" y="1006"/>
                  </a:lnTo>
                  <a:lnTo>
                    <a:pt x="51" y="1004"/>
                  </a:lnTo>
                  <a:lnTo>
                    <a:pt x="51" y="1002"/>
                  </a:lnTo>
                  <a:lnTo>
                    <a:pt x="50" y="1002"/>
                  </a:lnTo>
                  <a:lnTo>
                    <a:pt x="48" y="1000"/>
                  </a:lnTo>
                  <a:lnTo>
                    <a:pt x="48" y="996"/>
                  </a:lnTo>
                  <a:lnTo>
                    <a:pt x="48" y="994"/>
                  </a:lnTo>
                  <a:lnTo>
                    <a:pt x="46" y="992"/>
                  </a:lnTo>
                  <a:lnTo>
                    <a:pt x="48" y="992"/>
                  </a:lnTo>
                  <a:lnTo>
                    <a:pt x="46" y="990"/>
                  </a:lnTo>
                  <a:lnTo>
                    <a:pt x="46" y="988"/>
                  </a:lnTo>
                  <a:lnTo>
                    <a:pt x="46" y="986"/>
                  </a:lnTo>
                  <a:lnTo>
                    <a:pt x="44" y="985"/>
                  </a:lnTo>
                  <a:lnTo>
                    <a:pt x="42" y="983"/>
                  </a:lnTo>
                  <a:lnTo>
                    <a:pt x="40" y="983"/>
                  </a:lnTo>
                  <a:lnTo>
                    <a:pt x="38" y="981"/>
                  </a:lnTo>
                  <a:lnTo>
                    <a:pt x="36" y="979"/>
                  </a:lnTo>
                  <a:lnTo>
                    <a:pt x="34" y="977"/>
                  </a:lnTo>
                  <a:lnTo>
                    <a:pt x="34" y="975"/>
                  </a:lnTo>
                  <a:lnTo>
                    <a:pt x="32" y="975"/>
                  </a:lnTo>
                  <a:lnTo>
                    <a:pt x="32" y="977"/>
                  </a:lnTo>
                  <a:lnTo>
                    <a:pt x="30" y="977"/>
                  </a:lnTo>
                  <a:lnTo>
                    <a:pt x="29" y="977"/>
                  </a:lnTo>
                  <a:lnTo>
                    <a:pt x="29" y="975"/>
                  </a:lnTo>
                  <a:lnTo>
                    <a:pt x="27" y="975"/>
                  </a:lnTo>
                  <a:lnTo>
                    <a:pt x="25" y="975"/>
                  </a:lnTo>
                  <a:lnTo>
                    <a:pt x="25" y="977"/>
                  </a:lnTo>
                  <a:lnTo>
                    <a:pt x="23" y="977"/>
                  </a:lnTo>
                  <a:lnTo>
                    <a:pt x="21" y="977"/>
                  </a:lnTo>
                  <a:lnTo>
                    <a:pt x="19" y="975"/>
                  </a:lnTo>
                  <a:lnTo>
                    <a:pt x="17" y="971"/>
                  </a:lnTo>
                  <a:lnTo>
                    <a:pt x="17" y="969"/>
                  </a:lnTo>
                  <a:lnTo>
                    <a:pt x="15" y="969"/>
                  </a:lnTo>
                  <a:lnTo>
                    <a:pt x="13" y="967"/>
                  </a:lnTo>
                  <a:lnTo>
                    <a:pt x="15" y="967"/>
                  </a:lnTo>
                  <a:lnTo>
                    <a:pt x="17" y="967"/>
                  </a:lnTo>
                  <a:lnTo>
                    <a:pt x="17" y="965"/>
                  </a:lnTo>
                  <a:lnTo>
                    <a:pt x="19" y="964"/>
                  </a:lnTo>
                  <a:lnTo>
                    <a:pt x="21" y="962"/>
                  </a:lnTo>
                  <a:lnTo>
                    <a:pt x="19" y="960"/>
                  </a:lnTo>
                  <a:lnTo>
                    <a:pt x="21" y="960"/>
                  </a:lnTo>
                  <a:lnTo>
                    <a:pt x="21" y="958"/>
                  </a:lnTo>
                  <a:lnTo>
                    <a:pt x="23" y="958"/>
                  </a:lnTo>
                  <a:lnTo>
                    <a:pt x="23" y="956"/>
                  </a:lnTo>
                  <a:lnTo>
                    <a:pt x="23" y="954"/>
                  </a:lnTo>
                  <a:lnTo>
                    <a:pt x="25" y="952"/>
                  </a:lnTo>
                  <a:lnTo>
                    <a:pt x="25" y="950"/>
                  </a:lnTo>
                  <a:lnTo>
                    <a:pt x="27" y="950"/>
                  </a:lnTo>
                  <a:lnTo>
                    <a:pt x="27" y="948"/>
                  </a:lnTo>
                  <a:lnTo>
                    <a:pt x="27" y="946"/>
                  </a:lnTo>
                  <a:lnTo>
                    <a:pt x="25" y="946"/>
                  </a:lnTo>
                  <a:lnTo>
                    <a:pt x="23" y="946"/>
                  </a:lnTo>
                  <a:lnTo>
                    <a:pt x="23" y="944"/>
                  </a:lnTo>
                  <a:lnTo>
                    <a:pt x="25" y="943"/>
                  </a:lnTo>
                  <a:lnTo>
                    <a:pt x="25" y="941"/>
                  </a:lnTo>
                  <a:lnTo>
                    <a:pt x="23" y="941"/>
                  </a:lnTo>
                  <a:lnTo>
                    <a:pt x="21" y="939"/>
                  </a:lnTo>
                  <a:lnTo>
                    <a:pt x="21" y="941"/>
                  </a:lnTo>
                  <a:lnTo>
                    <a:pt x="19" y="939"/>
                  </a:lnTo>
                  <a:lnTo>
                    <a:pt x="17" y="939"/>
                  </a:lnTo>
                  <a:lnTo>
                    <a:pt x="15" y="939"/>
                  </a:lnTo>
                  <a:lnTo>
                    <a:pt x="13" y="941"/>
                  </a:lnTo>
                  <a:lnTo>
                    <a:pt x="9" y="941"/>
                  </a:lnTo>
                  <a:lnTo>
                    <a:pt x="8" y="941"/>
                  </a:lnTo>
                  <a:lnTo>
                    <a:pt x="6" y="941"/>
                  </a:lnTo>
                  <a:lnTo>
                    <a:pt x="4" y="937"/>
                  </a:lnTo>
                  <a:lnTo>
                    <a:pt x="2" y="935"/>
                  </a:lnTo>
                  <a:lnTo>
                    <a:pt x="2" y="933"/>
                  </a:lnTo>
                  <a:lnTo>
                    <a:pt x="4" y="931"/>
                  </a:lnTo>
                  <a:lnTo>
                    <a:pt x="4" y="929"/>
                  </a:lnTo>
                  <a:lnTo>
                    <a:pt x="4" y="927"/>
                  </a:lnTo>
                  <a:lnTo>
                    <a:pt x="4" y="925"/>
                  </a:lnTo>
                  <a:lnTo>
                    <a:pt x="4" y="924"/>
                  </a:lnTo>
                  <a:lnTo>
                    <a:pt x="4" y="922"/>
                  </a:lnTo>
                  <a:lnTo>
                    <a:pt x="2" y="922"/>
                  </a:lnTo>
                  <a:lnTo>
                    <a:pt x="2" y="920"/>
                  </a:lnTo>
                  <a:lnTo>
                    <a:pt x="2" y="918"/>
                  </a:lnTo>
                  <a:lnTo>
                    <a:pt x="0" y="916"/>
                  </a:lnTo>
                  <a:lnTo>
                    <a:pt x="0" y="914"/>
                  </a:lnTo>
                  <a:lnTo>
                    <a:pt x="0" y="912"/>
                  </a:lnTo>
                  <a:lnTo>
                    <a:pt x="0" y="910"/>
                  </a:lnTo>
                  <a:lnTo>
                    <a:pt x="2" y="910"/>
                  </a:lnTo>
                  <a:lnTo>
                    <a:pt x="2" y="908"/>
                  </a:lnTo>
                  <a:lnTo>
                    <a:pt x="0" y="908"/>
                  </a:lnTo>
                  <a:lnTo>
                    <a:pt x="0" y="906"/>
                  </a:lnTo>
                  <a:lnTo>
                    <a:pt x="2" y="904"/>
                  </a:lnTo>
                  <a:lnTo>
                    <a:pt x="2" y="903"/>
                  </a:lnTo>
                  <a:lnTo>
                    <a:pt x="4" y="901"/>
                  </a:lnTo>
                  <a:lnTo>
                    <a:pt x="6" y="899"/>
                  </a:lnTo>
                  <a:lnTo>
                    <a:pt x="8" y="899"/>
                  </a:lnTo>
                  <a:lnTo>
                    <a:pt x="9" y="897"/>
                  </a:lnTo>
                  <a:lnTo>
                    <a:pt x="11" y="897"/>
                  </a:lnTo>
                  <a:lnTo>
                    <a:pt x="13" y="897"/>
                  </a:lnTo>
                  <a:lnTo>
                    <a:pt x="15" y="895"/>
                  </a:lnTo>
                  <a:lnTo>
                    <a:pt x="15" y="893"/>
                  </a:lnTo>
                  <a:lnTo>
                    <a:pt x="17" y="891"/>
                  </a:lnTo>
                  <a:lnTo>
                    <a:pt x="17" y="889"/>
                  </a:lnTo>
                  <a:lnTo>
                    <a:pt x="19" y="885"/>
                  </a:lnTo>
                  <a:lnTo>
                    <a:pt x="21" y="883"/>
                  </a:lnTo>
                  <a:lnTo>
                    <a:pt x="23" y="882"/>
                  </a:lnTo>
                  <a:lnTo>
                    <a:pt x="25" y="880"/>
                  </a:lnTo>
                  <a:lnTo>
                    <a:pt x="25" y="878"/>
                  </a:lnTo>
                  <a:lnTo>
                    <a:pt x="25" y="874"/>
                  </a:lnTo>
                  <a:lnTo>
                    <a:pt x="23" y="872"/>
                  </a:lnTo>
                  <a:lnTo>
                    <a:pt x="23" y="868"/>
                  </a:lnTo>
                  <a:lnTo>
                    <a:pt x="19" y="862"/>
                  </a:lnTo>
                  <a:lnTo>
                    <a:pt x="17" y="861"/>
                  </a:lnTo>
                  <a:lnTo>
                    <a:pt x="13" y="85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20" name="Freeform 119"/>
            <p:cNvSpPr>
              <a:spLocks/>
            </p:cNvSpPr>
            <p:nvPr/>
          </p:nvSpPr>
          <p:spPr bwMode="auto">
            <a:xfrm>
              <a:off x="3328" y="2181"/>
              <a:ext cx="428" cy="859"/>
            </a:xfrm>
            <a:custGeom>
              <a:avLst/>
              <a:gdLst>
                <a:gd name="T0" fmla="*/ 117 w 428"/>
                <a:gd name="T1" fmla="*/ 840 h 859"/>
                <a:gd name="T2" fmla="*/ 142 w 428"/>
                <a:gd name="T3" fmla="*/ 819 h 859"/>
                <a:gd name="T4" fmla="*/ 168 w 428"/>
                <a:gd name="T5" fmla="*/ 796 h 859"/>
                <a:gd name="T6" fmla="*/ 176 w 428"/>
                <a:gd name="T7" fmla="*/ 773 h 859"/>
                <a:gd name="T8" fmla="*/ 197 w 428"/>
                <a:gd name="T9" fmla="*/ 782 h 859"/>
                <a:gd name="T10" fmla="*/ 222 w 428"/>
                <a:gd name="T11" fmla="*/ 786 h 859"/>
                <a:gd name="T12" fmla="*/ 212 w 428"/>
                <a:gd name="T13" fmla="*/ 775 h 859"/>
                <a:gd name="T14" fmla="*/ 206 w 428"/>
                <a:gd name="T15" fmla="*/ 748 h 859"/>
                <a:gd name="T16" fmla="*/ 225 w 428"/>
                <a:gd name="T17" fmla="*/ 729 h 859"/>
                <a:gd name="T18" fmla="*/ 208 w 428"/>
                <a:gd name="T19" fmla="*/ 718 h 859"/>
                <a:gd name="T20" fmla="*/ 187 w 428"/>
                <a:gd name="T21" fmla="*/ 708 h 859"/>
                <a:gd name="T22" fmla="*/ 166 w 428"/>
                <a:gd name="T23" fmla="*/ 691 h 859"/>
                <a:gd name="T24" fmla="*/ 140 w 428"/>
                <a:gd name="T25" fmla="*/ 664 h 859"/>
                <a:gd name="T26" fmla="*/ 124 w 428"/>
                <a:gd name="T27" fmla="*/ 678 h 859"/>
                <a:gd name="T28" fmla="*/ 109 w 428"/>
                <a:gd name="T29" fmla="*/ 679 h 859"/>
                <a:gd name="T30" fmla="*/ 86 w 428"/>
                <a:gd name="T31" fmla="*/ 657 h 859"/>
                <a:gd name="T32" fmla="*/ 67 w 428"/>
                <a:gd name="T33" fmla="*/ 651 h 859"/>
                <a:gd name="T34" fmla="*/ 60 w 428"/>
                <a:gd name="T35" fmla="*/ 645 h 859"/>
                <a:gd name="T36" fmla="*/ 12 w 428"/>
                <a:gd name="T37" fmla="*/ 599 h 859"/>
                <a:gd name="T38" fmla="*/ 4 w 428"/>
                <a:gd name="T39" fmla="*/ 529 h 859"/>
                <a:gd name="T40" fmla="*/ 25 w 428"/>
                <a:gd name="T41" fmla="*/ 521 h 859"/>
                <a:gd name="T42" fmla="*/ 50 w 428"/>
                <a:gd name="T43" fmla="*/ 494 h 859"/>
                <a:gd name="T44" fmla="*/ 46 w 428"/>
                <a:gd name="T45" fmla="*/ 477 h 859"/>
                <a:gd name="T46" fmla="*/ 58 w 428"/>
                <a:gd name="T47" fmla="*/ 462 h 859"/>
                <a:gd name="T48" fmla="*/ 121 w 428"/>
                <a:gd name="T49" fmla="*/ 456 h 859"/>
                <a:gd name="T50" fmla="*/ 136 w 428"/>
                <a:gd name="T51" fmla="*/ 452 h 859"/>
                <a:gd name="T52" fmla="*/ 149 w 428"/>
                <a:gd name="T53" fmla="*/ 435 h 859"/>
                <a:gd name="T54" fmla="*/ 161 w 428"/>
                <a:gd name="T55" fmla="*/ 430 h 859"/>
                <a:gd name="T56" fmla="*/ 178 w 428"/>
                <a:gd name="T57" fmla="*/ 395 h 859"/>
                <a:gd name="T58" fmla="*/ 208 w 428"/>
                <a:gd name="T59" fmla="*/ 370 h 859"/>
                <a:gd name="T60" fmla="*/ 243 w 428"/>
                <a:gd name="T61" fmla="*/ 369 h 859"/>
                <a:gd name="T62" fmla="*/ 273 w 428"/>
                <a:gd name="T63" fmla="*/ 372 h 859"/>
                <a:gd name="T64" fmla="*/ 294 w 428"/>
                <a:gd name="T65" fmla="*/ 367 h 859"/>
                <a:gd name="T66" fmla="*/ 306 w 428"/>
                <a:gd name="T67" fmla="*/ 351 h 859"/>
                <a:gd name="T68" fmla="*/ 315 w 428"/>
                <a:gd name="T69" fmla="*/ 332 h 859"/>
                <a:gd name="T70" fmla="*/ 321 w 428"/>
                <a:gd name="T71" fmla="*/ 311 h 859"/>
                <a:gd name="T72" fmla="*/ 313 w 428"/>
                <a:gd name="T73" fmla="*/ 292 h 859"/>
                <a:gd name="T74" fmla="*/ 304 w 428"/>
                <a:gd name="T75" fmla="*/ 269 h 859"/>
                <a:gd name="T76" fmla="*/ 307 w 428"/>
                <a:gd name="T77" fmla="*/ 256 h 859"/>
                <a:gd name="T78" fmla="*/ 286 w 428"/>
                <a:gd name="T79" fmla="*/ 233 h 859"/>
                <a:gd name="T80" fmla="*/ 271 w 428"/>
                <a:gd name="T81" fmla="*/ 214 h 859"/>
                <a:gd name="T82" fmla="*/ 258 w 428"/>
                <a:gd name="T83" fmla="*/ 185 h 859"/>
                <a:gd name="T84" fmla="*/ 248 w 428"/>
                <a:gd name="T85" fmla="*/ 164 h 859"/>
                <a:gd name="T86" fmla="*/ 245 w 428"/>
                <a:gd name="T87" fmla="*/ 132 h 859"/>
                <a:gd name="T88" fmla="*/ 252 w 428"/>
                <a:gd name="T89" fmla="*/ 103 h 859"/>
                <a:gd name="T90" fmla="*/ 233 w 428"/>
                <a:gd name="T91" fmla="*/ 92 h 859"/>
                <a:gd name="T92" fmla="*/ 225 w 428"/>
                <a:gd name="T93" fmla="*/ 61 h 859"/>
                <a:gd name="T94" fmla="*/ 189 w 428"/>
                <a:gd name="T95" fmla="*/ 61 h 859"/>
                <a:gd name="T96" fmla="*/ 178 w 428"/>
                <a:gd name="T97" fmla="*/ 31 h 859"/>
                <a:gd name="T98" fmla="*/ 187 w 428"/>
                <a:gd name="T99" fmla="*/ 18 h 859"/>
                <a:gd name="T100" fmla="*/ 204 w 428"/>
                <a:gd name="T101" fmla="*/ 21 h 859"/>
                <a:gd name="T102" fmla="*/ 224 w 428"/>
                <a:gd name="T103" fmla="*/ 27 h 859"/>
                <a:gd name="T104" fmla="*/ 243 w 428"/>
                <a:gd name="T105" fmla="*/ 31 h 859"/>
                <a:gd name="T106" fmla="*/ 264 w 428"/>
                <a:gd name="T107" fmla="*/ 41 h 859"/>
                <a:gd name="T108" fmla="*/ 279 w 428"/>
                <a:gd name="T109" fmla="*/ 46 h 859"/>
                <a:gd name="T110" fmla="*/ 302 w 428"/>
                <a:gd name="T111" fmla="*/ 52 h 859"/>
                <a:gd name="T112" fmla="*/ 317 w 428"/>
                <a:gd name="T113" fmla="*/ 50 h 859"/>
                <a:gd name="T114" fmla="*/ 332 w 428"/>
                <a:gd name="T115" fmla="*/ 35 h 859"/>
                <a:gd name="T116" fmla="*/ 353 w 428"/>
                <a:gd name="T117" fmla="*/ 23 h 859"/>
                <a:gd name="T118" fmla="*/ 374 w 428"/>
                <a:gd name="T119" fmla="*/ 18 h 859"/>
                <a:gd name="T120" fmla="*/ 389 w 428"/>
                <a:gd name="T121" fmla="*/ 8 h 859"/>
                <a:gd name="T122" fmla="*/ 401 w 428"/>
                <a:gd name="T123" fmla="*/ 10 h 859"/>
                <a:gd name="T124" fmla="*/ 416 w 428"/>
                <a:gd name="T125" fmla="*/ 6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8" h="859">
                  <a:moveTo>
                    <a:pt x="105" y="859"/>
                  </a:moveTo>
                  <a:lnTo>
                    <a:pt x="103" y="857"/>
                  </a:lnTo>
                  <a:lnTo>
                    <a:pt x="103" y="855"/>
                  </a:lnTo>
                  <a:lnTo>
                    <a:pt x="103" y="853"/>
                  </a:lnTo>
                  <a:lnTo>
                    <a:pt x="105" y="851"/>
                  </a:lnTo>
                  <a:lnTo>
                    <a:pt x="107" y="847"/>
                  </a:lnTo>
                  <a:lnTo>
                    <a:pt x="109" y="847"/>
                  </a:lnTo>
                  <a:lnTo>
                    <a:pt x="111" y="845"/>
                  </a:lnTo>
                  <a:lnTo>
                    <a:pt x="111" y="844"/>
                  </a:lnTo>
                  <a:lnTo>
                    <a:pt x="113" y="842"/>
                  </a:lnTo>
                  <a:lnTo>
                    <a:pt x="115" y="842"/>
                  </a:lnTo>
                  <a:lnTo>
                    <a:pt x="117" y="842"/>
                  </a:lnTo>
                  <a:lnTo>
                    <a:pt x="117" y="840"/>
                  </a:lnTo>
                  <a:lnTo>
                    <a:pt x="119" y="840"/>
                  </a:lnTo>
                  <a:lnTo>
                    <a:pt x="121" y="840"/>
                  </a:lnTo>
                  <a:lnTo>
                    <a:pt x="122" y="840"/>
                  </a:lnTo>
                  <a:lnTo>
                    <a:pt x="124" y="840"/>
                  </a:lnTo>
                  <a:lnTo>
                    <a:pt x="130" y="840"/>
                  </a:lnTo>
                  <a:lnTo>
                    <a:pt x="132" y="840"/>
                  </a:lnTo>
                  <a:lnTo>
                    <a:pt x="134" y="840"/>
                  </a:lnTo>
                  <a:lnTo>
                    <a:pt x="136" y="836"/>
                  </a:lnTo>
                  <a:lnTo>
                    <a:pt x="138" y="834"/>
                  </a:lnTo>
                  <a:lnTo>
                    <a:pt x="140" y="830"/>
                  </a:lnTo>
                  <a:lnTo>
                    <a:pt x="142" y="824"/>
                  </a:lnTo>
                  <a:lnTo>
                    <a:pt x="142" y="823"/>
                  </a:lnTo>
                  <a:lnTo>
                    <a:pt x="142" y="819"/>
                  </a:lnTo>
                  <a:lnTo>
                    <a:pt x="142" y="817"/>
                  </a:lnTo>
                  <a:lnTo>
                    <a:pt x="142" y="815"/>
                  </a:lnTo>
                  <a:lnTo>
                    <a:pt x="142" y="813"/>
                  </a:lnTo>
                  <a:lnTo>
                    <a:pt x="143" y="811"/>
                  </a:lnTo>
                  <a:lnTo>
                    <a:pt x="145" y="807"/>
                  </a:lnTo>
                  <a:lnTo>
                    <a:pt x="147" y="807"/>
                  </a:lnTo>
                  <a:lnTo>
                    <a:pt x="149" y="803"/>
                  </a:lnTo>
                  <a:lnTo>
                    <a:pt x="151" y="802"/>
                  </a:lnTo>
                  <a:lnTo>
                    <a:pt x="155" y="802"/>
                  </a:lnTo>
                  <a:lnTo>
                    <a:pt x="159" y="800"/>
                  </a:lnTo>
                  <a:lnTo>
                    <a:pt x="163" y="800"/>
                  </a:lnTo>
                  <a:lnTo>
                    <a:pt x="164" y="800"/>
                  </a:lnTo>
                  <a:lnTo>
                    <a:pt x="168" y="796"/>
                  </a:lnTo>
                  <a:lnTo>
                    <a:pt x="170" y="794"/>
                  </a:lnTo>
                  <a:lnTo>
                    <a:pt x="172" y="794"/>
                  </a:lnTo>
                  <a:lnTo>
                    <a:pt x="174" y="794"/>
                  </a:lnTo>
                  <a:lnTo>
                    <a:pt x="174" y="792"/>
                  </a:lnTo>
                  <a:lnTo>
                    <a:pt x="176" y="790"/>
                  </a:lnTo>
                  <a:lnTo>
                    <a:pt x="176" y="788"/>
                  </a:lnTo>
                  <a:lnTo>
                    <a:pt x="176" y="784"/>
                  </a:lnTo>
                  <a:lnTo>
                    <a:pt x="174" y="782"/>
                  </a:lnTo>
                  <a:lnTo>
                    <a:pt x="174" y="781"/>
                  </a:lnTo>
                  <a:lnTo>
                    <a:pt x="174" y="779"/>
                  </a:lnTo>
                  <a:lnTo>
                    <a:pt x="174" y="777"/>
                  </a:lnTo>
                  <a:lnTo>
                    <a:pt x="176" y="775"/>
                  </a:lnTo>
                  <a:lnTo>
                    <a:pt x="176" y="773"/>
                  </a:lnTo>
                  <a:lnTo>
                    <a:pt x="178" y="771"/>
                  </a:lnTo>
                  <a:lnTo>
                    <a:pt x="182" y="769"/>
                  </a:lnTo>
                  <a:lnTo>
                    <a:pt x="184" y="769"/>
                  </a:lnTo>
                  <a:lnTo>
                    <a:pt x="185" y="771"/>
                  </a:lnTo>
                  <a:lnTo>
                    <a:pt x="187" y="771"/>
                  </a:lnTo>
                  <a:lnTo>
                    <a:pt x="189" y="771"/>
                  </a:lnTo>
                  <a:lnTo>
                    <a:pt x="191" y="773"/>
                  </a:lnTo>
                  <a:lnTo>
                    <a:pt x="191" y="775"/>
                  </a:lnTo>
                  <a:lnTo>
                    <a:pt x="193" y="775"/>
                  </a:lnTo>
                  <a:lnTo>
                    <a:pt x="195" y="777"/>
                  </a:lnTo>
                  <a:lnTo>
                    <a:pt x="197" y="779"/>
                  </a:lnTo>
                  <a:lnTo>
                    <a:pt x="197" y="781"/>
                  </a:lnTo>
                  <a:lnTo>
                    <a:pt x="197" y="782"/>
                  </a:lnTo>
                  <a:lnTo>
                    <a:pt x="199" y="782"/>
                  </a:lnTo>
                  <a:lnTo>
                    <a:pt x="201" y="782"/>
                  </a:lnTo>
                  <a:lnTo>
                    <a:pt x="203" y="784"/>
                  </a:lnTo>
                  <a:lnTo>
                    <a:pt x="203" y="786"/>
                  </a:lnTo>
                  <a:lnTo>
                    <a:pt x="204" y="786"/>
                  </a:lnTo>
                  <a:lnTo>
                    <a:pt x="206" y="788"/>
                  </a:lnTo>
                  <a:lnTo>
                    <a:pt x="210" y="788"/>
                  </a:lnTo>
                  <a:lnTo>
                    <a:pt x="212" y="788"/>
                  </a:lnTo>
                  <a:lnTo>
                    <a:pt x="214" y="790"/>
                  </a:lnTo>
                  <a:lnTo>
                    <a:pt x="216" y="788"/>
                  </a:lnTo>
                  <a:lnTo>
                    <a:pt x="218" y="788"/>
                  </a:lnTo>
                  <a:lnTo>
                    <a:pt x="220" y="788"/>
                  </a:lnTo>
                  <a:lnTo>
                    <a:pt x="222" y="786"/>
                  </a:lnTo>
                  <a:lnTo>
                    <a:pt x="224" y="784"/>
                  </a:lnTo>
                  <a:lnTo>
                    <a:pt x="225" y="782"/>
                  </a:lnTo>
                  <a:lnTo>
                    <a:pt x="225" y="781"/>
                  </a:lnTo>
                  <a:lnTo>
                    <a:pt x="224" y="779"/>
                  </a:lnTo>
                  <a:lnTo>
                    <a:pt x="222" y="779"/>
                  </a:lnTo>
                  <a:lnTo>
                    <a:pt x="222" y="781"/>
                  </a:lnTo>
                  <a:lnTo>
                    <a:pt x="220" y="781"/>
                  </a:lnTo>
                  <a:lnTo>
                    <a:pt x="218" y="781"/>
                  </a:lnTo>
                  <a:lnTo>
                    <a:pt x="216" y="781"/>
                  </a:lnTo>
                  <a:lnTo>
                    <a:pt x="214" y="781"/>
                  </a:lnTo>
                  <a:lnTo>
                    <a:pt x="214" y="779"/>
                  </a:lnTo>
                  <a:lnTo>
                    <a:pt x="212" y="777"/>
                  </a:lnTo>
                  <a:lnTo>
                    <a:pt x="212" y="775"/>
                  </a:lnTo>
                  <a:lnTo>
                    <a:pt x="212" y="773"/>
                  </a:lnTo>
                  <a:lnTo>
                    <a:pt x="212" y="771"/>
                  </a:lnTo>
                  <a:lnTo>
                    <a:pt x="212" y="767"/>
                  </a:lnTo>
                  <a:lnTo>
                    <a:pt x="210" y="765"/>
                  </a:lnTo>
                  <a:lnTo>
                    <a:pt x="208" y="761"/>
                  </a:lnTo>
                  <a:lnTo>
                    <a:pt x="206" y="760"/>
                  </a:lnTo>
                  <a:lnTo>
                    <a:pt x="204" y="760"/>
                  </a:lnTo>
                  <a:lnTo>
                    <a:pt x="203" y="758"/>
                  </a:lnTo>
                  <a:lnTo>
                    <a:pt x="203" y="756"/>
                  </a:lnTo>
                  <a:lnTo>
                    <a:pt x="203" y="754"/>
                  </a:lnTo>
                  <a:lnTo>
                    <a:pt x="203" y="752"/>
                  </a:lnTo>
                  <a:lnTo>
                    <a:pt x="204" y="750"/>
                  </a:lnTo>
                  <a:lnTo>
                    <a:pt x="206" y="748"/>
                  </a:lnTo>
                  <a:lnTo>
                    <a:pt x="208" y="746"/>
                  </a:lnTo>
                  <a:lnTo>
                    <a:pt x="210" y="744"/>
                  </a:lnTo>
                  <a:lnTo>
                    <a:pt x="212" y="742"/>
                  </a:lnTo>
                  <a:lnTo>
                    <a:pt x="212" y="741"/>
                  </a:lnTo>
                  <a:lnTo>
                    <a:pt x="216" y="739"/>
                  </a:lnTo>
                  <a:lnTo>
                    <a:pt x="218" y="739"/>
                  </a:lnTo>
                  <a:lnTo>
                    <a:pt x="220" y="739"/>
                  </a:lnTo>
                  <a:lnTo>
                    <a:pt x="222" y="739"/>
                  </a:lnTo>
                  <a:lnTo>
                    <a:pt x="222" y="737"/>
                  </a:lnTo>
                  <a:lnTo>
                    <a:pt x="224" y="737"/>
                  </a:lnTo>
                  <a:lnTo>
                    <a:pt x="224" y="733"/>
                  </a:lnTo>
                  <a:lnTo>
                    <a:pt x="225" y="731"/>
                  </a:lnTo>
                  <a:lnTo>
                    <a:pt x="225" y="729"/>
                  </a:lnTo>
                  <a:lnTo>
                    <a:pt x="227" y="727"/>
                  </a:lnTo>
                  <a:lnTo>
                    <a:pt x="225" y="727"/>
                  </a:lnTo>
                  <a:lnTo>
                    <a:pt x="225" y="725"/>
                  </a:lnTo>
                  <a:lnTo>
                    <a:pt x="225" y="723"/>
                  </a:lnTo>
                  <a:lnTo>
                    <a:pt x="224" y="723"/>
                  </a:lnTo>
                  <a:lnTo>
                    <a:pt x="222" y="725"/>
                  </a:lnTo>
                  <a:lnTo>
                    <a:pt x="218" y="725"/>
                  </a:lnTo>
                  <a:lnTo>
                    <a:pt x="218" y="723"/>
                  </a:lnTo>
                  <a:lnTo>
                    <a:pt x="216" y="723"/>
                  </a:lnTo>
                  <a:lnTo>
                    <a:pt x="214" y="721"/>
                  </a:lnTo>
                  <a:lnTo>
                    <a:pt x="212" y="720"/>
                  </a:lnTo>
                  <a:lnTo>
                    <a:pt x="210" y="720"/>
                  </a:lnTo>
                  <a:lnTo>
                    <a:pt x="208" y="718"/>
                  </a:lnTo>
                  <a:lnTo>
                    <a:pt x="206" y="718"/>
                  </a:lnTo>
                  <a:lnTo>
                    <a:pt x="204" y="718"/>
                  </a:lnTo>
                  <a:lnTo>
                    <a:pt x="204" y="716"/>
                  </a:lnTo>
                  <a:lnTo>
                    <a:pt x="204" y="714"/>
                  </a:lnTo>
                  <a:lnTo>
                    <a:pt x="203" y="714"/>
                  </a:lnTo>
                  <a:lnTo>
                    <a:pt x="203" y="712"/>
                  </a:lnTo>
                  <a:lnTo>
                    <a:pt x="199" y="712"/>
                  </a:lnTo>
                  <a:lnTo>
                    <a:pt x="197" y="710"/>
                  </a:lnTo>
                  <a:lnTo>
                    <a:pt x="195" y="710"/>
                  </a:lnTo>
                  <a:lnTo>
                    <a:pt x="193" y="710"/>
                  </a:lnTo>
                  <a:lnTo>
                    <a:pt x="191" y="708"/>
                  </a:lnTo>
                  <a:lnTo>
                    <a:pt x="189" y="708"/>
                  </a:lnTo>
                  <a:lnTo>
                    <a:pt x="187" y="708"/>
                  </a:lnTo>
                  <a:lnTo>
                    <a:pt x="185" y="704"/>
                  </a:lnTo>
                  <a:lnTo>
                    <a:pt x="184" y="704"/>
                  </a:lnTo>
                  <a:lnTo>
                    <a:pt x="182" y="702"/>
                  </a:lnTo>
                  <a:lnTo>
                    <a:pt x="182" y="700"/>
                  </a:lnTo>
                  <a:lnTo>
                    <a:pt x="180" y="700"/>
                  </a:lnTo>
                  <a:lnTo>
                    <a:pt x="178" y="700"/>
                  </a:lnTo>
                  <a:lnTo>
                    <a:pt x="176" y="700"/>
                  </a:lnTo>
                  <a:lnTo>
                    <a:pt x="174" y="699"/>
                  </a:lnTo>
                  <a:lnTo>
                    <a:pt x="170" y="697"/>
                  </a:lnTo>
                  <a:lnTo>
                    <a:pt x="168" y="697"/>
                  </a:lnTo>
                  <a:lnTo>
                    <a:pt x="166" y="695"/>
                  </a:lnTo>
                  <a:lnTo>
                    <a:pt x="166" y="693"/>
                  </a:lnTo>
                  <a:lnTo>
                    <a:pt x="166" y="691"/>
                  </a:lnTo>
                  <a:lnTo>
                    <a:pt x="164" y="689"/>
                  </a:lnTo>
                  <a:lnTo>
                    <a:pt x="164" y="687"/>
                  </a:lnTo>
                  <a:lnTo>
                    <a:pt x="164" y="685"/>
                  </a:lnTo>
                  <a:lnTo>
                    <a:pt x="163" y="685"/>
                  </a:lnTo>
                  <a:lnTo>
                    <a:pt x="161" y="681"/>
                  </a:lnTo>
                  <a:lnTo>
                    <a:pt x="159" y="679"/>
                  </a:lnTo>
                  <a:lnTo>
                    <a:pt x="157" y="678"/>
                  </a:lnTo>
                  <a:lnTo>
                    <a:pt x="155" y="676"/>
                  </a:lnTo>
                  <a:lnTo>
                    <a:pt x="153" y="674"/>
                  </a:lnTo>
                  <a:lnTo>
                    <a:pt x="149" y="670"/>
                  </a:lnTo>
                  <a:lnTo>
                    <a:pt x="147" y="668"/>
                  </a:lnTo>
                  <a:lnTo>
                    <a:pt x="145" y="666"/>
                  </a:lnTo>
                  <a:lnTo>
                    <a:pt x="140" y="664"/>
                  </a:lnTo>
                  <a:lnTo>
                    <a:pt x="138" y="662"/>
                  </a:lnTo>
                  <a:lnTo>
                    <a:pt x="136" y="662"/>
                  </a:lnTo>
                  <a:lnTo>
                    <a:pt x="134" y="662"/>
                  </a:lnTo>
                  <a:lnTo>
                    <a:pt x="134" y="664"/>
                  </a:lnTo>
                  <a:lnTo>
                    <a:pt x="132" y="664"/>
                  </a:lnTo>
                  <a:lnTo>
                    <a:pt x="132" y="666"/>
                  </a:lnTo>
                  <a:lnTo>
                    <a:pt x="132" y="668"/>
                  </a:lnTo>
                  <a:lnTo>
                    <a:pt x="130" y="668"/>
                  </a:lnTo>
                  <a:lnTo>
                    <a:pt x="130" y="670"/>
                  </a:lnTo>
                  <a:lnTo>
                    <a:pt x="128" y="670"/>
                  </a:lnTo>
                  <a:lnTo>
                    <a:pt x="126" y="674"/>
                  </a:lnTo>
                  <a:lnTo>
                    <a:pt x="126" y="676"/>
                  </a:lnTo>
                  <a:lnTo>
                    <a:pt x="124" y="678"/>
                  </a:lnTo>
                  <a:lnTo>
                    <a:pt x="124" y="679"/>
                  </a:lnTo>
                  <a:lnTo>
                    <a:pt x="122" y="681"/>
                  </a:lnTo>
                  <a:lnTo>
                    <a:pt x="122" y="683"/>
                  </a:lnTo>
                  <a:lnTo>
                    <a:pt x="121" y="685"/>
                  </a:lnTo>
                  <a:lnTo>
                    <a:pt x="119" y="685"/>
                  </a:lnTo>
                  <a:lnTo>
                    <a:pt x="119" y="683"/>
                  </a:lnTo>
                  <a:lnTo>
                    <a:pt x="117" y="683"/>
                  </a:lnTo>
                  <a:lnTo>
                    <a:pt x="115" y="683"/>
                  </a:lnTo>
                  <a:lnTo>
                    <a:pt x="113" y="683"/>
                  </a:lnTo>
                  <a:lnTo>
                    <a:pt x="111" y="683"/>
                  </a:lnTo>
                  <a:lnTo>
                    <a:pt x="109" y="683"/>
                  </a:lnTo>
                  <a:lnTo>
                    <a:pt x="109" y="681"/>
                  </a:lnTo>
                  <a:lnTo>
                    <a:pt x="109" y="679"/>
                  </a:lnTo>
                  <a:lnTo>
                    <a:pt x="107" y="678"/>
                  </a:lnTo>
                  <a:lnTo>
                    <a:pt x="105" y="678"/>
                  </a:lnTo>
                  <a:lnTo>
                    <a:pt x="103" y="674"/>
                  </a:lnTo>
                  <a:lnTo>
                    <a:pt x="101" y="674"/>
                  </a:lnTo>
                  <a:lnTo>
                    <a:pt x="100" y="672"/>
                  </a:lnTo>
                  <a:lnTo>
                    <a:pt x="94" y="668"/>
                  </a:lnTo>
                  <a:lnTo>
                    <a:pt x="92" y="668"/>
                  </a:lnTo>
                  <a:lnTo>
                    <a:pt x="90" y="666"/>
                  </a:lnTo>
                  <a:lnTo>
                    <a:pt x="88" y="666"/>
                  </a:lnTo>
                  <a:lnTo>
                    <a:pt x="86" y="662"/>
                  </a:lnTo>
                  <a:lnTo>
                    <a:pt x="86" y="660"/>
                  </a:lnTo>
                  <a:lnTo>
                    <a:pt x="86" y="658"/>
                  </a:lnTo>
                  <a:lnTo>
                    <a:pt x="86" y="657"/>
                  </a:lnTo>
                  <a:lnTo>
                    <a:pt x="84" y="655"/>
                  </a:lnTo>
                  <a:lnTo>
                    <a:pt x="84" y="653"/>
                  </a:lnTo>
                  <a:lnTo>
                    <a:pt x="79" y="653"/>
                  </a:lnTo>
                  <a:lnTo>
                    <a:pt x="79" y="651"/>
                  </a:lnTo>
                  <a:lnTo>
                    <a:pt x="77" y="651"/>
                  </a:lnTo>
                  <a:lnTo>
                    <a:pt x="77" y="649"/>
                  </a:lnTo>
                  <a:lnTo>
                    <a:pt x="75" y="649"/>
                  </a:lnTo>
                  <a:lnTo>
                    <a:pt x="73" y="651"/>
                  </a:lnTo>
                  <a:lnTo>
                    <a:pt x="71" y="651"/>
                  </a:lnTo>
                  <a:lnTo>
                    <a:pt x="71" y="649"/>
                  </a:lnTo>
                  <a:lnTo>
                    <a:pt x="69" y="649"/>
                  </a:lnTo>
                  <a:lnTo>
                    <a:pt x="67" y="649"/>
                  </a:lnTo>
                  <a:lnTo>
                    <a:pt x="67" y="651"/>
                  </a:lnTo>
                  <a:lnTo>
                    <a:pt x="65" y="651"/>
                  </a:lnTo>
                  <a:lnTo>
                    <a:pt x="65" y="649"/>
                  </a:lnTo>
                  <a:lnTo>
                    <a:pt x="67" y="649"/>
                  </a:lnTo>
                  <a:lnTo>
                    <a:pt x="67" y="647"/>
                  </a:lnTo>
                  <a:lnTo>
                    <a:pt x="65" y="647"/>
                  </a:lnTo>
                  <a:lnTo>
                    <a:pt x="65" y="649"/>
                  </a:lnTo>
                  <a:lnTo>
                    <a:pt x="63" y="649"/>
                  </a:lnTo>
                  <a:lnTo>
                    <a:pt x="63" y="647"/>
                  </a:lnTo>
                  <a:lnTo>
                    <a:pt x="65" y="647"/>
                  </a:lnTo>
                  <a:lnTo>
                    <a:pt x="65" y="645"/>
                  </a:lnTo>
                  <a:lnTo>
                    <a:pt x="63" y="645"/>
                  </a:lnTo>
                  <a:lnTo>
                    <a:pt x="61" y="645"/>
                  </a:lnTo>
                  <a:lnTo>
                    <a:pt x="60" y="645"/>
                  </a:lnTo>
                  <a:lnTo>
                    <a:pt x="60" y="643"/>
                  </a:lnTo>
                  <a:lnTo>
                    <a:pt x="58" y="643"/>
                  </a:lnTo>
                  <a:lnTo>
                    <a:pt x="54" y="639"/>
                  </a:lnTo>
                  <a:lnTo>
                    <a:pt x="50" y="636"/>
                  </a:lnTo>
                  <a:lnTo>
                    <a:pt x="46" y="632"/>
                  </a:lnTo>
                  <a:lnTo>
                    <a:pt x="42" y="628"/>
                  </a:lnTo>
                  <a:lnTo>
                    <a:pt x="39" y="624"/>
                  </a:lnTo>
                  <a:lnTo>
                    <a:pt x="35" y="620"/>
                  </a:lnTo>
                  <a:lnTo>
                    <a:pt x="33" y="618"/>
                  </a:lnTo>
                  <a:lnTo>
                    <a:pt x="25" y="613"/>
                  </a:lnTo>
                  <a:lnTo>
                    <a:pt x="19" y="607"/>
                  </a:lnTo>
                  <a:lnTo>
                    <a:pt x="14" y="601"/>
                  </a:lnTo>
                  <a:lnTo>
                    <a:pt x="12" y="599"/>
                  </a:lnTo>
                  <a:lnTo>
                    <a:pt x="8" y="596"/>
                  </a:lnTo>
                  <a:lnTo>
                    <a:pt x="4" y="588"/>
                  </a:lnTo>
                  <a:lnTo>
                    <a:pt x="0" y="586"/>
                  </a:lnTo>
                  <a:lnTo>
                    <a:pt x="0" y="584"/>
                  </a:lnTo>
                  <a:lnTo>
                    <a:pt x="2" y="580"/>
                  </a:lnTo>
                  <a:lnTo>
                    <a:pt x="2" y="575"/>
                  </a:lnTo>
                  <a:lnTo>
                    <a:pt x="2" y="567"/>
                  </a:lnTo>
                  <a:lnTo>
                    <a:pt x="2" y="559"/>
                  </a:lnTo>
                  <a:lnTo>
                    <a:pt x="2" y="550"/>
                  </a:lnTo>
                  <a:lnTo>
                    <a:pt x="2" y="542"/>
                  </a:lnTo>
                  <a:lnTo>
                    <a:pt x="4" y="538"/>
                  </a:lnTo>
                  <a:lnTo>
                    <a:pt x="2" y="533"/>
                  </a:lnTo>
                  <a:lnTo>
                    <a:pt x="4" y="529"/>
                  </a:lnTo>
                  <a:lnTo>
                    <a:pt x="4" y="527"/>
                  </a:lnTo>
                  <a:lnTo>
                    <a:pt x="4" y="525"/>
                  </a:lnTo>
                  <a:lnTo>
                    <a:pt x="6" y="525"/>
                  </a:lnTo>
                  <a:lnTo>
                    <a:pt x="8" y="525"/>
                  </a:lnTo>
                  <a:lnTo>
                    <a:pt x="10" y="525"/>
                  </a:lnTo>
                  <a:lnTo>
                    <a:pt x="12" y="525"/>
                  </a:lnTo>
                  <a:lnTo>
                    <a:pt x="14" y="525"/>
                  </a:lnTo>
                  <a:lnTo>
                    <a:pt x="16" y="525"/>
                  </a:lnTo>
                  <a:lnTo>
                    <a:pt x="18" y="525"/>
                  </a:lnTo>
                  <a:lnTo>
                    <a:pt x="19" y="525"/>
                  </a:lnTo>
                  <a:lnTo>
                    <a:pt x="21" y="523"/>
                  </a:lnTo>
                  <a:lnTo>
                    <a:pt x="23" y="523"/>
                  </a:lnTo>
                  <a:lnTo>
                    <a:pt x="25" y="521"/>
                  </a:lnTo>
                  <a:lnTo>
                    <a:pt x="27" y="521"/>
                  </a:lnTo>
                  <a:lnTo>
                    <a:pt x="29" y="521"/>
                  </a:lnTo>
                  <a:lnTo>
                    <a:pt x="31" y="521"/>
                  </a:lnTo>
                  <a:lnTo>
                    <a:pt x="33" y="519"/>
                  </a:lnTo>
                  <a:lnTo>
                    <a:pt x="35" y="519"/>
                  </a:lnTo>
                  <a:lnTo>
                    <a:pt x="37" y="517"/>
                  </a:lnTo>
                  <a:lnTo>
                    <a:pt x="39" y="514"/>
                  </a:lnTo>
                  <a:lnTo>
                    <a:pt x="40" y="512"/>
                  </a:lnTo>
                  <a:lnTo>
                    <a:pt x="42" y="510"/>
                  </a:lnTo>
                  <a:lnTo>
                    <a:pt x="44" y="506"/>
                  </a:lnTo>
                  <a:lnTo>
                    <a:pt x="46" y="502"/>
                  </a:lnTo>
                  <a:lnTo>
                    <a:pt x="48" y="498"/>
                  </a:lnTo>
                  <a:lnTo>
                    <a:pt x="50" y="494"/>
                  </a:lnTo>
                  <a:lnTo>
                    <a:pt x="50" y="493"/>
                  </a:lnTo>
                  <a:lnTo>
                    <a:pt x="52" y="491"/>
                  </a:lnTo>
                  <a:lnTo>
                    <a:pt x="52" y="489"/>
                  </a:lnTo>
                  <a:lnTo>
                    <a:pt x="54" y="489"/>
                  </a:lnTo>
                  <a:lnTo>
                    <a:pt x="54" y="485"/>
                  </a:lnTo>
                  <a:lnTo>
                    <a:pt x="54" y="483"/>
                  </a:lnTo>
                  <a:lnTo>
                    <a:pt x="54" y="481"/>
                  </a:lnTo>
                  <a:lnTo>
                    <a:pt x="56" y="481"/>
                  </a:lnTo>
                  <a:lnTo>
                    <a:pt x="56" y="479"/>
                  </a:lnTo>
                  <a:lnTo>
                    <a:pt x="52" y="481"/>
                  </a:lnTo>
                  <a:lnTo>
                    <a:pt x="52" y="479"/>
                  </a:lnTo>
                  <a:lnTo>
                    <a:pt x="50" y="477"/>
                  </a:lnTo>
                  <a:lnTo>
                    <a:pt x="46" y="477"/>
                  </a:lnTo>
                  <a:lnTo>
                    <a:pt x="46" y="475"/>
                  </a:lnTo>
                  <a:lnTo>
                    <a:pt x="46" y="473"/>
                  </a:lnTo>
                  <a:lnTo>
                    <a:pt x="46" y="472"/>
                  </a:lnTo>
                  <a:lnTo>
                    <a:pt x="48" y="472"/>
                  </a:lnTo>
                  <a:lnTo>
                    <a:pt x="50" y="472"/>
                  </a:lnTo>
                  <a:lnTo>
                    <a:pt x="50" y="470"/>
                  </a:lnTo>
                  <a:lnTo>
                    <a:pt x="50" y="468"/>
                  </a:lnTo>
                  <a:lnTo>
                    <a:pt x="50" y="466"/>
                  </a:lnTo>
                  <a:lnTo>
                    <a:pt x="52" y="464"/>
                  </a:lnTo>
                  <a:lnTo>
                    <a:pt x="52" y="462"/>
                  </a:lnTo>
                  <a:lnTo>
                    <a:pt x="50" y="462"/>
                  </a:lnTo>
                  <a:lnTo>
                    <a:pt x="54" y="462"/>
                  </a:lnTo>
                  <a:lnTo>
                    <a:pt x="58" y="462"/>
                  </a:lnTo>
                  <a:lnTo>
                    <a:pt x="60" y="462"/>
                  </a:lnTo>
                  <a:lnTo>
                    <a:pt x="63" y="462"/>
                  </a:lnTo>
                  <a:lnTo>
                    <a:pt x="69" y="462"/>
                  </a:lnTo>
                  <a:lnTo>
                    <a:pt x="82" y="462"/>
                  </a:lnTo>
                  <a:lnTo>
                    <a:pt x="96" y="462"/>
                  </a:lnTo>
                  <a:lnTo>
                    <a:pt x="101" y="462"/>
                  </a:lnTo>
                  <a:lnTo>
                    <a:pt x="109" y="462"/>
                  </a:lnTo>
                  <a:lnTo>
                    <a:pt x="111" y="460"/>
                  </a:lnTo>
                  <a:lnTo>
                    <a:pt x="113" y="462"/>
                  </a:lnTo>
                  <a:lnTo>
                    <a:pt x="115" y="460"/>
                  </a:lnTo>
                  <a:lnTo>
                    <a:pt x="117" y="460"/>
                  </a:lnTo>
                  <a:lnTo>
                    <a:pt x="119" y="458"/>
                  </a:lnTo>
                  <a:lnTo>
                    <a:pt x="121" y="456"/>
                  </a:lnTo>
                  <a:lnTo>
                    <a:pt x="121" y="454"/>
                  </a:lnTo>
                  <a:lnTo>
                    <a:pt x="122" y="452"/>
                  </a:lnTo>
                  <a:lnTo>
                    <a:pt x="122" y="451"/>
                  </a:lnTo>
                  <a:lnTo>
                    <a:pt x="124" y="451"/>
                  </a:lnTo>
                  <a:lnTo>
                    <a:pt x="126" y="451"/>
                  </a:lnTo>
                  <a:lnTo>
                    <a:pt x="126" y="452"/>
                  </a:lnTo>
                  <a:lnTo>
                    <a:pt x="128" y="452"/>
                  </a:lnTo>
                  <a:lnTo>
                    <a:pt x="130" y="452"/>
                  </a:lnTo>
                  <a:lnTo>
                    <a:pt x="130" y="454"/>
                  </a:lnTo>
                  <a:lnTo>
                    <a:pt x="132" y="454"/>
                  </a:lnTo>
                  <a:lnTo>
                    <a:pt x="134" y="454"/>
                  </a:lnTo>
                  <a:lnTo>
                    <a:pt x="134" y="452"/>
                  </a:lnTo>
                  <a:lnTo>
                    <a:pt x="136" y="452"/>
                  </a:lnTo>
                  <a:lnTo>
                    <a:pt x="136" y="451"/>
                  </a:lnTo>
                  <a:lnTo>
                    <a:pt x="138" y="451"/>
                  </a:lnTo>
                  <a:lnTo>
                    <a:pt x="140" y="449"/>
                  </a:lnTo>
                  <a:lnTo>
                    <a:pt x="140" y="447"/>
                  </a:lnTo>
                  <a:lnTo>
                    <a:pt x="142" y="447"/>
                  </a:lnTo>
                  <a:lnTo>
                    <a:pt x="142" y="445"/>
                  </a:lnTo>
                  <a:lnTo>
                    <a:pt x="143" y="445"/>
                  </a:lnTo>
                  <a:lnTo>
                    <a:pt x="145" y="443"/>
                  </a:lnTo>
                  <a:lnTo>
                    <a:pt x="147" y="443"/>
                  </a:lnTo>
                  <a:lnTo>
                    <a:pt x="147" y="441"/>
                  </a:lnTo>
                  <a:lnTo>
                    <a:pt x="149" y="441"/>
                  </a:lnTo>
                  <a:lnTo>
                    <a:pt x="149" y="439"/>
                  </a:lnTo>
                  <a:lnTo>
                    <a:pt x="149" y="435"/>
                  </a:lnTo>
                  <a:lnTo>
                    <a:pt x="151" y="435"/>
                  </a:lnTo>
                  <a:lnTo>
                    <a:pt x="153" y="435"/>
                  </a:lnTo>
                  <a:lnTo>
                    <a:pt x="155" y="433"/>
                  </a:lnTo>
                  <a:lnTo>
                    <a:pt x="155" y="435"/>
                  </a:lnTo>
                  <a:lnTo>
                    <a:pt x="157" y="435"/>
                  </a:lnTo>
                  <a:lnTo>
                    <a:pt x="157" y="433"/>
                  </a:lnTo>
                  <a:lnTo>
                    <a:pt x="157" y="432"/>
                  </a:lnTo>
                  <a:lnTo>
                    <a:pt x="159" y="432"/>
                  </a:lnTo>
                  <a:lnTo>
                    <a:pt x="159" y="433"/>
                  </a:lnTo>
                  <a:lnTo>
                    <a:pt x="161" y="433"/>
                  </a:lnTo>
                  <a:lnTo>
                    <a:pt x="159" y="432"/>
                  </a:lnTo>
                  <a:lnTo>
                    <a:pt x="161" y="432"/>
                  </a:lnTo>
                  <a:lnTo>
                    <a:pt x="161" y="430"/>
                  </a:lnTo>
                  <a:lnTo>
                    <a:pt x="161" y="428"/>
                  </a:lnTo>
                  <a:lnTo>
                    <a:pt x="163" y="426"/>
                  </a:lnTo>
                  <a:lnTo>
                    <a:pt x="163" y="424"/>
                  </a:lnTo>
                  <a:lnTo>
                    <a:pt x="163" y="422"/>
                  </a:lnTo>
                  <a:lnTo>
                    <a:pt x="163" y="420"/>
                  </a:lnTo>
                  <a:lnTo>
                    <a:pt x="163" y="418"/>
                  </a:lnTo>
                  <a:lnTo>
                    <a:pt x="164" y="416"/>
                  </a:lnTo>
                  <a:lnTo>
                    <a:pt x="166" y="412"/>
                  </a:lnTo>
                  <a:lnTo>
                    <a:pt x="168" y="409"/>
                  </a:lnTo>
                  <a:lnTo>
                    <a:pt x="170" y="407"/>
                  </a:lnTo>
                  <a:lnTo>
                    <a:pt x="172" y="405"/>
                  </a:lnTo>
                  <a:lnTo>
                    <a:pt x="176" y="399"/>
                  </a:lnTo>
                  <a:lnTo>
                    <a:pt x="178" y="395"/>
                  </a:lnTo>
                  <a:lnTo>
                    <a:pt x="180" y="393"/>
                  </a:lnTo>
                  <a:lnTo>
                    <a:pt x="182" y="390"/>
                  </a:lnTo>
                  <a:lnTo>
                    <a:pt x="185" y="388"/>
                  </a:lnTo>
                  <a:lnTo>
                    <a:pt x="187" y="384"/>
                  </a:lnTo>
                  <a:lnTo>
                    <a:pt x="191" y="382"/>
                  </a:lnTo>
                  <a:lnTo>
                    <a:pt x="195" y="380"/>
                  </a:lnTo>
                  <a:lnTo>
                    <a:pt x="197" y="378"/>
                  </a:lnTo>
                  <a:lnTo>
                    <a:pt x="197" y="376"/>
                  </a:lnTo>
                  <a:lnTo>
                    <a:pt x="199" y="376"/>
                  </a:lnTo>
                  <a:lnTo>
                    <a:pt x="203" y="374"/>
                  </a:lnTo>
                  <a:lnTo>
                    <a:pt x="204" y="372"/>
                  </a:lnTo>
                  <a:lnTo>
                    <a:pt x="206" y="370"/>
                  </a:lnTo>
                  <a:lnTo>
                    <a:pt x="208" y="370"/>
                  </a:lnTo>
                  <a:lnTo>
                    <a:pt x="212" y="369"/>
                  </a:lnTo>
                  <a:lnTo>
                    <a:pt x="214" y="367"/>
                  </a:lnTo>
                  <a:lnTo>
                    <a:pt x="218" y="367"/>
                  </a:lnTo>
                  <a:lnTo>
                    <a:pt x="220" y="367"/>
                  </a:lnTo>
                  <a:lnTo>
                    <a:pt x="222" y="367"/>
                  </a:lnTo>
                  <a:lnTo>
                    <a:pt x="224" y="365"/>
                  </a:lnTo>
                  <a:lnTo>
                    <a:pt x="227" y="365"/>
                  </a:lnTo>
                  <a:lnTo>
                    <a:pt x="229" y="367"/>
                  </a:lnTo>
                  <a:lnTo>
                    <a:pt x="233" y="367"/>
                  </a:lnTo>
                  <a:lnTo>
                    <a:pt x="235" y="367"/>
                  </a:lnTo>
                  <a:lnTo>
                    <a:pt x="237" y="369"/>
                  </a:lnTo>
                  <a:lnTo>
                    <a:pt x="239" y="369"/>
                  </a:lnTo>
                  <a:lnTo>
                    <a:pt x="243" y="369"/>
                  </a:lnTo>
                  <a:lnTo>
                    <a:pt x="245" y="370"/>
                  </a:lnTo>
                  <a:lnTo>
                    <a:pt x="246" y="370"/>
                  </a:lnTo>
                  <a:lnTo>
                    <a:pt x="248" y="372"/>
                  </a:lnTo>
                  <a:lnTo>
                    <a:pt x="252" y="374"/>
                  </a:lnTo>
                  <a:lnTo>
                    <a:pt x="254" y="374"/>
                  </a:lnTo>
                  <a:lnTo>
                    <a:pt x="258" y="374"/>
                  </a:lnTo>
                  <a:lnTo>
                    <a:pt x="260" y="376"/>
                  </a:lnTo>
                  <a:lnTo>
                    <a:pt x="264" y="378"/>
                  </a:lnTo>
                  <a:lnTo>
                    <a:pt x="266" y="378"/>
                  </a:lnTo>
                  <a:lnTo>
                    <a:pt x="269" y="376"/>
                  </a:lnTo>
                  <a:lnTo>
                    <a:pt x="271" y="376"/>
                  </a:lnTo>
                  <a:lnTo>
                    <a:pt x="273" y="374"/>
                  </a:lnTo>
                  <a:lnTo>
                    <a:pt x="273" y="372"/>
                  </a:lnTo>
                  <a:lnTo>
                    <a:pt x="275" y="372"/>
                  </a:lnTo>
                  <a:lnTo>
                    <a:pt x="277" y="374"/>
                  </a:lnTo>
                  <a:lnTo>
                    <a:pt x="279" y="372"/>
                  </a:lnTo>
                  <a:lnTo>
                    <a:pt x="281" y="372"/>
                  </a:lnTo>
                  <a:lnTo>
                    <a:pt x="283" y="372"/>
                  </a:lnTo>
                  <a:lnTo>
                    <a:pt x="285" y="372"/>
                  </a:lnTo>
                  <a:lnTo>
                    <a:pt x="285" y="370"/>
                  </a:lnTo>
                  <a:lnTo>
                    <a:pt x="286" y="370"/>
                  </a:lnTo>
                  <a:lnTo>
                    <a:pt x="288" y="370"/>
                  </a:lnTo>
                  <a:lnTo>
                    <a:pt x="288" y="369"/>
                  </a:lnTo>
                  <a:lnTo>
                    <a:pt x="290" y="367"/>
                  </a:lnTo>
                  <a:lnTo>
                    <a:pt x="292" y="367"/>
                  </a:lnTo>
                  <a:lnTo>
                    <a:pt x="294" y="367"/>
                  </a:lnTo>
                  <a:lnTo>
                    <a:pt x="296" y="365"/>
                  </a:lnTo>
                  <a:lnTo>
                    <a:pt x="296" y="363"/>
                  </a:lnTo>
                  <a:lnTo>
                    <a:pt x="296" y="361"/>
                  </a:lnTo>
                  <a:lnTo>
                    <a:pt x="296" y="363"/>
                  </a:lnTo>
                  <a:lnTo>
                    <a:pt x="298" y="361"/>
                  </a:lnTo>
                  <a:lnTo>
                    <a:pt x="298" y="359"/>
                  </a:lnTo>
                  <a:lnTo>
                    <a:pt x="300" y="359"/>
                  </a:lnTo>
                  <a:lnTo>
                    <a:pt x="300" y="357"/>
                  </a:lnTo>
                  <a:lnTo>
                    <a:pt x="302" y="357"/>
                  </a:lnTo>
                  <a:lnTo>
                    <a:pt x="302" y="355"/>
                  </a:lnTo>
                  <a:lnTo>
                    <a:pt x="304" y="355"/>
                  </a:lnTo>
                  <a:lnTo>
                    <a:pt x="306" y="353"/>
                  </a:lnTo>
                  <a:lnTo>
                    <a:pt x="306" y="351"/>
                  </a:lnTo>
                  <a:lnTo>
                    <a:pt x="307" y="350"/>
                  </a:lnTo>
                  <a:lnTo>
                    <a:pt x="307" y="348"/>
                  </a:lnTo>
                  <a:lnTo>
                    <a:pt x="309" y="348"/>
                  </a:lnTo>
                  <a:lnTo>
                    <a:pt x="309" y="346"/>
                  </a:lnTo>
                  <a:lnTo>
                    <a:pt x="309" y="344"/>
                  </a:lnTo>
                  <a:lnTo>
                    <a:pt x="309" y="342"/>
                  </a:lnTo>
                  <a:lnTo>
                    <a:pt x="311" y="342"/>
                  </a:lnTo>
                  <a:lnTo>
                    <a:pt x="313" y="340"/>
                  </a:lnTo>
                  <a:lnTo>
                    <a:pt x="313" y="338"/>
                  </a:lnTo>
                  <a:lnTo>
                    <a:pt x="313" y="336"/>
                  </a:lnTo>
                  <a:lnTo>
                    <a:pt x="315" y="336"/>
                  </a:lnTo>
                  <a:lnTo>
                    <a:pt x="315" y="334"/>
                  </a:lnTo>
                  <a:lnTo>
                    <a:pt x="315" y="332"/>
                  </a:lnTo>
                  <a:lnTo>
                    <a:pt x="315" y="330"/>
                  </a:lnTo>
                  <a:lnTo>
                    <a:pt x="317" y="329"/>
                  </a:lnTo>
                  <a:lnTo>
                    <a:pt x="317" y="327"/>
                  </a:lnTo>
                  <a:lnTo>
                    <a:pt x="319" y="327"/>
                  </a:lnTo>
                  <a:lnTo>
                    <a:pt x="319" y="325"/>
                  </a:lnTo>
                  <a:lnTo>
                    <a:pt x="321" y="325"/>
                  </a:lnTo>
                  <a:lnTo>
                    <a:pt x="321" y="323"/>
                  </a:lnTo>
                  <a:lnTo>
                    <a:pt x="321" y="321"/>
                  </a:lnTo>
                  <a:lnTo>
                    <a:pt x="321" y="319"/>
                  </a:lnTo>
                  <a:lnTo>
                    <a:pt x="323" y="317"/>
                  </a:lnTo>
                  <a:lnTo>
                    <a:pt x="323" y="315"/>
                  </a:lnTo>
                  <a:lnTo>
                    <a:pt x="323" y="313"/>
                  </a:lnTo>
                  <a:lnTo>
                    <a:pt x="321" y="311"/>
                  </a:lnTo>
                  <a:lnTo>
                    <a:pt x="319" y="311"/>
                  </a:lnTo>
                  <a:lnTo>
                    <a:pt x="317" y="309"/>
                  </a:lnTo>
                  <a:lnTo>
                    <a:pt x="317" y="308"/>
                  </a:lnTo>
                  <a:lnTo>
                    <a:pt x="315" y="306"/>
                  </a:lnTo>
                  <a:lnTo>
                    <a:pt x="313" y="306"/>
                  </a:lnTo>
                  <a:lnTo>
                    <a:pt x="311" y="306"/>
                  </a:lnTo>
                  <a:lnTo>
                    <a:pt x="311" y="304"/>
                  </a:lnTo>
                  <a:lnTo>
                    <a:pt x="311" y="302"/>
                  </a:lnTo>
                  <a:lnTo>
                    <a:pt x="311" y="300"/>
                  </a:lnTo>
                  <a:lnTo>
                    <a:pt x="311" y="298"/>
                  </a:lnTo>
                  <a:lnTo>
                    <a:pt x="313" y="296"/>
                  </a:lnTo>
                  <a:lnTo>
                    <a:pt x="313" y="294"/>
                  </a:lnTo>
                  <a:lnTo>
                    <a:pt x="313" y="292"/>
                  </a:lnTo>
                  <a:lnTo>
                    <a:pt x="313" y="290"/>
                  </a:lnTo>
                  <a:lnTo>
                    <a:pt x="313" y="288"/>
                  </a:lnTo>
                  <a:lnTo>
                    <a:pt x="313" y="287"/>
                  </a:lnTo>
                  <a:lnTo>
                    <a:pt x="311" y="285"/>
                  </a:lnTo>
                  <a:lnTo>
                    <a:pt x="311" y="283"/>
                  </a:lnTo>
                  <a:lnTo>
                    <a:pt x="309" y="283"/>
                  </a:lnTo>
                  <a:lnTo>
                    <a:pt x="309" y="281"/>
                  </a:lnTo>
                  <a:lnTo>
                    <a:pt x="307" y="279"/>
                  </a:lnTo>
                  <a:lnTo>
                    <a:pt x="307" y="277"/>
                  </a:lnTo>
                  <a:lnTo>
                    <a:pt x="306" y="275"/>
                  </a:lnTo>
                  <a:lnTo>
                    <a:pt x="306" y="273"/>
                  </a:lnTo>
                  <a:lnTo>
                    <a:pt x="304" y="271"/>
                  </a:lnTo>
                  <a:lnTo>
                    <a:pt x="304" y="269"/>
                  </a:lnTo>
                  <a:lnTo>
                    <a:pt x="306" y="267"/>
                  </a:lnTo>
                  <a:lnTo>
                    <a:pt x="307" y="267"/>
                  </a:lnTo>
                  <a:lnTo>
                    <a:pt x="309" y="267"/>
                  </a:lnTo>
                  <a:lnTo>
                    <a:pt x="311" y="267"/>
                  </a:lnTo>
                  <a:lnTo>
                    <a:pt x="313" y="267"/>
                  </a:lnTo>
                  <a:lnTo>
                    <a:pt x="315" y="267"/>
                  </a:lnTo>
                  <a:lnTo>
                    <a:pt x="315" y="266"/>
                  </a:lnTo>
                  <a:lnTo>
                    <a:pt x="313" y="266"/>
                  </a:lnTo>
                  <a:lnTo>
                    <a:pt x="313" y="264"/>
                  </a:lnTo>
                  <a:lnTo>
                    <a:pt x="311" y="262"/>
                  </a:lnTo>
                  <a:lnTo>
                    <a:pt x="309" y="260"/>
                  </a:lnTo>
                  <a:lnTo>
                    <a:pt x="309" y="258"/>
                  </a:lnTo>
                  <a:lnTo>
                    <a:pt x="307" y="256"/>
                  </a:lnTo>
                  <a:lnTo>
                    <a:pt x="306" y="254"/>
                  </a:lnTo>
                  <a:lnTo>
                    <a:pt x="304" y="252"/>
                  </a:lnTo>
                  <a:lnTo>
                    <a:pt x="304" y="250"/>
                  </a:lnTo>
                  <a:lnTo>
                    <a:pt x="302" y="250"/>
                  </a:lnTo>
                  <a:lnTo>
                    <a:pt x="300" y="250"/>
                  </a:lnTo>
                  <a:lnTo>
                    <a:pt x="298" y="250"/>
                  </a:lnTo>
                  <a:lnTo>
                    <a:pt x="296" y="247"/>
                  </a:lnTo>
                  <a:lnTo>
                    <a:pt x="294" y="245"/>
                  </a:lnTo>
                  <a:lnTo>
                    <a:pt x="292" y="243"/>
                  </a:lnTo>
                  <a:lnTo>
                    <a:pt x="292" y="241"/>
                  </a:lnTo>
                  <a:lnTo>
                    <a:pt x="292" y="239"/>
                  </a:lnTo>
                  <a:lnTo>
                    <a:pt x="290" y="237"/>
                  </a:lnTo>
                  <a:lnTo>
                    <a:pt x="286" y="233"/>
                  </a:lnTo>
                  <a:lnTo>
                    <a:pt x="283" y="233"/>
                  </a:lnTo>
                  <a:lnTo>
                    <a:pt x="281" y="231"/>
                  </a:lnTo>
                  <a:lnTo>
                    <a:pt x="277" y="231"/>
                  </a:lnTo>
                  <a:lnTo>
                    <a:pt x="273" y="231"/>
                  </a:lnTo>
                  <a:lnTo>
                    <a:pt x="271" y="231"/>
                  </a:lnTo>
                  <a:lnTo>
                    <a:pt x="269" y="229"/>
                  </a:lnTo>
                  <a:lnTo>
                    <a:pt x="269" y="227"/>
                  </a:lnTo>
                  <a:lnTo>
                    <a:pt x="269" y="226"/>
                  </a:lnTo>
                  <a:lnTo>
                    <a:pt x="269" y="222"/>
                  </a:lnTo>
                  <a:lnTo>
                    <a:pt x="269" y="220"/>
                  </a:lnTo>
                  <a:lnTo>
                    <a:pt x="269" y="218"/>
                  </a:lnTo>
                  <a:lnTo>
                    <a:pt x="271" y="216"/>
                  </a:lnTo>
                  <a:lnTo>
                    <a:pt x="271" y="214"/>
                  </a:lnTo>
                  <a:lnTo>
                    <a:pt x="271" y="212"/>
                  </a:lnTo>
                  <a:lnTo>
                    <a:pt x="271" y="210"/>
                  </a:lnTo>
                  <a:lnTo>
                    <a:pt x="271" y="208"/>
                  </a:lnTo>
                  <a:lnTo>
                    <a:pt x="269" y="203"/>
                  </a:lnTo>
                  <a:lnTo>
                    <a:pt x="269" y="199"/>
                  </a:lnTo>
                  <a:lnTo>
                    <a:pt x="269" y="195"/>
                  </a:lnTo>
                  <a:lnTo>
                    <a:pt x="267" y="191"/>
                  </a:lnTo>
                  <a:lnTo>
                    <a:pt x="266" y="189"/>
                  </a:lnTo>
                  <a:lnTo>
                    <a:pt x="266" y="187"/>
                  </a:lnTo>
                  <a:lnTo>
                    <a:pt x="264" y="187"/>
                  </a:lnTo>
                  <a:lnTo>
                    <a:pt x="262" y="185"/>
                  </a:lnTo>
                  <a:lnTo>
                    <a:pt x="260" y="185"/>
                  </a:lnTo>
                  <a:lnTo>
                    <a:pt x="258" y="185"/>
                  </a:lnTo>
                  <a:lnTo>
                    <a:pt x="256" y="185"/>
                  </a:lnTo>
                  <a:lnTo>
                    <a:pt x="256" y="184"/>
                  </a:lnTo>
                  <a:lnTo>
                    <a:pt x="254" y="184"/>
                  </a:lnTo>
                  <a:lnTo>
                    <a:pt x="252" y="182"/>
                  </a:lnTo>
                  <a:lnTo>
                    <a:pt x="252" y="180"/>
                  </a:lnTo>
                  <a:lnTo>
                    <a:pt x="252" y="178"/>
                  </a:lnTo>
                  <a:lnTo>
                    <a:pt x="252" y="176"/>
                  </a:lnTo>
                  <a:lnTo>
                    <a:pt x="252" y="174"/>
                  </a:lnTo>
                  <a:lnTo>
                    <a:pt x="252" y="172"/>
                  </a:lnTo>
                  <a:lnTo>
                    <a:pt x="252" y="170"/>
                  </a:lnTo>
                  <a:lnTo>
                    <a:pt x="254" y="168"/>
                  </a:lnTo>
                  <a:lnTo>
                    <a:pt x="250" y="168"/>
                  </a:lnTo>
                  <a:lnTo>
                    <a:pt x="248" y="164"/>
                  </a:lnTo>
                  <a:lnTo>
                    <a:pt x="246" y="163"/>
                  </a:lnTo>
                  <a:lnTo>
                    <a:pt x="243" y="159"/>
                  </a:lnTo>
                  <a:lnTo>
                    <a:pt x="241" y="157"/>
                  </a:lnTo>
                  <a:lnTo>
                    <a:pt x="239" y="155"/>
                  </a:lnTo>
                  <a:lnTo>
                    <a:pt x="239" y="153"/>
                  </a:lnTo>
                  <a:lnTo>
                    <a:pt x="239" y="151"/>
                  </a:lnTo>
                  <a:lnTo>
                    <a:pt x="241" y="147"/>
                  </a:lnTo>
                  <a:lnTo>
                    <a:pt x="241" y="145"/>
                  </a:lnTo>
                  <a:lnTo>
                    <a:pt x="243" y="144"/>
                  </a:lnTo>
                  <a:lnTo>
                    <a:pt x="243" y="142"/>
                  </a:lnTo>
                  <a:lnTo>
                    <a:pt x="243" y="138"/>
                  </a:lnTo>
                  <a:lnTo>
                    <a:pt x="245" y="136"/>
                  </a:lnTo>
                  <a:lnTo>
                    <a:pt x="245" y="132"/>
                  </a:lnTo>
                  <a:lnTo>
                    <a:pt x="245" y="130"/>
                  </a:lnTo>
                  <a:lnTo>
                    <a:pt x="246" y="130"/>
                  </a:lnTo>
                  <a:lnTo>
                    <a:pt x="250" y="128"/>
                  </a:lnTo>
                  <a:lnTo>
                    <a:pt x="252" y="128"/>
                  </a:lnTo>
                  <a:lnTo>
                    <a:pt x="254" y="126"/>
                  </a:lnTo>
                  <a:lnTo>
                    <a:pt x="254" y="124"/>
                  </a:lnTo>
                  <a:lnTo>
                    <a:pt x="254" y="123"/>
                  </a:lnTo>
                  <a:lnTo>
                    <a:pt x="256" y="119"/>
                  </a:lnTo>
                  <a:lnTo>
                    <a:pt x="256" y="115"/>
                  </a:lnTo>
                  <a:lnTo>
                    <a:pt x="256" y="113"/>
                  </a:lnTo>
                  <a:lnTo>
                    <a:pt x="254" y="107"/>
                  </a:lnTo>
                  <a:lnTo>
                    <a:pt x="254" y="103"/>
                  </a:lnTo>
                  <a:lnTo>
                    <a:pt x="252" y="103"/>
                  </a:lnTo>
                  <a:lnTo>
                    <a:pt x="250" y="103"/>
                  </a:lnTo>
                  <a:lnTo>
                    <a:pt x="248" y="103"/>
                  </a:lnTo>
                  <a:lnTo>
                    <a:pt x="246" y="103"/>
                  </a:lnTo>
                  <a:lnTo>
                    <a:pt x="245" y="103"/>
                  </a:lnTo>
                  <a:lnTo>
                    <a:pt x="243" y="103"/>
                  </a:lnTo>
                  <a:lnTo>
                    <a:pt x="241" y="103"/>
                  </a:lnTo>
                  <a:lnTo>
                    <a:pt x="239" y="103"/>
                  </a:lnTo>
                  <a:lnTo>
                    <a:pt x="237" y="103"/>
                  </a:lnTo>
                  <a:lnTo>
                    <a:pt x="233" y="103"/>
                  </a:lnTo>
                  <a:lnTo>
                    <a:pt x="231" y="100"/>
                  </a:lnTo>
                  <a:lnTo>
                    <a:pt x="231" y="98"/>
                  </a:lnTo>
                  <a:lnTo>
                    <a:pt x="233" y="96"/>
                  </a:lnTo>
                  <a:lnTo>
                    <a:pt x="233" y="92"/>
                  </a:lnTo>
                  <a:lnTo>
                    <a:pt x="231" y="90"/>
                  </a:lnTo>
                  <a:lnTo>
                    <a:pt x="231" y="88"/>
                  </a:lnTo>
                  <a:lnTo>
                    <a:pt x="233" y="84"/>
                  </a:lnTo>
                  <a:lnTo>
                    <a:pt x="233" y="82"/>
                  </a:lnTo>
                  <a:lnTo>
                    <a:pt x="233" y="79"/>
                  </a:lnTo>
                  <a:lnTo>
                    <a:pt x="233" y="75"/>
                  </a:lnTo>
                  <a:lnTo>
                    <a:pt x="231" y="73"/>
                  </a:lnTo>
                  <a:lnTo>
                    <a:pt x="231" y="71"/>
                  </a:lnTo>
                  <a:lnTo>
                    <a:pt x="231" y="69"/>
                  </a:lnTo>
                  <a:lnTo>
                    <a:pt x="231" y="67"/>
                  </a:lnTo>
                  <a:lnTo>
                    <a:pt x="231" y="63"/>
                  </a:lnTo>
                  <a:lnTo>
                    <a:pt x="229" y="61"/>
                  </a:lnTo>
                  <a:lnTo>
                    <a:pt x="225" y="61"/>
                  </a:lnTo>
                  <a:lnTo>
                    <a:pt x="224" y="60"/>
                  </a:lnTo>
                  <a:lnTo>
                    <a:pt x="222" y="60"/>
                  </a:lnTo>
                  <a:lnTo>
                    <a:pt x="218" y="60"/>
                  </a:lnTo>
                  <a:lnTo>
                    <a:pt x="216" y="60"/>
                  </a:lnTo>
                  <a:lnTo>
                    <a:pt x="214" y="60"/>
                  </a:lnTo>
                  <a:lnTo>
                    <a:pt x="210" y="61"/>
                  </a:lnTo>
                  <a:lnTo>
                    <a:pt x="208" y="61"/>
                  </a:lnTo>
                  <a:lnTo>
                    <a:pt x="204" y="61"/>
                  </a:lnTo>
                  <a:lnTo>
                    <a:pt x="201" y="61"/>
                  </a:lnTo>
                  <a:lnTo>
                    <a:pt x="199" y="61"/>
                  </a:lnTo>
                  <a:lnTo>
                    <a:pt x="197" y="61"/>
                  </a:lnTo>
                  <a:lnTo>
                    <a:pt x="195" y="63"/>
                  </a:lnTo>
                  <a:lnTo>
                    <a:pt x="189" y="61"/>
                  </a:lnTo>
                  <a:lnTo>
                    <a:pt x="187" y="60"/>
                  </a:lnTo>
                  <a:lnTo>
                    <a:pt x="185" y="58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0" y="52"/>
                  </a:lnTo>
                  <a:lnTo>
                    <a:pt x="178" y="50"/>
                  </a:lnTo>
                  <a:lnTo>
                    <a:pt x="178" y="48"/>
                  </a:lnTo>
                  <a:lnTo>
                    <a:pt x="178" y="44"/>
                  </a:lnTo>
                  <a:lnTo>
                    <a:pt x="178" y="42"/>
                  </a:lnTo>
                  <a:lnTo>
                    <a:pt x="178" y="41"/>
                  </a:lnTo>
                  <a:lnTo>
                    <a:pt x="178" y="37"/>
                  </a:lnTo>
                  <a:lnTo>
                    <a:pt x="178" y="35"/>
                  </a:lnTo>
                  <a:lnTo>
                    <a:pt x="178" y="31"/>
                  </a:lnTo>
                  <a:lnTo>
                    <a:pt x="178" y="29"/>
                  </a:lnTo>
                  <a:lnTo>
                    <a:pt x="178" y="25"/>
                  </a:lnTo>
                  <a:lnTo>
                    <a:pt x="178" y="23"/>
                  </a:lnTo>
                  <a:lnTo>
                    <a:pt x="178" y="21"/>
                  </a:lnTo>
                  <a:lnTo>
                    <a:pt x="178" y="20"/>
                  </a:lnTo>
                  <a:lnTo>
                    <a:pt x="178" y="18"/>
                  </a:lnTo>
                  <a:lnTo>
                    <a:pt x="178" y="16"/>
                  </a:lnTo>
                  <a:lnTo>
                    <a:pt x="178" y="14"/>
                  </a:lnTo>
                  <a:lnTo>
                    <a:pt x="180" y="14"/>
                  </a:lnTo>
                  <a:lnTo>
                    <a:pt x="182" y="14"/>
                  </a:lnTo>
                  <a:lnTo>
                    <a:pt x="184" y="14"/>
                  </a:lnTo>
                  <a:lnTo>
                    <a:pt x="185" y="16"/>
                  </a:lnTo>
                  <a:lnTo>
                    <a:pt x="187" y="18"/>
                  </a:lnTo>
                  <a:lnTo>
                    <a:pt x="189" y="18"/>
                  </a:lnTo>
                  <a:lnTo>
                    <a:pt x="191" y="18"/>
                  </a:lnTo>
                  <a:lnTo>
                    <a:pt x="193" y="16"/>
                  </a:lnTo>
                  <a:lnTo>
                    <a:pt x="195" y="16"/>
                  </a:lnTo>
                  <a:lnTo>
                    <a:pt x="195" y="18"/>
                  </a:lnTo>
                  <a:lnTo>
                    <a:pt x="195" y="20"/>
                  </a:lnTo>
                  <a:lnTo>
                    <a:pt x="197" y="20"/>
                  </a:lnTo>
                  <a:lnTo>
                    <a:pt x="199" y="18"/>
                  </a:lnTo>
                  <a:lnTo>
                    <a:pt x="201" y="18"/>
                  </a:lnTo>
                  <a:lnTo>
                    <a:pt x="201" y="20"/>
                  </a:lnTo>
                  <a:lnTo>
                    <a:pt x="203" y="20"/>
                  </a:lnTo>
                  <a:lnTo>
                    <a:pt x="203" y="21"/>
                  </a:lnTo>
                  <a:lnTo>
                    <a:pt x="204" y="21"/>
                  </a:lnTo>
                  <a:lnTo>
                    <a:pt x="206" y="21"/>
                  </a:lnTo>
                  <a:lnTo>
                    <a:pt x="208" y="21"/>
                  </a:lnTo>
                  <a:lnTo>
                    <a:pt x="210" y="23"/>
                  </a:lnTo>
                  <a:lnTo>
                    <a:pt x="212" y="23"/>
                  </a:lnTo>
                  <a:lnTo>
                    <a:pt x="212" y="25"/>
                  </a:lnTo>
                  <a:lnTo>
                    <a:pt x="214" y="25"/>
                  </a:lnTo>
                  <a:lnTo>
                    <a:pt x="216" y="27"/>
                  </a:lnTo>
                  <a:lnTo>
                    <a:pt x="218" y="27"/>
                  </a:lnTo>
                  <a:lnTo>
                    <a:pt x="220" y="29"/>
                  </a:lnTo>
                  <a:lnTo>
                    <a:pt x="220" y="27"/>
                  </a:lnTo>
                  <a:lnTo>
                    <a:pt x="222" y="27"/>
                  </a:lnTo>
                  <a:lnTo>
                    <a:pt x="224" y="29"/>
                  </a:lnTo>
                  <a:lnTo>
                    <a:pt x="224" y="27"/>
                  </a:lnTo>
                  <a:lnTo>
                    <a:pt x="224" y="29"/>
                  </a:lnTo>
                  <a:lnTo>
                    <a:pt x="225" y="29"/>
                  </a:lnTo>
                  <a:lnTo>
                    <a:pt x="227" y="29"/>
                  </a:lnTo>
                  <a:lnTo>
                    <a:pt x="229" y="31"/>
                  </a:lnTo>
                  <a:lnTo>
                    <a:pt x="231" y="31"/>
                  </a:lnTo>
                  <a:lnTo>
                    <a:pt x="233" y="31"/>
                  </a:lnTo>
                  <a:lnTo>
                    <a:pt x="235" y="33"/>
                  </a:lnTo>
                  <a:lnTo>
                    <a:pt x="235" y="35"/>
                  </a:lnTo>
                  <a:lnTo>
                    <a:pt x="237" y="35"/>
                  </a:lnTo>
                  <a:lnTo>
                    <a:pt x="239" y="33"/>
                  </a:lnTo>
                  <a:lnTo>
                    <a:pt x="239" y="31"/>
                  </a:lnTo>
                  <a:lnTo>
                    <a:pt x="241" y="31"/>
                  </a:lnTo>
                  <a:lnTo>
                    <a:pt x="243" y="31"/>
                  </a:lnTo>
                  <a:lnTo>
                    <a:pt x="243" y="33"/>
                  </a:lnTo>
                  <a:lnTo>
                    <a:pt x="245" y="35"/>
                  </a:lnTo>
                  <a:lnTo>
                    <a:pt x="246" y="35"/>
                  </a:lnTo>
                  <a:lnTo>
                    <a:pt x="248" y="35"/>
                  </a:lnTo>
                  <a:lnTo>
                    <a:pt x="250" y="37"/>
                  </a:lnTo>
                  <a:lnTo>
                    <a:pt x="252" y="37"/>
                  </a:lnTo>
                  <a:lnTo>
                    <a:pt x="252" y="35"/>
                  </a:lnTo>
                  <a:lnTo>
                    <a:pt x="254" y="35"/>
                  </a:lnTo>
                  <a:lnTo>
                    <a:pt x="256" y="35"/>
                  </a:lnTo>
                  <a:lnTo>
                    <a:pt x="258" y="37"/>
                  </a:lnTo>
                  <a:lnTo>
                    <a:pt x="260" y="39"/>
                  </a:lnTo>
                  <a:lnTo>
                    <a:pt x="262" y="41"/>
                  </a:lnTo>
                  <a:lnTo>
                    <a:pt x="264" y="41"/>
                  </a:lnTo>
                  <a:lnTo>
                    <a:pt x="264" y="42"/>
                  </a:lnTo>
                  <a:lnTo>
                    <a:pt x="266" y="42"/>
                  </a:lnTo>
                  <a:lnTo>
                    <a:pt x="267" y="42"/>
                  </a:lnTo>
                  <a:lnTo>
                    <a:pt x="269" y="42"/>
                  </a:lnTo>
                  <a:lnTo>
                    <a:pt x="269" y="44"/>
                  </a:lnTo>
                  <a:lnTo>
                    <a:pt x="271" y="42"/>
                  </a:lnTo>
                  <a:lnTo>
                    <a:pt x="271" y="41"/>
                  </a:lnTo>
                  <a:lnTo>
                    <a:pt x="273" y="41"/>
                  </a:lnTo>
                  <a:lnTo>
                    <a:pt x="275" y="42"/>
                  </a:lnTo>
                  <a:lnTo>
                    <a:pt x="275" y="44"/>
                  </a:lnTo>
                  <a:lnTo>
                    <a:pt x="277" y="44"/>
                  </a:lnTo>
                  <a:lnTo>
                    <a:pt x="279" y="44"/>
                  </a:lnTo>
                  <a:lnTo>
                    <a:pt x="279" y="46"/>
                  </a:lnTo>
                  <a:lnTo>
                    <a:pt x="281" y="46"/>
                  </a:lnTo>
                  <a:lnTo>
                    <a:pt x="283" y="46"/>
                  </a:lnTo>
                  <a:lnTo>
                    <a:pt x="285" y="46"/>
                  </a:lnTo>
                  <a:lnTo>
                    <a:pt x="286" y="48"/>
                  </a:lnTo>
                  <a:lnTo>
                    <a:pt x="288" y="48"/>
                  </a:lnTo>
                  <a:lnTo>
                    <a:pt x="290" y="50"/>
                  </a:lnTo>
                  <a:lnTo>
                    <a:pt x="290" y="48"/>
                  </a:lnTo>
                  <a:lnTo>
                    <a:pt x="292" y="48"/>
                  </a:lnTo>
                  <a:lnTo>
                    <a:pt x="294" y="48"/>
                  </a:lnTo>
                  <a:lnTo>
                    <a:pt x="296" y="48"/>
                  </a:lnTo>
                  <a:lnTo>
                    <a:pt x="298" y="48"/>
                  </a:lnTo>
                  <a:lnTo>
                    <a:pt x="300" y="50"/>
                  </a:lnTo>
                  <a:lnTo>
                    <a:pt x="302" y="52"/>
                  </a:lnTo>
                  <a:lnTo>
                    <a:pt x="302" y="54"/>
                  </a:lnTo>
                  <a:lnTo>
                    <a:pt x="304" y="52"/>
                  </a:lnTo>
                  <a:lnTo>
                    <a:pt x="306" y="52"/>
                  </a:lnTo>
                  <a:lnTo>
                    <a:pt x="307" y="54"/>
                  </a:lnTo>
                  <a:lnTo>
                    <a:pt x="309" y="52"/>
                  </a:lnTo>
                  <a:lnTo>
                    <a:pt x="309" y="54"/>
                  </a:lnTo>
                  <a:lnTo>
                    <a:pt x="311" y="56"/>
                  </a:lnTo>
                  <a:lnTo>
                    <a:pt x="313" y="56"/>
                  </a:lnTo>
                  <a:lnTo>
                    <a:pt x="313" y="54"/>
                  </a:lnTo>
                  <a:lnTo>
                    <a:pt x="313" y="52"/>
                  </a:lnTo>
                  <a:lnTo>
                    <a:pt x="313" y="50"/>
                  </a:lnTo>
                  <a:lnTo>
                    <a:pt x="315" y="50"/>
                  </a:lnTo>
                  <a:lnTo>
                    <a:pt x="317" y="50"/>
                  </a:lnTo>
                  <a:lnTo>
                    <a:pt x="319" y="48"/>
                  </a:lnTo>
                  <a:lnTo>
                    <a:pt x="321" y="50"/>
                  </a:lnTo>
                  <a:lnTo>
                    <a:pt x="323" y="50"/>
                  </a:lnTo>
                  <a:lnTo>
                    <a:pt x="325" y="48"/>
                  </a:lnTo>
                  <a:lnTo>
                    <a:pt x="327" y="48"/>
                  </a:lnTo>
                  <a:lnTo>
                    <a:pt x="327" y="46"/>
                  </a:lnTo>
                  <a:lnTo>
                    <a:pt x="327" y="44"/>
                  </a:lnTo>
                  <a:lnTo>
                    <a:pt x="328" y="42"/>
                  </a:lnTo>
                  <a:lnTo>
                    <a:pt x="330" y="41"/>
                  </a:lnTo>
                  <a:lnTo>
                    <a:pt x="330" y="39"/>
                  </a:lnTo>
                  <a:lnTo>
                    <a:pt x="330" y="37"/>
                  </a:lnTo>
                  <a:lnTo>
                    <a:pt x="330" y="35"/>
                  </a:lnTo>
                  <a:lnTo>
                    <a:pt x="332" y="35"/>
                  </a:lnTo>
                  <a:lnTo>
                    <a:pt x="332" y="33"/>
                  </a:lnTo>
                  <a:lnTo>
                    <a:pt x="334" y="33"/>
                  </a:lnTo>
                  <a:lnTo>
                    <a:pt x="336" y="31"/>
                  </a:lnTo>
                  <a:lnTo>
                    <a:pt x="338" y="31"/>
                  </a:lnTo>
                  <a:lnTo>
                    <a:pt x="340" y="29"/>
                  </a:lnTo>
                  <a:lnTo>
                    <a:pt x="342" y="29"/>
                  </a:lnTo>
                  <a:lnTo>
                    <a:pt x="344" y="27"/>
                  </a:lnTo>
                  <a:lnTo>
                    <a:pt x="348" y="27"/>
                  </a:lnTo>
                  <a:lnTo>
                    <a:pt x="348" y="25"/>
                  </a:lnTo>
                  <a:lnTo>
                    <a:pt x="349" y="25"/>
                  </a:lnTo>
                  <a:lnTo>
                    <a:pt x="351" y="25"/>
                  </a:lnTo>
                  <a:lnTo>
                    <a:pt x="353" y="25"/>
                  </a:lnTo>
                  <a:lnTo>
                    <a:pt x="353" y="23"/>
                  </a:lnTo>
                  <a:lnTo>
                    <a:pt x="353" y="21"/>
                  </a:lnTo>
                  <a:lnTo>
                    <a:pt x="355" y="21"/>
                  </a:lnTo>
                  <a:lnTo>
                    <a:pt x="357" y="23"/>
                  </a:lnTo>
                  <a:lnTo>
                    <a:pt x="359" y="23"/>
                  </a:lnTo>
                  <a:lnTo>
                    <a:pt x="361" y="23"/>
                  </a:lnTo>
                  <a:lnTo>
                    <a:pt x="363" y="21"/>
                  </a:lnTo>
                  <a:lnTo>
                    <a:pt x="365" y="21"/>
                  </a:lnTo>
                  <a:lnTo>
                    <a:pt x="365" y="20"/>
                  </a:lnTo>
                  <a:lnTo>
                    <a:pt x="367" y="20"/>
                  </a:lnTo>
                  <a:lnTo>
                    <a:pt x="368" y="18"/>
                  </a:lnTo>
                  <a:lnTo>
                    <a:pt x="370" y="18"/>
                  </a:lnTo>
                  <a:lnTo>
                    <a:pt x="372" y="18"/>
                  </a:lnTo>
                  <a:lnTo>
                    <a:pt x="374" y="18"/>
                  </a:lnTo>
                  <a:lnTo>
                    <a:pt x="374" y="16"/>
                  </a:lnTo>
                  <a:lnTo>
                    <a:pt x="374" y="14"/>
                  </a:lnTo>
                  <a:lnTo>
                    <a:pt x="374" y="12"/>
                  </a:lnTo>
                  <a:lnTo>
                    <a:pt x="378" y="12"/>
                  </a:lnTo>
                  <a:lnTo>
                    <a:pt x="378" y="14"/>
                  </a:lnTo>
                  <a:lnTo>
                    <a:pt x="380" y="14"/>
                  </a:lnTo>
                  <a:lnTo>
                    <a:pt x="382" y="12"/>
                  </a:lnTo>
                  <a:lnTo>
                    <a:pt x="384" y="12"/>
                  </a:lnTo>
                  <a:lnTo>
                    <a:pt x="386" y="12"/>
                  </a:lnTo>
                  <a:lnTo>
                    <a:pt x="388" y="10"/>
                  </a:lnTo>
                  <a:lnTo>
                    <a:pt x="388" y="12"/>
                  </a:lnTo>
                  <a:lnTo>
                    <a:pt x="388" y="10"/>
                  </a:lnTo>
                  <a:lnTo>
                    <a:pt x="389" y="8"/>
                  </a:lnTo>
                  <a:lnTo>
                    <a:pt x="391" y="10"/>
                  </a:lnTo>
                  <a:lnTo>
                    <a:pt x="393" y="10"/>
                  </a:lnTo>
                  <a:lnTo>
                    <a:pt x="393" y="8"/>
                  </a:lnTo>
                  <a:lnTo>
                    <a:pt x="393" y="6"/>
                  </a:lnTo>
                  <a:lnTo>
                    <a:pt x="393" y="4"/>
                  </a:lnTo>
                  <a:lnTo>
                    <a:pt x="395" y="4"/>
                  </a:lnTo>
                  <a:lnTo>
                    <a:pt x="397" y="4"/>
                  </a:lnTo>
                  <a:lnTo>
                    <a:pt x="399" y="4"/>
                  </a:lnTo>
                  <a:lnTo>
                    <a:pt x="399" y="6"/>
                  </a:lnTo>
                  <a:lnTo>
                    <a:pt x="401" y="6"/>
                  </a:lnTo>
                  <a:lnTo>
                    <a:pt x="401" y="8"/>
                  </a:lnTo>
                  <a:lnTo>
                    <a:pt x="403" y="8"/>
                  </a:lnTo>
                  <a:lnTo>
                    <a:pt x="401" y="10"/>
                  </a:lnTo>
                  <a:lnTo>
                    <a:pt x="405" y="10"/>
                  </a:lnTo>
                  <a:lnTo>
                    <a:pt x="405" y="8"/>
                  </a:lnTo>
                  <a:lnTo>
                    <a:pt x="407" y="8"/>
                  </a:lnTo>
                  <a:lnTo>
                    <a:pt x="409" y="8"/>
                  </a:lnTo>
                  <a:lnTo>
                    <a:pt x="409" y="10"/>
                  </a:lnTo>
                  <a:lnTo>
                    <a:pt x="409" y="12"/>
                  </a:lnTo>
                  <a:lnTo>
                    <a:pt x="410" y="12"/>
                  </a:lnTo>
                  <a:lnTo>
                    <a:pt x="412" y="10"/>
                  </a:lnTo>
                  <a:lnTo>
                    <a:pt x="412" y="12"/>
                  </a:lnTo>
                  <a:lnTo>
                    <a:pt x="414" y="12"/>
                  </a:lnTo>
                  <a:lnTo>
                    <a:pt x="414" y="10"/>
                  </a:lnTo>
                  <a:lnTo>
                    <a:pt x="414" y="8"/>
                  </a:lnTo>
                  <a:lnTo>
                    <a:pt x="416" y="6"/>
                  </a:lnTo>
                  <a:lnTo>
                    <a:pt x="418" y="6"/>
                  </a:lnTo>
                  <a:lnTo>
                    <a:pt x="420" y="6"/>
                  </a:lnTo>
                  <a:lnTo>
                    <a:pt x="422" y="8"/>
                  </a:lnTo>
                  <a:lnTo>
                    <a:pt x="422" y="6"/>
                  </a:lnTo>
                  <a:lnTo>
                    <a:pt x="424" y="4"/>
                  </a:lnTo>
                  <a:lnTo>
                    <a:pt x="424" y="2"/>
                  </a:lnTo>
                  <a:lnTo>
                    <a:pt x="426" y="0"/>
                  </a:lnTo>
                  <a:lnTo>
                    <a:pt x="428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121" name="TextBox 120"/>
          <p:cNvSpPr txBox="1"/>
          <p:nvPr/>
        </p:nvSpPr>
        <p:spPr>
          <a:xfrm>
            <a:off x="833943" y="5476875"/>
            <a:ext cx="12202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Cascades</a:t>
            </a: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82 %</a:t>
            </a:r>
            <a:endParaRPr lang="en-US" sz="18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2264460" y="5363369"/>
            <a:ext cx="122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err="1" smtClean="0">
                <a:latin typeface="Calibri" pitchFamily="34" charset="0"/>
                <a:cs typeface="Calibri" pitchFamily="34" charset="0"/>
              </a:rPr>
              <a:t>Sud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-</a:t>
            </a:r>
          </a:p>
          <a:p>
            <a:pPr algn="ctr"/>
            <a:r>
              <a:rPr lang="en-US" sz="1800" dirty="0" err="1" smtClean="0">
                <a:latin typeface="Calibri" pitchFamily="34" charset="0"/>
                <a:cs typeface="Calibri" pitchFamily="34" charset="0"/>
              </a:rPr>
              <a:t>Ouest</a:t>
            </a:r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800" dirty="0" smtClean="0">
                <a:latin typeface="Calibri" pitchFamily="34" charset="0"/>
                <a:cs typeface="Calibri" pitchFamily="34" charset="0"/>
              </a:rPr>
              <a:t>79 %</a:t>
            </a:r>
            <a:endParaRPr lang="en-US" sz="1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1068099" y="4343400"/>
            <a:ext cx="122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err="1" smtClean="0">
                <a:latin typeface="Calibri" pitchFamily="34" charset="0"/>
                <a:cs typeface="Calibri" pitchFamily="34" charset="0"/>
              </a:rPr>
              <a:t>Hauts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00" dirty="0" err="1" smtClean="0">
                <a:latin typeface="Calibri" pitchFamily="34" charset="0"/>
                <a:cs typeface="Calibri" pitchFamily="34" charset="0"/>
              </a:rPr>
              <a:t>Bassins</a:t>
            </a:r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800" dirty="0" smtClean="0">
                <a:latin typeface="Calibri" pitchFamily="34" charset="0"/>
                <a:cs typeface="Calibri" pitchFamily="34" charset="0"/>
              </a:rPr>
              <a:t>82 %</a:t>
            </a:r>
            <a:endParaRPr lang="en-US" sz="1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2007379" y="3027362"/>
            <a:ext cx="122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>
                <a:latin typeface="Calibri" pitchFamily="34" charset="0"/>
                <a:cs typeface="Calibri" pitchFamily="34" charset="0"/>
              </a:rPr>
              <a:t>Boucle du </a:t>
            </a:r>
            <a:r>
              <a:rPr lang="fr-FR" sz="1800" dirty="0" err="1">
                <a:latin typeface="Calibri" pitchFamily="34" charset="0"/>
                <a:cs typeface="Calibri" pitchFamily="34" charset="0"/>
              </a:rPr>
              <a:t>Mouhoun</a:t>
            </a:r>
            <a:endParaRPr lang="fr-FR" sz="1800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800" dirty="0" smtClean="0">
                <a:latin typeface="Calibri" pitchFamily="34" charset="0"/>
                <a:cs typeface="Calibri" pitchFamily="34" charset="0"/>
              </a:rPr>
              <a:t>70 %</a:t>
            </a:r>
            <a:endParaRPr lang="en-US" sz="1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3352800" y="4258270"/>
            <a:ext cx="122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>
                <a:latin typeface="Calibri" pitchFamily="34" charset="0"/>
                <a:cs typeface="Calibri" pitchFamily="34" charset="0"/>
              </a:rPr>
              <a:t>Centre-Ouest</a:t>
            </a:r>
          </a:p>
          <a:p>
            <a:pPr algn="ctr"/>
            <a:r>
              <a:rPr lang="en-US" sz="1800" dirty="0" smtClean="0">
                <a:latin typeface="Calibri" pitchFamily="34" charset="0"/>
                <a:cs typeface="Calibri" pitchFamily="34" charset="0"/>
              </a:rPr>
              <a:t>55 %</a:t>
            </a:r>
            <a:endParaRPr lang="en-US" sz="1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4471988" y="4314825"/>
            <a:ext cx="122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>
                <a:latin typeface="Calibri" pitchFamily="34" charset="0"/>
                <a:cs typeface="Calibri" pitchFamily="34" charset="0"/>
              </a:rPr>
              <a:t>Centre-Sud</a:t>
            </a:r>
          </a:p>
          <a:p>
            <a:pPr algn="ctr"/>
            <a:r>
              <a:rPr lang="en-US" sz="1800" dirty="0" smtClean="0">
                <a:latin typeface="Calibri" pitchFamily="34" charset="0"/>
                <a:cs typeface="Calibri" pitchFamily="34" charset="0"/>
              </a:rPr>
              <a:t>68 %</a:t>
            </a:r>
            <a:endParaRPr lang="en-US" sz="1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5334000" y="4114800"/>
            <a:ext cx="122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Centre-</a:t>
            </a:r>
          </a:p>
          <a:p>
            <a:pPr algn="ctr"/>
            <a:r>
              <a:rPr lang="fr-FR" sz="1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Est</a:t>
            </a:r>
            <a:endParaRPr lang="fr-FR" sz="18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90 %</a:t>
            </a:r>
            <a:endParaRPr lang="en-US" sz="18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6647909" y="3427405"/>
            <a:ext cx="12202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smtClean="0">
                <a:latin typeface="Calibri" pitchFamily="34" charset="0"/>
                <a:cs typeface="Calibri" pitchFamily="34" charset="0"/>
              </a:rPr>
              <a:t>Est</a:t>
            </a:r>
            <a:endParaRPr lang="fr-FR" sz="1800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800" dirty="0" smtClean="0">
                <a:latin typeface="Calibri" pitchFamily="34" charset="0"/>
                <a:cs typeface="Calibri" pitchFamily="34" charset="0"/>
              </a:rPr>
              <a:t>70 %</a:t>
            </a:r>
            <a:endParaRPr lang="en-US" sz="1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5066218" y="1055637"/>
            <a:ext cx="12202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smtClean="0">
                <a:latin typeface="Calibri" pitchFamily="34" charset="0"/>
                <a:cs typeface="Calibri" pitchFamily="34" charset="0"/>
              </a:rPr>
              <a:t>Sahel</a:t>
            </a:r>
            <a:endParaRPr lang="fr-FR" sz="1800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800" dirty="0" smtClean="0">
                <a:latin typeface="Calibri" pitchFamily="34" charset="0"/>
                <a:cs typeface="Calibri" pitchFamily="34" charset="0"/>
              </a:rPr>
              <a:t>78 %</a:t>
            </a:r>
            <a:endParaRPr lang="en-US" sz="1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4540578" y="2235498"/>
            <a:ext cx="122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Centre-Nord</a:t>
            </a: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87 %</a:t>
            </a:r>
            <a:endParaRPr lang="en-US" sz="18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3170238" y="1861125"/>
            <a:ext cx="12202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Nord</a:t>
            </a:r>
            <a:endParaRPr lang="fr-FR" sz="18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88 %</a:t>
            </a:r>
            <a:endParaRPr lang="en-US" sz="18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4800600" y="3343870"/>
            <a:ext cx="10091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smtClean="0">
                <a:latin typeface="Calibri" pitchFamily="34" charset="0"/>
                <a:cs typeface="Calibri" pitchFamily="34" charset="0"/>
              </a:rPr>
              <a:t>Plateau</a:t>
            </a:r>
          </a:p>
          <a:p>
            <a:pPr algn="ctr"/>
            <a:r>
              <a:rPr lang="fr-FR" sz="1800" dirty="0" smtClean="0">
                <a:latin typeface="Calibri" pitchFamily="34" charset="0"/>
                <a:cs typeface="Calibri" pitchFamily="34" charset="0"/>
              </a:rPr>
              <a:t>Central</a:t>
            </a:r>
            <a:endParaRPr lang="fr-FR" sz="1800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800" dirty="0" smtClean="0">
                <a:latin typeface="Calibri" pitchFamily="34" charset="0"/>
                <a:cs typeface="Calibri" pitchFamily="34" charset="0"/>
              </a:rPr>
              <a:t>88 %</a:t>
            </a:r>
            <a:endParaRPr lang="en-US" sz="1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4116388" y="5227658"/>
            <a:ext cx="10452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smtClean="0">
                <a:latin typeface="Calibri" pitchFamily="34" charset="0"/>
                <a:cs typeface="Calibri" pitchFamily="34" charset="0"/>
              </a:rPr>
              <a:t>Centre</a:t>
            </a:r>
            <a:endParaRPr lang="fr-FR" sz="1800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800" dirty="0" smtClean="0">
                <a:latin typeface="Calibri" pitchFamily="34" charset="0"/>
                <a:cs typeface="Calibri" pitchFamily="34" charset="0"/>
              </a:rPr>
              <a:t>66 %</a:t>
            </a:r>
            <a:endParaRPr lang="en-US" sz="18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34" name="Straight Connector 133"/>
          <p:cNvCxnSpPr/>
          <p:nvPr/>
        </p:nvCxnSpPr>
        <p:spPr bwMode="auto">
          <a:xfrm>
            <a:off x="4549013" y="3623572"/>
            <a:ext cx="48137" cy="165363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5248494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38538488"/>
              </p:ext>
            </p:extLst>
          </p:nvPr>
        </p:nvGraphicFramePr>
        <p:xfrm>
          <a:off x="457200" y="1390963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-20782"/>
            <a:ext cx="9144000" cy="1143000"/>
          </a:xfrm>
        </p:spPr>
        <p:txBody>
          <a:bodyPr/>
          <a:lstStyle/>
          <a:p>
            <a:r>
              <a:rPr lang="fr-SN" sz="4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Âge à l’excision</a:t>
            </a:r>
            <a:endParaRPr lang="fr-SN" sz="40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6124" y="1107129"/>
            <a:ext cx="670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SN" sz="1800" i="1" smtClean="0">
                <a:latin typeface="Calibri" pitchFamily="34" charset="0"/>
                <a:cs typeface="Calibri" pitchFamily="34" charset="0"/>
              </a:rPr>
              <a:t>Pourcentage de femmes de 15-49 ans excisées par âge a l’excision </a:t>
            </a:r>
            <a:endParaRPr lang="fr-SN" sz="1800" i="1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6200479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*Y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compris les femmes ayant déclaré avoir été excisées durant l’enfance et qui n’ont pas pu fournir un âge. </a:t>
            </a:r>
            <a:endParaRPr lang="en-US" sz="1800" i="1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58614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SN" sz="4000" noProof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Personne qui a procédé à l'excision</a:t>
            </a:r>
            <a:endParaRPr lang="fr-SN" sz="4000" noProof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1905000"/>
          </a:xfrm>
        </p:spPr>
        <p:txBody>
          <a:bodyPr/>
          <a:lstStyle/>
          <a:p>
            <a:pPr algn="ctr">
              <a:buNone/>
            </a:pPr>
            <a:r>
              <a:rPr lang="fr-SN" sz="3200" b="1" noProof="0" dirty="0" smtClean="0">
                <a:latin typeface="Calibri" pitchFamily="34" charset="0"/>
                <a:cs typeface="Calibri" pitchFamily="34" charset="0"/>
              </a:rPr>
              <a:t>	</a:t>
            </a:r>
            <a:r>
              <a:rPr lang="fr-SN" sz="3200" noProof="0" dirty="0" smtClean="0">
                <a:latin typeface="Calibri" pitchFamily="34" charset="0"/>
                <a:cs typeface="Calibri" pitchFamily="34" charset="0"/>
              </a:rPr>
              <a:t>Pour</a:t>
            </a:r>
            <a:r>
              <a:rPr lang="fr-SN" sz="3200" b="1" noProof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fr-SN" sz="3200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97 %</a:t>
            </a:r>
            <a:r>
              <a:rPr lang="fr-SN" sz="3200" b="1" noProof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fr-SN" sz="3200" noProof="0" dirty="0" smtClean="0">
                <a:latin typeface="Calibri" pitchFamily="34" charset="0"/>
                <a:cs typeface="Calibri" pitchFamily="34" charset="0"/>
              </a:rPr>
              <a:t>de femmes excisées, </a:t>
            </a:r>
            <a:r>
              <a:rPr lang="fr-SN" sz="3200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une </a:t>
            </a:r>
            <a:r>
              <a:rPr lang="fr-SN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exciseuse traditionnelle</a:t>
            </a:r>
            <a:r>
              <a:rPr lang="fr-SN" sz="3200" noProof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a pratiqué l'excision</a:t>
            </a:r>
            <a:endParaRPr lang="fr-SN" sz="3200" noProof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847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Croyance au sujet de l'excision </a:t>
            </a:r>
            <a:endParaRPr lang="fr-SN" sz="4000" noProof="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1905000"/>
          </a:xfrm>
        </p:spPr>
        <p:txBody>
          <a:bodyPr/>
          <a:lstStyle/>
          <a:p>
            <a:pPr algn="ctr">
              <a:buNone/>
            </a:pPr>
            <a:r>
              <a:rPr lang="fr-SN" sz="3200" b="1" noProof="0" dirty="0" smtClean="0">
                <a:latin typeface="Calibri" pitchFamily="34" charset="0"/>
                <a:cs typeface="Calibri" pitchFamily="34" charset="0"/>
              </a:rPr>
              <a:t>	</a:t>
            </a:r>
            <a:r>
              <a:rPr lang="fr-SN" sz="3200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17 %</a:t>
            </a:r>
            <a:r>
              <a:rPr lang="fr-SN" sz="3200" b="1" noProof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fr-SN" sz="3200" noProof="0" dirty="0" smtClean="0">
                <a:latin typeface="Calibri" pitchFamily="34" charset="0"/>
                <a:cs typeface="Calibri" pitchFamily="34" charset="0"/>
              </a:rPr>
              <a:t>de femmes croient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que l'excision est </a:t>
            </a:r>
            <a:r>
              <a:rPr lang="fr-SN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exigée par la religion</a:t>
            </a:r>
            <a:endParaRPr lang="fr-SN" sz="3200" b="1" noProof="0" dirty="0" smtClean="0">
              <a:solidFill>
                <a:schemeClr val="accent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6525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8600" y="1396270"/>
            <a:ext cx="4038600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eaLnBrk="0" hangingPunct="0">
              <a:tabLst>
                <a:tab pos="347663" algn="l"/>
              </a:tabLst>
              <a:defRPr/>
            </a:pPr>
            <a:r>
              <a:rPr lang="fr-FR" b="1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Statut de la femme</a:t>
            </a:r>
          </a:p>
          <a:p>
            <a:pPr marL="804863" lvl="1" indent="-119063" eaLnBrk="0" hangingPunct="0">
              <a:buFont typeface="Arial" pitchFamily="34" charset="0"/>
              <a:buChar char="•"/>
              <a:tabLst>
                <a:tab pos="347663" algn="l"/>
              </a:tabLst>
              <a:defRPr/>
            </a:pPr>
            <a:r>
              <a:rPr lang="fr-FR" dirty="0" smtClean="0">
                <a:latin typeface="Calibri" pitchFamily="34" charset="0"/>
                <a:cs typeface="Calibri" pitchFamily="34" charset="0"/>
              </a:rPr>
              <a:t>Type </a:t>
            </a:r>
            <a:r>
              <a:rPr lang="fr-FR" dirty="0">
                <a:latin typeface="Calibri" pitchFamily="34" charset="0"/>
                <a:cs typeface="Calibri" pitchFamily="34" charset="0"/>
              </a:rPr>
              <a:t>de rémunération des femmes</a:t>
            </a:r>
          </a:p>
          <a:p>
            <a:pPr marL="804863" lvl="1" indent="-119063" eaLnBrk="0" hangingPunct="0">
              <a:buFont typeface="Arial" pitchFamily="34" charset="0"/>
              <a:buChar char="•"/>
              <a:tabLst>
                <a:tab pos="347663" algn="l"/>
              </a:tabLst>
              <a:defRPr/>
            </a:pPr>
            <a:r>
              <a:rPr lang="fr-FR" dirty="0">
                <a:latin typeface="Calibri" pitchFamily="34" charset="0"/>
                <a:cs typeface="Calibri" pitchFamily="34" charset="0"/>
              </a:rPr>
              <a:t> Contrôle du revenu</a:t>
            </a:r>
          </a:p>
          <a:p>
            <a:pPr marL="804863" lvl="1" indent="-119063" eaLnBrk="0" hangingPunct="0">
              <a:buFont typeface="Arial" pitchFamily="34" charset="0"/>
              <a:buChar char="•"/>
              <a:defRPr/>
            </a:pPr>
            <a:r>
              <a:rPr lang="fr-FR" dirty="0">
                <a:latin typeface="Calibri" pitchFamily="34" charset="0"/>
                <a:cs typeface="Calibri" pitchFamily="34" charset="0"/>
              </a:rPr>
              <a:t> Prise de </a:t>
            </a:r>
            <a:r>
              <a:rPr lang="fr-FR" dirty="0" smtClean="0">
                <a:latin typeface="Calibri" pitchFamily="34" charset="0"/>
                <a:cs typeface="Calibri" pitchFamily="34" charset="0"/>
              </a:rPr>
              <a:t>décisions</a:t>
            </a:r>
          </a:p>
          <a:p>
            <a:pPr marL="804863" lvl="1" indent="-119063" eaLnBrk="0" hangingPunct="0">
              <a:buFont typeface="Arial" pitchFamily="34" charset="0"/>
              <a:buChar char="•"/>
              <a:defRPr/>
            </a:pPr>
            <a:r>
              <a:rPr lang="fr-FR" dirty="0" smtClean="0">
                <a:latin typeface="Calibri" pitchFamily="34" charset="0"/>
                <a:cs typeface="Calibri" pitchFamily="34" charset="0"/>
              </a:rPr>
              <a:t>Opinions </a:t>
            </a:r>
            <a:r>
              <a:rPr lang="fr-FR" dirty="0">
                <a:latin typeface="Calibri" pitchFamily="34" charset="0"/>
                <a:cs typeface="Calibri" pitchFamily="34" charset="0"/>
              </a:rPr>
              <a:t>sur la violence </a:t>
            </a:r>
            <a:r>
              <a:rPr lang="fr-FR" dirty="0" smtClean="0">
                <a:latin typeface="Calibri" pitchFamily="34" charset="0"/>
                <a:cs typeface="Calibri" pitchFamily="34" charset="0"/>
              </a:rPr>
              <a:t>conjugale</a:t>
            </a:r>
          </a:p>
          <a:p>
            <a:pPr marL="228600" eaLnBrk="0" hangingPunct="0">
              <a:defRPr/>
            </a:pPr>
            <a:r>
              <a:rPr lang="fr-FR" dirty="0" smtClean="0">
                <a:latin typeface="Calibri" pitchFamily="34" charset="0"/>
                <a:cs typeface="Calibri" pitchFamily="34" charset="0"/>
              </a:rPr>
              <a:t>Violence Domestique</a:t>
            </a:r>
          </a:p>
          <a:p>
            <a:pPr marL="228600" eaLnBrk="0" hangingPunct="0">
              <a:defRPr/>
            </a:pPr>
            <a:r>
              <a:rPr lang="fr-FR" dirty="0" smtClean="0">
                <a:latin typeface="Calibri" pitchFamily="34" charset="0"/>
                <a:cs typeface="Calibri" pitchFamily="34" charset="0"/>
              </a:rPr>
              <a:t>Excision</a:t>
            </a:r>
            <a:endParaRPr lang="fr-FR" dirty="0">
              <a:latin typeface="Calibri" pitchFamily="34" charset="0"/>
              <a:cs typeface="Calibri" pitchFamily="34" charset="0"/>
            </a:endParaRPr>
          </a:p>
          <a:p>
            <a:pPr marL="347663" indent="-119063" eaLnBrk="0" hangingPunct="0">
              <a:buFont typeface="Arial" pitchFamily="34" charset="0"/>
              <a:buChar char="•"/>
              <a:defRPr/>
            </a:pPr>
            <a:endParaRPr lang="en-US" dirty="0">
              <a:latin typeface="Calibri" pitchFamily="34" charset="0"/>
              <a:cs typeface="Calibri" pitchFamily="34" charset="0"/>
            </a:endParaRPr>
          </a:p>
          <a:p>
            <a:pPr marL="347663" indent="-119063" eaLnBrk="0" hangingPunct="0">
              <a:buFont typeface="Arial" pitchFamily="34" charset="0"/>
              <a:buChar char="•"/>
              <a:defRPr/>
            </a:pPr>
            <a:endParaRPr lang="fr-FR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1258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Principaux résultats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066800"/>
            <a:ext cx="8610600" cy="5334000"/>
          </a:xfrm>
        </p:spPr>
        <p:txBody>
          <a:bodyPr/>
          <a:lstStyle/>
          <a:p>
            <a:pPr>
              <a:lnSpc>
                <a:spcPct val="90000"/>
              </a:lnSpc>
              <a:buClr>
                <a:schemeClr val="tx1"/>
              </a:buClr>
              <a:buSzPct val="90000"/>
            </a:pPr>
            <a:r>
              <a:rPr lang="fr-SN" sz="2800" b="1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82 %</a:t>
            </a:r>
            <a:r>
              <a:rPr lang="fr-SN" sz="2800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des femmes actuellement en union ont travaillé dans les 12 derniers mois</a:t>
            </a:r>
          </a:p>
          <a:p>
            <a:pPr>
              <a:lnSpc>
                <a:spcPct val="90000"/>
              </a:lnSpc>
              <a:buClr>
                <a:schemeClr val="tx1"/>
              </a:buClr>
              <a:buSzPct val="90000"/>
            </a:pP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Dans la majorité des cas (</a:t>
            </a:r>
            <a:r>
              <a:rPr lang="fr-SN" sz="2800" b="1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93 %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), les femmes en union décident de l’utilisation de leurs revenus seule ou conjointement avec leur mari/partenaire</a:t>
            </a:r>
          </a:p>
          <a:p>
            <a:pPr>
              <a:lnSpc>
                <a:spcPct val="90000"/>
              </a:lnSpc>
              <a:buClr>
                <a:schemeClr val="tx1"/>
              </a:buClr>
              <a:buSzPct val="90000"/>
            </a:pPr>
            <a:r>
              <a:rPr lang="fr-SN" sz="2800" b="1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44 %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 des femmes et </a:t>
            </a:r>
            <a:r>
              <a:rPr lang="fr-SN" sz="2800" b="1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34 %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 des hommes approuvent qu’un mari batte sa femme dans certaines circonstances</a:t>
            </a:r>
          </a:p>
          <a:p>
            <a:pPr>
              <a:lnSpc>
                <a:spcPct val="90000"/>
              </a:lnSpc>
              <a:buClr>
                <a:schemeClr val="tx1"/>
              </a:buClr>
              <a:buSzPct val="90000"/>
            </a:pPr>
            <a:r>
              <a:rPr lang="fr-SN" sz="2800" b="1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12 %</a:t>
            </a:r>
            <a:r>
              <a:rPr lang="fr-SN" sz="2800" dirty="0" smtClean="0">
                <a:latin typeface="Calibri" pitchFamily="34" charset="0"/>
                <a:cs typeface="Calibri" pitchFamily="34" charset="0"/>
              </a:rPr>
              <a:t> des femmes </a:t>
            </a:r>
            <a:r>
              <a:rPr lang="fr-FR" sz="2800" i="1" dirty="0">
                <a:latin typeface="Calibri" pitchFamily="34" charset="0"/>
                <a:cs typeface="Calibri" pitchFamily="34" charset="0"/>
              </a:rPr>
              <a:t>de 15-49 ans, non célibataires, </a:t>
            </a:r>
            <a:r>
              <a:rPr lang="fr-FR" sz="2800" i="1" dirty="0" smtClean="0">
                <a:latin typeface="Calibri" pitchFamily="34" charset="0"/>
                <a:cs typeface="Calibri" pitchFamily="34" charset="0"/>
              </a:rPr>
              <a:t>ont subi </a:t>
            </a:r>
            <a:r>
              <a:rPr lang="fr-FR" sz="2800" i="1" dirty="0">
                <a:latin typeface="Calibri" pitchFamily="34" charset="0"/>
                <a:cs typeface="Calibri" pitchFamily="34" charset="0"/>
              </a:rPr>
              <a:t>à un moment quelconque des actes de </a:t>
            </a:r>
            <a:r>
              <a:rPr lang="fr-FR" sz="2800" i="1" dirty="0" smtClean="0">
                <a:latin typeface="Calibri" pitchFamily="34" charset="0"/>
                <a:cs typeface="Calibri" pitchFamily="34" charset="0"/>
              </a:rPr>
              <a:t>violence physiques et/ou sexuelles </a:t>
            </a:r>
            <a:r>
              <a:rPr lang="fr-FR" sz="2800" i="1" dirty="0">
                <a:latin typeface="Calibri" pitchFamily="34" charset="0"/>
                <a:cs typeface="Calibri" pitchFamily="34" charset="0"/>
              </a:rPr>
              <a:t>commis par leur </a:t>
            </a:r>
            <a:r>
              <a:rPr lang="fr-FR" sz="2800" i="1" dirty="0" smtClean="0">
                <a:latin typeface="Calibri" pitchFamily="34" charset="0"/>
                <a:cs typeface="Calibri" pitchFamily="34" charset="0"/>
              </a:rPr>
              <a:t>mari/partenaire</a:t>
            </a:r>
            <a:endParaRPr lang="fr-SN" sz="2800" noProof="0" dirty="0" smtClean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90000"/>
              </a:lnSpc>
              <a:buClr>
                <a:schemeClr val="tx1"/>
              </a:buClr>
              <a:buSzPct val="90000"/>
              <a:buFontTx/>
              <a:buChar char="•"/>
            </a:pPr>
            <a:r>
              <a:rPr lang="fr-SN" sz="2800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76 %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 des femmes sont excisées</a:t>
            </a:r>
          </a:p>
        </p:txBody>
      </p:sp>
    </p:spTree>
    <p:extLst>
      <p:ext uri="{BB962C8B-B14F-4D97-AF65-F5344CB8AC3E}">
        <p14:creationId xmlns:p14="http://schemas.microsoft.com/office/powerpoint/2010/main" val="276054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35626" y="0"/>
            <a:ext cx="9108374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Emploi et type de rémunération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38399" y="1944976"/>
            <a:ext cx="60864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fr-FR" sz="1800" dirty="0">
                <a:latin typeface="Calibri" pitchFamily="34" charset="0"/>
                <a:cs typeface="Calibri" pitchFamily="34" charset="0"/>
              </a:rPr>
              <a:t>Parmi les femmes ayant travaillé dans les 12 derniers mois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1066800"/>
            <a:ext cx="7239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femmes et d’hommes actuellement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en union</a:t>
            </a:r>
          </a:p>
        </p:txBody>
      </p:sp>
      <p:cxnSp>
        <p:nvCxnSpPr>
          <p:cNvPr id="5126" name="Straight Connector 7"/>
          <p:cNvCxnSpPr>
            <a:cxnSpLocks noChangeShapeType="1"/>
          </p:cNvCxnSpPr>
          <p:nvPr/>
        </p:nvCxnSpPr>
        <p:spPr bwMode="auto">
          <a:xfrm>
            <a:off x="2590800" y="2272744"/>
            <a:ext cx="5943600" cy="13256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3643952127"/>
              </p:ext>
            </p:extLst>
          </p:nvPr>
        </p:nvGraphicFramePr>
        <p:xfrm>
          <a:off x="228600" y="1436132"/>
          <a:ext cx="8839200" cy="49646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Contrôle du revenu des femmes</a:t>
            </a:r>
          </a:p>
        </p:txBody>
      </p:sp>
      <p:sp>
        <p:nvSpPr>
          <p:cNvPr id="6147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fr-SN" noProof="0" dirty="0" smtClean="0">
                <a:latin typeface="Calibri" pitchFamily="34" charset="0"/>
                <a:cs typeface="Calibri" pitchFamily="34" charset="0"/>
              </a:rPr>
              <a:t>Dans la majorité des cas (</a:t>
            </a:r>
            <a:r>
              <a:rPr lang="fr-SN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93 %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), les femmes en union décident de l’utilisation de leurs revenus:</a:t>
            </a:r>
          </a:p>
          <a:p>
            <a:pPr algn="ctr"/>
            <a:r>
              <a:rPr lang="fr-SN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88 %</a:t>
            </a: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décident seules;</a:t>
            </a:r>
            <a:endParaRPr lang="fr-SN" b="1" noProof="0" dirty="0" smtClean="0">
              <a:solidFill>
                <a:schemeClr val="accent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fr-SN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5 %</a:t>
            </a: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décident ensemble avec le mari/partenaire.</a:t>
            </a:r>
            <a:endParaRPr lang="fr-SN" b="1" noProof="0" dirty="0" smtClean="0">
              <a:solidFill>
                <a:schemeClr val="accent1"/>
              </a:solidFill>
              <a:latin typeface="Calibri" pitchFamily="34" charset="0"/>
              <a:cs typeface="Calibri" pitchFamily="34" charset="0"/>
            </a:endParaRPr>
          </a:p>
          <a:p>
            <a:endParaRPr lang="fr-SN" noProof="0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fr-SN" noProof="0" dirty="0" smtClean="0">
                <a:latin typeface="Calibri" pitchFamily="34" charset="0"/>
                <a:cs typeface="Calibri" pitchFamily="34" charset="0"/>
              </a:rPr>
              <a:t>Dans </a:t>
            </a:r>
            <a:r>
              <a:rPr lang="fr-SN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7 %</a:t>
            </a: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des cas, le mari/partenaire décide seul.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23751"/>
            <a:ext cx="9144000" cy="1319151"/>
          </a:xfrm>
        </p:spPr>
        <p:txBody>
          <a:bodyPr/>
          <a:lstStyle/>
          <a:p>
            <a:pPr eaLnBrk="1" hangingPunct="1"/>
            <a:r>
              <a:rPr lang="fr-SN" sz="4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Argent gagné par la femme comparé à l’argent gagné par le mari/partenaire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0" y="1447800"/>
            <a:ext cx="25146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fr-SN" sz="1800" i="1" dirty="0" smtClean="0">
                <a:latin typeface="Calibri" pitchFamily="34" charset="0"/>
                <a:cs typeface="Calibri" pitchFamily="34" charset="0"/>
              </a:rPr>
              <a:t>Pourcentage de femmes de 15-49 ans qui gagnent de l’argent:</a:t>
            </a:r>
            <a:endParaRPr lang="fr-SN" sz="1800" i="1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3132524647"/>
              </p:ext>
            </p:extLst>
          </p:nvPr>
        </p:nvGraphicFramePr>
        <p:xfrm>
          <a:off x="1524000" y="1397000"/>
          <a:ext cx="8458200" cy="5765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0" y="-47501"/>
            <a:ext cx="9144000" cy="885701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Prise de décision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1122770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femmes de 15-49 ans qui habituellement prennent certains types de </a:t>
            </a:r>
            <a:r>
              <a:rPr lang="fr-FR" sz="1800" i="1" smtClean="0">
                <a:latin typeface="Calibri" pitchFamily="34" charset="0"/>
                <a:cs typeface="Calibri" pitchFamily="34" charset="0"/>
              </a:rPr>
              <a:t>décisions seules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ou ensemble avec leur conjoint</a:t>
            </a:r>
            <a:endParaRPr lang="fr-FR" sz="1800" i="1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90036187"/>
              </p:ext>
            </p:extLst>
          </p:nvPr>
        </p:nvGraphicFramePr>
        <p:xfrm>
          <a:off x="457200" y="1981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/>
          <a:lstStyle/>
          <a:p>
            <a:r>
              <a:rPr lang="fr-SN" sz="36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Opinions des femmes et des hommes concernant le fait qu’un mari batte sa femme</a:t>
            </a:r>
          </a:p>
        </p:txBody>
      </p:sp>
      <p:graphicFrame>
        <p:nvGraphicFramePr>
          <p:cNvPr id="2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493981443"/>
              </p:ext>
            </p:extLst>
          </p:nvPr>
        </p:nvGraphicFramePr>
        <p:xfrm>
          <a:off x="433388" y="1752600"/>
          <a:ext cx="7770812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948" y="1219200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femmes et d’hommes 15-49 ans qui pensent qu’il est justifié qu’un mari  batte sa femme si elle: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8600" y="1396270"/>
            <a:ext cx="4038600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eaLnBrk="0" hangingPunct="0">
              <a:tabLst>
                <a:tab pos="347663" algn="l"/>
              </a:tabLst>
              <a:defRPr/>
            </a:pPr>
            <a:r>
              <a:rPr lang="fr-FR" dirty="0" smtClean="0">
                <a:latin typeface="Calibri" pitchFamily="34" charset="0"/>
                <a:cs typeface="Calibri" pitchFamily="34" charset="0"/>
              </a:rPr>
              <a:t>Statut de la femme</a:t>
            </a:r>
          </a:p>
          <a:p>
            <a:pPr marL="804863" lvl="1" indent="-119063" eaLnBrk="0" hangingPunct="0">
              <a:buFont typeface="Arial" pitchFamily="34" charset="0"/>
              <a:buChar char="•"/>
              <a:tabLst>
                <a:tab pos="347663" algn="l"/>
              </a:tabLst>
              <a:defRPr/>
            </a:pPr>
            <a:r>
              <a:rPr lang="fr-FR" dirty="0" smtClean="0">
                <a:latin typeface="Calibri" pitchFamily="34" charset="0"/>
                <a:cs typeface="Calibri" pitchFamily="34" charset="0"/>
              </a:rPr>
              <a:t>Type </a:t>
            </a:r>
            <a:r>
              <a:rPr lang="fr-FR" dirty="0">
                <a:latin typeface="Calibri" pitchFamily="34" charset="0"/>
                <a:cs typeface="Calibri" pitchFamily="34" charset="0"/>
              </a:rPr>
              <a:t>de rémunération des femmes</a:t>
            </a:r>
          </a:p>
          <a:p>
            <a:pPr marL="804863" lvl="1" indent="-119063" eaLnBrk="0" hangingPunct="0">
              <a:buFont typeface="Arial" pitchFamily="34" charset="0"/>
              <a:buChar char="•"/>
              <a:tabLst>
                <a:tab pos="347663" algn="l"/>
              </a:tabLst>
              <a:defRPr/>
            </a:pPr>
            <a:r>
              <a:rPr lang="fr-FR" dirty="0">
                <a:latin typeface="Calibri" pitchFamily="34" charset="0"/>
                <a:cs typeface="Calibri" pitchFamily="34" charset="0"/>
              </a:rPr>
              <a:t> Contrôle du revenu</a:t>
            </a:r>
          </a:p>
          <a:p>
            <a:pPr marL="804863" lvl="1" indent="-119063" eaLnBrk="0" hangingPunct="0">
              <a:buFont typeface="Arial" pitchFamily="34" charset="0"/>
              <a:buChar char="•"/>
              <a:defRPr/>
            </a:pPr>
            <a:r>
              <a:rPr lang="fr-FR" dirty="0">
                <a:latin typeface="Calibri" pitchFamily="34" charset="0"/>
                <a:cs typeface="Calibri" pitchFamily="34" charset="0"/>
              </a:rPr>
              <a:t> Prise de </a:t>
            </a:r>
            <a:r>
              <a:rPr lang="fr-FR" dirty="0" smtClean="0">
                <a:latin typeface="Calibri" pitchFamily="34" charset="0"/>
                <a:cs typeface="Calibri" pitchFamily="34" charset="0"/>
              </a:rPr>
              <a:t>décisions</a:t>
            </a:r>
          </a:p>
          <a:p>
            <a:pPr marL="804863" lvl="1" indent="-119063" eaLnBrk="0" hangingPunct="0">
              <a:buFont typeface="Arial" pitchFamily="34" charset="0"/>
              <a:buChar char="•"/>
              <a:defRPr/>
            </a:pPr>
            <a:r>
              <a:rPr lang="fr-FR" dirty="0" smtClean="0">
                <a:latin typeface="Calibri" pitchFamily="34" charset="0"/>
                <a:cs typeface="Calibri" pitchFamily="34" charset="0"/>
              </a:rPr>
              <a:t>Opinions </a:t>
            </a:r>
            <a:r>
              <a:rPr lang="fr-FR" dirty="0">
                <a:latin typeface="Calibri" pitchFamily="34" charset="0"/>
                <a:cs typeface="Calibri" pitchFamily="34" charset="0"/>
              </a:rPr>
              <a:t>sur la violence </a:t>
            </a:r>
            <a:r>
              <a:rPr lang="fr-FR" dirty="0" smtClean="0">
                <a:latin typeface="Calibri" pitchFamily="34" charset="0"/>
                <a:cs typeface="Calibri" pitchFamily="34" charset="0"/>
              </a:rPr>
              <a:t>conjugale</a:t>
            </a:r>
          </a:p>
          <a:p>
            <a:pPr marL="228600" eaLnBrk="0" hangingPunct="0">
              <a:defRPr/>
            </a:pPr>
            <a:r>
              <a:rPr lang="fr-FR" b="1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Violence Domestique</a:t>
            </a:r>
          </a:p>
          <a:p>
            <a:pPr marL="228600" eaLnBrk="0" hangingPunct="0">
              <a:defRPr/>
            </a:pPr>
            <a:r>
              <a:rPr lang="fr-FR" dirty="0" smtClean="0">
                <a:latin typeface="Calibri" pitchFamily="34" charset="0"/>
                <a:cs typeface="Calibri" pitchFamily="34" charset="0"/>
              </a:rPr>
              <a:t>Excision</a:t>
            </a:r>
            <a:endParaRPr lang="fr-FR" dirty="0">
              <a:latin typeface="Calibri" pitchFamily="34" charset="0"/>
              <a:cs typeface="Calibri" pitchFamily="34" charset="0"/>
            </a:endParaRPr>
          </a:p>
          <a:p>
            <a:pPr marL="347663" indent="-119063" eaLnBrk="0" hangingPunct="0">
              <a:buFont typeface="Arial" pitchFamily="34" charset="0"/>
              <a:buChar char="•"/>
              <a:defRPr/>
            </a:pPr>
            <a:endParaRPr lang="en-US" dirty="0">
              <a:latin typeface="Calibri" pitchFamily="34" charset="0"/>
              <a:cs typeface="Calibri" pitchFamily="34" charset="0"/>
            </a:endParaRPr>
          </a:p>
          <a:p>
            <a:pPr marL="347663" indent="-119063" eaLnBrk="0" hangingPunct="0">
              <a:buFont typeface="Arial" pitchFamily="34" charset="0"/>
              <a:buChar char="•"/>
              <a:defRPr/>
            </a:pPr>
            <a:endParaRPr lang="fr-FR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7410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/>
          <a:lstStyle/>
          <a:p>
            <a:r>
              <a:rPr lang="en-US" sz="4000" dirty="0" smtClean="0">
                <a:latin typeface="Calibri" pitchFamily="34" charset="0"/>
              </a:rPr>
              <a:t>Violence Physique</a:t>
            </a:r>
            <a:endParaRPr lang="en-US" sz="4000" dirty="0">
              <a:latin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08338961"/>
              </p:ext>
            </p:extLst>
          </p:nvPr>
        </p:nvGraphicFramePr>
        <p:xfrm>
          <a:off x="304800" y="1676400"/>
          <a:ext cx="82296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151124"/>
            <a:ext cx="8610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femmes de 15-49 ans ayant subi à un moment quelconque des actes de violence physique depuis l’âge de 15 ans et pourcentage ayant subi des actes de  violence physique au cours des 12 mois ayant précédé l’enquête </a:t>
            </a:r>
            <a:endParaRPr lang="en-US" sz="1800" i="1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3124200" y="2592388"/>
            <a:ext cx="4419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3048000" y="221909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fr-FR" sz="1800" b="1" dirty="0" smtClean="0">
                <a:latin typeface="Calibri" pitchFamily="34" charset="0"/>
                <a:cs typeface="Calibri" pitchFamily="34" charset="0"/>
              </a:rPr>
              <a:t>Au </a:t>
            </a:r>
            <a:r>
              <a:rPr lang="fr-FR" sz="1800" b="1" dirty="0">
                <a:latin typeface="Calibri" pitchFamily="34" charset="0"/>
                <a:cs typeface="Calibri" pitchFamily="34" charset="0"/>
              </a:rPr>
              <a:t>cours des 12 mois ayant précédé l’enquête</a:t>
            </a:r>
            <a:endParaRPr lang="en-US" sz="1800" b="1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7540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 master">
  <a:themeElements>
    <a:clrScheme name="Burkina Faso">
      <a:dk1>
        <a:srgbClr val="000000"/>
      </a:dk1>
      <a:lt1>
        <a:srgbClr val="FFFFFF"/>
      </a:lt1>
      <a:dk2>
        <a:srgbClr val="CFAB7A"/>
      </a:dk2>
      <a:lt2>
        <a:srgbClr val="995A3F"/>
      </a:lt2>
      <a:accent1>
        <a:srgbClr val="005673"/>
      </a:accent1>
      <a:accent2>
        <a:srgbClr val="A8B46E"/>
      </a:accent2>
      <a:accent3>
        <a:srgbClr val="A34848"/>
      </a:accent3>
      <a:accent4>
        <a:srgbClr val="FFE69E"/>
      </a:accent4>
      <a:accent5>
        <a:srgbClr val="27221E"/>
      </a:accent5>
      <a:accent6>
        <a:srgbClr val="95823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lide 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master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Burkina Faso">
      <a:dk1>
        <a:srgbClr val="000000"/>
      </a:dk1>
      <a:lt1>
        <a:srgbClr val="FFFFFF"/>
      </a:lt1>
      <a:dk2>
        <a:srgbClr val="CFAB7A"/>
      </a:dk2>
      <a:lt2>
        <a:srgbClr val="995A3F"/>
      </a:lt2>
      <a:accent1>
        <a:srgbClr val="005673"/>
      </a:accent1>
      <a:accent2>
        <a:srgbClr val="A8B46E"/>
      </a:accent2>
      <a:accent3>
        <a:srgbClr val="A34848"/>
      </a:accent3>
      <a:accent4>
        <a:srgbClr val="FFE69E"/>
      </a:accent4>
      <a:accent5>
        <a:srgbClr val="27221E"/>
      </a:accent5>
      <a:accent6>
        <a:srgbClr val="958236"/>
      </a:accent6>
      <a:hlink>
        <a:srgbClr val="0000FF"/>
      </a:hlink>
      <a:folHlink>
        <a:srgbClr val="80008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1608</TotalTime>
  <Words>654</Words>
  <Application>Microsoft Office PowerPoint</Application>
  <PresentationFormat>On-screen Show (4:3)</PresentationFormat>
  <Paragraphs>135</Paragraphs>
  <Slides>20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2" baseType="lpstr">
      <vt:lpstr>slide master</vt:lpstr>
      <vt:lpstr>Custom Design</vt:lpstr>
      <vt:lpstr>PowerPoint Presentation</vt:lpstr>
      <vt:lpstr>PowerPoint Presentation</vt:lpstr>
      <vt:lpstr>Emploi et type de rémunération</vt:lpstr>
      <vt:lpstr>Contrôle du revenu des femmes</vt:lpstr>
      <vt:lpstr>Argent gagné par la femme comparé à l’argent gagné par le mari/partenaire</vt:lpstr>
      <vt:lpstr>Prise de décision</vt:lpstr>
      <vt:lpstr>Opinions des femmes et des hommes concernant le fait qu’un mari batte sa femme</vt:lpstr>
      <vt:lpstr>PowerPoint Presentation</vt:lpstr>
      <vt:lpstr>Violence Physique</vt:lpstr>
      <vt:lpstr>Contrôle exercé par le mari/partenaire</vt:lpstr>
      <vt:lpstr>Violence Conjugale</vt:lpstr>
      <vt:lpstr>PowerPoint Presentation</vt:lpstr>
      <vt:lpstr>PowerPoint Presentation</vt:lpstr>
      <vt:lpstr>PowerPoint Presentation</vt:lpstr>
      <vt:lpstr>L’excision</vt:lpstr>
      <vt:lpstr>L’excision par région</vt:lpstr>
      <vt:lpstr>Âge à l’excision</vt:lpstr>
      <vt:lpstr>Personne qui a procédé à l'excision</vt:lpstr>
      <vt:lpstr>Croyance au sujet de l'excision </vt:lpstr>
      <vt:lpstr>Principaux résultats</vt:lpstr>
    </vt:vector>
  </TitlesOfParts>
  <Company>Macro International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Noah M. Bartlett</dc:creator>
  <cp:lastModifiedBy>ICFI</cp:lastModifiedBy>
  <cp:revision>168</cp:revision>
  <dcterms:created xsi:type="dcterms:W3CDTF">2001-09-27T19:12:32Z</dcterms:created>
  <dcterms:modified xsi:type="dcterms:W3CDTF">2013-04-12T15:10:45Z</dcterms:modified>
</cp:coreProperties>
</file>